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1275" r:id="rId3"/>
    <p:sldId id="1450" r:id="rId5"/>
    <p:sldId id="1451" r:id="rId6"/>
    <p:sldId id="1460" r:id="rId7"/>
    <p:sldId id="1492" r:id="rId8"/>
    <p:sldId id="1346" r:id="rId9"/>
    <p:sldId id="1347" r:id="rId10"/>
    <p:sldId id="1461" r:id="rId11"/>
    <p:sldId id="1357" r:id="rId12"/>
    <p:sldId id="1359" r:id="rId13"/>
    <p:sldId id="1364" r:id="rId14"/>
    <p:sldId id="1464" r:id="rId15"/>
    <p:sldId id="1463" r:id="rId16"/>
    <p:sldId id="1465" r:id="rId17"/>
    <p:sldId id="1466" r:id="rId18"/>
    <p:sldId id="1456" r:id="rId19"/>
    <p:sldId id="1452" r:id="rId20"/>
    <p:sldId id="1453" r:id="rId21"/>
    <p:sldId id="1454" r:id="rId22"/>
    <p:sldId id="1455" r:id="rId23"/>
    <p:sldId id="1459" r:id="rId24"/>
    <p:sldId id="1491" r:id="rId25"/>
    <p:sldId id="1468" r:id="rId26"/>
    <p:sldId id="1473" r:id="rId27"/>
    <p:sldId id="1475" r:id="rId28"/>
    <p:sldId id="1476" r:id="rId29"/>
    <p:sldId id="1484" r:id="rId30"/>
    <p:sldId id="1490" r:id="rId31"/>
    <p:sldId id="1486" r:id="rId32"/>
    <p:sldId id="1487" r:id="rId33"/>
    <p:sldId id="1488" r:id="rId34"/>
    <p:sldId id="1489" r:id="rId35"/>
    <p:sldId id="1457" r:id="rId3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2"/>
    </p:embeddedFont>
    <p:embeddedFont>
      <p:font typeface="楷体" panose="02010609060101010101" pitchFamily="49" charset="-122"/>
      <p:regular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汉语拼音" panose="000B0604020202020204" pitchFamily="34" charset="0"/>
      <p:regular r:id="rId48"/>
    </p:embeddedFont>
    <p:embeddedFont>
      <p:font typeface="幼圆" panose="02010509060101010101" pitchFamily="49" charset="-122"/>
      <p:regular r:id="rId49"/>
    </p:embeddedFont>
    <p:embeddedFont>
      <p:font typeface="微软雅黑" panose="020B0503020204020204" charset="-122"/>
      <p:regular r:id="rId50"/>
    </p:embeddedFont>
    <p:embeddedFont>
      <p:font typeface="GB Pinyinok-B" panose="02010600030101010101" pitchFamily="2" charset="-122"/>
      <p:regular r:id="rId51"/>
    </p:embeddedFont>
  </p:embeddedFontLst>
  <p:custDataLst>
    <p:tags r:id="rId5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8F2A2"/>
    <a:srgbClr val="87E97F"/>
    <a:srgbClr val="C1F9FE"/>
    <a:srgbClr val="00B9FA"/>
    <a:srgbClr val="FFFFFF"/>
    <a:srgbClr val="0066FF"/>
    <a:srgbClr val="99FF99"/>
    <a:srgbClr val="FF0000"/>
    <a:srgbClr val="A38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92" autoAdjust="0"/>
    <p:restoredTop sz="94669" autoAdjust="0"/>
  </p:normalViewPr>
  <p:slideViewPr>
    <p:cSldViewPr>
      <p:cViewPr varScale="1">
        <p:scale>
          <a:sx n="109" d="100"/>
          <a:sy n="109" d="100"/>
        </p:scale>
        <p:origin x="-396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3071"/>
        <p:guide pos="226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gs" Target="tags/tag11.xml"/><Relationship Id="rId51" Type="http://schemas.openxmlformats.org/officeDocument/2006/relationships/font" Target="fonts/font10.fntdata"/><Relationship Id="rId50" Type="http://schemas.openxmlformats.org/officeDocument/2006/relationships/font" Target="fonts/font9.fntdata"/><Relationship Id="rId5" Type="http://schemas.openxmlformats.org/officeDocument/2006/relationships/slide" Target="slides/slide2.xml"/><Relationship Id="rId49" Type="http://schemas.openxmlformats.org/officeDocument/2006/relationships/font" Target="fonts/font8.fntdata"/><Relationship Id="rId48" Type="http://schemas.openxmlformats.org/officeDocument/2006/relationships/font" Target="fonts/font7.fntdata"/><Relationship Id="rId47" Type="http://schemas.openxmlformats.org/officeDocument/2006/relationships/font" Target="fonts/font6.fntdata"/><Relationship Id="rId46" Type="http://schemas.openxmlformats.org/officeDocument/2006/relationships/font" Target="fonts/font5.fntdata"/><Relationship Id="rId45" Type="http://schemas.openxmlformats.org/officeDocument/2006/relationships/font" Target="fonts/font4.fntdata"/><Relationship Id="rId44" Type="http://schemas.openxmlformats.org/officeDocument/2006/relationships/font" Target="fonts/font3.fntdata"/><Relationship Id="rId43" Type="http://schemas.openxmlformats.org/officeDocument/2006/relationships/font" Target="fonts/font2.fntdata"/><Relationship Id="rId42" Type="http://schemas.openxmlformats.org/officeDocument/2006/relationships/font" Target="fonts/font1.fntdata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68B61B-1B2E-42F5-B1AF-9736542BAC61}" type="doc">
      <dgm:prSet loTypeId="urn:microsoft.com/office/officeart/2005/8/layout/radial5" loCatId="cycl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70FCAC8-B265-404E-B3C0-3333EF15619C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参</a:t>
          </a:r>
          <a:endParaRPr lang="zh-CN" altLang="en-US" dirty="0">
            <a:solidFill>
              <a:schemeClr val="tx1"/>
            </a:solidFill>
          </a:endParaRPr>
        </a:p>
      </dgm:t>
    </dgm:pt>
    <dgm:pt modelId="{F910980E-CDB6-43ED-B78F-ECE33A906B71}" cxnId="{0210AEF6-A4B0-4B4B-9321-7B5658144994}" type="parTrans">
      <dgm:prSet/>
      <dgm:spPr/>
      <dgm:t>
        <a:bodyPr/>
        <a:lstStyle/>
        <a:p>
          <a:endParaRPr lang="zh-CN" altLang="en-US"/>
        </a:p>
      </dgm:t>
    </dgm:pt>
    <dgm:pt modelId="{1A9A111A-5571-4E13-843F-13FA935163D5}" cxnId="{0210AEF6-A4B0-4B4B-9321-7B5658144994}" type="sibTrans">
      <dgm:prSet/>
      <dgm:spPr/>
      <dgm:t>
        <a:bodyPr/>
        <a:lstStyle/>
        <a:p>
          <a:endParaRPr lang="zh-CN" altLang="en-US"/>
        </a:p>
      </dgm:t>
    </dgm:pt>
    <dgm:pt modelId="{88FFD0B2-DB9E-4A49-AAF4-AB3ED2EF4F59}">
      <dgm:prSet phldrT="[文本]" custT="1"/>
      <dgm:spPr/>
      <dgm:t>
        <a:bodyPr/>
        <a:lstStyle/>
        <a:p>
          <a:r>
            <a:rPr lang="en-US" altLang="zh-CN" sz="3200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rPr>
            <a:t>cēn</a:t>
          </a:r>
          <a:endParaRPr lang="zh-CN" altLang="en-US" sz="3200" dirty="0"/>
        </a:p>
      </dgm:t>
    </dgm:pt>
    <dgm:pt modelId="{6F19AB5B-2389-4DEE-B34C-A8EF34E26457}" cxnId="{974D28E2-694A-4393-BAE6-3646CFC92D4D}" type="parTrans">
      <dgm:prSet/>
      <dgm:spPr/>
      <dgm:t>
        <a:bodyPr/>
        <a:lstStyle/>
        <a:p>
          <a:endParaRPr lang="zh-CN" altLang="en-US"/>
        </a:p>
      </dgm:t>
    </dgm:pt>
    <dgm:pt modelId="{EAEED811-7872-4922-9CA8-6FC77D9F019A}" cxnId="{974D28E2-694A-4393-BAE6-3646CFC92D4D}" type="sibTrans">
      <dgm:prSet/>
      <dgm:spPr/>
      <dgm:t>
        <a:bodyPr/>
        <a:lstStyle/>
        <a:p>
          <a:endParaRPr lang="zh-CN" altLang="en-US"/>
        </a:p>
      </dgm:t>
    </dgm:pt>
    <dgm:pt modelId="{F53A60A2-844D-4E97-8487-A42D098C1A1B}">
      <dgm:prSet phldrT="[文本]"/>
      <dgm:spPr/>
      <dgm:t>
        <a:bodyPr/>
        <a:lstStyle/>
        <a:p>
          <a:r>
            <a:rPr lang="en-US" altLang="zh-CN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rPr>
            <a:t>shēn</a:t>
          </a:r>
          <a:endParaRPr lang="zh-CN" altLang="en-US" dirty="0"/>
        </a:p>
      </dgm:t>
    </dgm:pt>
    <dgm:pt modelId="{F2A82FC1-9E49-43D3-8058-5D5057A8A578}" cxnId="{DD175B74-E7DD-4493-BD5A-B70FAFFEFB83}" type="parTrans">
      <dgm:prSet/>
      <dgm:spPr/>
      <dgm:t>
        <a:bodyPr/>
        <a:lstStyle/>
        <a:p>
          <a:endParaRPr lang="zh-CN" altLang="en-US"/>
        </a:p>
      </dgm:t>
    </dgm:pt>
    <dgm:pt modelId="{905D0821-6DD0-4654-9939-E83475F32586}" cxnId="{DD175B74-E7DD-4493-BD5A-B70FAFFEFB83}" type="sibTrans">
      <dgm:prSet/>
      <dgm:spPr/>
      <dgm:t>
        <a:bodyPr/>
        <a:lstStyle/>
        <a:p>
          <a:endParaRPr lang="zh-CN" altLang="en-US"/>
        </a:p>
      </dgm:t>
    </dgm:pt>
    <dgm:pt modelId="{9058AE70-50CC-4079-8123-E2B3267DFEAD}">
      <dgm:prSet phldrT="[文本]" custT="1"/>
      <dgm:spPr/>
      <dgm:t>
        <a:bodyPr/>
        <a:lstStyle/>
        <a:p>
          <a:r>
            <a:rPr lang="en-US" altLang="zh-CN" sz="3000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rPr>
            <a:t>cān</a:t>
          </a:r>
          <a:endParaRPr lang="zh-CN" altLang="en-US" sz="3000" dirty="0"/>
        </a:p>
      </dgm:t>
    </dgm:pt>
    <dgm:pt modelId="{DF9D09CF-663B-43C0-A560-E51D6BBAADBE}" cxnId="{8120D88D-CDAD-41DD-8533-AB827B1605A9}" type="parTrans">
      <dgm:prSet/>
      <dgm:spPr/>
      <dgm:t>
        <a:bodyPr/>
        <a:lstStyle/>
        <a:p>
          <a:endParaRPr lang="zh-CN" altLang="en-US"/>
        </a:p>
      </dgm:t>
    </dgm:pt>
    <dgm:pt modelId="{252D6DFD-CF99-42DA-AF0F-0EF140328D76}" cxnId="{8120D88D-CDAD-41DD-8533-AB827B1605A9}" type="sibTrans">
      <dgm:prSet/>
      <dgm:spPr/>
      <dgm:t>
        <a:bodyPr/>
        <a:lstStyle/>
        <a:p>
          <a:endParaRPr lang="zh-CN" altLang="en-US"/>
        </a:p>
      </dgm:t>
    </dgm:pt>
    <dgm:pt modelId="{36B9C9C6-E33E-4E45-B975-C5AF6125A2A6}" type="pres">
      <dgm:prSet presAssocID="{E668B61B-1B2E-42F5-B1AF-9736542BAC6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277DB01-7E6B-4631-B554-B3932FA0E0FC}" type="pres">
      <dgm:prSet presAssocID="{170FCAC8-B265-404E-B3C0-3333EF15619C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4F9D2341-7A39-4093-84D8-891A3129C3E3}" type="pres">
      <dgm:prSet presAssocID="{6F19AB5B-2389-4DEE-B34C-A8EF34E26457}" presName="parTrans" presStyleLbl="sibTrans2D1" presStyleIdx="0" presStyleCnt="3"/>
      <dgm:spPr/>
      <dgm:t>
        <a:bodyPr/>
        <a:lstStyle/>
        <a:p>
          <a:endParaRPr lang="zh-CN" altLang="en-US"/>
        </a:p>
      </dgm:t>
    </dgm:pt>
    <dgm:pt modelId="{F2036FAC-973A-47CE-ACD8-7CD4A7CA78B5}" type="pres">
      <dgm:prSet presAssocID="{6F19AB5B-2389-4DEE-B34C-A8EF34E26457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C54BF0E8-4947-4D91-B52E-563110984175}" type="pres">
      <dgm:prSet presAssocID="{88FFD0B2-DB9E-4A49-AAF4-AB3ED2EF4F5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42ABED-0647-4900-AE85-C569416BCF2E}" type="pres">
      <dgm:prSet presAssocID="{F2A82FC1-9E49-43D3-8058-5D5057A8A578}" presName="parTrans" presStyleLbl="sibTrans2D1" presStyleIdx="1" presStyleCnt="3"/>
      <dgm:spPr/>
      <dgm:t>
        <a:bodyPr/>
        <a:lstStyle/>
        <a:p>
          <a:endParaRPr lang="zh-CN" altLang="en-US"/>
        </a:p>
      </dgm:t>
    </dgm:pt>
    <dgm:pt modelId="{D24C340B-1C6E-4363-841F-4A61CE2F1BEB}" type="pres">
      <dgm:prSet presAssocID="{F2A82FC1-9E49-43D3-8058-5D5057A8A578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E151B817-08CB-46DF-B8FA-4E45AA6EAD3E}" type="pres">
      <dgm:prSet presAssocID="{F53A60A2-844D-4E97-8487-A42D098C1A1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526225-2448-4436-86D0-F3068460E509}" type="pres">
      <dgm:prSet presAssocID="{DF9D09CF-663B-43C0-A560-E51D6BBAADBE}" presName="parTrans" presStyleLbl="sibTrans2D1" presStyleIdx="2" presStyleCnt="3"/>
      <dgm:spPr/>
      <dgm:t>
        <a:bodyPr/>
        <a:lstStyle/>
        <a:p>
          <a:endParaRPr lang="zh-CN" altLang="en-US"/>
        </a:p>
      </dgm:t>
    </dgm:pt>
    <dgm:pt modelId="{2712B3FA-7B31-4C2E-A325-3E528B63CC24}" type="pres">
      <dgm:prSet presAssocID="{DF9D09CF-663B-43C0-A560-E51D6BBAADBE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282C8B45-559D-4AE9-99DF-03A12BCE8EAB}" type="pres">
      <dgm:prSet presAssocID="{9058AE70-50CC-4079-8123-E2B3267DFEA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862B579-1F66-421B-85DE-35C2C86CD14A}" type="presOf" srcId="{F2A82FC1-9E49-43D3-8058-5D5057A8A578}" destId="{5142ABED-0647-4900-AE85-C569416BCF2E}" srcOrd="0" destOrd="0" presId="urn:microsoft.com/office/officeart/2005/8/layout/radial5"/>
    <dgm:cxn modelId="{46190225-5198-4FEF-A4A7-A6A3F09F4349}" type="presOf" srcId="{88FFD0B2-DB9E-4A49-AAF4-AB3ED2EF4F59}" destId="{C54BF0E8-4947-4D91-B52E-563110984175}" srcOrd="0" destOrd="0" presId="urn:microsoft.com/office/officeart/2005/8/layout/radial5"/>
    <dgm:cxn modelId="{D33B9424-BF53-4EA0-93C1-6C611189C96A}" type="presOf" srcId="{F2A82FC1-9E49-43D3-8058-5D5057A8A578}" destId="{D24C340B-1C6E-4363-841F-4A61CE2F1BEB}" srcOrd="1" destOrd="0" presId="urn:microsoft.com/office/officeart/2005/8/layout/radial5"/>
    <dgm:cxn modelId="{8120D88D-CDAD-41DD-8533-AB827B1605A9}" srcId="{170FCAC8-B265-404E-B3C0-3333EF15619C}" destId="{9058AE70-50CC-4079-8123-E2B3267DFEAD}" srcOrd="2" destOrd="0" parTransId="{DF9D09CF-663B-43C0-A560-E51D6BBAADBE}" sibTransId="{252D6DFD-CF99-42DA-AF0F-0EF140328D76}"/>
    <dgm:cxn modelId="{8DB01EC0-19DA-4D3D-8557-41C069A072AB}" type="presOf" srcId="{F53A60A2-844D-4E97-8487-A42D098C1A1B}" destId="{E151B817-08CB-46DF-B8FA-4E45AA6EAD3E}" srcOrd="0" destOrd="0" presId="urn:microsoft.com/office/officeart/2005/8/layout/radial5"/>
    <dgm:cxn modelId="{3CBD5626-F8B8-498A-8458-6353ED52CA84}" type="presOf" srcId="{6F19AB5B-2389-4DEE-B34C-A8EF34E26457}" destId="{4F9D2341-7A39-4093-84D8-891A3129C3E3}" srcOrd="0" destOrd="0" presId="urn:microsoft.com/office/officeart/2005/8/layout/radial5"/>
    <dgm:cxn modelId="{1FF306D0-8A69-481C-8586-7C45479E1061}" type="presOf" srcId="{6F19AB5B-2389-4DEE-B34C-A8EF34E26457}" destId="{F2036FAC-973A-47CE-ACD8-7CD4A7CA78B5}" srcOrd="1" destOrd="0" presId="urn:microsoft.com/office/officeart/2005/8/layout/radial5"/>
    <dgm:cxn modelId="{7D02996F-A872-42B0-B779-0283AFC8B570}" type="presOf" srcId="{9058AE70-50CC-4079-8123-E2B3267DFEAD}" destId="{282C8B45-559D-4AE9-99DF-03A12BCE8EAB}" srcOrd="0" destOrd="0" presId="urn:microsoft.com/office/officeart/2005/8/layout/radial5"/>
    <dgm:cxn modelId="{974D28E2-694A-4393-BAE6-3646CFC92D4D}" srcId="{170FCAC8-B265-404E-B3C0-3333EF15619C}" destId="{88FFD0B2-DB9E-4A49-AAF4-AB3ED2EF4F59}" srcOrd="0" destOrd="0" parTransId="{6F19AB5B-2389-4DEE-B34C-A8EF34E26457}" sibTransId="{EAEED811-7872-4922-9CA8-6FC77D9F019A}"/>
    <dgm:cxn modelId="{DD175B74-E7DD-4493-BD5A-B70FAFFEFB83}" srcId="{170FCAC8-B265-404E-B3C0-3333EF15619C}" destId="{F53A60A2-844D-4E97-8487-A42D098C1A1B}" srcOrd="1" destOrd="0" parTransId="{F2A82FC1-9E49-43D3-8058-5D5057A8A578}" sibTransId="{905D0821-6DD0-4654-9939-E83475F32586}"/>
    <dgm:cxn modelId="{C8D8D94C-1E2D-4866-AC1E-4CA14130E511}" type="presOf" srcId="{DF9D09CF-663B-43C0-A560-E51D6BBAADBE}" destId="{2712B3FA-7B31-4C2E-A325-3E528B63CC24}" srcOrd="1" destOrd="0" presId="urn:microsoft.com/office/officeart/2005/8/layout/radial5"/>
    <dgm:cxn modelId="{EDC4395B-2605-40ED-960D-BDE4CF7E56CC}" type="presOf" srcId="{170FCAC8-B265-404E-B3C0-3333EF15619C}" destId="{C277DB01-7E6B-4631-B554-B3932FA0E0FC}" srcOrd="0" destOrd="0" presId="urn:microsoft.com/office/officeart/2005/8/layout/radial5"/>
    <dgm:cxn modelId="{0210AEF6-A4B0-4B4B-9321-7B5658144994}" srcId="{E668B61B-1B2E-42F5-B1AF-9736542BAC61}" destId="{170FCAC8-B265-404E-B3C0-3333EF15619C}" srcOrd="0" destOrd="0" parTransId="{F910980E-CDB6-43ED-B78F-ECE33A906B71}" sibTransId="{1A9A111A-5571-4E13-843F-13FA935163D5}"/>
    <dgm:cxn modelId="{22005E6B-3667-4E07-A079-3137B3E08A62}" type="presOf" srcId="{E668B61B-1B2E-42F5-B1AF-9736542BAC61}" destId="{36B9C9C6-E33E-4E45-B975-C5AF6125A2A6}" srcOrd="0" destOrd="0" presId="urn:microsoft.com/office/officeart/2005/8/layout/radial5"/>
    <dgm:cxn modelId="{C1545350-C8E9-47ED-887F-CFC5C59C2D0F}" type="presOf" srcId="{DF9D09CF-663B-43C0-A560-E51D6BBAADBE}" destId="{85526225-2448-4436-86D0-F3068460E509}" srcOrd="0" destOrd="0" presId="urn:microsoft.com/office/officeart/2005/8/layout/radial5"/>
    <dgm:cxn modelId="{5144E9F6-E535-4C80-A4E9-B683E04332D5}" type="presParOf" srcId="{36B9C9C6-E33E-4E45-B975-C5AF6125A2A6}" destId="{C277DB01-7E6B-4631-B554-B3932FA0E0FC}" srcOrd="0" destOrd="0" presId="urn:microsoft.com/office/officeart/2005/8/layout/radial5"/>
    <dgm:cxn modelId="{5551195B-1425-491B-B42D-149F07D53721}" type="presParOf" srcId="{36B9C9C6-E33E-4E45-B975-C5AF6125A2A6}" destId="{4F9D2341-7A39-4093-84D8-891A3129C3E3}" srcOrd="1" destOrd="0" presId="urn:microsoft.com/office/officeart/2005/8/layout/radial5"/>
    <dgm:cxn modelId="{87DE4DAF-C008-4E17-9E45-2E6305F68569}" type="presParOf" srcId="{4F9D2341-7A39-4093-84D8-891A3129C3E3}" destId="{F2036FAC-973A-47CE-ACD8-7CD4A7CA78B5}" srcOrd="0" destOrd="0" presId="urn:microsoft.com/office/officeart/2005/8/layout/radial5"/>
    <dgm:cxn modelId="{13DE3E8B-67E4-41BC-AA21-DA4013A5EAFC}" type="presParOf" srcId="{36B9C9C6-E33E-4E45-B975-C5AF6125A2A6}" destId="{C54BF0E8-4947-4D91-B52E-563110984175}" srcOrd="2" destOrd="0" presId="urn:microsoft.com/office/officeart/2005/8/layout/radial5"/>
    <dgm:cxn modelId="{2AE32FA3-95F6-46CF-BBEF-D6ABD48F9E6B}" type="presParOf" srcId="{36B9C9C6-E33E-4E45-B975-C5AF6125A2A6}" destId="{5142ABED-0647-4900-AE85-C569416BCF2E}" srcOrd="3" destOrd="0" presId="urn:microsoft.com/office/officeart/2005/8/layout/radial5"/>
    <dgm:cxn modelId="{28320EEC-32AF-4CF3-8B44-5C95452298F0}" type="presParOf" srcId="{5142ABED-0647-4900-AE85-C569416BCF2E}" destId="{D24C340B-1C6E-4363-841F-4A61CE2F1BEB}" srcOrd="0" destOrd="0" presId="urn:microsoft.com/office/officeart/2005/8/layout/radial5"/>
    <dgm:cxn modelId="{1CC5AE0F-5298-4EB8-BF23-684F276E7399}" type="presParOf" srcId="{36B9C9C6-E33E-4E45-B975-C5AF6125A2A6}" destId="{E151B817-08CB-46DF-B8FA-4E45AA6EAD3E}" srcOrd="4" destOrd="0" presId="urn:microsoft.com/office/officeart/2005/8/layout/radial5"/>
    <dgm:cxn modelId="{585BB754-DD70-47DC-95F7-FEE8673B4EF1}" type="presParOf" srcId="{36B9C9C6-E33E-4E45-B975-C5AF6125A2A6}" destId="{85526225-2448-4436-86D0-F3068460E509}" srcOrd="5" destOrd="0" presId="urn:microsoft.com/office/officeart/2005/8/layout/radial5"/>
    <dgm:cxn modelId="{5AD013C5-1D39-41AF-8C98-F28044BD8DED}" type="presParOf" srcId="{85526225-2448-4436-86D0-F3068460E509}" destId="{2712B3FA-7B31-4C2E-A325-3E528B63CC24}" srcOrd="0" destOrd="0" presId="urn:microsoft.com/office/officeart/2005/8/layout/radial5"/>
    <dgm:cxn modelId="{9878FA7C-C12B-454C-B771-A53F1029DBC1}" type="presParOf" srcId="{36B9C9C6-E33E-4E45-B975-C5AF6125A2A6}" destId="{282C8B45-559D-4AE9-99DF-03A12BCE8EAB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544616" cy="3454768"/>
        <a:chOff x="0" y="0"/>
        <a:chExt cx="5544616" cy="3454768"/>
      </a:xfrm>
    </dsp:grpSpPr>
    <dsp:sp modelId="{C277DB01-7E6B-4631-B554-B3932FA0E0FC}">
      <dsp:nvSpPr>
        <dsp:cNvPr id="3" name="椭圆 2"/>
        <dsp:cNvSpPr/>
      </dsp:nvSpPr>
      <dsp:spPr bwMode="white">
        <a:xfrm>
          <a:off x="2215087" y="1560218"/>
          <a:ext cx="1114441" cy="1114441"/>
        </a:xfrm>
        <a:prstGeom prst="ellipse">
          <a:avLst/>
        </a:prstGeom>
      </dsp:spPr>
      <dsp:style>
        <a:lnRef idx="3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lIns="55880" tIns="55880" rIns="55880" bIns="55880" anchor="ctr"/>
        <a:lstStyle>
          <a:lvl1pPr algn="ctr">
            <a:defRPr sz="4400"/>
          </a:lvl1pPr>
          <a:lvl2pPr marL="285750" indent="-285750" algn="ctr">
            <a:defRPr sz="3400"/>
          </a:lvl2pPr>
          <a:lvl3pPr marL="571500" indent="-285750" algn="ctr">
            <a:defRPr sz="3400"/>
          </a:lvl3pPr>
          <a:lvl4pPr marL="857250" indent="-285750" algn="ctr">
            <a:defRPr sz="3400"/>
          </a:lvl4pPr>
          <a:lvl5pPr marL="1143000" indent="-285750" algn="ctr">
            <a:defRPr sz="3400"/>
          </a:lvl5pPr>
          <a:lvl6pPr marL="1428750" indent="-285750" algn="ctr">
            <a:defRPr sz="3400"/>
          </a:lvl6pPr>
          <a:lvl7pPr marL="1714500" indent="-285750" algn="ctr">
            <a:defRPr sz="3400"/>
          </a:lvl7pPr>
          <a:lvl8pPr marL="2000250" indent="-285750" algn="ctr">
            <a:defRPr sz="3400"/>
          </a:lvl8pPr>
          <a:lvl9pPr marL="2286000" indent="-285750" algn="ctr">
            <a:defRPr sz="3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参</a:t>
          </a:r>
          <a:endParaRPr lang="zh-CN" altLang="en-US" dirty="0">
            <a:solidFill>
              <a:schemeClr val="tx1"/>
            </a:solidFill>
          </a:endParaRPr>
        </a:p>
      </dsp:txBody>
      <dsp:txXfrm>
        <a:off x="2215087" y="1560218"/>
        <a:ext cx="1114441" cy="1114441"/>
      </dsp:txXfrm>
    </dsp:sp>
    <dsp:sp modelId="{4F9D2341-7A39-4093-84D8-891A3129C3E3}">
      <dsp:nvSpPr>
        <dsp:cNvPr id="4" name="右箭头 3"/>
        <dsp:cNvSpPr/>
      </dsp:nvSpPr>
      <dsp:spPr bwMode="white">
        <a:xfrm rot="16199999">
          <a:off x="2654177" y="1147875"/>
          <a:ext cx="236262" cy="378910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4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6199999">
        <a:off x="2654177" y="1147875"/>
        <a:ext cx="236262" cy="378910"/>
      </dsp:txXfrm>
    </dsp:sp>
    <dsp:sp modelId="{C54BF0E8-4947-4D91-B52E-563110984175}">
      <dsp:nvSpPr>
        <dsp:cNvPr id="5" name="椭圆 4"/>
        <dsp:cNvSpPr/>
      </dsp:nvSpPr>
      <dsp:spPr bwMode="white">
        <a:xfrm>
          <a:off x="2215087" y="0"/>
          <a:ext cx="1114441" cy="1114441"/>
        </a:xfrm>
        <a:prstGeom prst="ellipse">
          <a:avLst/>
        </a:prstGeom>
      </dsp:spPr>
      <dsp:style>
        <a:lnRef idx="3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lIns="40640" tIns="40640" rIns="40640" bIns="40640" anchor="ctr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rPr>
            <a:t>cēn</a:t>
          </a:r>
          <a:endParaRPr lang="zh-CN" altLang="en-US" sz="3200" dirty="0"/>
        </a:p>
      </dsp:txBody>
      <dsp:txXfrm>
        <a:off x="2215087" y="0"/>
        <a:ext cx="1114441" cy="1114441"/>
      </dsp:txXfrm>
    </dsp:sp>
    <dsp:sp modelId="{5142ABED-0647-4900-AE85-C569416BCF2E}">
      <dsp:nvSpPr>
        <dsp:cNvPr id="6" name="右箭头 5"/>
        <dsp:cNvSpPr/>
      </dsp:nvSpPr>
      <dsp:spPr bwMode="white">
        <a:xfrm rot="1800000">
          <a:off x="3329771" y="2318038"/>
          <a:ext cx="236262" cy="378910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4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800000">
        <a:off x="3329771" y="2318038"/>
        <a:ext cx="236262" cy="378910"/>
      </dsp:txXfrm>
    </dsp:sp>
    <dsp:sp modelId="{E151B817-08CB-46DF-B8FA-4E45AA6EAD3E}">
      <dsp:nvSpPr>
        <dsp:cNvPr id="7" name="椭圆 6"/>
        <dsp:cNvSpPr/>
      </dsp:nvSpPr>
      <dsp:spPr bwMode="white">
        <a:xfrm>
          <a:off x="3566276" y="2340327"/>
          <a:ext cx="1114441" cy="1114441"/>
        </a:xfrm>
        <a:prstGeom prst="ellipse">
          <a:avLst/>
        </a:prstGeom>
      </dsp:spPr>
      <dsp:style>
        <a:lnRef idx="3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lIns="34290" tIns="34290" rIns="34290" bIns="34290" anchor="ctr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rPr>
            <a:t>shēn</a:t>
          </a:r>
          <a:endParaRPr lang="zh-CN" altLang="en-US" dirty="0"/>
        </a:p>
      </dsp:txBody>
      <dsp:txXfrm>
        <a:off x="3566276" y="2340327"/>
        <a:ext cx="1114441" cy="1114441"/>
      </dsp:txXfrm>
    </dsp:sp>
    <dsp:sp modelId="{85526225-2448-4436-86D0-F3068460E509}">
      <dsp:nvSpPr>
        <dsp:cNvPr id="8" name="右箭头 7"/>
        <dsp:cNvSpPr/>
      </dsp:nvSpPr>
      <dsp:spPr bwMode="white">
        <a:xfrm rot="9000000">
          <a:off x="1978583" y="2318038"/>
          <a:ext cx="236262" cy="378910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4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9000000">
        <a:off x="1978583" y="2318038"/>
        <a:ext cx="236262" cy="378910"/>
      </dsp:txXfrm>
    </dsp:sp>
    <dsp:sp modelId="{282C8B45-559D-4AE9-99DF-03A12BCE8EAB}">
      <dsp:nvSpPr>
        <dsp:cNvPr id="9" name="椭圆 8"/>
        <dsp:cNvSpPr/>
      </dsp:nvSpPr>
      <dsp:spPr bwMode="white">
        <a:xfrm>
          <a:off x="863899" y="2340327"/>
          <a:ext cx="1114441" cy="1114441"/>
        </a:xfrm>
        <a:prstGeom prst="ellipse">
          <a:avLst/>
        </a:prstGeom>
      </dsp:spPr>
      <dsp:style>
        <a:lnRef idx="3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lIns="38100" tIns="38100" rIns="38100" bIns="38100" anchor="ctr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rPr>
            <a:t>cān</a:t>
          </a:r>
          <a:endParaRPr lang="zh-CN" altLang="en-US" sz="3000" dirty="0"/>
        </a:p>
      </dsp:txBody>
      <dsp:txXfrm>
        <a:off x="863899" y="2340327"/>
        <a:ext cx="1114441" cy="11144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07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0723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30724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/>
              <a:t>状元成才路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单元小复习有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 rotWithShape="1"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50"/>
          <a:stretch>
            <a:fillRect/>
          </a:stretch>
        </p:blipFill>
        <p:spPr bwMode="auto">
          <a:xfrm>
            <a:off x="2554" y="1"/>
            <a:ext cx="9366534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002" y="123477"/>
            <a:ext cx="1208366" cy="4749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slide" Target="slide22.xml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9983;&#23383;&#35270;&#39057;&#65306;&#25968;.mp4" TargetMode="External"/><Relationship Id="rId8" Type="http://schemas.openxmlformats.org/officeDocument/2006/relationships/hyperlink" Target="&#36164;&#26009;&#38142;&#25509;/&#35270;&#39057;/&#29983;&#23383;&#35270;&#39057;&#65306;&#40723;.mp4" TargetMode="External"/><Relationship Id="rId7" Type="http://schemas.openxmlformats.org/officeDocument/2006/relationships/hyperlink" Target="&#36164;&#26009;&#38142;&#25509;/&#35270;&#39057;/&#29983;&#23383;&#35270;&#39057;&#65306;&#25402;.mp4" TargetMode="External"/><Relationship Id="rId6" Type="http://schemas.openxmlformats.org/officeDocument/2006/relationships/hyperlink" Target="&#36164;&#26009;&#38142;&#25509;/&#35270;&#39057;/&#29983;&#23383;&#35270;&#39057;&#65306;&#23721;.mp4" TargetMode="External"/><Relationship Id="rId5" Type="http://schemas.openxmlformats.org/officeDocument/2006/relationships/hyperlink" Target="&#36164;&#26009;&#38142;&#25509;/&#35270;&#39057;/&#29983;&#23383;&#35270;&#39057;&#65306;&#38169;.mp4" TargetMode="External"/><Relationship Id="rId4" Type="http://schemas.openxmlformats.org/officeDocument/2006/relationships/hyperlink" Target="&#36164;&#26009;&#38142;&#25509;/&#35270;&#39057;/&#29983;&#23383;&#35270;&#39057;&#65306;&#27973;.mp4" TargetMode="External"/><Relationship Id="rId3" Type="http://schemas.openxmlformats.org/officeDocument/2006/relationships/hyperlink" Target="&#36164;&#26009;&#38142;&#25509;/&#35270;&#39057;/&#29983;&#23383;&#35270;&#39057;&#65306;&#28129;.mp4" TargetMode="External"/><Relationship Id="rId2" Type="http://schemas.openxmlformats.org/officeDocument/2006/relationships/image" Target="../media/image24.png"/><Relationship Id="rId16" Type="http://schemas.openxmlformats.org/officeDocument/2006/relationships/slideLayout" Target="../slideLayouts/slideLayout7.xml"/><Relationship Id="rId15" Type="http://schemas.openxmlformats.org/officeDocument/2006/relationships/hyperlink" Target="&#36164;&#26009;&#38142;&#25509;/&#35270;&#39057;/&#29983;&#23383;&#35270;&#39057;&#65306;&#19994;.mp4" TargetMode="External"/><Relationship Id="rId14" Type="http://schemas.openxmlformats.org/officeDocument/2006/relationships/hyperlink" Target="&#36164;&#26009;&#38142;&#25509;/&#35270;&#39057;/&#29983;&#23383;&#35270;&#39057;&#65306;&#21050;.mp4" TargetMode="External"/><Relationship Id="rId13" Type="http://schemas.openxmlformats.org/officeDocument/2006/relationships/image" Target="../media/image25.png"/><Relationship Id="rId12" Type="http://schemas.openxmlformats.org/officeDocument/2006/relationships/hyperlink" Target="&#36164;&#26009;&#38142;&#25509;/&#35270;&#39057;/&#29983;&#23383;&#35270;&#39057;&#65306;&#36149;.mp4" TargetMode="External"/><Relationship Id="rId11" Type="http://schemas.openxmlformats.org/officeDocument/2006/relationships/hyperlink" Target="&#36164;&#26009;&#38142;&#25509;/&#35270;&#39057;/&#29983;&#23383;&#35270;&#39057;&#65306;&#23453;.mp4" TargetMode="External"/><Relationship Id="rId10" Type="http://schemas.openxmlformats.org/officeDocument/2006/relationships/hyperlink" Target="&#36164;&#26009;&#38142;&#25509;/&#35270;&#39057;/&#29983;&#23383;&#35270;&#39057;&#65306;&#21402;.mp4" TargetMode="External"/><Relationship Id="rId1" Type="http://schemas.openxmlformats.org/officeDocument/2006/relationships/hyperlink" Target="&#36164;&#26009;&#38142;&#25509;/&#35270;&#39057;/&#29983;&#23383;&#35270;&#39057;&#65306;&#20248;.mp4" TargetMode="Externa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openxmlformats.org/officeDocument/2006/relationships/image" Target="../media/image31.emf"/><Relationship Id="rId2" Type="http://schemas.microsoft.com/office/2007/relationships/hdphoto" Target="../media/image30.wdp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GIF"/><Relationship Id="rId3" Type="http://schemas.openxmlformats.org/officeDocument/2006/relationships/image" Target="../media/image6.png"/><Relationship Id="rId2" Type="http://schemas.openxmlformats.org/officeDocument/2006/relationships/hyperlink" Target="&#36164;&#26009;&#38142;&#25509;/&#35270;&#39057;/&#35838;&#25991;&#26391;&#35835;%20%20&#19977;&#19978;-18-&#23500;&#39286;&#30340;&#35199;&#27801;&#32676;&#23707;.mp4" TargetMode="External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43.emf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hdphoto" Target="../media/image48.wdp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0.png"/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8"/>
          <p:cNvSpPr txBox="1"/>
          <p:nvPr/>
        </p:nvSpPr>
        <p:spPr>
          <a:xfrm>
            <a:off x="1547663" y="1635646"/>
            <a:ext cx="7056785" cy="992579"/>
          </a:xfrm>
          <a:prstGeom prst="rect">
            <a:avLst/>
          </a:prstGeom>
          <a:solidFill>
            <a:srgbClr val="FFFFFF">
              <a:alpha val="70000"/>
            </a:srgbClr>
          </a:solidFill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    富</a:t>
            </a:r>
            <a:r>
              <a:rPr lang="zh-CN" altLang="en-US" sz="6000" b="1" dirty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饶的西沙群岛</a:t>
            </a:r>
            <a:r>
              <a:rPr lang="zh-CN" altLang="zh-CN" sz="6000" b="1" dirty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zh-CN" sz="6000" b="1" dirty="0">
              <a:ln w="0"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635646"/>
            <a:ext cx="1113506" cy="1051524"/>
          </a:xfrm>
          <a:prstGeom prst="rect">
            <a:avLst/>
          </a:prstGeom>
        </p:spPr>
      </p:pic>
      <p:sp>
        <p:nvSpPr>
          <p:cNvPr id="14" name="文本框 6"/>
          <p:cNvSpPr txBox="1"/>
          <p:nvPr/>
        </p:nvSpPr>
        <p:spPr>
          <a:xfrm>
            <a:off x="1753949" y="1679057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5">
            <a:hlinkClick r:id="rId3" action="ppaction://hlinksldjump"/>
          </p:cNvPr>
          <p:cNvSpPr txBox="1"/>
          <p:nvPr/>
        </p:nvSpPr>
        <p:spPr>
          <a:xfrm>
            <a:off x="5634111" y="3323596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第一课时</a:t>
            </a:r>
            <a:endParaRPr lang="zh-CN" altLang="en-US" dirty="0"/>
          </a:p>
        </p:txBody>
      </p:sp>
      <p:sp>
        <p:nvSpPr>
          <p:cNvPr id="17" name="iconfont-1191-870150"/>
          <p:cNvSpPr>
            <a:spLocks noChangeAspect="1"/>
          </p:cNvSpPr>
          <p:nvPr/>
        </p:nvSpPr>
        <p:spPr bwMode="auto">
          <a:xfrm>
            <a:off x="7817422" y="343453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 rot="10800000">
            <a:off x="5283628" y="343453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9" name="文本框 15">
            <a:hlinkClick r:id="rId4" action="ppaction://hlinksldjump"/>
          </p:cNvPr>
          <p:cNvSpPr txBox="1"/>
          <p:nvPr/>
        </p:nvSpPr>
        <p:spPr>
          <a:xfrm>
            <a:off x="5634111" y="4085659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第二课时</a:t>
            </a:r>
            <a:endParaRPr lang="zh-CN" altLang="en-US" dirty="0"/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7817422" y="41965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5283628" y="419659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三年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1491630"/>
            <a:ext cx="64087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自由读第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自然段，边读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边思考，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海底的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生物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给你留下了怎样的印象？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你是从哪些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词句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中感受到的？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83518"/>
            <a:ext cx="7705725" cy="105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想一想，第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自然段是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从哪几个方面来介绍珊瑚、海参和大龙虾的。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84308" y="1725753"/>
          <a:ext cx="7511995" cy="282318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21385"/>
                <a:gridCol w="2390993"/>
                <a:gridCol w="1503045"/>
                <a:gridCol w="2696572"/>
              </a:tblGrid>
              <a:tr h="370840">
                <a:tc>
                  <a:txBody>
                    <a:bodyPr/>
                    <a:lstStyle/>
                    <a:p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珊瑚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海参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大龙虾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72580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数量</a:t>
                      </a:r>
                      <a:endParaRPr lang="zh-CN" altLang="en-US" sz="2400" b="1" dirty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9525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外形</a:t>
                      </a:r>
                      <a:endParaRPr lang="zh-CN" altLang="en-US" sz="2400" b="1" dirty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6876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动作</a:t>
                      </a:r>
                      <a:endParaRPr lang="zh-CN" altLang="en-US" sz="2400" b="1" dirty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311670" y="2321560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各种各样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427984" y="2321560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到处都是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924055" y="3014558"/>
            <a:ext cx="24314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有的像绽开的花朵，有的像分枝的鹿角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87610" y="3110109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全身披甲，威武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355470" y="3860115"/>
            <a:ext cx="14401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懒洋洋地蠕动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990715" y="3951883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划过来，划过去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矩形 180"/>
          <p:cNvSpPr/>
          <p:nvPr/>
        </p:nvSpPr>
        <p:spPr>
          <a:xfrm>
            <a:off x="346772" y="3522853"/>
            <a:ext cx="984868" cy="8490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5160457" y="4596989"/>
            <a:ext cx="1688016" cy="455859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91680" y="864292"/>
            <a:ext cx="1146122" cy="1152128"/>
            <a:chOff x="1619672" y="627534"/>
            <a:chExt cx="1146122" cy="1152128"/>
          </a:xfrm>
        </p:grpSpPr>
        <p:pic>
          <p:nvPicPr>
            <p:cNvPr id="2" name="图片 1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627534"/>
              <a:ext cx="1146122" cy="1152128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>
              <a:off x="1706165" y="774179"/>
              <a:ext cx="973137" cy="858838"/>
              <a:chOff x="2206626" y="1255713"/>
              <a:chExt cx="973137" cy="858838"/>
            </a:xfrm>
          </p:grpSpPr>
          <p:sp>
            <p:nvSpPr>
              <p:cNvPr id="28" name="Freeform 599"/>
              <p:cNvSpPr/>
              <p:nvPr/>
            </p:nvSpPr>
            <p:spPr bwMode="auto">
              <a:xfrm>
                <a:off x="2206626" y="1255713"/>
                <a:ext cx="365125" cy="523875"/>
              </a:xfrm>
              <a:custGeom>
                <a:avLst/>
                <a:gdLst>
                  <a:gd name="T0" fmla="*/ 230 w 230"/>
                  <a:gd name="T1" fmla="*/ 39 h 330"/>
                  <a:gd name="T2" fmla="*/ 229 w 230"/>
                  <a:gd name="T3" fmla="*/ 45 h 330"/>
                  <a:gd name="T4" fmla="*/ 226 w 230"/>
                  <a:gd name="T5" fmla="*/ 51 h 330"/>
                  <a:gd name="T6" fmla="*/ 222 w 230"/>
                  <a:gd name="T7" fmla="*/ 59 h 330"/>
                  <a:gd name="T8" fmla="*/ 217 w 230"/>
                  <a:gd name="T9" fmla="*/ 70 h 330"/>
                  <a:gd name="T10" fmla="*/ 210 w 230"/>
                  <a:gd name="T11" fmla="*/ 83 h 330"/>
                  <a:gd name="T12" fmla="*/ 202 w 230"/>
                  <a:gd name="T13" fmla="*/ 97 h 330"/>
                  <a:gd name="T14" fmla="*/ 193 w 230"/>
                  <a:gd name="T15" fmla="*/ 113 h 330"/>
                  <a:gd name="T16" fmla="*/ 177 w 230"/>
                  <a:gd name="T17" fmla="*/ 139 h 330"/>
                  <a:gd name="T18" fmla="*/ 159 w 230"/>
                  <a:gd name="T19" fmla="*/ 172 h 330"/>
                  <a:gd name="T20" fmla="*/ 139 w 230"/>
                  <a:gd name="T21" fmla="*/ 200 h 330"/>
                  <a:gd name="T22" fmla="*/ 122 w 230"/>
                  <a:gd name="T23" fmla="*/ 225 h 330"/>
                  <a:gd name="T24" fmla="*/ 105 w 230"/>
                  <a:gd name="T25" fmla="*/ 246 h 330"/>
                  <a:gd name="T26" fmla="*/ 86 w 230"/>
                  <a:gd name="T27" fmla="*/ 266 h 330"/>
                  <a:gd name="T28" fmla="*/ 68 w 230"/>
                  <a:gd name="T29" fmla="*/ 283 h 330"/>
                  <a:gd name="T30" fmla="*/ 50 w 230"/>
                  <a:gd name="T31" fmla="*/ 299 h 330"/>
                  <a:gd name="T32" fmla="*/ 31 w 230"/>
                  <a:gd name="T33" fmla="*/ 313 h 330"/>
                  <a:gd name="T34" fmla="*/ 17 w 230"/>
                  <a:gd name="T35" fmla="*/ 322 h 330"/>
                  <a:gd name="T36" fmla="*/ 6 w 230"/>
                  <a:gd name="T37" fmla="*/ 328 h 330"/>
                  <a:gd name="T38" fmla="*/ 1 w 230"/>
                  <a:gd name="T39" fmla="*/ 330 h 330"/>
                  <a:gd name="T40" fmla="*/ 0 w 230"/>
                  <a:gd name="T41" fmla="*/ 329 h 330"/>
                  <a:gd name="T42" fmla="*/ 0 w 230"/>
                  <a:gd name="T43" fmla="*/ 326 h 330"/>
                  <a:gd name="T44" fmla="*/ 1 w 230"/>
                  <a:gd name="T45" fmla="*/ 324 h 330"/>
                  <a:gd name="T46" fmla="*/ 6 w 230"/>
                  <a:gd name="T47" fmla="*/ 316 h 330"/>
                  <a:gd name="T48" fmla="*/ 18 w 230"/>
                  <a:gd name="T49" fmla="*/ 301 h 330"/>
                  <a:gd name="T50" fmla="*/ 32 w 230"/>
                  <a:gd name="T51" fmla="*/ 283 h 330"/>
                  <a:gd name="T52" fmla="*/ 51 w 230"/>
                  <a:gd name="T53" fmla="*/ 259 h 330"/>
                  <a:gd name="T54" fmla="*/ 71 w 230"/>
                  <a:gd name="T55" fmla="*/ 234 h 330"/>
                  <a:gd name="T56" fmla="*/ 92 w 230"/>
                  <a:gd name="T57" fmla="*/ 204 h 330"/>
                  <a:gd name="T58" fmla="*/ 113 w 230"/>
                  <a:gd name="T59" fmla="*/ 171 h 330"/>
                  <a:gd name="T60" fmla="*/ 133 w 230"/>
                  <a:gd name="T61" fmla="*/ 139 h 330"/>
                  <a:gd name="T62" fmla="*/ 150 w 230"/>
                  <a:gd name="T63" fmla="*/ 111 h 330"/>
                  <a:gd name="T64" fmla="*/ 163 w 230"/>
                  <a:gd name="T65" fmla="*/ 85 h 330"/>
                  <a:gd name="T66" fmla="*/ 173 w 230"/>
                  <a:gd name="T67" fmla="*/ 64 h 330"/>
                  <a:gd name="T68" fmla="*/ 179 w 230"/>
                  <a:gd name="T69" fmla="*/ 46 h 330"/>
                  <a:gd name="T70" fmla="*/ 183 w 230"/>
                  <a:gd name="T71" fmla="*/ 33 h 330"/>
                  <a:gd name="T72" fmla="*/ 183 w 230"/>
                  <a:gd name="T73" fmla="*/ 22 h 330"/>
                  <a:gd name="T74" fmla="*/ 180 w 230"/>
                  <a:gd name="T75" fmla="*/ 14 h 330"/>
                  <a:gd name="T76" fmla="*/ 177 w 230"/>
                  <a:gd name="T77" fmla="*/ 9 h 330"/>
                  <a:gd name="T78" fmla="*/ 176 w 230"/>
                  <a:gd name="T79" fmla="*/ 6 h 330"/>
                  <a:gd name="T80" fmla="*/ 177 w 230"/>
                  <a:gd name="T81" fmla="*/ 4 h 330"/>
                  <a:gd name="T82" fmla="*/ 180 w 230"/>
                  <a:gd name="T83" fmla="*/ 1 h 330"/>
                  <a:gd name="T84" fmla="*/ 185 w 230"/>
                  <a:gd name="T85" fmla="*/ 0 h 330"/>
                  <a:gd name="T86" fmla="*/ 192 w 230"/>
                  <a:gd name="T87" fmla="*/ 1 h 330"/>
                  <a:gd name="T88" fmla="*/ 201 w 230"/>
                  <a:gd name="T89" fmla="*/ 4 h 330"/>
                  <a:gd name="T90" fmla="*/ 212 w 230"/>
                  <a:gd name="T91" fmla="*/ 9 h 330"/>
                  <a:gd name="T92" fmla="*/ 221 w 230"/>
                  <a:gd name="T93" fmla="*/ 16 h 330"/>
                  <a:gd name="T94" fmla="*/ 226 w 230"/>
                  <a:gd name="T95" fmla="*/ 22 h 330"/>
                  <a:gd name="T96" fmla="*/ 230 w 230"/>
                  <a:gd name="T97" fmla="*/ 30 h 330"/>
                  <a:gd name="T98" fmla="*/ 230 w 230"/>
                  <a:gd name="T99" fmla="*/ 38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30" h="330">
                    <a:moveTo>
                      <a:pt x="230" y="38"/>
                    </a:moveTo>
                    <a:lnTo>
                      <a:pt x="230" y="39"/>
                    </a:lnTo>
                    <a:lnTo>
                      <a:pt x="229" y="42"/>
                    </a:lnTo>
                    <a:lnTo>
                      <a:pt x="229" y="45"/>
                    </a:lnTo>
                    <a:lnTo>
                      <a:pt x="227" y="47"/>
                    </a:lnTo>
                    <a:lnTo>
                      <a:pt x="226" y="51"/>
                    </a:lnTo>
                    <a:lnTo>
                      <a:pt x="223" y="55"/>
                    </a:lnTo>
                    <a:lnTo>
                      <a:pt x="222" y="59"/>
                    </a:lnTo>
                    <a:lnTo>
                      <a:pt x="219" y="64"/>
                    </a:lnTo>
                    <a:lnTo>
                      <a:pt x="217" y="70"/>
                    </a:lnTo>
                    <a:lnTo>
                      <a:pt x="214" y="76"/>
                    </a:lnTo>
                    <a:lnTo>
                      <a:pt x="210" y="83"/>
                    </a:lnTo>
                    <a:lnTo>
                      <a:pt x="206" y="89"/>
                    </a:lnTo>
                    <a:lnTo>
                      <a:pt x="202" y="97"/>
                    </a:lnTo>
                    <a:lnTo>
                      <a:pt x="198" y="104"/>
                    </a:lnTo>
                    <a:lnTo>
                      <a:pt x="193" y="113"/>
                    </a:lnTo>
                    <a:lnTo>
                      <a:pt x="188" y="121"/>
                    </a:lnTo>
                    <a:lnTo>
                      <a:pt x="177" y="139"/>
                    </a:lnTo>
                    <a:lnTo>
                      <a:pt x="168" y="157"/>
                    </a:lnTo>
                    <a:lnTo>
                      <a:pt x="159" y="172"/>
                    </a:lnTo>
                    <a:lnTo>
                      <a:pt x="148" y="187"/>
                    </a:lnTo>
                    <a:lnTo>
                      <a:pt x="139" y="200"/>
                    </a:lnTo>
                    <a:lnTo>
                      <a:pt x="131" y="213"/>
                    </a:lnTo>
                    <a:lnTo>
                      <a:pt x="122" y="225"/>
                    </a:lnTo>
                    <a:lnTo>
                      <a:pt x="113" y="236"/>
                    </a:lnTo>
                    <a:lnTo>
                      <a:pt x="105" y="246"/>
                    </a:lnTo>
                    <a:lnTo>
                      <a:pt x="96" y="257"/>
                    </a:lnTo>
                    <a:lnTo>
                      <a:pt x="86" y="266"/>
                    </a:lnTo>
                    <a:lnTo>
                      <a:pt x="77" y="275"/>
                    </a:lnTo>
                    <a:lnTo>
                      <a:pt x="68" y="283"/>
                    </a:lnTo>
                    <a:lnTo>
                      <a:pt x="59" y="291"/>
                    </a:lnTo>
                    <a:lnTo>
                      <a:pt x="50" y="299"/>
                    </a:lnTo>
                    <a:lnTo>
                      <a:pt x="40" y="307"/>
                    </a:lnTo>
                    <a:lnTo>
                      <a:pt x="31" y="313"/>
                    </a:lnTo>
                    <a:lnTo>
                      <a:pt x="23" y="319"/>
                    </a:lnTo>
                    <a:lnTo>
                      <a:pt x="17" y="322"/>
                    </a:lnTo>
                    <a:lnTo>
                      <a:pt x="11" y="326"/>
                    </a:lnTo>
                    <a:lnTo>
                      <a:pt x="6" y="328"/>
                    </a:lnTo>
                    <a:lnTo>
                      <a:pt x="4" y="330"/>
                    </a:lnTo>
                    <a:lnTo>
                      <a:pt x="1" y="330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28"/>
                    </a:lnTo>
                    <a:lnTo>
                      <a:pt x="0" y="326"/>
                    </a:lnTo>
                    <a:lnTo>
                      <a:pt x="0" y="325"/>
                    </a:lnTo>
                    <a:lnTo>
                      <a:pt x="1" y="324"/>
                    </a:lnTo>
                    <a:lnTo>
                      <a:pt x="2" y="321"/>
                    </a:lnTo>
                    <a:lnTo>
                      <a:pt x="6" y="316"/>
                    </a:lnTo>
                    <a:lnTo>
                      <a:pt x="11" y="309"/>
                    </a:lnTo>
                    <a:lnTo>
                      <a:pt x="18" y="301"/>
                    </a:lnTo>
                    <a:lnTo>
                      <a:pt x="25" y="294"/>
                    </a:lnTo>
                    <a:lnTo>
                      <a:pt x="32" y="283"/>
                    </a:lnTo>
                    <a:lnTo>
                      <a:pt x="42" y="271"/>
                    </a:lnTo>
                    <a:lnTo>
                      <a:pt x="51" y="259"/>
                    </a:lnTo>
                    <a:lnTo>
                      <a:pt x="61" y="247"/>
                    </a:lnTo>
                    <a:lnTo>
                      <a:pt x="71" y="234"/>
                    </a:lnTo>
                    <a:lnTo>
                      <a:pt x="81" y="220"/>
                    </a:lnTo>
                    <a:lnTo>
                      <a:pt x="92" y="204"/>
                    </a:lnTo>
                    <a:lnTo>
                      <a:pt x="102" y="188"/>
                    </a:lnTo>
                    <a:lnTo>
                      <a:pt x="113" y="171"/>
                    </a:lnTo>
                    <a:lnTo>
                      <a:pt x="123" y="154"/>
                    </a:lnTo>
                    <a:lnTo>
                      <a:pt x="133" y="139"/>
                    </a:lnTo>
                    <a:lnTo>
                      <a:pt x="142" y="124"/>
                    </a:lnTo>
                    <a:lnTo>
                      <a:pt x="150" y="111"/>
                    </a:lnTo>
                    <a:lnTo>
                      <a:pt x="156" y="97"/>
                    </a:lnTo>
                    <a:lnTo>
                      <a:pt x="163" y="85"/>
                    </a:lnTo>
                    <a:lnTo>
                      <a:pt x="168" y="74"/>
                    </a:lnTo>
                    <a:lnTo>
                      <a:pt x="173" y="64"/>
                    </a:lnTo>
                    <a:lnTo>
                      <a:pt x="176" y="55"/>
                    </a:lnTo>
                    <a:lnTo>
                      <a:pt x="179" y="46"/>
                    </a:lnTo>
                    <a:lnTo>
                      <a:pt x="181" y="39"/>
                    </a:lnTo>
                    <a:lnTo>
                      <a:pt x="183" y="33"/>
                    </a:lnTo>
                    <a:lnTo>
                      <a:pt x="183" y="26"/>
                    </a:lnTo>
                    <a:lnTo>
                      <a:pt x="183" y="22"/>
                    </a:lnTo>
                    <a:lnTo>
                      <a:pt x="183" y="18"/>
                    </a:lnTo>
                    <a:lnTo>
                      <a:pt x="180" y="14"/>
                    </a:lnTo>
                    <a:lnTo>
                      <a:pt x="179" y="12"/>
                    </a:lnTo>
                    <a:lnTo>
                      <a:pt x="177" y="9"/>
                    </a:lnTo>
                    <a:lnTo>
                      <a:pt x="177" y="8"/>
                    </a:lnTo>
                    <a:lnTo>
                      <a:pt x="176" y="6"/>
                    </a:lnTo>
                    <a:lnTo>
                      <a:pt x="177" y="5"/>
                    </a:lnTo>
                    <a:lnTo>
                      <a:pt x="177" y="4"/>
                    </a:lnTo>
                    <a:lnTo>
                      <a:pt x="179" y="3"/>
                    </a:lnTo>
                    <a:lnTo>
                      <a:pt x="180" y="1"/>
                    </a:lnTo>
                    <a:lnTo>
                      <a:pt x="183" y="1"/>
                    </a:lnTo>
                    <a:lnTo>
                      <a:pt x="185" y="0"/>
                    </a:lnTo>
                    <a:lnTo>
                      <a:pt x="189" y="1"/>
                    </a:lnTo>
                    <a:lnTo>
                      <a:pt x="192" y="1"/>
                    </a:lnTo>
                    <a:lnTo>
                      <a:pt x="196" y="3"/>
                    </a:lnTo>
                    <a:lnTo>
                      <a:pt x="201" y="4"/>
                    </a:lnTo>
                    <a:lnTo>
                      <a:pt x="206" y="6"/>
                    </a:lnTo>
                    <a:lnTo>
                      <a:pt x="212" y="9"/>
                    </a:lnTo>
                    <a:lnTo>
                      <a:pt x="217" y="12"/>
                    </a:lnTo>
                    <a:lnTo>
                      <a:pt x="221" y="16"/>
                    </a:lnTo>
                    <a:lnTo>
                      <a:pt x="223" y="20"/>
                    </a:lnTo>
                    <a:lnTo>
                      <a:pt x="226" y="22"/>
                    </a:lnTo>
                    <a:lnTo>
                      <a:pt x="229" y="26"/>
                    </a:lnTo>
                    <a:lnTo>
                      <a:pt x="230" y="30"/>
                    </a:lnTo>
                    <a:lnTo>
                      <a:pt x="230" y="34"/>
                    </a:lnTo>
                    <a:lnTo>
                      <a:pt x="230" y="38"/>
                    </a:lnTo>
                    <a:lnTo>
                      <a:pt x="230" y="38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600"/>
              <p:cNvSpPr/>
              <p:nvPr/>
            </p:nvSpPr>
            <p:spPr bwMode="auto">
              <a:xfrm>
                <a:off x="2487613" y="1268413"/>
                <a:ext cx="323850" cy="773113"/>
              </a:xfrm>
              <a:custGeom>
                <a:avLst/>
                <a:gdLst>
                  <a:gd name="T0" fmla="*/ 152 w 204"/>
                  <a:gd name="T1" fmla="*/ 296 h 487"/>
                  <a:gd name="T2" fmla="*/ 136 w 204"/>
                  <a:gd name="T3" fmla="*/ 336 h 487"/>
                  <a:gd name="T4" fmla="*/ 120 w 204"/>
                  <a:gd name="T5" fmla="*/ 366 h 487"/>
                  <a:gd name="T6" fmla="*/ 103 w 204"/>
                  <a:gd name="T7" fmla="*/ 393 h 487"/>
                  <a:gd name="T8" fmla="*/ 85 w 204"/>
                  <a:gd name="T9" fmla="*/ 416 h 487"/>
                  <a:gd name="T10" fmla="*/ 67 w 204"/>
                  <a:gd name="T11" fmla="*/ 436 h 487"/>
                  <a:gd name="T12" fmla="*/ 50 w 204"/>
                  <a:gd name="T13" fmla="*/ 453 h 487"/>
                  <a:gd name="T14" fmla="*/ 21 w 204"/>
                  <a:gd name="T15" fmla="*/ 478 h 487"/>
                  <a:gd name="T16" fmla="*/ 10 w 204"/>
                  <a:gd name="T17" fmla="*/ 486 h 487"/>
                  <a:gd name="T18" fmla="*/ 2 w 204"/>
                  <a:gd name="T19" fmla="*/ 487 h 487"/>
                  <a:gd name="T20" fmla="*/ 0 w 204"/>
                  <a:gd name="T21" fmla="*/ 484 h 487"/>
                  <a:gd name="T22" fmla="*/ 3 w 204"/>
                  <a:gd name="T23" fmla="*/ 479 h 487"/>
                  <a:gd name="T24" fmla="*/ 7 w 204"/>
                  <a:gd name="T25" fmla="*/ 471 h 487"/>
                  <a:gd name="T26" fmla="*/ 15 w 204"/>
                  <a:gd name="T27" fmla="*/ 459 h 487"/>
                  <a:gd name="T28" fmla="*/ 25 w 204"/>
                  <a:gd name="T29" fmla="*/ 445 h 487"/>
                  <a:gd name="T30" fmla="*/ 44 w 204"/>
                  <a:gd name="T31" fmla="*/ 422 h 487"/>
                  <a:gd name="T32" fmla="*/ 70 w 204"/>
                  <a:gd name="T33" fmla="*/ 388 h 487"/>
                  <a:gd name="T34" fmla="*/ 91 w 204"/>
                  <a:gd name="T35" fmla="*/ 353 h 487"/>
                  <a:gd name="T36" fmla="*/ 108 w 204"/>
                  <a:gd name="T37" fmla="*/ 314 h 487"/>
                  <a:gd name="T38" fmla="*/ 123 w 204"/>
                  <a:gd name="T39" fmla="*/ 272 h 487"/>
                  <a:gd name="T40" fmla="*/ 136 w 204"/>
                  <a:gd name="T41" fmla="*/ 222 h 487"/>
                  <a:gd name="T42" fmla="*/ 149 w 204"/>
                  <a:gd name="T43" fmla="*/ 156 h 487"/>
                  <a:gd name="T44" fmla="*/ 156 w 204"/>
                  <a:gd name="T45" fmla="*/ 106 h 487"/>
                  <a:gd name="T46" fmla="*/ 157 w 204"/>
                  <a:gd name="T47" fmla="*/ 74 h 487"/>
                  <a:gd name="T48" fmla="*/ 157 w 204"/>
                  <a:gd name="T49" fmla="*/ 54 h 487"/>
                  <a:gd name="T50" fmla="*/ 157 w 204"/>
                  <a:gd name="T51" fmla="*/ 38 h 487"/>
                  <a:gd name="T52" fmla="*/ 156 w 204"/>
                  <a:gd name="T53" fmla="*/ 26 h 487"/>
                  <a:gd name="T54" fmla="*/ 153 w 204"/>
                  <a:gd name="T55" fmla="*/ 18 h 487"/>
                  <a:gd name="T56" fmla="*/ 149 w 204"/>
                  <a:gd name="T57" fmla="*/ 12 h 487"/>
                  <a:gd name="T58" fmla="*/ 145 w 204"/>
                  <a:gd name="T59" fmla="*/ 6 h 487"/>
                  <a:gd name="T60" fmla="*/ 145 w 204"/>
                  <a:gd name="T61" fmla="*/ 2 h 487"/>
                  <a:gd name="T62" fmla="*/ 149 w 204"/>
                  <a:gd name="T63" fmla="*/ 0 h 487"/>
                  <a:gd name="T64" fmla="*/ 160 w 204"/>
                  <a:gd name="T65" fmla="*/ 0 h 487"/>
                  <a:gd name="T66" fmla="*/ 174 w 204"/>
                  <a:gd name="T67" fmla="*/ 4 h 487"/>
                  <a:gd name="T68" fmla="*/ 190 w 204"/>
                  <a:gd name="T69" fmla="*/ 10 h 487"/>
                  <a:gd name="T70" fmla="*/ 199 w 204"/>
                  <a:gd name="T71" fmla="*/ 17 h 487"/>
                  <a:gd name="T72" fmla="*/ 204 w 204"/>
                  <a:gd name="T73" fmla="*/ 27 h 487"/>
                  <a:gd name="T74" fmla="*/ 203 w 204"/>
                  <a:gd name="T75" fmla="*/ 46 h 487"/>
                  <a:gd name="T76" fmla="*/ 202 w 204"/>
                  <a:gd name="T77" fmla="*/ 52 h 487"/>
                  <a:gd name="T78" fmla="*/ 199 w 204"/>
                  <a:gd name="T79" fmla="*/ 63 h 487"/>
                  <a:gd name="T80" fmla="*/ 196 w 204"/>
                  <a:gd name="T81" fmla="*/ 77 h 487"/>
                  <a:gd name="T82" fmla="*/ 194 w 204"/>
                  <a:gd name="T83" fmla="*/ 97 h 487"/>
                  <a:gd name="T84" fmla="*/ 191 w 204"/>
                  <a:gd name="T85" fmla="*/ 121 h 487"/>
                  <a:gd name="T86" fmla="*/ 185 w 204"/>
                  <a:gd name="T87" fmla="*/ 163 h 487"/>
                  <a:gd name="T88" fmla="*/ 174 w 204"/>
                  <a:gd name="T89" fmla="*/ 214 h 487"/>
                  <a:gd name="T90" fmla="*/ 161 w 204"/>
                  <a:gd name="T91" fmla="*/ 26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04" h="487">
                    <a:moveTo>
                      <a:pt x="161" y="264"/>
                    </a:moveTo>
                    <a:lnTo>
                      <a:pt x="157" y="280"/>
                    </a:lnTo>
                    <a:lnTo>
                      <a:pt x="152" y="296"/>
                    </a:lnTo>
                    <a:lnTo>
                      <a:pt x="146" y="309"/>
                    </a:lnTo>
                    <a:lnTo>
                      <a:pt x="141" y="322"/>
                    </a:lnTo>
                    <a:lnTo>
                      <a:pt x="136" y="336"/>
                    </a:lnTo>
                    <a:lnTo>
                      <a:pt x="131" y="346"/>
                    </a:lnTo>
                    <a:lnTo>
                      <a:pt x="125" y="357"/>
                    </a:lnTo>
                    <a:lnTo>
                      <a:pt x="120" y="366"/>
                    </a:lnTo>
                    <a:lnTo>
                      <a:pt x="115" y="375"/>
                    </a:lnTo>
                    <a:lnTo>
                      <a:pt x="108" y="384"/>
                    </a:lnTo>
                    <a:lnTo>
                      <a:pt x="103" y="393"/>
                    </a:lnTo>
                    <a:lnTo>
                      <a:pt x="96" y="401"/>
                    </a:lnTo>
                    <a:lnTo>
                      <a:pt x="91" y="409"/>
                    </a:lnTo>
                    <a:lnTo>
                      <a:pt x="85" y="416"/>
                    </a:lnTo>
                    <a:lnTo>
                      <a:pt x="79" y="422"/>
                    </a:lnTo>
                    <a:lnTo>
                      <a:pt x="74" y="429"/>
                    </a:lnTo>
                    <a:lnTo>
                      <a:pt x="67" y="436"/>
                    </a:lnTo>
                    <a:lnTo>
                      <a:pt x="62" y="441"/>
                    </a:lnTo>
                    <a:lnTo>
                      <a:pt x="56" y="447"/>
                    </a:lnTo>
                    <a:lnTo>
                      <a:pt x="50" y="453"/>
                    </a:lnTo>
                    <a:lnTo>
                      <a:pt x="38" y="463"/>
                    </a:lnTo>
                    <a:lnTo>
                      <a:pt x="27" y="472"/>
                    </a:lnTo>
                    <a:lnTo>
                      <a:pt x="21" y="478"/>
                    </a:lnTo>
                    <a:lnTo>
                      <a:pt x="16" y="480"/>
                    </a:lnTo>
                    <a:lnTo>
                      <a:pt x="12" y="483"/>
                    </a:lnTo>
                    <a:lnTo>
                      <a:pt x="10" y="486"/>
                    </a:lnTo>
                    <a:lnTo>
                      <a:pt x="6" y="487"/>
                    </a:lnTo>
                    <a:lnTo>
                      <a:pt x="4" y="487"/>
                    </a:lnTo>
                    <a:lnTo>
                      <a:pt x="2" y="487"/>
                    </a:lnTo>
                    <a:lnTo>
                      <a:pt x="0" y="486"/>
                    </a:lnTo>
                    <a:lnTo>
                      <a:pt x="0" y="486"/>
                    </a:lnTo>
                    <a:lnTo>
                      <a:pt x="0" y="484"/>
                    </a:lnTo>
                    <a:lnTo>
                      <a:pt x="0" y="483"/>
                    </a:lnTo>
                    <a:lnTo>
                      <a:pt x="2" y="480"/>
                    </a:lnTo>
                    <a:lnTo>
                      <a:pt x="3" y="479"/>
                    </a:lnTo>
                    <a:lnTo>
                      <a:pt x="4" y="476"/>
                    </a:lnTo>
                    <a:lnTo>
                      <a:pt x="6" y="474"/>
                    </a:lnTo>
                    <a:lnTo>
                      <a:pt x="7" y="471"/>
                    </a:lnTo>
                    <a:lnTo>
                      <a:pt x="10" y="467"/>
                    </a:lnTo>
                    <a:lnTo>
                      <a:pt x="12" y="463"/>
                    </a:lnTo>
                    <a:lnTo>
                      <a:pt x="15" y="459"/>
                    </a:lnTo>
                    <a:lnTo>
                      <a:pt x="19" y="455"/>
                    </a:lnTo>
                    <a:lnTo>
                      <a:pt x="21" y="450"/>
                    </a:lnTo>
                    <a:lnTo>
                      <a:pt x="25" y="445"/>
                    </a:lnTo>
                    <a:lnTo>
                      <a:pt x="31" y="440"/>
                    </a:lnTo>
                    <a:lnTo>
                      <a:pt x="35" y="434"/>
                    </a:lnTo>
                    <a:lnTo>
                      <a:pt x="44" y="422"/>
                    </a:lnTo>
                    <a:lnTo>
                      <a:pt x="53" y="412"/>
                    </a:lnTo>
                    <a:lnTo>
                      <a:pt x="61" y="400"/>
                    </a:lnTo>
                    <a:lnTo>
                      <a:pt x="70" y="388"/>
                    </a:lnTo>
                    <a:lnTo>
                      <a:pt x="77" y="376"/>
                    </a:lnTo>
                    <a:lnTo>
                      <a:pt x="85" y="365"/>
                    </a:lnTo>
                    <a:lnTo>
                      <a:pt x="91" y="353"/>
                    </a:lnTo>
                    <a:lnTo>
                      <a:pt x="96" y="340"/>
                    </a:lnTo>
                    <a:lnTo>
                      <a:pt x="103" y="328"/>
                    </a:lnTo>
                    <a:lnTo>
                      <a:pt x="108" y="314"/>
                    </a:lnTo>
                    <a:lnTo>
                      <a:pt x="114" y="301"/>
                    </a:lnTo>
                    <a:lnTo>
                      <a:pt x="117" y="287"/>
                    </a:lnTo>
                    <a:lnTo>
                      <a:pt x="123" y="272"/>
                    </a:lnTo>
                    <a:lnTo>
                      <a:pt x="127" y="257"/>
                    </a:lnTo>
                    <a:lnTo>
                      <a:pt x="132" y="239"/>
                    </a:lnTo>
                    <a:lnTo>
                      <a:pt x="136" y="222"/>
                    </a:lnTo>
                    <a:lnTo>
                      <a:pt x="142" y="189"/>
                    </a:lnTo>
                    <a:lnTo>
                      <a:pt x="146" y="172"/>
                    </a:lnTo>
                    <a:lnTo>
                      <a:pt x="149" y="156"/>
                    </a:lnTo>
                    <a:lnTo>
                      <a:pt x="152" y="139"/>
                    </a:lnTo>
                    <a:lnTo>
                      <a:pt x="153" y="124"/>
                    </a:lnTo>
                    <a:lnTo>
                      <a:pt x="156" y="106"/>
                    </a:lnTo>
                    <a:lnTo>
                      <a:pt x="156" y="89"/>
                    </a:lnTo>
                    <a:lnTo>
                      <a:pt x="157" y="81"/>
                    </a:lnTo>
                    <a:lnTo>
                      <a:pt x="157" y="74"/>
                    </a:lnTo>
                    <a:lnTo>
                      <a:pt x="157" y="67"/>
                    </a:lnTo>
                    <a:lnTo>
                      <a:pt x="157" y="60"/>
                    </a:lnTo>
                    <a:lnTo>
                      <a:pt x="157" y="54"/>
                    </a:lnTo>
                    <a:lnTo>
                      <a:pt x="157" y="49"/>
                    </a:lnTo>
                    <a:lnTo>
                      <a:pt x="157" y="43"/>
                    </a:lnTo>
                    <a:lnTo>
                      <a:pt x="157" y="38"/>
                    </a:lnTo>
                    <a:lnTo>
                      <a:pt x="156" y="34"/>
                    </a:lnTo>
                    <a:lnTo>
                      <a:pt x="156" y="30"/>
                    </a:lnTo>
                    <a:lnTo>
                      <a:pt x="156" y="26"/>
                    </a:lnTo>
                    <a:lnTo>
                      <a:pt x="154" y="24"/>
                    </a:lnTo>
                    <a:lnTo>
                      <a:pt x="153" y="21"/>
                    </a:lnTo>
                    <a:lnTo>
                      <a:pt x="153" y="18"/>
                    </a:lnTo>
                    <a:lnTo>
                      <a:pt x="152" y="16"/>
                    </a:lnTo>
                    <a:lnTo>
                      <a:pt x="152" y="14"/>
                    </a:lnTo>
                    <a:lnTo>
                      <a:pt x="149" y="12"/>
                    </a:lnTo>
                    <a:lnTo>
                      <a:pt x="146" y="10"/>
                    </a:lnTo>
                    <a:lnTo>
                      <a:pt x="145" y="9"/>
                    </a:lnTo>
                    <a:lnTo>
                      <a:pt x="145" y="6"/>
                    </a:lnTo>
                    <a:lnTo>
                      <a:pt x="144" y="5"/>
                    </a:lnTo>
                    <a:lnTo>
                      <a:pt x="145" y="4"/>
                    </a:lnTo>
                    <a:lnTo>
                      <a:pt x="145" y="2"/>
                    </a:lnTo>
                    <a:lnTo>
                      <a:pt x="146" y="1"/>
                    </a:lnTo>
                    <a:lnTo>
                      <a:pt x="148" y="0"/>
                    </a:lnTo>
                    <a:lnTo>
                      <a:pt x="149" y="0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60" y="0"/>
                    </a:lnTo>
                    <a:lnTo>
                      <a:pt x="164" y="1"/>
                    </a:lnTo>
                    <a:lnTo>
                      <a:pt x="169" y="2"/>
                    </a:lnTo>
                    <a:lnTo>
                      <a:pt x="174" y="4"/>
                    </a:lnTo>
                    <a:lnTo>
                      <a:pt x="179" y="6"/>
                    </a:lnTo>
                    <a:lnTo>
                      <a:pt x="185" y="8"/>
                    </a:lnTo>
                    <a:lnTo>
                      <a:pt x="190" y="10"/>
                    </a:lnTo>
                    <a:lnTo>
                      <a:pt x="194" y="12"/>
                    </a:lnTo>
                    <a:lnTo>
                      <a:pt x="196" y="14"/>
                    </a:lnTo>
                    <a:lnTo>
                      <a:pt x="199" y="17"/>
                    </a:lnTo>
                    <a:lnTo>
                      <a:pt x="202" y="20"/>
                    </a:lnTo>
                    <a:lnTo>
                      <a:pt x="203" y="22"/>
                    </a:lnTo>
                    <a:lnTo>
                      <a:pt x="204" y="27"/>
                    </a:lnTo>
                    <a:lnTo>
                      <a:pt x="204" y="34"/>
                    </a:lnTo>
                    <a:lnTo>
                      <a:pt x="204" y="39"/>
                    </a:lnTo>
                    <a:lnTo>
                      <a:pt x="203" y="46"/>
                    </a:lnTo>
                    <a:lnTo>
                      <a:pt x="202" y="47"/>
                    </a:lnTo>
                    <a:lnTo>
                      <a:pt x="202" y="50"/>
                    </a:lnTo>
                    <a:lnTo>
                      <a:pt x="202" y="52"/>
                    </a:lnTo>
                    <a:lnTo>
                      <a:pt x="200" y="55"/>
                    </a:lnTo>
                    <a:lnTo>
                      <a:pt x="199" y="59"/>
                    </a:lnTo>
                    <a:lnTo>
                      <a:pt x="199" y="63"/>
                    </a:lnTo>
                    <a:lnTo>
                      <a:pt x="198" y="67"/>
                    </a:lnTo>
                    <a:lnTo>
                      <a:pt x="198" y="72"/>
                    </a:lnTo>
                    <a:lnTo>
                      <a:pt x="196" y="77"/>
                    </a:lnTo>
                    <a:lnTo>
                      <a:pt x="195" y="84"/>
                    </a:lnTo>
                    <a:lnTo>
                      <a:pt x="195" y="91"/>
                    </a:lnTo>
                    <a:lnTo>
                      <a:pt x="194" y="97"/>
                    </a:lnTo>
                    <a:lnTo>
                      <a:pt x="193" y="104"/>
                    </a:lnTo>
                    <a:lnTo>
                      <a:pt x="191" y="112"/>
                    </a:lnTo>
                    <a:lnTo>
                      <a:pt x="191" y="121"/>
                    </a:lnTo>
                    <a:lnTo>
                      <a:pt x="190" y="129"/>
                    </a:lnTo>
                    <a:lnTo>
                      <a:pt x="187" y="146"/>
                    </a:lnTo>
                    <a:lnTo>
                      <a:pt x="185" y="163"/>
                    </a:lnTo>
                    <a:lnTo>
                      <a:pt x="182" y="180"/>
                    </a:lnTo>
                    <a:lnTo>
                      <a:pt x="178" y="197"/>
                    </a:lnTo>
                    <a:lnTo>
                      <a:pt x="174" y="214"/>
                    </a:lnTo>
                    <a:lnTo>
                      <a:pt x="170" y="232"/>
                    </a:lnTo>
                    <a:lnTo>
                      <a:pt x="161" y="264"/>
                    </a:lnTo>
                    <a:lnTo>
                      <a:pt x="161" y="264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601"/>
              <p:cNvSpPr/>
              <p:nvPr/>
            </p:nvSpPr>
            <p:spPr bwMode="auto">
              <a:xfrm>
                <a:off x="2798763" y="1638300"/>
                <a:ext cx="381000" cy="434975"/>
              </a:xfrm>
              <a:custGeom>
                <a:avLst/>
                <a:gdLst>
                  <a:gd name="T0" fmla="*/ 64 w 240"/>
                  <a:gd name="T1" fmla="*/ 229 h 274"/>
                  <a:gd name="T2" fmla="*/ 86 w 240"/>
                  <a:gd name="T3" fmla="*/ 234 h 274"/>
                  <a:gd name="T4" fmla="*/ 115 w 240"/>
                  <a:gd name="T5" fmla="*/ 234 h 274"/>
                  <a:gd name="T6" fmla="*/ 141 w 240"/>
                  <a:gd name="T7" fmla="*/ 232 h 274"/>
                  <a:gd name="T8" fmla="*/ 162 w 240"/>
                  <a:gd name="T9" fmla="*/ 226 h 274"/>
                  <a:gd name="T10" fmla="*/ 177 w 240"/>
                  <a:gd name="T11" fmla="*/ 218 h 274"/>
                  <a:gd name="T12" fmla="*/ 189 w 240"/>
                  <a:gd name="T13" fmla="*/ 204 h 274"/>
                  <a:gd name="T14" fmla="*/ 197 w 240"/>
                  <a:gd name="T15" fmla="*/ 178 h 274"/>
                  <a:gd name="T16" fmla="*/ 201 w 240"/>
                  <a:gd name="T17" fmla="*/ 157 h 274"/>
                  <a:gd name="T18" fmla="*/ 203 w 240"/>
                  <a:gd name="T19" fmla="*/ 142 h 274"/>
                  <a:gd name="T20" fmla="*/ 206 w 240"/>
                  <a:gd name="T21" fmla="*/ 132 h 274"/>
                  <a:gd name="T22" fmla="*/ 208 w 240"/>
                  <a:gd name="T23" fmla="*/ 125 h 274"/>
                  <a:gd name="T24" fmla="*/ 212 w 240"/>
                  <a:gd name="T25" fmla="*/ 121 h 274"/>
                  <a:gd name="T26" fmla="*/ 215 w 240"/>
                  <a:gd name="T27" fmla="*/ 121 h 274"/>
                  <a:gd name="T28" fmla="*/ 219 w 240"/>
                  <a:gd name="T29" fmla="*/ 128 h 274"/>
                  <a:gd name="T30" fmla="*/ 220 w 240"/>
                  <a:gd name="T31" fmla="*/ 135 h 274"/>
                  <a:gd name="T32" fmla="*/ 223 w 240"/>
                  <a:gd name="T33" fmla="*/ 147 h 274"/>
                  <a:gd name="T34" fmla="*/ 224 w 240"/>
                  <a:gd name="T35" fmla="*/ 162 h 274"/>
                  <a:gd name="T36" fmla="*/ 228 w 240"/>
                  <a:gd name="T37" fmla="*/ 191 h 274"/>
                  <a:gd name="T38" fmla="*/ 233 w 240"/>
                  <a:gd name="T39" fmla="*/ 212 h 274"/>
                  <a:gd name="T40" fmla="*/ 239 w 240"/>
                  <a:gd name="T41" fmla="*/ 225 h 274"/>
                  <a:gd name="T42" fmla="*/ 240 w 240"/>
                  <a:gd name="T43" fmla="*/ 236 h 274"/>
                  <a:gd name="T44" fmla="*/ 235 w 240"/>
                  <a:gd name="T45" fmla="*/ 243 h 274"/>
                  <a:gd name="T46" fmla="*/ 223 w 240"/>
                  <a:gd name="T47" fmla="*/ 250 h 274"/>
                  <a:gd name="T48" fmla="*/ 207 w 240"/>
                  <a:gd name="T49" fmla="*/ 258 h 274"/>
                  <a:gd name="T50" fmla="*/ 181 w 240"/>
                  <a:gd name="T51" fmla="*/ 267 h 274"/>
                  <a:gd name="T52" fmla="*/ 156 w 240"/>
                  <a:gd name="T53" fmla="*/ 272 h 274"/>
                  <a:gd name="T54" fmla="*/ 126 w 240"/>
                  <a:gd name="T55" fmla="*/ 274 h 274"/>
                  <a:gd name="T56" fmla="*/ 95 w 240"/>
                  <a:gd name="T57" fmla="*/ 274 h 274"/>
                  <a:gd name="T58" fmla="*/ 69 w 240"/>
                  <a:gd name="T59" fmla="*/ 270 h 274"/>
                  <a:gd name="T60" fmla="*/ 48 w 240"/>
                  <a:gd name="T61" fmla="*/ 263 h 274"/>
                  <a:gd name="T62" fmla="*/ 27 w 240"/>
                  <a:gd name="T63" fmla="*/ 249 h 274"/>
                  <a:gd name="T64" fmla="*/ 15 w 240"/>
                  <a:gd name="T65" fmla="*/ 236 h 274"/>
                  <a:gd name="T66" fmla="*/ 8 w 240"/>
                  <a:gd name="T67" fmla="*/ 224 h 274"/>
                  <a:gd name="T68" fmla="*/ 4 w 240"/>
                  <a:gd name="T69" fmla="*/ 213 h 274"/>
                  <a:gd name="T70" fmla="*/ 2 w 240"/>
                  <a:gd name="T71" fmla="*/ 199 h 274"/>
                  <a:gd name="T72" fmla="*/ 0 w 240"/>
                  <a:gd name="T73" fmla="*/ 175 h 274"/>
                  <a:gd name="T74" fmla="*/ 3 w 240"/>
                  <a:gd name="T75" fmla="*/ 132 h 274"/>
                  <a:gd name="T76" fmla="*/ 6 w 240"/>
                  <a:gd name="T77" fmla="*/ 93 h 274"/>
                  <a:gd name="T78" fmla="*/ 8 w 240"/>
                  <a:gd name="T79" fmla="*/ 63 h 274"/>
                  <a:gd name="T80" fmla="*/ 11 w 240"/>
                  <a:gd name="T81" fmla="*/ 42 h 274"/>
                  <a:gd name="T82" fmla="*/ 10 w 240"/>
                  <a:gd name="T83" fmla="*/ 25 h 274"/>
                  <a:gd name="T84" fmla="*/ 7 w 240"/>
                  <a:gd name="T85" fmla="*/ 13 h 274"/>
                  <a:gd name="T86" fmla="*/ 3 w 240"/>
                  <a:gd name="T87" fmla="*/ 6 h 274"/>
                  <a:gd name="T88" fmla="*/ 4 w 240"/>
                  <a:gd name="T89" fmla="*/ 2 h 274"/>
                  <a:gd name="T90" fmla="*/ 8 w 240"/>
                  <a:gd name="T91" fmla="*/ 0 h 274"/>
                  <a:gd name="T92" fmla="*/ 16 w 240"/>
                  <a:gd name="T93" fmla="*/ 4 h 274"/>
                  <a:gd name="T94" fmla="*/ 28 w 240"/>
                  <a:gd name="T95" fmla="*/ 10 h 274"/>
                  <a:gd name="T96" fmla="*/ 41 w 240"/>
                  <a:gd name="T97" fmla="*/ 21 h 274"/>
                  <a:gd name="T98" fmla="*/ 48 w 240"/>
                  <a:gd name="T99" fmla="*/ 30 h 274"/>
                  <a:gd name="T100" fmla="*/ 50 w 240"/>
                  <a:gd name="T101" fmla="*/ 37 h 274"/>
                  <a:gd name="T102" fmla="*/ 48 w 240"/>
                  <a:gd name="T103" fmla="*/ 50 h 274"/>
                  <a:gd name="T104" fmla="*/ 41 w 240"/>
                  <a:gd name="T105" fmla="*/ 63 h 274"/>
                  <a:gd name="T106" fmla="*/ 36 w 240"/>
                  <a:gd name="T107" fmla="*/ 83 h 274"/>
                  <a:gd name="T108" fmla="*/ 33 w 240"/>
                  <a:gd name="T109" fmla="*/ 112 h 274"/>
                  <a:gd name="T110" fmla="*/ 28 w 240"/>
                  <a:gd name="T111" fmla="*/ 146 h 274"/>
                  <a:gd name="T112" fmla="*/ 27 w 240"/>
                  <a:gd name="T113" fmla="*/ 172 h 274"/>
                  <a:gd name="T114" fmla="*/ 29 w 240"/>
                  <a:gd name="T115" fmla="*/ 192 h 274"/>
                  <a:gd name="T116" fmla="*/ 35 w 240"/>
                  <a:gd name="T117" fmla="*/ 208 h 274"/>
                  <a:gd name="T118" fmla="*/ 47 w 240"/>
                  <a:gd name="T119" fmla="*/ 221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0" h="274">
                    <a:moveTo>
                      <a:pt x="50" y="224"/>
                    </a:moveTo>
                    <a:lnTo>
                      <a:pt x="57" y="228"/>
                    </a:lnTo>
                    <a:lnTo>
                      <a:pt x="64" y="229"/>
                    </a:lnTo>
                    <a:lnTo>
                      <a:pt x="70" y="232"/>
                    </a:lnTo>
                    <a:lnTo>
                      <a:pt x="78" y="233"/>
                    </a:lnTo>
                    <a:lnTo>
                      <a:pt x="86" y="234"/>
                    </a:lnTo>
                    <a:lnTo>
                      <a:pt x="95" y="236"/>
                    </a:lnTo>
                    <a:lnTo>
                      <a:pt x="106" y="236"/>
                    </a:lnTo>
                    <a:lnTo>
                      <a:pt x="115" y="234"/>
                    </a:lnTo>
                    <a:lnTo>
                      <a:pt x="126" y="234"/>
                    </a:lnTo>
                    <a:lnTo>
                      <a:pt x="133" y="233"/>
                    </a:lnTo>
                    <a:lnTo>
                      <a:pt x="141" y="232"/>
                    </a:lnTo>
                    <a:lnTo>
                      <a:pt x="149" y="230"/>
                    </a:lnTo>
                    <a:lnTo>
                      <a:pt x="156" y="229"/>
                    </a:lnTo>
                    <a:lnTo>
                      <a:pt x="162" y="226"/>
                    </a:lnTo>
                    <a:lnTo>
                      <a:pt x="168" y="224"/>
                    </a:lnTo>
                    <a:lnTo>
                      <a:pt x="173" y="221"/>
                    </a:lnTo>
                    <a:lnTo>
                      <a:pt x="177" y="218"/>
                    </a:lnTo>
                    <a:lnTo>
                      <a:pt x="181" y="216"/>
                    </a:lnTo>
                    <a:lnTo>
                      <a:pt x="185" y="211"/>
                    </a:lnTo>
                    <a:lnTo>
                      <a:pt x="189" y="204"/>
                    </a:lnTo>
                    <a:lnTo>
                      <a:pt x="191" y="196"/>
                    </a:lnTo>
                    <a:lnTo>
                      <a:pt x="194" y="188"/>
                    </a:lnTo>
                    <a:lnTo>
                      <a:pt x="197" y="178"/>
                    </a:lnTo>
                    <a:lnTo>
                      <a:pt x="198" y="167"/>
                    </a:lnTo>
                    <a:lnTo>
                      <a:pt x="199" y="162"/>
                    </a:lnTo>
                    <a:lnTo>
                      <a:pt x="201" y="157"/>
                    </a:lnTo>
                    <a:lnTo>
                      <a:pt x="202" y="151"/>
                    </a:lnTo>
                    <a:lnTo>
                      <a:pt x="202" y="146"/>
                    </a:lnTo>
                    <a:lnTo>
                      <a:pt x="203" y="142"/>
                    </a:lnTo>
                    <a:lnTo>
                      <a:pt x="205" y="138"/>
                    </a:lnTo>
                    <a:lnTo>
                      <a:pt x="205" y="135"/>
                    </a:lnTo>
                    <a:lnTo>
                      <a:pt x="206" y="132"/>
                    </a:lnTo>
                    <a:lnTo>
                      <a:pt x="207" y="129"/>
                    </a:lnTo>
                    <a:lnTo>
                      <a:pt x="208" y="126"/>
                    </a:lnTo>
                    <a:lnTo>
                      <a:pt x="208" y="125"/>
                    </a:lnTo>
                    <a:lnTo>
                      <a:pt x="210" y="122"/>
                    </a:lnTo>
                    <a:lnTo>
                      <a:pt x="211" y="121"/>
                    </a:lnTo>
                    <a:lnTo>
                      <a:pt x="212" y="121"/>
                    </a:lnTo>
                    <a:lnTo>
                      <a:pt x="212" y="120"/>
                    </a:lnTo>
                    <a:lnTo>
                      <a:pt x="214" y="120"/>
                    </a:lnTo>
                    <a:lnTo>
                      <a:pt x="215" y="121"/>
                    </a:lnTo>
                    <a:lnTo>
                      <a:pt x="216" y="122"/>
                    </a:lnTo>
                    <a:lnTo>
                      <a:pt x="218" y="126"/>
                    </a:lnTo>
                    <a:lnTo>
                      <a:pt x="219" y="128"/>
                    </a:lnTo>
                    <a:lnTo>
                      <a:pt x="219" y="130"/>
                    </a:lnTo>
                    <a:lnTo>
                      <a:pt x="220" y="133"/>
                    </a:lnTo>
                    <a:lnTo>
                      <a:pt x="220" y="135"/>
                    </a:lnTo>
                    <a:lnTo>
                      <a:pt x="222" y="139"/>
                    </a:lnTo>
                    <a:lnTo>
                      <a:pt x="222" y="143"/>
                    </a:lnTo>
                    <a:lnTo>
                      <a:pt x="223" y="147"/>
                    </a:lnTo>
                    <a:lnTo>
                      <a:pt x="223" y="151"/>
                    </a:lnTo>
                    <a:lnTo>
                      <a:pt x="224" y="157"/>
                    </a:lnTo>
                    <a:lnTo>
                      <a:pt x="224" y="162"/>
                    </a:lnTo>
                    <a:lnTo>
                      <a:pt x="226" y="172"/>
                    </a:lnTo>
                    <a:lnTo>
                      <a:pt x="227" y="182"/>
                    </a:lnTo>
                    <a:lnTo>
                      <a:pt x="228" y="191"/>
                    </a:lnTo>
                    <a:lnTo>
                      <a:pt x="230" y="199"/>
                    </a:lnTo>
                    <a:lnTo>
                      <a:pt x="232" y="205"/>
                    </a:lnTo>
                    <a:lnTo>
                      <a:pt x="233" y="212"/>
                    </a:lnTo>
                    <a:lnTo>
                      <a:pt x="235" y="217"/>
                    </a:lnTo>
                    <a:lnTo>
                      <a:pt x="237" y="221"/>
                    </a:lnTo>
                    <a:lnTo>
                      <a:pt x="239" y="225"/>
                    </a:lnTo>
                    <a:lnTo>
                      <a:pt x="240" y="229"/>
                    </a:lnTo>
                    <a:lnTo>
                      <a:pt x="240" y="232"/>
                    </a:lnTo>
                    <a:lnTo>
                      <a:pt x="240" y="236"/>
                    </a:lnTo>
                    <a:lnTo>
                      <a:pt x="239" y="238"/>
                    </a:lnTo>
                    <a:lnTo>
                      <a:pt x="237" y="241"/>
                    </a:lnTo>
                    <a:lnTo>
                      <a:pt x="235" y="243"/>
                    </a:lnTo>
                    <a:lnTo>
                      <a:pt x="232" y="245"/>
                    </a:lnTo>
                    <a:lnTo>
                      <a:pt x="228" y="247"/>
                    </a:lnTo>
                    <a:lnTo>
                      <a:pt x="223" y="250"/>
                    </a:lnTo>
                    <a:lnTo>
                      <a:pt x="219" y="253"/>
                    </a:lnTo>
                    <a:lnTo>
                      <a:pt x="212" y="255"/>
                    </a:lnTo>
                    <a:lnTo>
                      <a:pt x="207" y="258"/>
                    </a:lnTo>
                    <a:lnTo>
                      <a:pt x="201" y="261"/>
                    </a:lnTo>
                    <a:lnTo>
                      <a:pt x="189" y="266"/>
                    </a:lnTo>
                    <a:lnTo>
                      <a:pt x="181" y="267"/>
                    </a:lnTo>
                    <a:lnTo>
                      <a:pt x="173" y="270"/>
                    </a:lnTo>
                    <a:lnTo>
                      <a:pt x="165" y="271"/>
                    </a:lnTo>
                    <a:lnTo>
                      <a:pt x="156" y="272"/>
                    </a:lnTo>
                    <a:lnTo>
                      <a:pt x="147" y="272"/>
                    </a:lnTo>
                    <a:lnTo>
                      <a:pt x="136" y="274"/>
                    </a:lnTo>
                    <a:lnTo>
                      <a:pt x="126" y="274"/>
                    </a:lnTo>
                    <a:lnTo>
                      <a:pt x="115" y="274"/>
                    </a:lnTo>
                    <a:lnTo>
                      <a:pt x="104" y="274"/>
                    </a:lnTo>
                    <a:lnTo>
                      <a:pt x="95" y="274"/>
                    </a:lnTo>
                    <a:lnTo>
                      <a:pt x="86" y="272"/>
                    </a:lnTo>
                    <a:lnTo>
                      <a:pt x="77" y="271"/>
                    </a:lnTo>
                    <a:lnTo>
                      <a:pt x="69" y="270"/>
                    </a:lnTo>
                    <a:lnTo>
                      <a:pt x="61" y="268"/>
                    </a:lnTo>
                    <a:lnTo>
                      <a:pt x="54" y="266"/>
                    </a:lnTo>
                    <a:lnTo>
                      <a:pt x="48" y="263"/>
                    </a:lnTo>
                    <a:lnTo>
                      <a:pt x="37" y="257"/>
                    </a:lnTo>
                    <a:lnTo>
                      <a:pt x="32" y="253"/>
                    </a:lnTo>
                    <a:lnTo>
                      <a:pt x="27" y="249"/>
                    </a:lnTo>
                    <a:lnTo>
                      <a:pt x="23" y="245"/>
                    </a:lnTo>
                    <a:lnTo>
                      <a:pt x="19" y="241"/>
                    </a:lnTo>
                    <a:lnTo>
                      <a:pt x="15" y="236"/>
                    </a:lnTo>
                    <a:lnTo>
                      <a:pt x="12" y="229"/>
                    </a:lnTo>
                    <a:lnTo>
                      <a:pt x="10" y="226"/>
                    </a:lnTo>
                    <a:lnTo>
                      <a:pt x="8" y="224"/>
                    </a:lnTo>
                    <a:lnTo>
                      <a:pt x="7" y="221"/>
                    </a:lnTo>
                    <a:lnTo>
                      <a:pt x="6" y="217"/>
                    </a:lnTo>
                    <a:lnTo>
                      <a:pt x="4" y="213"/>
                    </a:lnTo>
                    <a:lnTo>
                      <a:pt x="3" y="208"/>
                    </a:lnTo>
                    <a:lnTo>
                      <a:pt x="3" y="204"/>
                    </a:lnTo>
                    <a:lnTo>
                      <a:pt x="2" y="199"/>
                    </a:lnTo>
                    <a:lnTo>
                      <a:pt x="2" y="193"/>
                    </a:lnTo>
                    <a:lnTo>
                      <a:pt x="2" y="187"/>
                    </a:lnTo>
                    <a:lnTo>
                      <a:pt x="0" y="175"/>
                    </a:lnTo>
                    <a:lnTo>
                      <a:pt x="0" y="160"/>
                    </a:lnTo>
                    <a:lnTo>
                      <a:pt x="2" y="146"/>
                    </a:lnTo>
                    <a:lnTo>
                      <a:pt x="3" y="132"/>
                    </a:lnTo>
                    <a:lnTo>
                      <a:pt x="3" y="118"/>
                    </a:lnTo>
                    <a:lnTo>
                      <a:pt x="4" y="105"/>
                    </a:lnTo>
                    <a:lnTo>
                      <a:pt x="6" y="93"/>
                    </a:lnTo>
                    <a:lnTo>
                      <a:pt x="7" y="83"/>
                    </a:lnTo>
                    <a:lnTo>
                      <a:pt x="7" y="72"/>
                    </a:lnTo>
                    <a:lnTo>
                      <a:pt x="8" y="63"/>
                    </a:lnTo>
                    <a:lnTo>
                      <a:pt x="10" y="55"/>
                    </a:lnTo>
                    <a:lnTo>
                      <a:pt x="10" y="49"/>
                    </a:lnTo>
                    <a:lnTo>
                      <a:pt x="11" y="42"/>
                    </a:lnTo>
                    <a:lnTo>
                      <a:pt x="11" y="35"/>
                    </a:lnTo>
                    <a:lnTo>
                      <a:pt x="10" y="30"/>
                    </a:lnTo>
                    <a:lnTo>
                      <a:pt x="10" y="25"/>
                    </a:lnTo>
                    <a:lnTo>
                      <a:pt x="8" y="21"/>
                    </a:lnTo>
                    <a:lnTo>
                      <a:pt x="8" y="17"/>
                    </a:lnTo>
                    <a:lnTo>
                      <a:pt x="7" y="13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1" y="1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20" y="5"/>
                    </a:lnTo>
                    <a:lnTo>
                      <a:pt x="24" y="8"/>
                    </a:lnTo>
                    <a:lnTo>
                      <a:pt x="28" y="10"/>
                    </a:lnTo>
                    <a:lnTo>
                      <a:pt x="33" y="13"/>
                    </a:lnTo>
                    <a:lnTo>
                      <a:pt x="37" y="17"/>
                    </a:lnTo>
                    <a:lnTo>
                      <a:pt x="41" y="21"/>
                    </a:lnTo>
                    <a:lnTo>
                      <a:pt x="44" y="24"/>
                    </a:lnTo>
                    <a:lnTo>
                      <a:pt x="47" y="28"/>
                    </a:lnTo>
                    <a:lnTo>
                      <a:pt x="48" y="30"/>
                    </a:lnTo>
                    <a:lnTo>
                      <a:pt x="49" y="33"/>
                    </a:lnTo>
                    <a:lnTo>
                      <a:pt x="50" y="34"/>
                    </a:lnTo>
                    <a:lnTo>
                      <a:pt x="50" y="37"/>
                    </a:lnTo>
                    <a:lnTo>
                      <a:pt x="50" y="41"/>
                    </a:lnTo>
                    <a:lnTo>
                      <a:pt x="49" y="45"/>
                    </a:lnTo>
                    <a:lnTo>
                      <a:pt x="48" y="50"/>
                    </a:lnTo>
                    <a:lnTo>
                      <a:pt x="45" y="55"/>
                    </a:lnTo>
                    <a:lnTo>
                      <a:pt x="44" y="58"/>
                    </a:lnTo>
                    <a:lnTo>
                      <a:pt x="41" y="63"/>
                    </a:lnTo>
                    <a:lnTo>
                      <a:pt x="40" y="68"/>
                    </a:lnTo>
                    <a:lnTo>
                      <a:pt x="39" y="75"/>
                    </a:lnTo>
                    <a:lnTo>
                      <a:pt x="36" y="83"/>
                    </a:lnTo>
                    <a:lnTo>
                      <a:pt x="35" y="91"/>
                    </a:lnTo>
                    <a:lnTo>
                      <a:pt x="33" y="101"/>
                    </a:lnTo>
                    <a:lnTo>
                      <a:pt x="33" y="112"/>
                    </a:lnTo>
                    <a:lnTo>
                      <a:pt x="31" y="125"/>
                    </a:lnTo>
                    <a:lnTo>
                      <a:pt x="29" y="135"/>
                    </a:lnTo>
                    <a:lnTo>
                      <a:pt x="28" y="146"/>
                    </a:lnTo>
                    <a:lnTo>
                      <a:pt x="27" y="155"/>
                    </a:lnTo>
                    <a:lnTo>
                      <a:pt x="27" y="164"/>
                    </a:lnTo>
                    <a:lnTo>
                      <a:pt x="27" y="172"/>
                    </a:lnTo>
                    <a:lnTo>
                      <a:pt x="27" y="179"/>
                    </a:lnTo>
                    <a:lnTo>
                      <a:pt x="28" y="186"/>
                    </a:lnTo>
                    <a:lnTo>
                      <a:pt x="29" y="192"/>
                    </a:lnTo>
                    <a:lnTo>
                      <a:pt x="31" y="197"/>
                    </a:lnTo>
                    <a:lnTo>
                      <a:pt x="32" y="204"/>
                    </a:lnTo>
                    <a:lnTo>
                      <a:pt x="35" y="208"/>
                    </a:lnTo>
                    <a:lnTo>
                      <a:pt x="39" y="213"/>
                    </a:lnTo>
                    <a:lnTo>
                      <a:pt x="43" y="217"/>
                    </a:lnTo>
                    <a:lnTo>
                      <a:pt x="47" y="221"/>
                    </a:lnTo>
                    <a:lnTo>
                      <a:pt x="50" y="224"/>
                    </a:lnTo>
                    <a:lnTo>
                      <a:pt x="50" y="224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602"/>
              <p:cNvSpPr/>
              <p:nvPr/>
            </p:nvSpPr>
            <p:spPr bwMode="auto">
              <a:xfrm>
                <a:off x="2530476" y="1519238"/>
                <a:ext cx="504825" cy="120650"/>
              </a:xfrm>
              <a:custGeom>
                <a:avLst/>
                <a:gdLst>
                  <a:gd name="T0" fmla="*/ 105 w 318"/>
                  <a:gd name="T1" fmla="*/ 64 h 76"/>
                  <a:gd name="T2" fmla="*/ 89 w 318"/>
                  <a:gd name="T3" fmla="*/ 67 h 76"/>
                  <a:gd name="T4" fmla="*/ 76 w 318"/>
                  <a:gd name="T5" fmla="*/ 71 h 76"/>
                  <a:gd name="T6" fmla="*/ 64 w 318"/>
                  <a:gd name="T7" fmla="*/ 72 h 76"/>
                  <a:gd name="T8" fmla="*/ 54 w 318"/>
                  <a:gd name="T9" fmla="*/ 75 h 76"/>
                  <a:gd name="T10" fmla="*/ 46 w 318"/>
                  <a:gd name="T11" fmla="*/ 75 h 76"/>
                  <a:gd name="T12" fmla="*/ 39 w 318"/>
                  <a:gd name="T13" fmla="*/ 76 h 76"/>
                  <a:gd name="T14" fmla="*/ 35 w 318"/>
                  <a:gd name="T15" fmla="*/ 75 h 76"/>
                  <a:gd name="T16" fmla="*/ 30 w 318"/>
                  <a:gd name="T17" fmla="*/ 75 h 76"/>
                  <a:gd name="T18" fmla="*/ 23 w 318"/>
                  <a:gd name="T19" fmla="*/ 72 h 76"/>
                  <a:gd name="T20" fmla="*/ 15 w 318"/>
                  <a:gd name="T21" fmla="*/ 68 h 76"/>
                  <a:gd name="T22" fmla="*/ 5 w 318"/>
                  <a:gd name="T23" fmla="*/ 62 h 76"/>
                  <a:gd name="T24" fmla="*/ 18 w 318"/>
                  <a:gd name="T25" fmla="*/ 54 h 76"/>
                  <a:gd name="T26" fmla="*/ 55 w 318"/>
                  <a:gd name="T27" fmla="*/ 46 h 76"/>
                  <a:gd name="T28" fmla="*/ 93 w 318"/>
                  <a:gd name="T29" fmla="*/ 37 h 76"/>
                  <a:gd name="T30" fmla="*/ 134 w 318"/>
                  <a:gd name="T31" fmla="*/ 26 h 76"/>
                  <a:gd name="T32" fmla="*/ 166 w 318"/>
                  <a:gd name="T33" fmla="*/ 18 h 76"/>
                  <a:gd name="T34" fmla="*/ 185 w 318"/>
                  <a:gd name="T35" fmla="*/ 13 h 76"/>
                  <a:gd name="T36" fmla="*/ 204 w 318"/>
                  <a:gd name="T37" fmla="*/ 9 h 76"/>
                  <a:gd name="T38" fmla="*/ 219 w 318"/>
                  <a:gd name="T39" fmla="*/ 6 h 76"/>
                  <a:gd name="T40" fmla="*/ 234 w 318"/>
                  <a:gd name="T41" fmla="*/ 4 h 76"/>
                  <a:gd name="T42" fmla="*/ 246 w 318"/>
                  <a:gd name="T43" fmla="*/ 1 h 76"/>
                  <a:gd name="T44" fmla="*/ 256 w 318"/>
                  <a:gd name="T45" fmla="*/ 0 h 76"/>
                  <a:gd name="T46" fmla="*/ 266 w 318"/>
                  <a:gd name="T47" fmla="*/ 0 h 76"/>
                  <a:gd name="T48" fmla="*/ 276 w 318"/>
                  <a:gd name="T49" fmla="*/ 0 h 76"/>
                  <a:gd name="T50" fmla="*/ 287 w 318"/>
                  <a:gd name="T51" fmla="*/ 0 h 76"/>
                  <a:gd name="T52" fmla="*/ 297 w 318"/>
                  <a:gd name="T53" fmla="*/ 2 h 76"/>
                  <a:gd name="T54" fmla="*/ 305 w 318"/>
                  <a:gd name="T55" fmla="*/ 4 h 76"/>
                  <a:gd name="T56" fmla="*/ 310 w 318"/>
                  <a:gd name="T57" fmla="*/ 6 h 76"/>
                  <a:gd name="T58" fmla="*/ 314 w 318"/>
                  <a:gd name="T59" fmla="*/ 9 h 76"/>
                  <a:gd name="T60" fmla="*/ 317 w 318"/>
                  <a:gd name="T61" fmla="*/ 12 h 76"/>
                  <a:gd name="T62" fmla="*/ 318 w 318"/>
                  <a:gd name="T63" fmla="*/ 16 h 76"/>
                  <a:gd name="T64" fmla="*/ 317 w 318"/>
                  <a:gd name="T65" fmla="*/ 17 h 76"/>
                  <a:gd name="T66" fmla="*/ 314 w 318"/>
                  <a:gd name="T67" fmla="*/ 20 h 76"/>
                  <a:gd name="T68" fmla="*/ 309 w 318"/>
                  <a:gd name="T69" fmla="*/ 21 h 76"/>
                  <a:gd name="T70" fmla="*/ 302 w 318"/>
                  <a:gd name="T71" fmla="*/ 24 h 76"/>
                  <a:gd name="T72" fmla="*/ 293 w 318"/>
                  <a:gd name="T73" fmla="*/ 26 h 76"/>
                  <a:gd name="T74" fmla="*/ 283 w 318"/>
                  <a:gd name="T75" fmla="*/ 27 h 76"/>
                  <a:gd name="T76" fmla="*/ 270 w 318"/>
                  <a:gd name="T77" fmla="*/ 30 h 76"/>
                  <a:gd name="T78" fmla="*/ 254 w 318"/>
                  <a:gd name="T79" fmla="*/ 34 h 76"/>
                  <a:gd name="T80" fmla="*/ 185 w 318"/>
                  <a:gd name="T81" fmla="*/ 47 h 76"/>
                  <a:gd name="T82" fmla="*/ 114 w 318"/>
                  <a:gd name="T83" fmla="*/ 6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8" h="76">
                    <a:moveTo>
                      <a:pt x="114" y="62"/>
                    </a:moveTo>
                    <a:lnTo>
                      <a:pt x="105" y="64"/>
                    </a:lnTo>
                    <a:lnTo>
                      <a:pt x="97" y="66"/>
                    </a:lnTo>
                    <a:lnTo>
                      <a:pt x="89" y="67"/>
                    </a:lnTo>
                    <a:lnTo>
                      <a:pt x="83" y="70"/>
                    </a:lnTo>
                    <a:lnTo>
                      <a:pt x="76" y="71"/>
                    </a:lnTo>
                    <a:lnTo>
                      <a:pt x="69" y="71"/>
                    </a:lnTo>
                    <a:lnTo>
                      <a:pt x="64" y="72"/>
                    </a:lnTo>
                    <a:lnTo>
                      <a:pt x="59" y="74"/>
                    </a:lnTo>
                    <a:lnTo>
                      <a:pt x="54" y="75"/>
                    </a:lnTo>
                    <a:lnTo>
                      <a:pt x="50" y="75"/>
                    </a:lnTo>
                    <a:lnTo>
                      <a:pt x="46" y="75"/>
                    </a:lnTo>
                    <a:lnTo>
                      <a:pt x="43" y="76"/>
                    </a:lnTo>
                    <a:lnTo>
                      <a:pt x="39" y="76"/>
                    </a:lnTo>
                    <a:lnTo>
                      <a:pt x="38" y="76"/>
                    </a:lnTo>
                    <a:lnTo>
                      <a:pt x="35" y="75"/>
                    </a:lnTo>
                    <a:lnTo>
                      <a:pt x="34" y="75"/>
                    </a:lnTo>
                    <a:lnTo>
                      <a:pt x="30" y="75"/>
                    </a:lnTo>
                    <a:lnTo>
                      <a:pt x="27" y="74"/>
                    </a:lnTo>
                    <a:lnTo>
                      <a:pt x="23" y="72"/>
                    </a:lnTo>
                    <a:lnTo>
                      <a:pt x="19" y="71"/>
                    </a:lnTo>
                    <a:lnTo>
                      <a:pt x="15" y="68"/>
                    </a:lnTo>
                    <a:lnTo>
                      <a:pt x="10" y="66"/>
                    </a:lnTo>
                    <a:lnTo>
                      <a:pt x="5" y="62"/>
                    </a:lnTo>
                    <a:lnTo>
                      <a:pt x="0" y="56"/>
                    </a:lnTo>
                    <a:lnTo>
                      <a:pt x="18" y="54"/>
                    </a:lnTo>
                    <a:lnTo>
                      <a:pt x="35" y="50"/>
                    </a:lnTo>
                    <a:lnTo>
                      <a:pt x="55" y="46"/>
                    </a:lnTo>
                    <a:lnTo>
                      <a:pt x="73" y="42"/>
                    </a:lnTo>
                    <a:lnTo>
                      <a:pt x="93" y="37"/>
                    </a:lnTo>
                    <a:lnTo>
                      <a:pt x="113" y="31"/>
                    </a:lnTo>
                    <a:lnTo>
                      <a:pt x="134" y="26"/>
                    </a:lnTo>
                    <a:lnTo>
                      <a:pt x="155" y="21"/>
                    </a:lnTo>
                    <a:lnTo>
                      <a:pt x="166" y="18"/>
                    </a:lnTo>
                    <a:lnTo>
                      <a:pt x="176" y="16"/>
                    </a:lnTo>
                    <a:lnTo>
                      <a:pt x="185" y="13"/>
                    </a:lnTo>
                    <a:lnTo>
                      <a:pt x="194" y="12"/>
                    </a:lnTo>
                    <a:lnTo>
                      <a:pt x="204" y="9"/>
                    </a:lnTo>
                    <a:lnTo>
                      <a:pt x="212" y="8"/>
                    </a:lnTo>
                    <a:lnTo>
                      <a:pt x="219" y="6"/>
                    </a:lnTo>
                    <a:lnTo>
                      <a:pt x="226" y="5"/>
                    </a:lnTo>
                    <a:lnTo>
                      <a:pt x="234" y="4"/>
                    </a:lnTo>
                    <a:lnTo>
                      <a:pt x="241" y="2"/>
                    </a:lnTo>
                    <a:lnTo>
                      <a:pt x="246" y="1"/>
                    </a:lnTo>
                    <a:lnTo>
                      <a:pt x="251" y="1"/>
                    </a:lnTo>
                    <a:lnTo>
                      <a:pt x="256" y="0"/>
                    </a:lnTo>
                    <a:lnTo>
                      <a:pt x="262" y="0"/>
                    </a:lnTo>
                    <a:lnTo>
                      <a:pt x="266" y="0"/>
                    </a:lnTo>
                    <a:lnTo>
                      <a:pt x="270" y="0"/>
                    </a:lnTo>
                    <a:lnTo>
                      <a:pt x="276" y="0"/>
                    </a:lnTo>
                    <a:lnTo>
                      <a:pt x="281" y="0"/>
                    </a:lnTo>
                    <a:lnTo>
                      <a:pt x="287" y="0"/>
                    </a:lnTo>
                    <a:lnTo>
                      <a:pt x="292" y="1"/>
                    </a:lnTo>
                    <a:lnTo>
                      <a:pt x="297" y="2"/>
                    </a:lnTo>
                    <a:lnTo>
                      <a:pt x="301" y="2"/>
                    </a:lnTo>
                    <a:lnTo>
                      <a:pt x="305" y="4"/>
                    </a:lnTo>
                    <a:lnTo>
                      <a:pt x="308" y="5"/>
                    </a:lnTo>
                    <a:lnTo>
                      <a:pt x="310" y="6"/>
                    </a:lnTo>
                    <a:lnTo>
                      <a:pt x="313" y="8"/>
                    </a:lnTo>
                    <a:lnTo>
                      <a:pt x="314" y="9"/>
                    </a:lnTo>
                    <a:lnTo>
                      <a:pt x="316" y="10"/>
                    </a:lnTo>
                    <a:lnTo>
                      <a:pt x="317" y="12"/>
                    </a:lnTo>
                    <a:lnTo>
                      <a:pt x="318" y="13"/>
                    </a:lnTo>
                    <a:lnTo>
                      <a:pt x="318" y="16"/>
                    </a:lnTo>
                    <a:lnTo>
                      <a:pt x="318" y="16"/>
                    </a:lnTo>
                    <a:lnTo>
                      <a:pt x="317" y="17"/>
                    </a:lnTo>
                    <a:lnTo>
                      <a:pt x="316" y="18"/>
                    </a:lnTo>
                    <a:lnTo>
                      <a:pt x="314" y="20"/>
                    </a:lnTo>
                    <a:lnTo>
                      <a:pt x="312" y="20"/>
                    </a:lnTo>
                    <a:lnTo>
                      <a:pt x="309" y="21"/>
                    </a:lnTo>
                    <a:lnTo>
                      <a:pt x="306" y="22"/>
                    </a:lnTo>
                    <a:lnTo>
                      <a:pt x="302" y="24"/>
                    </a:lnTo>
                    <a:lnTo>
                      <a:pt x="298" y="25"/>
                    </a:lnTo>
                    <a:lnTo>
                      <a:pt x="293" y="26"/>
                    </a:lnTo>
                    <a:lnTo>
                      <a:pt x="288" y="26"/>
                    </a:lnTo>
                    <a:lnTo>
                      <a:pt x="283" y="27"/>
                    </a:lnTo>
                    <a:lnTo>
                      <a:pt x="276" y="29"/>
                    </a:lnTo>
                    <a:lnTo>
                      <a:pt x="270" y="30"/>
                    </a:lnTo>
                    <a:lnTo>
                      <a:pt x="262" y="31"/>
                    </a:lnTo>
                    <a:lnTo>
                      <a:pt x="254" y="34"/>
                    </a:lnTo>
                    <a:lnTo>
                      <a:pt x="219" y="39"/>
                    </a:lnTo>
                    <a:lnTo>
                      <a:pt x="185" y="47"/>
                    </a:lnTo>
                    <a:lnTo>
                      <a:pt x="150" y="54"/>
                    </a:lnTo>
                    <a:lnTo>
                      <a:pt x="114" y="62"/>
                    </a:lnTo>
                    <a:lnTo>
                      <a:pt x="114" y="62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603"/>
              <p:cNvSpPr/>
              <p:nvPr/>
            </p:nvSpPr>
            <p:spPr bwMode="auto">
              <a:xfrm>
                <a:off x="2900363" y="1339850"/>
                <a:ext cx="134938" cy="115888"/>
              </a:xfrm>
              <a:custGeom>
                <a:avLst/>
                <a:gdLst>
                  <a:gd name="T0" fmla="*/ 85 w 85"/>
                  <a:gd name="T1" fmla="*/ 52 h 73"/>
                  <a:gd name="T2" fmla="*/ 84 w 85"/>
                  <a:gd name="T3" fmla="*/ 58 h 73"/>
                  <a:gd name="T4" fmla="*/ 84 w 85"/>
                  <a:gd name="T5" fmla="*/ 61 h 73"/>
                  <a:gd name="T6" fmla="*/ 83 w 85"/>
                  <a:gd name="T7" fmla="*/ 65 h 73"/>
                  <a:gd name="T8" fmla="*/ 81 w 85"/>
                  <a:gd name="T9" fmla="*/ 68 h 73"/>
                  <a:gd name="T10" fmla="*/ 80 w 85"/>
                  <a:gd name="T11" fmla="*/ 71 h 73"/>
                  <a:gd name="T12" fmla="*/ 80 w 85"/>
                  <a:gd name="T13" fmla="*/ 72 h 73"/>
                  <a:gd name="T14" fmla="*/ 79 w 85"/>
                  <a:gd name="T15" fmla="*/ 73 h 73"/>
                  <a:gd name="T16" fmla="*/ 77 w 85"/>
                  <a:gd name="T17" fmla="*/ 73 h 73"/>
                  <a:gd name="T18" fmla="*/ 75 w 85"/>
                  <a:gd name="T19" fmla="*/ 73 h 73"/>
                  <a:gd name="T20" fmla="*/ 72 w 85"/>
                  <a:gd name="T21" fmla="*/ 73 h 73"/>
                  <a:gd name="T22" fmla="*/ 68 w 85"/>
                  <a:gd name="T23" fmla="*/ 71 h 73"/>
                  <a:gd name="T24" fmla="*/ 63 w 85"/>
                  <a:gd name="T25" fmla="*/ 68 h 73"/>
                  <a:gd name="T26" fmla="*/ 58 w 85"/>
                  <a:gd name="T27" fmla="*/ 64 h 73"/>
                  <a:gd name="T28" fmla="*/ 51 w 85"/>
                  <a:gd name="T29" fmla="*/ 59 h 73"/>
                  <a:gd name="T30" fmla="*/ 44 w 85"/>
                  <a:gd name="T31" fmla="*/ 52 h 73"/>
                  <a:gd name="T32" fmla="*/ 37 w 85"/>
                  <a:gd name="T33" fmla="*/ 44 h 73"/>
                  <a:gd name="T34" fmla="*/ 27 w 85"/>
                  <a:gd name="T35" fmla="*/ 38 h 73"/>
                  <a:gd name="T36" fmla="*/ 21 w 85"/>
                  <a:gd name="T37" fmla="*/ 31 h 73"/>
                  <a:gd name="T38" fmla="*/ 14 w 85"/>
                  <a:gd name="T39" fmla="*/ 26 h 73"/>
                  <a:gd name="T40" fmla="*/ 9 w 85"/>
                  <a:gd name="T41" fmla="*/ 19 h 73"/>
                  <a:gd name="T42" fmla="*/ 5 w 85"/>
                  <a:gd name="T43" fmla="*/ 14 h 73"/>
                  <a:gd name="T44" fmla="*/ 2 w 85"/>
                  <a:gd name="T45" fmla="*/ 9 h 73"/>
                  <a:gd name="T46" fmla="*/ 1 w 85"/>
                  <a:gd name="T47" fmla="*/ 5 h 73"/>
                  <a:gd name="T48" fmla="*/ 0 w 85"/>
                  <a:gd name="T49" fmla="*/ 1 h 73"/>
                  <a:gd name="T50" fmla="*/ 11 w 85"/>
                  <a:gd name="T51" fmla="*/ 0 h 73"/>
                  <a:gd name="T52" fmla="*/ 22 w 85"/>
                  <a:gd name="T53" fmla="*/ 0 h 73"/>
                  <a:gd name="T54" fmla="*/ 31 w 85"/>
                  <a:gd name="T55" fmla="*/ 1 h 73"/>
                  <a:gd name="T56" fmla="*/ 40 w 85"/>
                  <a:gd name="T57" fmla="*/ 2 h 73"/>
                  <a:gd name="T58" fmla="*/ 48 w 85"/>
                  <a:gd name="T59" fmla="*/ 4 h 73"/>
                  <a:gd name="T60" fmla="*/ 56 w 85"/>
                  <a:gd name="T61" fmla="*/ 6 h 73"/>
                  <a:gd name="T62" fmla="*/ 64 w 85"/>
                  <a:gd name="T63" fmla="*/ 10 h 73"/>
                  <a:gd name="T64" fmla="*/ 69 w 85"/>
                  <a:gd name="T65" fmla="*/ 14 h 73"/>
                  <a:gd name="T66" fmla="*/ 75 w 85"/>
                  <a:gd name="T67" fmla="*/ 18 h 73"/>
                  <a:gd name="T68" fmla="*/ 77 w 85"/>
                  <a:gd name="T69" fmla="*/ 23 h 73"/>
                  <a:gd name="T70" fmla="*/ 81 w 85"/>
                  <a:gd name="T71" fmla="*/ 29 h 73"/>
                  <a:gd name="T72" fmla="*/ 83 w 85"/>
                  <a:gd name="T73" fmla="*/ 32 h 73"/>
                  <a:gd name="T74" fmla="*/ 85 w 85"/>
                  <a:gd name="T75" fmla="*/ 38 h 73"/>
                  <a:gd name="T76" fmla="*/ 85 w 85"/>
                  <a:gd name="T77" fmla="*/ 43 h 73"/>
                  <a:gd name="T78" fmla="*/ 85 w 85"/>
                  <a:gd name="T79" fmla="*/ 48 h 73"/>
                  <a:gd name="T80" fmla="*/ 85 w 85"/>
                  <a:gd name="T81" fmla="*/ 52 h 73"/>
                  <a:gd name="T82" fmla="*/ 85 w 85"/>
                  <a:gd name="T83" fmla="*/ 5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5" h="73">
                    <a:moveTo>
                      <a:pt x="85" y="52"/>
                    </a:moveTo>
                    <a:lnTo>
                      <a:pt x="84" y="58"/>
                    </a:lnTo>
                    <a:lnTo>
                      <a:pt x="84" y="61"/>
                    </a:lnTo>
                    <a:lnTo>
                      <a:pt x="83" y="65"/>
                    </a:lnTo>
                    <a:lnTo>
                      <a:pt x="81" y="68"/>
                    </a:lnTo>
                    <a:lnTo>
                      <a:pt x="80" y="71"/>
                    </a:lnTo>
                    <a:lnTo>
                      <a:pt x="80" y="72"/>
                    </a:lnTo>
                    <a:lnTo>
                      <a:pt x="79" y="73"/>
                    </a:lnTo>
                    <a:lnTo>
                      <a:pt x="77" y="73"/>
                    </a:lnTo>
                    <a:lnTo>
                      <a:pt x="75" y="73"/>
                    </a:lnTo>
                    <a:lnTo>
                      <a:pt x="72" y="73"/>
                    </a:lnTo>
                    <a:lnTo>
                      <a:pt x="68" y="71"/>
                    </a:lnTo>
                    <a:lnTo>
                      <a:pt x="63" y="68"/>
                    </a:lnTo>
                    <a:lnTo>
                      <a:pt x="58" y="64"/>
                    </a:lnTo>
                    <a:lnTo>
                      <a:pt x="51" y="59"/>
                    </a:lnTo>
                    <a:lnTo>
                      <a:pt x="44" y="52"/>
                    </a:lnTo>
                    <a:lnTo>
                      <a:pt x="37" y="44"/>
                    </a:lnTo>
                    <a:lnTo>
                      <a:pt x="27" y="38"/>
                    </a:lnTo>
                    <a:lnTo>
                      <a:pt x="21" y="31"/>
                    </a:lnTo>
                    <a:lnTo>
                      <a:pt x="14" y="26"/>
                    </a:lnTo>
                    <a:lnTo>
                      <a:pt x="9" y="19"/>
                    </a:lnTo>
                    <a:lnTo>
                      <a:pt x="5" y="14"/>
                    </a:lnTo>
                    <a:lnTo>
                      <a:pt x="2" y="9"/>
                    </a:lnTo>
                    <a:lnTo>
                      <a:pt x="1" y="5"/>
                    </a:lnTo>
                    <a:lnTo>
                      <a:pt x="0" y="1"/>
                    </a:lnTo>
                    <a:lnTo>
                      <a:pt x="11" y="0"/>
                    </a:lnTo>
                    <a:lnTo>
                      <a:pt x="22" y="0"/>
                    </a:lnTo>
                    <a:lnTo>
                      <a:pt x="31" y="1"/>
                    </a:lnTo>
                    <a:lnTo>
                      <a:pt x="40" y="2"/>
                    </a:lnTo>
                    <a:lnTo>
                      <a:pt x="48" y="4"/>
                    </a:lnTo>
                    <a:lnTo>
                      <a:pt x="56" y="6"/>
                    </a:lnTo>
                    <a:lnTo>
                      <a:pt x="64" y="10"/>
                    </a:lnTo>
                    <a:lnTo>
                      <a:pt x="69" y="14"/>
                    </a:lnTo>
                    <a:lnTo>
                      <a:pt x="75" y="18"/>
                    </a:lnTo>
                    <a:lnTo>
                      <a:pt x="77" y="23"/>
                    </a:lnTo>
                    <a:lnTo>
                      <a:pt x="81" y="29"/>
                    </a:lnTo>
                    <a:lnTo>
                      <a:pt x="83" y="32"/>
                    </a:lnTo>
                    <a:lnTo>
                      <a:pt x="85" y="38"/>
                    </a:lnTo>
                    <a:lnTo>
                      <a:pt x="85" y="43"/>
                    </a:lnTo>
                    <a:lnTo>
                      <a:pt x="85" y="48"/>
                    </a:lnTo>
                    <a:lnTo>
                      <a:pt x="85" y="52"/>
                    </a:lnTo>
                    <a:lnTo>
                      <a:pt x="85" y="52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04"/>
              <p:cNvSpPr/>
              <p:nvPr/>
            </p:nvSpPr>
            <p:spPr bwMode="auto">
              <a:xfrm>
                <a:off x="2405063" y="1522413"/>
                <a:ext cx="76200" cy="592138"/>
              </a:xfrm>
              <a:custGeom>
                <a:avLst/>
                <a:gdLst>
                  <a:gd name="T0" fmla="*/ 13 w 48"/>
                  <a:gd name="T1" fmla="*/ 208 h 373"/>
                  <a:gd name="T2" fmla="*/ 17 w 48"/>
                  <a:gd name="T3" fmla="*/ 157 h 373"/>
                  <a:gd name="T4" fmla="*/ 19 w 48"/>
                  <a:gd name="T5" fmla="*/ 118 h 373"/>
                  <a:gd name="T6" fmla="*/ 18 w 48"/>
                  <a:gd name="T7" fmla="*/ 89 h 373"/>
                  <a:gd name="T8" fmla="*/ 17 w 48"/>
                  <a:gd name="T9" fmla="*/ 56 h 373"/>
                  <a:gd name="T10" fmla="*/ 13 w 48"/>
                  <a:gd name="T11" fmla="*/ 19 h 373"/>
                  <a:gd name="T12" fmla="*/ 18 w 48"/>
                  <a:gd name="T13" fmla="*/ 3 h 373"/>
                  <a:gd name="T14" fmla="*/ 29 w 48"/>
                  <a:gd name="T15" fmla="*/ 8 h 373"/>
                  <a:gd name="T16" fmla="*/ 37 w 48"/>
                  <a:gd name="T17" fmla="*/ 14 h 373"/>
                  <a:gd name="T18" fmla="*/ 42 w 48"/>
                  <a:gd name="T19" fmla="*/ 19 h 373"/>
                  <a:gd name="T20" fmla="*/ 43 w 48"/>
                  <a:gd name="T21" fmla="*/ 24 h 373"/>
                  <a:gd name="T22" fmla="*/ 46 w 48"/>
                  <a:gd name="T23" fmla="*/ 36 h 373"/>
                  <a:gd name="T24" fmla="*/ 46 w 48"/>
                  <a:gd name="T25" fmla="*/ 43 h 373"/>
                  <a:gd name="T26" fmla="*/ 47 w 48"/>
                  <a:gd name="T27" fmla="*/ 52 h 373"/>
                  <a:gd name="T28" fmla="*/ 47 w 48"/>
                  <a:gd name="T29" fmla="*/ 62 h 373"/>
                  <a:gd name="T30" fmla="*/ 47 w 48"/>
                  <a:gd name="T31" fmla="*/ 73 h 373"/>
                  <a:gd name="T32" fmla="*/ 48 w 48"/>
                  <a:gd name="T33" fmla="*/ 86 h 373"/>
                  <a:gd name="T34" fmla="*/ 48 w 48"/>
                  <a:gd name="T35" fmla="*/ 115 h 373"/>
                  <a:gd name="T36" fmla="*/ 48 w 48"/>
                  <a:gd name="T37" fmla="*/ 141 h 373"/>
                  <a:gd name="T38" fmla="*/ 48 w 48"/>
                  <a:gd name="T39" fmla="*/ 166 h 373"/>
                  <a:gd name="T40" fmla="*/ 47 w 48"/>
                  <a:gd name="T41" fmla="*/ 203 h 373"/>
                  <a:gd name="T42" fmla="*/ 44 w 48"/>
                  <a:gd name="T43" fmla="*/ 230 h 373"/>
                  <a:gd name="T44" fmla="*/ 42 w 48"/>
                  <a:gd name="T45" fmla="*/ 259 h 373"/>
                  <a:gd name="T46" fmla="*/ 39 w 48"/>
                  <a:gd name="T47" fmla="*/ 289 h 373"/>
                  <a:gd name="T48" fmla="*/ 37 w 48"/>
                  <a:gd name="T49" fmla="*/ 314 h 373"/>
                  <a:gd name="T50" fmla="*/ 34 w 48"/>
                  <a:gd name="T51" fmla="*/ 328 h 373"/>
                  <a:gd name="T52" fmla="*/ 33 w 48"/>
                  <a:gd name="T53" fmla="*/ 341 h 373"/>
                  <a:gd name="T54" fmla="*/ 31 w 48"/>
                  <a:gd name="T55" fmla="*/ 352 h 373"/>
                  <a:gd name="T56" fmla="*/ 29 w 48"/>
                  <a:gd name="T57" fmla="*/ 360 h 373"/>
                  <a:gd name="T58" fmla="*/ 27 w 48"/>
                  <a:gd name="T59" fmla="*/ 366 h 373"/>
                  <a:gd name="T60" fmla="*/ 26 w 48"/>
                  <a:gd name="T61" fmla="*/ 370 h 373"/>
                  <a:gd name="T62" fmla="*/ 25 w 48"/>
                  <a:gd name="T63" fmla="*/ 373 h 373"/>
                  <a:gd name="T64" fmla="*/ 22 w 48"/>
                  <a:gd name="T65" fmla="*/ 372 h 373"/>
                  <a:gd name="T66" fmla="*/ 18 w 48"/>
                  <a:gd name="T67" fmla="*/ 369 h 373"/>
                  <a:gd name="T68" fmla="*/ 14 w 48"/>
                  <a:gd name="T69" fmla="*/ 364 h 373"/>
                  <a:gd name="T70" fmla="*/ 9 w 48"/>
                  <a:gd name="T71" fmla="*/ 355 h 373"/>
                  <a:gd name="T72" fmla="*/ 4 w 48"/>
                  <a:gd name="T73" fmla="*/ 343 h 373"/>
                  <a:gd name="T74" fmla="*/ 1 w 48"/>
                  <a:gd name="T75" fmla="*/ 330 h 373"/>
                  <a:gd name="T76" fmla="*/ 0 w 48"/>
                  <a:gd name="T77" fmla="*/ 318 h 373"/>
                  <a:gd name="T78" fmla="*/ 1 w 48"/>
                  <a:gd name="T79" fmla="*/ 306 h 373"/>
                  <a:gd name="T80" fmla="*/ 2 w 48"/>
                  <a:gd name="T81" fmla="*/ 294 h 373"/>
                  <a:gd name="T82" fmla="*/ 5 w 48"/>
                  <a:gd name="T83" fmla="*/ 280 h 373"/>
                  <a:gd name="T84" fmla="*/ 8 w 48"/>
                  <a:gd name="T85" fmla="*/ 262 h 373"/>
                  <a:gd name="T86" fmla="*/ 10 w 48"/>
                  <a:gd name="T87" fmla="*/ 243 h 373"/>
                  <a:gd name="T88" fmla="*/ 11 w 48"/>
                  <a:gd name="T89" fmla="*/ 232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8" h="373">
                    <a:moveTo>
                      <a:pt x="11" y="232"/>
                    </a:moveTo>
                    <a:lnTo>
                      <a:pt x="13" y="208"/>
                    </a:lnTo>
                    <a:lnTo>
                      <a:pt x="15" y="183"/>
                    </a:lnTo>
                    <a:lnTo>
                      <a:pt x="17" y="157"/>
                    </a:lnTo>
                    <a:lnTo>
                      <a:pt x="19" y="131"/>
                    </a:lnTo>
                    <a:lnTo>
                      <a:pt x="19" y="118"/>
                    </a:lnTo>
                    <a:lnTo>
                      <a:pt x="19" y="103"/>
                    </a:lnTo>
                    <a:lnTo>
                      <a:pt x="18" y="89"/>
                    </a:lnTo>
                    <a:lnTo>
                      <a:pt x="17" y="72"/>
                    </a:lnTo>
                    <a:lnTo>
                      <a:pt x="17" y="56"/>
                    </a:lnTo>
                    <a:lnTo>
                      <a:pt x="15" y="37"/>
                    </a:lnTo>
                    <a:lnTo>
                      <a:pt x="13" y="19"/>
                    </a:lnTo>
                    <a:lnTo>
                      <a:pt x="11" y="0"/>
                    </a:lnTo>
                    <a:lnTo>
                      <a:pt x="18" y="3"/>
                    </a:lnTo>
                    <a:lnTo>
                      <a:pt x="23" y="6"/>
                    </a:lnTo>
                    <a:lnTo>
                      <a:pt x="29" y="8"/>
                    </a:lnTo>
                    <a:lnTo>
                      <a:pt x="33" y="11"/>
                    </a:lnTo>
                    <a:lnTo>
                      <a:pt x="37" y="14"/>
                    </a:lnTo>
                    <a:lnTo>
                      <a:pt x="39" y="16"/>
                    </a:lnTo>
                    <a:lnTo>
                      <a:pt x="42" y="19"/>
                    </a:lnTo>
                    <a:lnTo>
                      <a:pt x="43" y="22"/>
                    </a:lnTo>
                    <a:lnTo>
                      <a:pt x="43" y="24"/>
                    </a:lnTo>
                    <a:lnTo>
                      <a:pt x="44" y="29"/>
                    </a:lnTo>
                    <a:lnTo>
                      <a:pt x="46" y="36"/>
                    </a:lnTo>
                    <a:lnTo>
                      <a:pt x="46" y="39"/>
                    </a:lnTo>
                    <a:lnTo>
                      <a:pt x="46" y="43"/>
                    </a:lnTo>
                    <a:lnTo>
                      <a:pt x="47" y="47"/>
                    </a:lnTo>
                    <a:lnTo>
                      <a:pt x="47" y="52"/>
                    </a:lnTo>
                    <a:lnTo>
                      <a:pt x="47" y="57"/>
                    </a:lnTo>
                    <a:lnTo>
                      <a:pt x="47" y="62"/>
                    </a:lnTo>
                    <a:lnTo>
                      <a:pt x="47" y="68"/>
                    </a:lnTo>
                    <a:lnTo>
                      <a:pt x="47" y="73"/>
                    </a:lnTo>
                    <a:lnTo>
                      <a:pt x="47" y="79"/>
                    </a:lnTo>
                    <a:lnTo>
                      <a:pt x="48" y="86"/>
                    </a:lnTo>
                    <a:lnTo>
                      <a:pt x="48" y="101"/>
                    </a:lnTo>
                    <a:lnTo>
                      <a:pt x="48" y="115"/>
                    </a:lnTo>
                    <a:lnTo>
                      <a:pt x="48" y="128"/>
                    </a:lnTo>
                    <a:lnTo>
                      <a:pt x="48" y="141"/>
                    </a:lnTo>
                    <a:lnTo>
                      <a:pt x="48" y="154"/>
                    </a:lnTo>
                    <a:lnTo>
                      <a:pt x="48" y="166"/>
                    </a:lnTo>
                    <a:lnTo>
                      <a:pt x="48" y="190"/>
                    </a:lnTo>
                    <a:lnTo>
                      <a:pt x="47" y="203"/>
                    </a:lnTo>
                    <a:lnTo>
                      <a:pt x="46" y="216"/>
                    </a:lnTo>
                    <a:lnTo>
                      <a:pt x="44" y="230"/>
                    </a:lnTo>
                    <a:lnTo>
                      <a:pt x="43" y="244"/>
                    </a:lnTo>
                    <a:lnTo>
                      <a:pt x="42" y="259"/>
                    </a:lnTo>
                    <a:lnTo>
                      <a:pt x="40" y="273"/>
                    </a:lnTo>
                    <a:lnTo>
                      <a:pt x="39" y="289"/>
                    </a:lnTo>
                    <a:lnTo>
                      <a:pt x="38" y="305"/>
                    </a:lnTo>
                    <a:lnTo>
                      <a:pt x="37" y="314"/>
                    </a:lnTo>
                    <a:lnTo>
                      <a:pt x="35" y="322"/>
                    </a:lnTo>
                    <a:lnTo>
                      <a:pt x="34" y="328"/>
                    </a:lnTo>
                    <a:lnTo>
                      <a:pt x="34" y="335"/>
                    </a:lnTo>
                    <a:lnTo>
                      <a:pt x="33" y="341"/>
                    </a:lnTo>
                    <a:lnTo>
                      <a:pt x="31" y="347"/>
                    </a:lnTo>
                    <a:lnTo>
                      <a:pt x="31" y="352"/>
                    </a:lnTo>
                    <a:lnTo>
                      <a:pt x="30" y="356"/>
                    </a:lnTo>
                    <a:lnTo>
                      <a:pt x="29" y="360"/>
                    </a:lnTo>
                    <a:lnTo>
                      <a:pt x="29" y="364"/>
                    </a:lnTo>
                    <a:lnTo>
                      <a:pt x="27" y="366"/>
                    </a:lnTo>
                    <a:lnTo>
                      <a:pt x="27" y="369"/>
                    </a:lnTo>
                    <a:lnTo>
                      <a:pt x="26" y="370"/>
                    </a:lnTo>
                    <a:lnTo>
                      <a:pt x="26" y="372"/>
                    </a:lnTo>
                    <a:lnTo>
                      <a:pt x="25" y="373"/>
                    </a:lnTo>
                    <a:lnTo>
                      <a:pt x="25" y="373"/>
                    </a:lnTo>
                    <a:lnTo>
                      <a:pt x="22" y="372"/>
                    </a:lnTo>
                    <a:lnTo>
                      <a:pt x="21" y="372"/>
                    </a:lnTo>
                    <a:lnTo>
                      <a:pt x="18" y="369"/>
                    </a:lnTo>
                    <a:lnTo>
                      <a:pt x="17" y="366"/>
                    </a:lnTo>
                    <a:lnTo>
                      <a:pt x="14" y="364"/>
                    </a:lnTo>
                    <a:lnTo>
                      <a:pt x="11" y="360"/>
                    </a:lnTo>
                    <a:lnTo>
                      <a:pt x="9" y="355"/>
                    </a:lnTo>
                    <a:lnTo>
                      <a:pt x="6" y="349"/>
                    </a:lnTo>
                    <a:lnTo>
                      <a:pt x="4" y="343"/>
                    </a:lnTo>
                    <a:lnTo>
                      <a:pt x="2" y="336"/>
                    </a:lnTo>
                    <a:lnTo>
                      <a:pt x="1" y="330"/>
                    </a:lnTo>
                    <a:lnTo>
                      <a:pt x="0" y="323"/>
                    </a:lnTo>
                    <a:lnTo>
                      <a:pt x="0" y="318"/>
                    </a:lnTo>
                    <a:lnTo>
                      <a:pt x="0" y="311"/>
                    </a:lnTo>
                    <a:lnTo>
                      <a:pt x="1" y="306"/>
                    </a:lnTo>
                    <a:lnTo>
                      <a:pt x="1" y="299"/>
                    </a:lnTo>
                    <a:lnTo>
                      <a:pt x="2" y="294"/>
                    </a:lnTo>
                    <a:lnTo>
                      <a:pt x="4" y="286"/>
                    </a:lnTo>
                    <a:lnTo>
                      <a:pt x="5" y="280"/>
                    </a:lnTo>
                    <a:lnTo>
                      <a:pt x="6" y="270"/>
                    </a:lnTo>
                    <a:lnTo>
                      <a:pt x="8" y="262"/>
                    </a:lnTo>
                    <a:lnTo>
                      <a:pt x="9" y="252"/>
                    </a:lnTo>
                    <a:lnTo>
                      <a:pt x="10" y="243"/>
                    </a:lnTo>
                    <a:lnTo>
                      <a:pt x="11" y="232"/>
                    </a:lnTo>
                    <a:lnTo>
                      <a:pt x="11" y="232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059832" y="864292"/>
            <a:ext cx="1146122" cy="1152128"/>
            <a:chOff x="2787039" y="627534"/>
            <a:chExt cx="1146122" cy="1152128"/>
          </a:xfrm>
        </p:grpSpPr>
        <p:pic>
          <p:nvPicPr>
            <p:cNvPr id="3" name="图片 2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7039" y="627534"/>
              <a:ext cx="1146122" cy="1152128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2887819" y="767829"/>
              <a:ext cx="944563" cy="871538"/>
              <a:chOff x="3336926" y="1222375"/>
              <a:chExt cx="944563" cy="871538"/>
            </a:xfrm>
          </p:grpSpPr>
          <p:sp>
            <p:nvSpPr>
              <p:cNvPr id="35" name="Freeform 605"/>
              <p:cNvSpPr/>
              <p:nvPr/>
            </p:nvSpPr>
            <p:spPr bwMode="auto">
              <a:xfrm>
                <a:off x="3630613" y="1222375"/>
                <a:ext cx="234950" cy="449263"/>
              </a:xfrm>
              <a:custGeom>
                <a:avLst/>
                <a:gdLst>
                  <a:gd name="T0" fmla="*/ 95 w 148"/>
                  <a:gd name="T1" fmla="*/ 18 h 283"/>
                  <a:gd name="T2" fmla="*/ 93 w 148"/>
                  <a:gd name="T3" fmla="*/ 16 h 283"/>
                  <a:gd name="T4" fmla="*/ 93 w 148"/>
                  <a:gd name="T5" fmla="*/ 13 h 283"/>
                  <a:gd name="T6" fmla="*/ 94 w 148"/>
                  <a:gd name="T7" fmla="*/ 6 h 283"/>
                  <a:gd name="T8" fmla="*/ 98 w 148"/>
                  <a:gd name="T9" fmla="*/ 2 h 283"/>
                  <a:gd name="T10" fmla="*/ 102 w 148"/>
                  <a:gd name="T11" fmla="*/ 1 h 283"/>
                  <a:gd name="T12" fmla="*/ 107 w 148"/>
                  <a:gd name="T13" fmla="*/ 1 h 283"/>
                  <a:gd name="T14" fmla="*/ 115 w 148"/>
                  <a:gd name="T15" fmla="*/ 4 h 283"/>
                  <a:gd name="T16" fmla="*/ 128 w 148"/>
                  <a:gd name="T17" fmla="*/ 8 h 283"/>
                  <a:gd name="T18" fmla="*/ 139 w 148"/>
                  <a:gd name="T19" fmla="*/ 12 h 283"/>
                  <a:gd name="T20" fmla="*/ 143 w 148"/>
                  <a:gd name="T21" fmla="*/ 17 h 283"/>
                  <a:gd name="T22" fmla="*/ 147 w 148"/>
                  <a:gd name="T23" fmla="*/ 25 h 283"/>
                  <a:gd name="T24" fmla="*/ 148 w 148"/>
                  <a:gd name="T25" fmla="*/ 35 h 283"/>
                  <a:gd name="T26" fmla="*/ 148 w 148"/>
                  <a:gd name="T27" fmla="*/ 47 h 283"/>
                  <a:gd name="T28" fmla="*/ 148 w 148"/>
                  <a:gd name="T29" fmla="*/ 63 h 283"/>
                  <a:gd name="T30" fmla="*/ 145 w 148"/>
                  <a:gd name="T31" fmla="*/ 81 h 283"/>
                  <a:gd name="T32" fmla="*/ 144 w 148"/>
                  <a:gd name="T33" fmla="*/ 100 h 283"/>
                  <a:gd name="T34" fmla="*/ 141 w 148"/>
                  <a:gd name="T35" fmla="*/ 122 h 283"/>
                  <a:gd name="T36" fmla="*/ 137 w 148"/>
                  <a:gd name="T37" fmla="*/ 143 h 283"/>
                  <a:gd name="T38" fmla="*/ 131 w 148"/>
                  <a:gd name="T39" fmla="*/ 164 h 283"/>
                  <a:gd name="T40" fmla="*/ 122 w 148"/>
                  <a:gd name="T41" fmla="*/ 184 h 283"/>
                  <a:gd name="T42" fmla="*/ 112 w 148"/>
                  <a:gd name="T43" fmla="*/ 205 h 283"/>
                  <a:gd name="T44" fmla="*/ 98 w 148"/>
                  <a:gd name="T45" fmla="*/ 224 h 283"/>
                  <a:gd name="T46" fmla="*/ 81 w 148"/>
                  <a:gd name="T47" fmla="*/ 239 h 283"/>
                  <a:gd name="T48" fmla="*/ 61 w 148"/>
                  <a:gd name="T49" fmla="*/ 255 h 283"/>
                  <a:gd name="T50" fmla="*/ 44 w 148"/>
                  <a:gd name="T51" fmla="*/ 266 h 283"/>
                  <a:gd name="T52" fmla="*/ 35 w 148"/>
                  <a:gd name="T53" fmla="*/ 271 h 283"/>
                  <a:gd name="T54" fmla="*/ 25 w 148"/>
                  <a:gd name="T55" fmla="*/ 275 h 283"/>
                  <a:gd name="T56" fmla="*/ 18 w 148"/>
                  <a:gd name="T57" fmla="*/ 279 h 283"/>
                  <a:gd name="T58" fmla="*/ 12 w 148"/>
                  <a:gd name="T59" fmla="*/ 282 h 283"/>
                  <a:gd name="T60" fmla="*/ 6 w 148"/>
                  <a:gd name="T61" fmla="*/ 283 h 283"/>
                  <a:gd name="T62" fmla="*/ 0 w 148"/>
                  <a:gd name="T63" fmla="*/ 283 h 283"/>
                  <a:gd name="T64" fmla="*/ 0 w 148"/>
                  <a:gd name="T65" fmla="*/ 280 h 283"/>
                  <a:gd name="T66" fmla="*/ 3 w 148"/>
                  <a:gd name="T67" fmla="*/ 275 h 283"/>
                  <a:gd name="T68" fmla="*/ 10 w 148"/>
                  <a:gd name="T69" fmla="*/ 270 h 283"/>
                  <a:gd name="T70" fmla="*/ 19 w 148"/>
                  <a:gd name="T71" fmla="*/ 262 h 283"/>
                  <a:gd name="T72" fmla="*/ 36 w 148"/>
                  <a:gd name="T73" fmla="*/ 249 h 283"/>
                  <a:gd name="T74" fmla="*/ 48 w 148"/>
                  <a:gd name="T75" fmla="*/ 239 h 283"/>
                  <a:gd name="T76" fmla="*/ 60 w 148"/>
                  <a:gd name="T77" fmla="*/ 228 h 283"/>
                  <a:gd name="T78" fmla="*/ 71 w 148"/>
                  <a:gd name="T79" fmla="*/ 213 h 283"/>
                  <a:gd name="T80" fmla="*/ 81 w 148"/>
                  <a:gd name="T81" fmla="*/ 199 h 283"/>
                  <a:gd name="T82" fmla="*/ 89 w 148"/>
                  <a:gd name="T83" fmla="*/ 183 h 283"/>
                  <a:gd name="T84" fmla="*/ 96 w 148"/>
                  <a:gd name="T85" fmla="*/ 164 h 283"/>
                  <a:gd name="T86" fmla="*/ 102 w 148"/>
                  <a:gd name="T87" fmla="*/ 146 h 283"/>
                  <a:gd name="T88" fmla="*/ 106 w 148"/>
                  <a:gd name="T89" fmla="*/ 126 h 283"/>
                  <a:gd name="T90" fmla="*/ 108 w 148"/>
                  <a:gd name="T91" fmla="*/ 106 h 283"/>
                  <a:gd name="T92" fmla="*/ 110 w 148"/>
                  <a:gd name="T93" fmla="*/ 72 h 283"/>
                  <a:gd name="T94" fmla="*/ 107 w 148"/>
                  <a:gd name="T95" fmla="*/ 51 h 283"/>
                  <a:gd name="T96" fmla="*/ 106 w 148"/>
                  <a:gd name="T97" fmla="*/ 38 h 283"/>
                  <a:gd name="T98" fmla="*/ 104 w 148"/>
                  <a:gd name="T99" fmla="*/ 31 h 283"/>
                  <a:gd name="T100" fmla="*/ 102 w 148"/>
                  <a:gd name="T101" fmla="*/ 26 h 283"/>
                  <a:gd name="T102" fmla="*/ 100 w 148"/>
                  <a:gd name="T103" fmla="*/ 24 h 283"/>
                  <a:gd name="T104" fmla="*/ 98 w 148"/>
                  <a:gd name="T105" fmla="*/ 21 h 283"/>
                  <a:gd name="T106" fmla="*/ 96 w 148"/>
                  <a:gd name="T107" fmla="*/ 2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8" h="283">
                    <a:moveTo>
                      <a:pt x="96" y="20"/>
                    </a:moveTo>
                    <a:lnTo>
                      <a:pt x="95" y="18"/>
                    </a:lnTo>
                    <a:lnTo>
                      <a:pt x="94" y="17"/>
                    </a:lnTo>
                    <a:lnTo>
                      <a:pt x="93" y="16"/>
                    </a:lnTo>
                    <a:lnTo>
                      <a:pt x="93" y="14"/>
                    </a:lnTo>
                    <a:lnTo>
                      <a:pt x="93" y="13"/>
                    </a:lnTo>
                    <a:lnTo>
                      <a:pt x="93" y="10"/>
                    </a:lnTo>
                    <a:lnTo>
                      <a:pt x="94" y="6"/>
                    </a:lnTo>
                    <a:lnTo>
                      <a:pt x="96" y="4"/>
                    </a:lnTo>
                    <a:lnTo>
                      <a:pt x="98" y="2"/>
                    </a:lnTo>
                    <a:lnTo>
                      <a:pt x="99" y="1"/>
                    </a:lnTo>
                    <a:lnTo>
                      <a:pt x="102" y="1"/>
                    </a:lnTo>
                    <a:lnTo>
                      <a:pt x="104" y="0"/>
                    </a:lnTo>
                    <a:lnTo>
                      <a:pt x="107" y="1"/>
                    </a:lnTo>
                    <a:lnTo>
                      <a:pt x="110" y="1"/>
                    </a:lnTo>
                    <a:lnTo>
                      <a:pt x="115" y="4"/>
                    </a:lnTo>
                    <a:lnTo>
                      <a:pt x="122" y="5"/>
                    </a:lnTo>
                    <a:lnTo>
                      <a:pt x="128" y="8"/>
                    </a:lnTo>
                    <a:lnTo>
                      <a:pt x="135" y="9"/>
                    </a:lnTo>
                    <a:lnTo>
                      <a:pt x="139" y="12"/>
                    </a:lnTo>
                    <a:lnTo>
                      <a:pt x="140" y="14"/>
                    </a:lnTo>
                    <a:lnTo>
                      <a:pt x="143" y="17"/>
                    </a:lnTo>
                    <a:lnTo>
                      <a:pt x="145" y="21"/>
                    </a:lnTo>
                    <a:lnTo>
                      <a:pt x="147" y="25"/>
                    </a:lnTo>
                    <a:lnTo>
                      <a:pt x="148" y="30"/>
                    </a:lnTo>
                    <a:lnTo>
                      <a:pt x="148" y="35"/>
                    </a:lnTo>
                    <a:lnTo>
                      <a:pt x="148" y="41"/>
                    </a:lnTo>
                    <a:lnTo>
                      <a:pt x="148" y="47"/>
                    </a:lnTo>
                    <a:lnTo>
                      <a:pt x="148" y="55"/>
                    </a:lnTo>
                    <a:lnTo>
                      <a:pt x="148" y="63"/>
                    </a:lnTo>
                    <a:lnTo>
                      <a:pt x="147" y="72"/>
                    </a:lnTo>
                    <a:lnTo>
                      <a:pt x="145" y="81"/>
                    </a:lnTo>
                    <a:lnTo>
                      <a:pt x="145" y="91"/>
                    </a:lnTo>
                    <a:lnTo>
                      <a:pt x="144" y="100"/>
                    </a:lnTo>
                    <a:lnTo>
                      <a:pt x="143" y="110"/>
                    </a:lnTo>
                    <a:lnTo>
                      <a:pt x="141" y="122"/>
                    </a:lnTo>
                    <a:lnTo>
                      <a:pt x="140" y="133"/>
                    </a:lnTo>
                    <a:lnTo>
                      <a:pt x="137" y="143"/>
                    </a:lnTo>
                    <a:lnTo>
                      <a:pt x="133" y="154"/>
                    </a:lnTo>
                    <a:lnTo>
                      <a:pt x="131" y="164"/>
                    </a:lnTo>
                    <a:lnTo>
                      <a:pt x="127" y="175"/>
                    </a:lnTo>
                    <a:lnTo>
                      <a:pt x="122" y="184"/>
                    </a:lnTo>
                    <a:lnTo>
                      <a:pt x="118" y="195"/>
                    </a:lnTo>
                    <a:lnTo>
                      <a:pt x="112" y="205"/>
                    </a:lnTo>
                    <a:lnTo>
                      <a:pt x="106" y="214"/>
                    </a:lnTo>
                    <a:lnTo>
                      <a:pt x="98" y="224"/>
                    </a:lnTo>
                    <a:lnTo>
                      <a:pt x="90" y="232"/>
                    </a:lnTo>
                    <a:lnTo>
                      <a:pt x="81" y="239"/>
                    </a:lnTo>
                    <a:lnTo>
                      <a:pt x="71" y="247"/>
                    </a:lnTo>
                    <a:lnTo>
                      <a:pt x="61" y="255"/>
                    </a:lnTo>
                    <a:lnTo>
                      <a:pt x="50" y="262"/>
                    </a:lnTo>
                    <a:lnTo>
                      <a:pt x="44" y="266"/>
                    </a:lnTo>
                    <a:lnTo>
                      <a:pt x="39" y="268"/>
                    </a:lnTo>
                    <a:lnTo>
                      <a:pt x="35" y="271"/>
                    </a:lnTo>
                    <a:lnTo>
                      <a:pt x="29" y="274"/>
                    </a:lnTo>
                    <a:lnTo>
                      <a:pt x="25" y="275"/>
                    </a:lnTo>
                    <a:lnTo>
                      <a:pt x="21" y="278"/>
                    </a:lnTo>
                    <a:lnTo>
                      <a:pt x="18" y="279"/>
                    </a:lnTo>
                    <a:lnTo>
                      <a:pt x="15" y="280"/>
                    </a:lnTo>
                    <a:lnTo>
                      <a:pt x="12" y="282"/>
                    </a:lnTo>
                    <a:lnTo>
                      <a:pt x="10" y="283"/>
                    </a:lnTo>
                    <a:lnTo>
                      <a:pt x="6" y="283"/>
                    </a:lnTo>
                    <a:lnTo>
                      <a:pt x="2" y="283"/>
                    </a:lnTo>
                    <a:lnTo>
                      <a:pt x="0" y="283"/>
                    </a:lnTo>
                    <a:lnTo>
                      <a:pt x="0" y="282"/>
                    </a:lnTo>
                    <a:lnTo>
                      <a:pt x="0" y="280"/>
                    </a:lnTo>
                    <a:lnTo>
                      <a:pt x="2" y="278"/>
                    </a:lnTo>
                    <a:lnTo>
                      <a:pt x="3" y="275"/>
                    </a:lnTo>
                    <a:lnTo>
                      <a:pt x="6" y="272"/>
                    </a:lnTo>
                    <a:lnTo>
                      <a:pt x="10" y="270"/>
                    </a:lnTo>
                    <a:lnTo>
                      <a:pt x="14" y="266"/>
                    </a:lnTo>
                    <a:lnTo>
                      <a:pt x="19" y="262"/>
                    </a:lnTo>
                    <a:lnTo>
                      <a:pt x="31" y="254"/>
                    </a:lnTo>
                    <a:lnTo>
                      <a:pt x="36" y="249"/>
                    </a:lnTo>
                    <a:lnTo>
                      <a:pt x="43" y="245"/>
                    </a:lnTo>
                    <a:lnTo>
                      <a:pt x="48" y="239"/>
                    </a:lnTo>
                    <a:lnTo>
                      <a:pt x="54" y="233"/>
                    </a:lnTo>
                    <a:lnTo>
                      <a:pt x="60" y="228"/>
                    </a:lnTo>
                    <a:lnTo>
                      <a:pt x="65" y="221"/>
                    </a:lnTo>
                    <a:lnTo>
                      <a:pt x="71" y="213"/>
                    </a:lnTo>
                    <a:lnTo>
                      <a:pt x="75" y="207"/>
                    </a:lnTo>
                    <a:lnTo>
                      <a:pt x="81" y="199"/>
                    </a:lnTo>
                    <a:lnTo>
                      <a:pt x="85" y="191"/>
                    </a:lnTo>
                    <a:lnTo>
                      <a:pt x="89" y="183"/>
                    </a:lnTo>
                    <a:lnTo>
                      <a:pt x="93" y="174"/>
                    </a:lnTo>
                    <a:lnTo>
                      <a:pt x="96" y="164"/>
                    </a:lnTo>
                    <a:lnTo>
                      <a:pt x="99" y="155"/>
                    </a:lnTo>
                    <a:lnTo>
                      <a:pt x="102" y="146"/>
                    </a:lnTo>
                    <a:lnTo>
                      <a:pt x="104" y="137"/>
                    </a:lnTo>
                    <a:lnTo>
                      <a:pt x="106" y="126"/>
                    </a:lnTo>
                    <a:lnTo>
                      <a:pt x="107" y="117"/>
                    </a:lnTo>
                    <a:lnTo>
                      <a:pt x="108" y="106"/>
                    </a:lnTo>
                    <a:lnTo>
                      <a:pt x="108" y="95"/>
                    </a:lnTo>
                    <a:lnTo>
                      <a:pt x="110" y="72"/>
                    </a:lnTo>
                    <a:lnTo>
                      <a:pt x="108" y="60"/>
                    </a:lnTo>
                    <a:lnTo>
                      <a:pt x="107" y="51"/>
                    </a:lnTo>
                    <a:lnTo>
                      <a:pt x="106" y="42"/>
                    </a:lnTo>
                    <a:lnTo>
                      <a:pt x="106" y="38"/>
                    </a:lnTo>
                    <a:lnTo>
                      <a:pt x="104" y="35"/>
                    </a:lnTo>
                    <a:lnTo>
                      <a:pt x="104" y="31"/>
                    </a:lnTo>
                    <a:lnTo>
                      <a:pt x="103" y="29"/>
                    </a:lnTo>
                    <a:lnTo>
                      <a:pt x="102" y="26"/>
                    </a:lnTo>
                    <a:lnTo>
                      <a:pt x="102" y="25"/>
                    </a:lnTo>
                    <a:lnTo>
                      <a:pt x="100" y="24"/>
                    </a:lnTo>
                    <a:lnTo>
                      <a:pt x="99" y="21"/>
                    </a:lnTo>
                    <a:lnTo>
                      <a:pt x="98" y="21"/>
                    </a:lnTo>
                    <a:lnTo>
                      <a:pt x="96" y="20"/>
                    </a:lnTo>
                    <a:lnTo>
                      <a:pt x="96" y="2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606"/>
              <p:cNvSpPr/>
              <p:nvPr/>
            </p:nvSpPr>
            <p:spPr bwMode="auto">
              <a:xfrm>
                <a:off x="3516313" y="1631950"/>
                <a:ext cx="336550" cy="450850"/>
              </a:xfrm>
              <a:custGeom>
                <a:avLst/>
                <a:gdLst>
                  <a:gd name="T0" fmla="*/ 157 w 212"/>
                  <a:gd name="T1" fmla="*/ 20 h 284"/>
                  <a:gd name="T2" fmla="*/ 154 w 212"/>
                  <a:gd name="T3" fmla="*/ 13 h 284"/>
                  <a:gd name="T4" fmla="*/ 154 w 212"/>
                  <a:gd name="T5" fmla="*/ 8 h 284"/>
                  <a:gd name="T6" fmla="*/ 157 w 212"/>
                  <a:gd name="T7" fmla="*/ 4 h 284"/>
                  <a:gd name="T8" fmla="*/ 161 w 212"/>
                  <a:gd name="T9" fmla="*/ 1 h 284"/>
                  <a:gd name="T10" fmla="*/ 166 w 212"/>
                  <a:gd name="T11" fmla="*/ 0 h 284"/>
                  <a:gd name="T12" fmla="*/ 174 w 212"/>
                  <a:gd name="T13" fmla="*/ 0 h 284"/>
                  <a:gd name="T14" fmla="*/ 183 w 212"/>
                  <a:gd name="T15" fmla="*/ 3 h 284"/>
                  <a:gd name="T16" fmla="*/ 195 w 212"/>
                  <a:gd name="T17" fmla="*/ 6 h 284"/>
                  <a:gd name="T18" fmla="*/ 203 w 212"/>
                  <a:gd name="T19" fmla="*/ 10 h 284"/>
                  <a:gd name="T20" fmla="*/ 209 w 212"/>
                  <a:gd name="T21" fmla="*/ 14 h 284"/>
                  <a:gd name="T22" fmla="*/ 212 w 212"/>
                  <a:gd name="T23" fmla="*/ 18 h 284"/>
                  <a:gd name="T24" fmla="*/ 212 w 212"/>
                  <a:gd name="T25" fmla="*/ 24 h 284"/>
                  <a:gd name="T26" fmla="*/ 212 w 212"/>
                  <a:gd name="T27" fmla="*/ 34 h 284"/>
                  <a:gd name="T28" fmla="*/ 209 w 212"/>
                  <a:gd name="T29" fmla="*/ 50 h 284"/>
                  <a:gd name="T30" fmla="*/ 207 w 212"/>
                  <a:gd name="T31" fmla="*/ 70 h 284"/>
                  <a:gd name="T32" fmla="*/ 201 w 212"/>
                  <a:gd name="T33" fmla="*/ 95 h 284"/>
                  <a:gd name="T34" fmla="*/ 196 w 212"/>
                  <a:gd name="T35" fmla="*/ 118 h 284"/>
                  <a:gd name="T36" fmla="*/ 188 w 212"/>
                  <a:gd name="T37" fmla="*/ 139 h 284"/>
                  <a:gd name="T38" fmla="*/ 180 w 212"/>
                  <a:gd name="T39" fmla="*/ 159 h 284"/>
                  <a:gd name="T40" fmla="*/ 171 w 212"/>
                  <a:gd name="T41" fmla="*/ 176 h 284"/>
                  <a:gd name="T42" fmla="*/ 161 w 212"/>
                  <a:gd name="T43" fmla="*/ 193 h 284"/>
                  <a:gd name="T44" fmla="*/ 149 w 212"/>
                  <a:gd name="T45" fmla="*/ 209 h 284"/>
                  <a:gd name="T46" fmla="*/ 134 w 212"/>
                  <a:gd name="T47" fmla="*/ 224 h 284"/>
                  <a:gd name="T48" fmla="*/ 118 w 212"/>
                  <a:gd name="T49" fmla="*/ 237 h 284"/>
                  <a:gd name="T50" fmla="*/ 100 w 212"/>
                  <a:gd name="T51" fmla="*/ 250 h 284"/>
                  <a:gd name="T52" fmla="*/ 79 w 212"/>
                  <a:gd name="T53" fmla="*/ 261 h 284"/>
                  <a:gd name="T54" fmla="*/ 58 w 212"/>
                  <a:gd name="T55" fmla="*/ 271 h 284"/>
                  <a:gd name="T56" fmla="*/ 41 w 212"/>
                  <a:gd name="T57" fmla="*/ 276 h 284"/>
                  <a:gd name="T58" fmla="*/ 30 w 212"/>
                  <a:gd name="T59" fmla="*/ 279 h 284"/>
                  <a:gd name="T60" fmla="*/ 22 w 212"/>
                  <a:gd name="T61" fmla="*/ 280 h 284"/>
                  <a:gd name="T62" fmla="*/ 14 w 212"/>
                  <a:gd name="T63" fmla="*/ 283 h 284"/>
                  <a:gd name="T64" fmla="*/ 9 w 212"/>
                  <a:gd name="T65" fmla="*/ 283 h 284"/>
                  <a:gd name="T66" fmla="*/ 5 w 212"/>
                  <a:gd name="T67" fmla="*/ 284 h 284"/>
                  <a:gd name="T68" fmla="*/ 1 w 212"/>
                  <a:gd name="T69" fmla="*/ 284 h 284"/>
                  <a:gd name="T70" fmla="*/ 0 w 212"/>
                  <a:gd name="T71" fmla="*/ 283 h 284"/>
                  <a:gd name="T72" fmla="*/ 1 w 212"/>
                  <a:gd name="T73" fmla="*/ 282 h 284"/>
                  <a:gd name="T74" fmla="*/ 5 w 212"/>
                  <a:gd name="T75" fmla="*/ 278 h 284"/>
                  <a:gd name="T76" fmla="*/ 14 w 212"/>
                  <a:gd name="T77" fmla="*/ 272 h 284"/>
                  <a:gd name="T78" fmla="*/ 28 w 212"/>
                  <a:gd name="T79" fmla="*/ 265 h 284"/>
                  <a:gd name="T80" fmla="*/ 45 w 212"/>
                  <a:gd name="T81" fmla="*/ 255 h 284"/>
                  <a:gd name="T82" fmla="*/ 61 w 212"/>
                  <a:gd name="T83" fmla="*/ 246 h 284"/>
                  <a:gd name="T84" fmla="*/ 83 w 212"/>
                  <a:gd name="T85" fmla="*/ 232 h 284"/>
                  <a:gd name="T86" fmla="*/ 107 w 212"/>
                  <a:gd name="T87" fmla="*/ 211 h 284"/>
                  <a:gd name="T88" fmla="*/ 126 w 212"/>
                  <a:gd name="T89" fmla="*/ 187 h 284"/>
                  <a:gd name="T90" fmla="*/ 142 w 212"/>
                  <a:gd name="T91" fmla="*/ 162 h 284"/>
                  <a:gd name="T92" fmla="*/ 154 w 212"/>
                  <a:gd name="T93" fmla="*/ 136 h 284"/>
                  <a:gd name="T94" fmla="*/ 161 w 212"/>
                  <a:gd name="T95" fmla="*/ 107 h 284"/>
                  <a:gd name="T96" fmla="*/ 165 w 212"/>
                  <a:gd name="T97" fmla="*/ 78 h 284"/>
                  <a:gd name="T98" fmla="*/ 167 w 212"/>
                  <a:gd name="T99" fmla="*/ 55 h 284"/>
                  <a:gd name="T100" fmla="*/ 166 w 212"/>
                  <a:gd name="T101" fmla="*/ 43 h 284"/>
                  <a:gd name="T102" fmla="*/ 165 w 212"/>
                  <a:gd name="T103" fmla="*/ 33 h 284"/>
                  <a:gd name="T104" fmla="*/ 161 w 212"/>
                  <a:gd name="T105" fmla="*/ 25 h 284"/>
                  <a:gd name="T106" fmla="*/ 158 w 212"/>
                  <a:gd name="T107" fmla="*/ 2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2" h="284">
                    <a:moveTo>
                      <a:pt x="158" y="22"/>
                    </a:moveTo>
                    <a:lnTo>
                      <a:pt x="157" y="20"/>
                    </a:lnTo>
                    <a:lnTo>
                      <a:pt x="155" y="17"/>
                    </a:lnTo>
                    <a:lnTo>
                      <a:pt x="154" y="13"/>
                    </a:lnTo>
                    <a:lnTo>
                      <a:pt x="154" y="10"/>
                    </a:lnTo>
                    <a:lnTo>
                      <a:pt x="154" y="8"/>
                    </a:lnTo>
                    <a:lnTo>
                      <a:pt x="155" y="6"/>
                    </a:lnTo>
                    <a:lnTo>
                      <a:pt x="157" y="4"/>
                    </a:lnTo>
                    <a:lnTo>
                      <a:pt x="158" y="1"/>
                    </a:lnTo>
                    <a:lnTo>
                      <a:pt x="161" y="1"/>
                    </a:lnTo>
                    <a:lnTo>
                      <a:pt x="163" y="0"/>
                    </a:lnTo>
                    <a:lnTo>
                      <a:pt x="166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9" y="1"/>
                    </a:lnTo>
                    <a:lnTo>
                      <a:pt x="183" y="3"/>
                    </a:lnTo>
                    <a:lnTo>
                      <a:pt x="190" y="4"/>
                    </a:lnTo>
                    <a:lnTo>
                      <a:pt x="195" y="6"/>
                    </a:lnTo>
                    <a:lnTo>
                      <a:pt x="199" y="8"/>
                    </a:lnTo>
                    <a:lnTo>
                      <a:pt x="203" y="10"/>
                    </a:lnTo>
                    <a:lnTo>
                      <a:pt x="207" y="12"/>
                    </a:lnTo>
                    <a:lnTo>
                      <a:pt x="209" y="14"/>
                    </a:lnTo>
                    <a:lnTo>
                      <a:pt x="211" y="16"/>
                    </a:lnTo>
                    <a:lnTo>
                      <a:pt x="212" y="18"/>
                    </a:lnTo>
                    <a:lnTo>
                      <a:pt x="212" y="20"/>
                    </a:lnTo>
                    <a:lnTo>
                      <a:pt x="212" y="24"/>
                    </a:lnTo>
                    <a:lnTo>
                      <a:pt x="212" y="28"/>
                    </a:lnTo>
                    <a:lnTo>
                      <a:pt x="212" y="34"/>
                    </a:lnTo>
                    <a:lnTo>
                      <a:pt x="211" y="41"/>
                    </a:lnTo>
                    <a:lnTo>
                      <a:pt x="209" y="50"/>
                    </a:lnTo>
                    <a:lnTo>
                      <a:pt x="208" y="59"/>
                    </a:lnTo>
                    <a:lnTo>
                      <a:pt x="207" y="70"/>
                    </a:lnTo>
                    <a:lnTo>
                      <a:pt x="204" y="83"/>
                    </a:lnTo>
                    <a:lnTo>
                      <a:pt x="201" y="95"/>
                    </a:lnTo>
                    <a:lnTo>
                      <a:pt x="199" y="107"/>
                    </a:lnTo>
                    <a:lnTo>
                      <a:pt x="196" y="118"/>
                    </a:lnTo>
                    <a:lnTo>
                      <a:pt x="192" y="129"/>
                    </a:lnTo>
                    <a:lnTo>
                      <a:pt x="188" y="139"/>
                    </a:lnTo>
                    <a:lnTo>
                      <a:pt x="184" y="150"/>
                    </a:lnTo>
                    <a:lnTo>
                      <a:pt x="180" y="159"/>
                    </a:lnTo>
                    <a:lnTo>
                      <a:pt x="176" y="168"/>
                    </a:lnTo>
                    <a:lnTo>
                      <a:pt x="171" y="176"/>
                    </a:lnTo>
                    <a:lnTo>
                      <a:pt x="166" y="186"/>
                    </a:lnTo>
                    <a:lnTo>
                      <a:pt x="161" y="193"/>
                    </a:lnTo>
                    <a:lnTo>
                      <a:pt x="154" y="201"/>
                    </a:lnTo>
                    <a:lnTo>
                      <a:pt x="149" y="209"/>
                    </a:lnTo>
                    <a:lnTo>
                      <a:pt x="142" y="217"/>
                    </a:lnTo>
                    <a:lnTo>
                      <a:pt x="134" y="224"/>
                    </a:lnTo>
                    <a:lnTo>
                      <a:pt x="126" y="230"/>
                    </a:lnTo>
                    <a:lnTo>
                      <a:pt x="118" y="237"/>
                    </a:lnTo>
                    <a:lnTo>
                      <a:pt x="109" y="243"/>
                    </a:lnTo>
                    <a:lnTo>
                      <a:pt x="100" y="250"/>
                    </a:lnTo>
                    <a:lnTo>
                      <a:pt x="90" y="255"/>
                    </a:lnTo>
                    <a:lnTo>
                      <a:pt x="79" y="261"/>
                    </a:lnTo>
                    <a:lnTo>
                      <a:pt x="68" y="266"/>
                    </a:lnTo>
                    <a:lnTo>
                      <a:pt x="58" y="271"/>
                    </a:lnTo>
                    <a:lnTo>
                      <a:pt x="46" y="275"/>
                    </a:lnTo>
                    <a:lnTo>
                      <a:pt x="41" y="276"/>
                    </a:lnTo>
                    <a:lnTo>
                      <a:pt x="36" y="278"/>
                    </a:lnTo>
                    <a:lnTo>
                      <a:pt x="30" y="279"/>
                    </a:lnTo>
                    <a:lnTo>
                      <a:pt x="26" y="280"/>
                    </a:lnTo>
                    <a:lnTo>
                      <a:pt x="22" y="280"/>
                    </a:lnTo>
                    <a:lnTo>
                      <a:pt x="18" y="282"/>
                    </a:lnTo>
                    <a:lnTo>
                      <a:pt x="14" y="283"/>
                    </a:lnTo>
                    <a:lnTo>
                      <a:pt x="12" y="283"/>
                    </a:lnTo>
                    <a:lnTo>
                      <a:pt x="9" y="283"/>
                    </a:lnTo>
                    <a:lnTo>
                      <a:pt x="7" y="283"/>
                    </a:lnTo>
                    <a:lnTo>
                      <a:pt x="5" y="284"/>
                    </a:lnTo>
                    <a:lnTo>
                      <a:pt x="3" y="284"/>
                    </a:lnTo>
                    <a:lnTo>
                      <a:pt x="1" y="284"/>
                    </a:lnTo>
                    <a:lnTo>
                      <a:pt x="1" y="283"/>
                    </a:lnTo>
                    <a:lnTo>
                      <a:pt x="0" y="283"/>
                    </a:lnTo>
                    <a:lnTo>
                      <a:pt x="0" y="283"/>
                    </a:lnTo>
                    <a:lnTo>
                      <a:pt x="1" y="282"/>
                    </a:lnTo>
                    <a:lnTo>
                      <a:pt x="3" y="280"/>
                    </a:lnTo>
                    <a:lnTo>
                      <a:pt x="5" y="278"/>
                    </a:lnTo>
                    <a:lnTo>
                      <a:pt x="9" y="275"/>
                    </a:lnTo>
                    <a:lnTo>
                      <a:pt x="14" y="272"/>
                    </a:lnTo>
                    <a:lnTo>
                      <a:pt x="21" y="268"/>
                    </a:lnTo>
                    <a:lnTo>
                      <a:pt x="28" y="265"/>
                    </a:lnTo>
                    <a:lnTo>
                      <a:pt x="37" y="259"/>
                    </a:lnTo>
                    <a:lnTo>
                      <a:pt x="45" y="255"/>
                    </a:lnTo>
                    <a:lnTo>
                      <a:pt x="53" y="251"/>
                    </a:lnTo>
                    <a:lnTo>
                      <a:pt x="61" y="246"/>
                    </a:lnTo>
                    <a:lnTo>
                      <a:pt x="68" y="242"/>
                    </a:lnTo>
                    <a:lnTo>
                      <a:pt x="83" y="232"/>
                    </a:lnTo>
                    <a:lnTo>
                      <a:pt x="96" y="220"/>
                    </a:lnTo>
                    <a:lnTo>
                      <a:pt x="107" y="211"/>
                    </a:lnTo>
                    <a:lnTo>
                      <a:pt x="117" y="199"/>
                    </a:lnTo>
                    <a:lnTo>
                      <a:pt x="126" y="187"/>
                    </a:lnTo>
                    <a:lnTo>
                      <a:pt x="134" y="174"/>
                    </a:lnTo>
                    <a:lnTo>
                      <a:pt x="142" y="162"/>
                    </a:lnTo>
                    <a:lnTo>
                      <a:pt x="149" y="149"/>
                    </a:lnTo>
                    <a:lnTo>
                      <a:pt x="154" y="136"/>
                    </a:lnTo>
                    <a:lnTo>
                      <a:pt x="158" y="121"/>
                    </a:lnTo>
                    <a:lnTo>
                      <a:pt x="161" y="107"/>
                    </a:lnTo>
                    <a:lnTo>
                      <a:pt x="162" y="92"/>
                    </a:lnTo>
                    <a:lnTo>
                      <a:pt x="165" y="78"/>
                    </a:lnTo>
                    <a:lnTo>
                      <a:pt x="166" y="62"/>
                    </a:lnTo>
                    <a:lnTo>
                      <a:pt x="167" y="55"/>
                    </a:lnTo>
                    <a:lnTo>
                      <a:pt x="167" y="49"/>
                    </a:lnTo>
                    <a:lnTo>
                      <a:pt x="166" y="43"/>
                    </a:lnTo>
                    <a:lnTo>
                      <a:pt x="166" y="38"/>
                    </a:lnTo>
                    <a:lnTo>
                      <a:pt x="165" y="33"/>
                    </a:lnTo>
                    <a:lnTo>
                      <a:pt x="163" y="29"/>
                    </a:lnTo>
                    <a:lnTo>
                      <a:pt x="161" y="25"/>
                    </a:lnTo>
                    <a:lnTo>
                      <a:pt x="158" y="22"/>
                    </a:lnTo>
                    <a:lnTo>
                      <a:pt x="158" y="22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607"/>
              <p:cNvSpPr/>
              <p:nvPr/>
            </p:nvSpPr>
            <p:spPr bwMode="auto">
              <a:xfrm>
                <a:off x="3865563" y="1638300"/>
                <a:ext cx="200025" cy="117475"/>
              </a:xfrm>
              <a:custGeom>
                <a:avLst/>
                <a:gdLst>
                  <a:gd name="T0" fmla="*/ 20 w 126"/>
                  <a:gd name="T1" fmla="*/ 74 h 74"/>
                  <a:gd name="T2" fmla="*/ 10 w 126"/>
                  <a:gd name="T3" fmla="*/ 74 h 74"/>
                  <a:gd name="T4" fmla="*/ 4 w 126"/>
                  <a:gd name="T5" fmla="*/ 74 h 74"/>
                  <a:gd name="T6" fmla="*/ 1 w 126"/>
                  <a:gd name="T7" fmla="*/ 71 h 74"/>
                  <a:gd name="T8" fmla="*/ 0 w 126"/>
                  <a:gd name="T9" fmla="*/ 70 h 74"/>
                  <a:gd name="T10" fmla="*/ 2 w 126"/>
                  <a:gd name="T11" fmla="*/ 66 h 74"/>
                  <a:gd name="T12" fmla="*/ 10 w 126"/>
                  <a:gd name="T13" fmla="*/ 60 h 74"/>
                  <a:gd name="T14" fmla="*/ 24 w 126"/>
                  <a:gd name="T15" fmla="*/ 55 h 74"/>
                  <a:gd name="T16" fmla="*/ 38 w 126"/>
                  <a:gd name="T17" fmla="*/ 50 h 74"/>
                  <a:gd name="T18" fmla="*/ 51 w 126"/>
                  <a:gd name="T19" fmla="*/ 43 h 74"/>
                  <a:gd name="T20" fmla="*/ 62 w 126"/>
                  <a:gd name="T21" fmla="*/ 38 h 74"/>
                  <a:gd name="T22" fmla="*/ 70 w 126"/>
                  <a:gd name="T23" fmla="*/ 31 h 74"/>
                  <a:gd name="T24" fmla="*/ 75 w 126"/>
                  <a:gd name="T25" fmla="*/ 26 h 74"/>
                  <a:gd name="T26" fmla="*/ 79 w 126"/>
                  <a:gd name="T27" fmla="*/ 22 h 74"/>
                  <a:gd name="T28" fmla="*/ 81 w 126"/>
                  <a:gd name="T29" fmla="*/ 18 h 74"/>
                  <a:gd name="T30" fmla="*/ 81 w 126"/>
                  <a:gd name="T31" fmla="*/ 13 h 74"/>
                  <a:gd name="T32" fmla="*/ 80 w 126"/>
                  <a:gd name="T33" fmla="*/ 8 h 74"/>
                  <a:gd name="T34" fmla="*/ 79 w 126"/>
                  <a:gd name="T35" fmla="*/ 4 h 74"/>
                  <a:gd name="T36" fmla="*/ 80 w 126"/>
                  <a:gd name="T37" fmla="*/ 1 h 74"/>
                  <a:gd name="T38" fmla="*/ 83 w 126"/>
                  <a:gd name="T39" fmla="*/ 0 h 74"/>
                  <a:gd name="T40" fmla="*/ 88 w 126"/>
                  <a:gd name="T41" fmla="*/ 0 h 74"/>
                  <a:gd name="T42" fmla="*/ 95 w 126"/>
                  <a:gd name="T43" fmla="*/ 2 h 74"/>
                  <a:gd name="T44" fmla="*/ 101 w 126"/>
                  <a:gd name="T45" fmla="*/ 6 h 74"/>
                  <a:gd name="T46" fmla="*/ 109 w 126"/>
                  <a:gd name="T47" fmla="*/ 12 h 74"/>
                  <a:gd name="T48" fmla="*/ 118 w 126"/>
                  <a:gd name="T49" fmla="*/ 20 h 74"/>
                  <a:gd name="T50" fmla="*/ 125 w 126"/>
                  <a:gd name="T51" fmla="*/ 26 h 74"/>
                  <a:gd name="T52" fmla="*/ 126 w 126"/>
                  <a:gd name="T53" fmla="*/ 33 h 74"/>
                  <a:gd name="T54" fmla="*/ 126 w 126"/>
                  <a:gd name="T55" fmla="*/ 39 h 74"/>
                  <a:gd name="T56" fmla="*/ 122 w 126"/>
                  <a:gd name="T57" fmla="*/ 45 h 74"/>
                  <a:gd name="T58" fmla="*/ 116 w 126"/>
                  <a:gd name="T59" fmla="*/ 50 h 74"/>
                  <a:gd name="T60" fmla="*/ 105 w 126"/>
                  <a:gd name="T61" fmla="*/ 54 h 74"/>
                  <a:gd name="T62" fmla="*/ 93 w 126"/>
                  <a:gd name="T63" fmla="*/ 58 h 74"/>
                  <a:gd name="T64" fmla="*/ 70 w 126"/>
                  <a:gd name="T65" fmla="*/ 64 h 74"/>
                  <a:gd name="T66" fmla="*/ 41 w 126"/>
                  <a:gd name="T67" fmla="*/ 71 h 74"/>
                  <a:gd name="T68" fmla="*/ 26 w 126"/>
                  <a:gd name="T6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6" h="74">
                    <a:moveTo>
                      <a:pt x="26" y="74"/>
                    </a:moveTo>
                    <a:lnTo>
                      <a:pt x="20" y="74"/>
                    </a:lnTo>
                    <a:lnTo>
                      <a:pt x="14" y="74"/>
                    </a:lnTo>
                    <a:lnTo>
                      <a:pt x="10" y="74"/>
                    </a:lnTo>
                    <a:lnTo>
                      <a:pt x="6" y="74"/>
                    </a:lnTo>
                    <a:lnTo>
                      <a:pt x="4" y="74"/>
                    </a:lnTo>
                    <a:lnTo>
                      <a:pt x="1" y="72"/>
                    </a:lnTo>
                    <a:lnTo>
                      <a:pt x="1" y="71"/>
                    </a:lnTo>
                    <a:lnTo>
                      <a:pt x="0" y="71"/>
                    </a:lnTo>
                    <a:lnTo>
                      <a:pt x="0" y="70"/>
                    </a:lnTo>
                    <a:lnTo>
                      <a:pt x="1" y="67"/>
                    </a:lnTo>
                    <a:lnTo>
                      <a:pt x="2" y="66"/>
                    </a:lnTo>
                    <a:lnTo>
                      <a:pt x="6" y="63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4" y="55"/>
                    </a:lnTo>
                    <a:lnTo>
                      <a:pt x="31" y="53"/>
                    </a:lnTo>
                    <a:lnTo>
                      <a:pt x="38" y="50"/>
                    </a:lnTo>
                    <a:lnTo>
                      <a:pt x="46" y="46"/>
                    </a:lnTo>
                    <a:lnTo>
                      <a:pt x="51" y="43"/>
                    </a:lnTo>
                    <a:lnTo>
                      <a:pt x="56" y="41"/>
                    </a:lnTo>
                    <a:lnTo>
                      <a:pt x="62" y="38"/>
                    </a:lnTo>
                    <a:lnTo>
                      <a:pt x="66" y="34"/>
                    </a:lnTo>
                    <a:lnTo>
                      <a:pt x="70" y="31"/>
                    </a:lnTo>
                    <a:lnTo>
                      <a:pt x="72" y="29"/>
                    </a:lnTo>
                    <a:lnTo>
                      <a:pt x="75" y="26"/>
                    </a:lnTo>
                    <a:lnTo>
                      <a:pt x="78" y="25"/>
                    </a:lnTo>
                    <a:lnTo>
                      <a:pt x="79" y="22"/>
                    </a:lnTo>
                    <a:lnTo>
                      <a:pt x="80" y="21"/>
                    </a:lnTo>
                    <a:lnTo>
                      <a:pt x="81" y="18"/>
                    </a:lnTo>
                    <a:lnTo>
                      <a:pt x="81" y="16"/>
                    </a:lnTo>
                    <a:lnTo>
                      <a:pt x="81" y="13"/>
                    </a:lnTo>
                    <a:lnTo>
                      <a:pt x="80" y="10"/>
                    </a:lnTo>
                    <a:lnTo>
                      <a:pt x="80" y="8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9" y="2"/>
                    </a:lnTo>
                    <a:lnTo>
                      <a:pt x="80" y="1"/>
                    </a:lnTo>
                    <a:lnTo>
                      <a:pt x="81" y="1"/>
                    </a:lnTo>
                    <a:lnTo>
                      <a:pt x="83" y="0"/>
                    </a:lnTo>
                    <a:lnTo>
                      <a:pt x="85" y="0"/>
                    </a:lnTo>
                    <a:lnTo>
                      <a:pt x="88" y="0"/>
                    </a:lnTo>
                    <a:lnTo>
                      <a:pt x="92" y="1"/>
                    </a:lnTo>
                    <a:lnTo>
                      <a:pt x="95" y="2"/>
                    </a:lnTo>
                    <a:lnTo>
                      <a:pt x="99" y="4"/>
                    </a:lnTo>
                    <a:lnTo>
                      <a:pt x="101" y="6"/>
                    </a:lnTo>
                    <a:lnTo>
                      <a:pt x="105" y="9"/>
                    </a:lnTo>
                    <a:lnTo>
                      <a:pt x="109" y="12"/>
                    </a:lnTo>
                    <a:lnTo>
                      <a:pt x="114" y="16"/>
                    </a:lnTo>
                    <a:lnTo>
                      <a:pt x="118" y="20"/>
                    </a:lnTo>
                    <a:lnTo>
                      <a:pt x="122" y="24"/>
                    </a:lnTo>
                    <a:lnTo>
                      <a:pt x="125" y="26"/>
                    </a:lnTo>
                    <a:lnTo>
                      <a:pt x="126" y="30"/>
                    </a:lnTo>
                    <a:lnTo>
                      <a:pt x="126" y="33"/>
                    </a:lnTo>
                    <a:lnTo>
                      <a:pt x="126" y="35"/>
                    </a:lnTo>
                    <a:lnTo>
                      <a:pt x="126" y="39"/>
                    </a:lnTo>
                    <a:lnTo>
                      <a:pt x="125" y="42"/>
                    </a:lnTo>
                    <a:lnTo>
                      <a:pt x="122" y="45"/>
                    </a:lnTo>
                    <a:lnTo>
                      <a:pt x="120" y="47"/>
                    </a:lnTo>
                    <a:lnTo>
                      <a:pt x="116" y="50"/>
                    </a:lnTo>
                    <a:lnTo>
                      <a:pt x="110" y="53"/>
                    </a:lnTo>
                    <a:lnTo>
                      <a:pt x="105" y="54"/>
                    </a:lnTo>
                    <a:lnTo>
                      <a:pt x="100" y="56"/>
                    </a:lnTo>
                    <a:lnTo>
                      <a:pt x="93" y="58"/>
                    </a:lnTo>
                    <a:lnTo>
                      <a:pt x="85" y="60"/>
                    </a:lnTo>
                    <a:lnTo>
                      <a:pt x="70" y="64"/>
                    </a:lnTo>
                    <a:lnTo>
                      <a:pt x="55" y="67"/>
                    </a:lnTo>
                    <a:lnTo>
                      <a:pt x="41" y="71"/>
                    </a:lnTo>
                    <a:lnTo>
                      <a:pt x="26" y="74"/>
                    </a:lnTo>
                    <a:lnTo>
                      <a:pt x="26" y="74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608"/>
              <p:cNvSpPr/>
              <p:nvPr/>
            </p:nvSpPr>
            <p:spPr bwMode="auto">
              <a:xfrm>
                <a:off x="3865563" y="1493838"/>
                <a:ext cx="177800" cy="98425"/>
              </a:xfrm>
              <a:custGeom>
                <a:avLst/>
                <a:gdLst>
                  <a:gd name="T0" fmla="*/ 70 w 112"/>
                  <a:gd name="T1" fmla="*/ 8 h 62"/>
                  <a:gd name="T2" fmla="*/ 78 w 112"/>
                  <a:gd name="T3" fmla="*/ 9 h 62"/>
                  <a:gd name="T4" fmla="*/ 84 w 112"/>
                  <a:gd name="T5" fmla="*/ 12 h 62"/>
                  <a:gd name="T6" fmla="*/ 89 w 112"/>
                  <a:gd name="T7" fmla="*/ 13 h 62"/>
                  <a:gd name="T8" fmla="*/ 95 w 112"/>
                  <a:gd name="T9" fmla="*/ 16 h 62"/>
                  <a:gd name="T10" fmla="*/ 99 w 112"/>
                  <a:gd name="T11" fmla="*/ 17 h 62"/>
                  <a:gd name="T12" fmla="*/ 103 w 112"/>
                  <a:gd name="T13" fmla="*/ 20 h 62"/>
                  <a:gd name="T14" fmla="*/ 105 w 112"/>
                  <a:gd name="T15" fmla="*/ 21 h 62"/>
                  <a:gd name="T16" fmla="*/ 106 w 112"/>
                  <a:gd name="T17" fmla="*/ 24 h 62"/>
                  <a:gd name="T18" fmla="*/ 108 w 112"/>
                  <a:gd name="T19" fmla="*/ 29 h 62"/>
                  <a:gd name="T20" fmla="*/ 110 w 112"/>
                  <a:gd name="T21" fmla="*/ 36 h 62"/>
                  <a:gd name="T22" fmla="*/ 110 w 112"/>
                  <a:gd name="T23" fmla="*/ 41 h 62"/>
                  <a:gd name="T24" fmla="*/ 112 w 112"/>
                  <a:gd name="T25" fmla="*/ 47 h 62"/>
                  <a:gd name="T26" fmla="*/ 112 w 112"/>
                  <a:gd name="T27" fmla="*/ 50 h 62"/>
                  <a:gd name="T28" fmla="*/ 110 w 112"/>
                  <a:gd name="T29" fmla="*/ 54 h 62"/>
                  <a:gd name="T30" fmla="*/ 110 w 112"/>
                  <a:gd name="T31" fmla="*/ 57 h 62"/>
                  <a:gd name="T32" fmla="*/ 109 w 112"/>
                  <a:gd name="T33" fmla="*/ 58 h 62"/>
                  <a:gd name="T34" fmla="*/ 109 w 112"/>
                  <a:gd name="T35" fmla="*/ 61 h 62"/>
                  <a:gd name="T36" fmla="*/ 106 w 112"/>
                  <a:gd name="T37" fmla="*/ 62 h 62"/>
                  <a:gd name="T38" fmla="*/ 105 w 112"/>
                  <a:gd name="T39" fmla="*/ 62 h 62"/>
                  <a:gd name="T40" fmla="*/ 104 w 112"/>
                  <a:gd name="T41" fmla="*/ 62 h 62"/>
                  <a:gd name="T42" fmla="*/ 101 w 112"/>
                  <a:gd name="T43" fmla="*/ 62 h 62"/>
                  <a:gd name="T44" fmla="*/ 97 w 112"/>
                  <a:gd name="T45" fmla="*/ 61 h 62"/>
                  <a:gd name="T46" fmla="*/ 92 w 112"/>
                  <a:gd name="T47" fmla="*/ 58 h 62"/>
                  <a:gd name="T48" fmla="*/ 87 w 112"/>
                  <a:gd name="T49" fmla="*/ 55 h 62"/>
                  <a:gd name="T50" fmla="*/ 79 w 112"/>
                  <a:gd name="T51" fmla="*/ 51 h 62"/>
                  <a:gd name="T52" fmla="*/ 70 w 112"/>
                  <a:gd name="T53" fmla="*/ 46 h 62"/>
                  <a:gd name="T54" fmla="*/ 60 w 112"/>
                  <a:gd name="T55" fmla="*/ 41 h 62"/>
                  <a:gd name="T56" fmla="*/ 50 w 112"/>
                  <a:gd name="T57" fmla="*/ 34 h 62"/>
                  <a:gd name="T58" fmla="*/ 43 w 112"/>
                  <a:gd name="T59" fmla="*/ 30 h 62"/>
                  <a:gd name="T60" fmla="*/ 38 w 112"/>
                  <a:gd name="T61" fmla="*/ 28 h 62"/>
                  <a:gd name="T62" fmla="*/ 33 w 112"/>
                  <a:gd name="T63" fmla="*/ 24 h 62"/>
                  <a:gd name="T64" fmla="*/ 27 w 112"/>
                  <a:gd name="T65" fmla="*/ 21 h 62"/>
                  <a:gd name="T66" fmla="*/ 24 w 112"/>
                  <a:gd name="T67" fmla="*/ 18 h 62"/>
                  <a:gd name="T68" fmla="*/ 20 w 112"/>
                  <a:gd name="T69" fmla="*/ 16 h 62"/>
                  <a:gd name="T70" fmla="*/ 16 w 112"/>
                  <a:gd name="T71" fmla="*/ 14 h 62"/>
                  <a:gd name="T72" fmla="*/ 12 w 112"/>
                  <a:gd name="T73" fmla="*/ 12 h 62"/>
                  <a:gd name="T74" fmla="*/ 9 w 112"/>
                  <a:gd name="T75" fmla="*/ 11 h 62"/>
                  <a:gd name="T76" fmla="*/ 6 w 112"/>
                  <a:gd name="T77" fmla="*/ 9 h 62"/>
                  <a:gd name="T78" fmla="*/ 5 w 112"/>
                  <a:gd name="T79" fmla="*/ 7 h 62"/>
                  <a:gd name="T80" fmla="*/ 4 w 112"/>
                  <a:gd name="T81" fmla="*/ 5 h 62"/>
                  <a:gd name="T82" fmla="*/ 2 w 112"/>
                  <a:gd name="T83" fmla="*/ 5 h 62"/>
                  <a:gd name="T84" fmla="*/ 1 w 112"/>
                  <a:gd name="T85" fmla="*/ 4 h 62"/>
                  <a:gd name="T86" fmla="*/ 0 w 112"/>
                  <a:gd name="T87" fmla="*/ 3 h 62"/>
                  <a:gd name="T88" fmla="*/ 0 w 112"/>
                  <a:gd name="T89" fmla="*/ 3 h 62"/>
                  <a:gd name="T90" fmla="*/ 1 w 112"/>
                  <a:gd name="T91" fmla="*/ 1 h 62"/>
                  <a:gd name="T92" fmla="*/ 1 w 112"/>
                  <a:gd name="T93" fmla="*/ 1 h 62"/>
                  <a:gd name="T94" fmla="*/ 4 w 112"/>
                  <a:gd name="T95" fmla="*/ 0 h 62"/>
                  <a:gd name="T96" fmla="*/ 5 w 112"/>
                  <a:gd name="T97" fmla="*/ 0 h 62"/>
                  <a:gd name="T98" fmla="*/ 9 w 112"/>
                  <a:gd name="T99" fmla="*/ 0 h 62"/>
                  <a:gd name="T100" fmla="*/ 12 w 112"/>
                  <a:gd name="T101" fmla="*/ 0 h 62"/>
                  <a:gd name="T102" fmla="*/ 16 w 112"/>
                  <a:gd name="T103" fmla="*/ 0 h 62"/>
                  <a:gd name="T104" fmla="*/ 21 w 112"/>
                  <a:gd name="T105" fmla="*/ 0 h 62"/>
                  <a:gd name="T106" fmla="*/ 26 w 112"/>
                  <a:gd name="T107" fmla="*/ 0 h 62"/>
                  <a:gd name="T108" fmla="*/ 31 w 112"/>
                  <a:gd name="T109" fmla="*/ 0 h 62"/>
                  <a:gd name="T110" fmla="*/ 38 w 112"/>
                  <a:gd name="T111" fmla="*/ 1 h 62"/>
                  <a:gd name="T112" fmla="*/ 43 w 112"/>
                  <a:gd name="T113" fmla="*/ 1 h 62"/>
                  <a:gd name="T114" fmla="*/ 56 w 112"/>
                  <a:gd name="T115" fmla="*/ 4 h 62"/>
                  <a:gd name="T116" fmla="*/ 70 w 112"/>
                  <a:gd name="T117" fmla="*/ 8 h 62"/>
                  <a:gd name="T118" fmla="*/ 70 w 112"/>
                  <a:gd name="T119" fmla="*/ 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2" h="62">
                    <a:moveTo>
                      <a:pt x="70" y="8"/>
                    </a:moveTo>
                    <a:lnTo>
                      <a:pt x="78" y="9"/>
                    </a:lnTo>
                    <a:lnTo>
                      <a:pt x="84" y="12"/>
                    </a:lnTo>
                    <a:lnTo>
                      <a:pt x="89" y="13"/>
                    </a:lnTo>
                    <a:lnTo>
                      <a:pt x="95" y="16"/>
                    </a:lnTo>
                    <a:lnTo>
                      <a:pt x="99" y="17"/>
                    </a:lnTo>
                    <a:lnTo>
                      <a:pt x="103" y="20"/>
                    </a:lnTo>
                    <a:lnTo>
                      <a:pt x="105" y="21"/>
                    </a:lnTo>
                    <a:lnTo>
                      <a:pt x="106" y="24"/>
                    </a:lnTo>
                    <a:lnTo>
                      <a:pt x="108" y="29"/>
                    </a:lnTo>
                    <a:lnTo>
                      <a:pt x="110" y="36"/>
                    </a:lnTo>
                    <a:lnTo>
                      <a:pt x="110" y="41"/>
                    </a:lnTo>
                    <a:lnTo>
                      <a:pt x="112" y="47"/>
                    </a:lnTo>
                    <a:lnTo>
                      <a:pt x="112" y="50"/>
                    </a:lnTo>
                    <a:lnTo>
                      <a:pt x="110" y="54"/>
                    </a:lnTo>
                    <a:lnTo>
                      <a:pt x="110" y="57"/>
                    </a:lnTo>
                    <a:lnTo>
                      <a:pt x="109" y="58"/>
                    </a:lnTo>
                    <a:lnTo>
                      <a:pt x="109" y="61"/>
                    </a:lnTo>
                    <a:lnTo>
                      <a:pt x="106" y="62"/>
                    </a:lnTo>
                    <a:lnTo>
                      <a:pt x="105" y="62"/>
                    </a:lnTo>
                    <a:lnTo>
                      <a:pt x="104" y="62"/>
                    </a:lnTo>
                    <a:lnTo>
                      <a:pt x="101" y="62"/>
                    </a:lnTo>
                    <a:lnTo>
                      <a:pt x="97" y="61"/>
                    </a:lnTo>
                    <a:lnTo>
                      <a:pt x="92" y="58"/>
                    </a:lnTo>
                    <a:lnTo>
                      <a:pt x="87" y="55"/>
                    </a:lnTo>
                    <a:lnTo>
                      <a:pt x="79" y="51"/>
                    </a:lnTo>
                    <a:lnTo>
                      <a:pt x="70" y="46"/>
                    </a:lnTo>
                    <a:lnTo>
                      <a:pt x="60" y="41"/>
                    </a:lnTo>
                    <a:lnTo>
                      <a:pt x="50" y="34"/>
                    </a:lnTo>
                    <a:lnTo>
                      <a:pt x="43" y="30"/>
                    </a:lnTo>
                    <a:lnTo>
                      <a:pt x="38" y="28"/>
                    </a:lnTo>
                    <a:lnTo>
                      <a:pt x="33" y="24"/>
                    </a:lnTo>
                    <a:lnTo>
                      <a:pt x="27" y="21"/>
                    </a:lnTo>
                    <a:lnTo>
                      <a:pt x="24" y="18"/>
                    </a:lnTo>
                    <a:lnTo>
                      <a:pt x="20" y="16"/>
                    </a:lnTo>
                    <a:lnTo>
                      <a:pt x="16" y="14"/>
                    </a:lnTo>
                    <a:lnTo>
                      <a:pt x="12" y="12"/>
                    </a:lnTo>
                    <a:lnTo>
                      <a:pt x="9" y="11"/>
                    </a:lnTo>
                    <a:lnTo>
                      <a:pt x="6" y="9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38" y="1"/>
                    </a:lnTo>
                    <a:lnTo>
                      <a:pt x="43" y="1"/>
                    </a:lnTo>
                    <a:lnTo>
                      <a:pt x="56" y="4"/>
                    </a:lnTo>
                    <a:lnTo>
                      <a:pt x="70" y="8"/>
                    </a:lnTo>
                    <a:lnTo>
                      <a:pt x="70" y="8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609"/>
              <p:cNvSpPr/>
              <p:nvPr/>
            </p:nvSpPr>
            <p:spPr bwMode="auto">
              <a:xfrm>
                <a:off x="3890963" y="1320800"/>
                <a:ext cx="192088" cy="120650"/>
              </a:xfrm>
              <a:custGeom>
                <a:avLst/>
                <a:gdLst>
                  <a:gd name="T0" fmla="*/ 0 w 121"/>
                  <a:gd name="T1" fmla="*/ 75 h 76"/>
                  <a:gd name="T2" fmla="*/ 0 w 121"/>
                  <a:gd name="T3" fmla="*/ 73 h 76"/>
                  <a:gd name="T4" fmla="*/ 0 w 121"/>
                  <a:gd name="T5" fmla="*/ 72 h 76"/>
                  <a:gd name="T6" fmla="*/ 1 w 121"/>
                  <a:gd name="T7" fmla="*/ 71 h 76"/>
                  <a:gd name="T8" fmla="*/ 4 w 121"/>
                  <a:gd name="T9" fmla="*/ 70 h 76"/>
                  <a:gd name="T10" fmla="*/ 6 w 121"/>
                  <a:gd name="T11" fmla="*/ 67 h 76"/>
                  <a:gd name="T12" fmla="*/ 9 w 121"/>
                  <a:gd name="T13" fmla="*/ 64 h 76"/>
                  <a:gd name="T14" fmla="*/ 13 w 121"/>
                  <a:gd name="T15" fmla="*/ 63 h 76"/>
                  <a:gd name="T16" fmla="*/ 18 w 121"/>
                  <a:gd name="T17" fmla="*/ 59 h 76"/>
                  <a:gd name="T18" fmla="*/ 29 w 121"/>
                  <a:gd name="T19" fmla="*/ 55 h 76"/>
                  <a:gd name="T20" fmla="*/ 39 w 121"/>
                  <a:gd name="T21" fmla="*/ 50 h 76"/>
                  <a:gd name="T22" fmla="*/ 50 w 121"/>
                  <a:gd name="T23" fmla="*/ 43 h 76"/>
                  <a:gd name="T24" fmla="*/ 59 w 121"/>
                  <a:gd name="T25" fmla="*/ 37 h 76"/>
                  <a:gd name="T26" fmla="*/ 64 w 121"/>
                  <a:gd name="T27" fmla="*/ 33 h 76"/>
                  <a:gd name="T28" fmla="*/ 68 w 121"/>
                  <a:gd name="T29" fmla="*/ 29 h 76"/>
                  <a:gd name="T30" fmla="*/ 71 w 121"/>
                  <a:gd name="T31" fmla="*/ 25 h 76"/>
                  <a:gd name="T32" fmla="*/ 75 w 121"/>
                  <a:gd name="T33" fmla="*/ 22 h 76"/>
                  <a:gd name="T34" fmla="*/ 76 w 121"/>
                  <a:gd name="T35" fmla="*/ 18 h 76"/>
                  <a:gd name="T36" fmla="*/ 77 w 121"/>
                  <a:gd name="T37" fmla="*/ 16 h 76"/>
                  <a:gd name="T38" fmla="*/ 77 w 121"/>
                  <a:gd name="T39" fmla="*/ 13 h 76"/>
                  <a:gd name="T40" fmla="*/ 77 w 121"/>
                  <a:gd name="T41" fmla="*/ 10 h 76"/>
                  <a:gd name="T42" fmla="*/ 76 w 121"/>
                  <a:gd name="T43" fmla="*/ 8 h 76"/>
                  <a:gd name="T44" fmla="*/ 76 w 121"/>
                  <a:gd name="T45" fmla="*/ 6 h 76"/>
                  <a:gd name="T46" fmla="*/ 76 w 121"/>
                  <a:gd name="T47" fmla="*/ 5 h 76"/>
                  <a:gd name="T48" fmla="*/ 77 w 121"/>
                  <a:gd name="T49" fmla="*/ 4 h 76"/>
                  <a:gd name="T50" fmla="*/ 77 w 121"/>
                  <a:gd name="T51" fmla="*/ 2 h 76"/>
                  <a:gd name="T52" fmla="*/ 79 w 121"/>
                  <a:gd name="T53" fmla="*/ 1 h 76"/>
                  <a:gd name="T54" fmla="*/ 83 w 121"/>
                  <a:gd name="T55" fmla="*/ 0 h 76"/>
                  <a:gd name="T56" fmla="*/ 85 w 121"/>
                  <a:gd name="T57" fmla="*/ 0 h 76"/>
                  <a:gd name="T58" fmla="*/ 88 w 121"/>
                  <a:gd name="T59" fmla="*/ 1 h 76"/>
                  <a:gd name="T60" fmla="*/ 90 w 121"/>
                  <a:gd name="T61" fmla="*/ 1 h 76"/>
                  <a:gd name="T62" fmla="*/ 94 w 121"/>
                  <a:gd name="T63" fmla="*/ 4 h 76"/>
                  <a:gd name="T64" fmla="*/ 98 w 121"/>
                  <a:gd name="T65" fmla="*/ 5 h 76"/>
                  <a:gd name="T66" fmla="*/ 102 w 121"/>
                  <a:gd name="T67" fmla="*/ 8 h 76"/>
                  <a:gd name="T68" fmla="*/ 106 w 121"/>
                  <a:gd name="T69" fmla="*/ 12 h 76"/>
                  <a:gd name="T70" fmla="*/ 112 w 121"/>
                  <a:gd name="T71" fmla="*/ 16 h 76"/>
                  <a:gd name="T72" fmla="*/ 115 w 121"/>
                  <a:gd name="T73" fmla="*/ 19 h 76"/>
                  <a:gd name="T74" fmla="*/ 118 w 121"/>
                  <a:gd name="T75" fmla="*/ 23 h 76"/>
                  <a:gd name="T76" fmla="*/ 119 w 121"/>
                  <a:gd name="T77" fmla="*/ 27 h 76"/>
                  <a:gd name="T78" fmla="*/ 121 w 121"/>
                  <a:gd name="T79" fmla="*/ 31 h 76"/>
                  <a:gd name="T80" fmla="*/ 119 w 121"/>
                  <a:gd name="T81" fmla="*/ 35 h 76"/>
                  <a:gd name="T82" fmla="*/ 118 w 121"/>
                  <a:gd name="T83" fmla="*/ 38 h 76"/>
                  <a:gd name="T84" fmla="*/ 115 w 121"/>
                  <a:gd name="T85" fmla="*/ 41 h 76"/>
                  <a:gd name="T86" fmla="*/ 112 w 121"/>
                  <a:gd name="T87" fmla="*/ 43 h 76"/>
                  <a:gd name="T88" fmla="*/ 106 w 121"/>
                  <a:gd name="T89" fmla="*/ 47 h 76"/>
                  <a:gd name="T90" fmla="*/ 100 w 121"/>
                  <a:gd name="T91" fmla="*/ 50 h 76"/>
                  <a:gd name="T92" fmla="*/ 92 w 121"/>
                  <a:gd name="T93" fmla="*/ 52 h 76"/>
                  <a:gd name="T94" fmla="*/ 84 w 121"/>
                  <a:gd name="T95" fmla="*/ 55 h 76"/>
                  <a:gd name="T96" fmla="*/ 76 w 121"/>
                  <a:gd name="T97" fmla="*/ 59 h 76"/>
                  <a:gd name="T98" fmla="*/ 67 w 121"/>
                  <a:gd name="T99" fmla="*/ 62 h 76"/>
                  <a:gd name="T100" fmla="*/ 56 w 121"/>
                  <a:gd name="T101" fmla="*/ 64 h 76"/>
                  <a:gd name="T102" fmla="*/ 46 w 121"/>
                  <a:gd name="T103" fmla="*/ 67 h 76"/>
                  <a:gd name="T104" fmla="*/ 36 w 121"/>
                  <a:gd name="T105" fmla="*/ 70 h 76"/>
                  <a:gd name="T106" fmla="*/ 27 w 121"/>
                  <a:gd name="T107" fmla="*/ 72 h 76"/>
                  <a:gd name="T108" fmla="*/ 19 w 121"/>
                  <a:gd name="T109" fmla="*/ 73 h 76"/>
                  <a:gd name="T110" fmla="*/ 13 w 121"/>
                  <a:gd name="T111" fmla="*/ 75 h 76"/>
                  <a:gd name="T112" fmla="*/ 8 w 121"/>
                  <a:gd name="T113" fmla="*/ 76 h 76"/>
                  <a:gd name="T114" fmla="*/ 4 w 121"/>
                  <a:gd name="T115" fmla="*/ 76 h 76"/>
                  <a:gd name="T116" fmla="*/ 1 w 121"/>
                  <a:gd name="T117" fmla="*/ 76 h 76"/>
                  <a:gd name="T118" fmla="*/ 0 w 121"/>
                  <a:gd name="T119" fmla="*/ 75 h 76"/>
                  <a:gd name="T120" fmla="*/ 0 w 121"/>
                  <a:gd name="T121" fmla="*/ 7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1" h="76">
                    <a:moveTo>
                      <a:pt x="0" y="75"/>
                    </a:moveTo>
                    <a:lnTo>
                      <a:pt x="0" y="73"/>
                    </a:lnTo>
                    <a:lnTo>
                      <a:pt x="0" y="72"/>
                    </a:lnTo>
                    <a:lnTo>
                      <a:pt x="1" y="71"/>
                    </a:lnTo>
                    <a:lnTo>
                      <a:pt x="4" y="70"/>
                    </a:lnTo>
                    <a:lnTo>
                      <a:pt x="6" y="67"/>
                    </a:lnTo>
                    <a:lnTo>
                      <a:pt x="9" y="64"/>
                    </a:lnTo>
                    <a:lnTo>
                      <a:pt x="13" y="63"/>
                    </a:lnTo>
                    <a:lnTo>
                      <a:pt x="18" y="59"/>
                    </a:lnTo>
                    <a:lnTo>
                      <a:pt x="29" y="55"/>
                    </a:lnTo>
                    <a:lnTo>
                      <a:pt x="39" y="50"/>
                    </a:lnTo>
                    <a:lnTo>
                      <a:pt x="50" y="43"/>
                    </a:lnTo>
                    <a:lnTo>
                      <a:pt x="59" y="37"/>
                    </a:lnTo>
                    <a:lnTo>
                      <a:pt x="64" y="33"/>
                    </a:lnTo>
                    <a:lnTo>
                      <a:pt x="68" y="29"/>
                    </a:lnTo>
                    <a:lnTo>
                      <a:pt x="71" y="25"/>
                    </a:lnTo>
                    <a:lnTo>
                      <a:pt x="75" y="22"/>
                    </a:lnTo>
                    <a:lnTo>
                      <a:pt x="76" y="18"/>
                    </a:lnTo>
                    <a:lnTo>
                      <a:pt x="77" y="16"/>
                    </a:lnTo>
                    <a:lnTo>
                      <a:pt x="77" y="13"/>
                    </a:lnTo>
                    <a:lnTo>
                      <a:pt x="77" y="10"/>
                    </a:lnTo>
                    <a:lnTo>
                      <a:pt x="76" y="8"/>
                    </a:lnTo>
                    <a:lnTo>
                      <a:pt x="76" y="6"/>
                    </a:lnTo>
                    <a:lnTo>
                      <a:pt x="76" y="5"/>
                    </a:lnTo>
                    <a:lnTo>
                      <a:pt x="77" y="4"/>
                    </a:lnTo>
                    <a:lnTo>
                      <a:pt x="77" y="2"/>
                    </a:lnTo>
                    <a:lnTo>
                      <a:pt x="79" y="1"/>
                    </a:lnTo>
                    <a:lnTo>
                      <a:pt x="83" y="0"/>
                    </a:lnTo>
                    <a:lnTo>
                      <a:pt x="85" y="0"/>
                    </a:lnTo>
                    <a:lnTo>
                      <a:pt x="88" y="1"/>
                    </a:lnTo>
                    <a:lnTo>
                      <a:pt x="90" y="1"/>
                    </a:lnTo>
                    <a:lnTo>
                      <a:pt x="94" y="4"/>
                    </a:lnTo>
                    <a:lnTo>
                      <a:pt x="98" y="5"/>
                    </a:lnTo>
                    <a:lnTo>
                      <a:pt x="102" y="8"/>
                    </a:lnTo>
                    <a:lnTo>
                      <a:pt x="106" y="12"/>
                    </a:lnTo>
                    <a:lnTo>
                      <a:pt x="112" y="16"/>
                    </a:lnTo>
                    <a:lnTo>
                      <a:pt x="115" y="19"/>
                    </a:lnTo>
                    <a:lnTo>
                      <a:pt x="118" y="23"/>
                    </a:lnTo>
                    <a:lnTo>
                      <a:pt x="119" y="27"/>
                    </a:lnTo>
                    <a:lnTo>
                      <a:pt x="121" y="31"/>
                    </a:lnTo>
                    <a:lnTo>
                      <a:pt x="119" y="35"/>
                    </a:lnTo>
                    <a:lnTo>
                      <a:pt x="118" y="38"/>
                    </a:lnTo>
                    <a:lnTo>
                      <a:pt x="115" y="41"/>
                    </a:lnTo>
                    <a:lnTo>
                      <a:pt x="112" y="43"/>
                    </a:lnTo>
                    <a:lnTo>
                      <a:pt x="106" y="47"/>
                    </a:lnTo>
                    <a:lnTo>
                      <a:pt x="100" y="50"/>
                    </a:lnTo>
                    <a:lnTo>
                      <a:pt x="92" y="52"/>
                    </a:lnTo>
                    <a:lnTo>
                      <a:pt x="84" y="55"/>
                    </a:lnTo>
                    <a:lnTo>
                      <a:pt x="76" y="59"/>
                    </a:lnTo>
                    <a:lnTo>
                      <a:pt x="67" y="62"/>
                    </a:lnTo>
                    <a:lnTo>
                      <a:pt x="56" y="64"/>
                    </a:lnTo>
                    <a:lnTo>
                      <a:pt x="46" y="67"/>
                    </a:lnTo>
                    <a:lnTo>
                      <a:pt x="36" y="70"/>
                    </a:lnTo>
                    <a:lnTo>
                      <a:pt x="27" y="72"/>
                    </a:lnTo>
                    <a:lnTo>
                      <a:pt x="19" y="73"/>
                    </a:lnTo>
                    <a:lnTo>
                      <a:pt x="13" y="75"/>
                    </a:lnTo>
                    <a:lnTo>
                      <a:pt x="8" y="76"/>
                    </a:lnTo>
                    <a:lnTo>
                      <a:pt x="4" y="76"/>
                    </a:lnTo>
                    <a:lnTo>
                      <a:pt x="1" y="76"/>
                    </a:lnTo>
                    <a:lnTo>
                      <a:pt x="0" y="75"/>
                    </a:lnTo>
                    <a:lnTo>
                      <a:pt x="0" y="75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610"/>
              <p:cNvSpPr/>
              <p:nvPr/>
            </p:nvSpPr>
            <p:spPr bwMode="auto">
              <a:xfrm>
                <a:off x="3635376" y="1390650"/>
                <a:ext cx="80963" cy="103188"/>
              </a:xfrm>
              <a:custGeom>
                <a:avLst/>
                <a:gdLst>
                  <a:gd name="T0" fmla="*/ 11 w 51"/>
                  <a:gd name="T1" fmla="*/ 2 h 65"/>
                  <a:gd name="T2" fmla="*/ 17 w 51"/>
                  <a:gd name="T3" fmla="*/ 3 h 65"/>
                  <a:gd name="T4" fmla="*/ 20 w 51"/>
                  <a:gd name="T5" fmla="*/ 3 h 65"/>
                  <a:gd name="T6" fmla="*/ 24 w 51"/>
                  <a:gd name="T7" fmla="*/ 4 h 65"/>
                  <a:gd name="T8" fmla="*/ 28 w 51"/>
                  <a:gd name="T9" fmla="*/ 6 h 65"/>
                  <a:gd name="T10" fmla="*/ 32 w 51"/>
                  <a:gd name="T11" fmla="*/ 8 h 65"/>
                  <a:gd name="T12" fmla="*/ 36 w 51"/>
                  <a:gd name="T13" fmla="*/ 10 h 65"/>
                  <a:gd name="T14" fmla="*/ 40 w 51"/>
                  <a:gd name="T15" fmla="*/ 12 h 65"/>
                  <a:gd name="T16" fmla="*/ 45 w 51"/>
                  <a:gd name="T17" fmla="*/ 19 h 65"/>
                  <a:gd name="T18" fmla="*/ 46 w 51"/>
                  <a:gd name="T19" fmla="*/ 23 h 65"/>
                  <a:gd name="T20" fmla="*/ 49 w 51"/>
                  <a:gd name="T21" fmla="*/ 27 h 65"/>
                  <a:gd name="T22" fmla="*/ 50 w 51"/>
                  <a:gd name="T23" fmla="*/ 31 h 65"/>
                  <a:gd name="T24" fmla="*/ 51 w 51"/>
                  <a:gd name="T25" fmla="*/ 35 h 65"/>
                  <a:gd name="T26" fmla="*/ 51 w 51"/>
                  <a:gd name="T27" fmla="*/ 39 h 65"/>
                  <a:gd name="T28" fmla="*/ 51 w 51"/>
                  <a:gd name="T29" fmla="*/ 44 h 65"/>
                  <a:gd name="T30" fmla="*/ 51 w 51"/>
                  <a:gd name="T31" fmla="*/ 49 h 65"/>
                  <a:gd name="T32" fmla="*/ 51 w 51"/>
                  <a:gd name="T33" fmla="*/ 53 h 65"/>
                  <a:gd name="T34" fmla="*/ 51 w 51"/>
                  <a:gd name="T35" fmla="*/ 56 h 65"/>
                  <a:gd name="T36" fmla="*/ 50 w 51"/>
                  <a:gd name="T37" fmla="*/ 60 h 65"/>
                  <a:gd name="T38" fmla="*/ 49 w 51"/>
                  <a:gd name="T39" fmla="*/ 62 h 65"/>
                  <a:gd name="T40" fmla="*/ 47 w 51"/>
                  <a:gd name="T41" fmla="*/ 64 h 65"/>
                  <a:gd name="T42" fmla="*/ 46 w 51"/>
                  <a:gd name="T43" fmla="*/ 65 h 65"/>
                  <a:gd name="T44" fmla="*/ 45 w 51"/>
                  <a:gd name="T45" fmla="*/ 65 h 65"/>
                  <a:gd name="T46" fmla="*/ 41 w 51"/>
                  <a:gd name="T47" fmla="*/ 65 h 65"/>
                  <a:gd name="T48" fmla="*/ 38 w 51"/>
                  <a:gd name="T49" fmla="*/ 64 h 65"/>
                  <a:gd name="T50" fmla="*/ 36 w 51"/>
                  <a:gd name="T51" fmla="*/ 62 h 65"/>
                  <a:gd name="T52" fmla="*/ 33 w 51"/>
                  <a:gd name="T53" fmla="*/ 61 h 65"/>
                  <a:gd name="T54" fmla="*/ 29 w 51"/>
                  <a:gd name="T55" fmla="*/ 60 h 65"/>
                  <a:gd name="T56" fmla="*/ 26 w 51"/>
                  <a:gd name="T57" fmla="*/ 57 h 65"/>
                  <a:gd name="T58" fmla="*/ 21 w 51"/>
                  <a:gd name="T59" fmla="*/ 52 h 65"/>
                  <a:gd name="T60" fmla="*/ 16 w 51"/>
                  <a:gd name="T61" fmla="*/ 45 h 65"/>
                  <a:gd name="T62" fmla="*/ 11 w 51"/>
                  <a:gd name="T63" fmla="*/ 39 h 65"/>
                  <a:gd name="T64" fmla="*/ 8 w 51"/>
                  <a:gd name="T65" fmla="*/ 31 h 65"/>
                  <a:gd name="T66" fmla="*/ 5 w 51"/>
                  <a:gd name="T67" fmla="*/ 23 h 65"/>
                  <a:gd name="T68" fmla="*/ 4 w 51"/>
                  <a:gd name="T69" fmla="*/ 16 h 65"/>
                  <a:gd name="T70" fmla="*/ 3 w 51"/>
                  <a:gd name="T71" fmla="*/ 12 h 65"/>
                  <a:gd name="T72" fmla="*/ 1 w 51"/>
                  <a:gd name="T73" fmla="*/ 10 h 65"/>
                  <a:gd name="T74" fmla="*/ 1 w 51"/>
                  <a:gd name="T75" fmla="*/ 7 h 65"/>
                  <a:gd name="T76" fmla="*/ 0 w 51"/>
                  <a:gd name="T77" fmla="*/ 6 h 65"/>
                  <a:gd name="T78" fmla="*/ 0 w 51"/>
                  <a:gd name="T79" fmla="*/ 3 h 65"/>
                  <a:gd name="T80" fmla="*/ 0 w 51"/>
                  <a:gd name="T81" fmla="*/ 2 h 65"/>
                  <a:gd name="T82" fmla="*/ 1 w 51"/>
                  <a:gd name="T83" fmla="*/ 0 h 65"/>
                  <a:gd name="T84" fmla="*/ 1 w 51"/>
                  <a:gd name="T85" fmla="*/ 0 h 65"/>
                  <a:gd name="T86" fmla="*/ 3 w 51"/>
                  <a:gd name="T87" fmla="*/ 0 h 65"/>
                  <a:gd name="T88" fmla="*/ 4 w 51"/>
                  <a:gd name="T89" fmla="*/ 0 h 65"/>
                  <a:gd name="T90" fmla="*/ 5 w 51"/>
                  <a:gd name="T91" fmla="*/ 0 h 65"/>
                  <a:gd name="T92" fmla="*/ 8 w 51"/>
                  <a:gd name="T93" fmla="*/ 2 h 65"/>
                  <a:gd name="T94" fmla="*/ 11 w 51"/>
                  <a:gd name="T95" fmla="*/ 2 h 65"/>
                  <a:gd name="T96" fmla="*/ 11 w 51"/>
                  <a:gd name="T97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1" h="65">
                    <a:moveTo>
                      <a:pt x="11" y="2"/>
                    </a:moveTo>
                    <a:lnTo>
                      <a:pt x="17" y="3"/>
                    </a:lnTo>
                    <a:lnTo>
                      <a:pt x="20" y="3"/>
                    </a:lnTo>
                    <a:lnTo>
                      <a:pt x="24" y="4"/>
                    </a:lnTo>
                    <a:lnTo>
                      <a:pt x="28" y="6"/>
                    </a:lnTo>
                    <a:lnTo>
                      <a:pt x="32" y="8"/>
                    </a:lnTo>
                    <a:lnTo>
                      <a:pt x="36" y="10"/>
                    </a:lnTo>
                    <a:lnTo>
                      <a:pt x="40" y="12"/>
                    </a:lnTo>
                    <a:lnTo>
                      <a:pt x="45" y="19"/>
                    </a:lnTo>
                    <a:lnTo>
                      <a:pt x="46" y="23"/>
                    </a:lnTo>
                    <a:lnTo>
                      <a:pt x="49" y="27"/>
                    </a:lnTo>
                    <a:lnTo>
                      <a:pt x="50" y="31"/>
                    </a:lnTo>
                    <a:lnTo>
                      <a:pt x="51" y="35"/>
                    </a:lnTo>
                    <a:lnTo>
                      <a:pt x="51" y="39"/>
                    </a:lnTo>
                    <a:lnTo>
                      <a:pt x="51" y="44"/>
                    </a:lnTo>
                    <a:lnTo>
                      <a:pt x="51" y="49"/>
                    </a:lnTo>
                    <a:lnTo>
                      <a:pt x="51" y="53"/>
                    </a:lnTo>
                    <a:lnTo>
                      <a:pt x="51" y="56"/>
                    </a:lnTo>
                    <a:lnTo>
                      <a:pt x="50" y="60"/>
                    </a:lnTo>
                    <a:lnTo>
                      <a:pt x="49" y="62"/>
                    </a:lnTo>
                    <a:lnTo>
                      <a:pt x="47" y="64"/>
                    </a:lnTo>
                    <a:lnTo>
                      <a:pt x="46" y="65"/>
                    </a:lnTo>
                    <a:lnTo>
                      <a:pt x="45" y="65"/>
                    </a:lnTo>
                    <a:lnTo>
                      <a:pt x="41" y="65"/>
                    </a:lnTo>
                    <a:lnTo>
                      <a:pt x="38" y="64"/>
                    </a:lnTo>
                    <a:lnTo>
                      <a:pt x="36" y="62"/>
                    </a:lnTo>
                    <a:lnTo>
                      <a:pt x="33" y="61"/>
                    </a:lnTo>
                    <a:lnTo>
                      <a:pt x="29" y="60"/>
                    </a:lnTo>
                    <a:lnTo>
                      <a:pt x="26" y="57"/>
                    </a:lnTo>
                    <a:lnTo>
                      <a:pt x="21" y="52"/>
                    </a:lnTo>
                    <a:lnTo>
                      <a:pt x="16" y="45"/>
                    </a:lnTo>
                    <a:lnTo>
                      <a:pt x="11" y="39"/>
                    </a:lnTo>
                    <a:lnTo>
                      <a:pt x="8" y="31"/>
                    </a:lnTo>
                    <a:lnTo>
                      <a:pt x="5" y="23"/>
                    </a:lnTo>
                    <a:lnTo>
                      <a:pt x="4" y="16"/>
                    </a:lnTo>
                    <a:lnTo>
                      <a:pt x="3" y="12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8" y="2"/>
                    </a:lnTo>
                    <a:lnTo>
                      <a:pt x="11" y="2"/>
                    </a:lnTo>
                    <a:lnTo>
                      <a:pt x="11" y="2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611"/>
              <p:cNvSpPr/>
              <p:nvPr/>
            </p:nvSpPr>
            <p:spPr bwMode="auto">
              <a:xfrm>
                <a:off x="3597276" y="1730375"/>
                <a:ext cx="96838" cy="106363"/>
              </a:xfrm>
              <a:custGeom>
                <a:avLst/>
                <a:gdLst>
                  <a:gd name="T0" fmla="*/ 0 w 61"/>
                  <a:gd name="T1" fmla="*/ 2 h 67"/>
                  <a:gd name="T2" fmla="*/ 2 w 61"/>
                  <a:gd name="T3" fmla="*/ 1 h 67"/>
                  <a:gd name="T4" fmla="*/ 4 w 61"/>
                  <a:gd name="T5" fmla="*/ 1 h 67"/>
                  <a:gd name="T6" fmla="*/ 6 w 61"/>
                  <a:gd name="T7" fmla="*/ 0 h 67"/>
                  <a:gd name="T8" fmla="*/ 8 w 61"/>
                  <a:gd name="T9" fmla="*/ 0 h 67"/>
                  <a:gd name="T10" fmla="*/ 12 w 61"/>
                  <a:gd name="T11" fmla="*/ 0 h 67"/>
                  <a:gd name="T12" fmla="*/ 15 w 61"/>
                  <a:gd name="T13" fmla="*/ 1 h 67"/>
                  <a:gd name="T14" fmla="*/ 20 w 61"/>
                  <a:gd name="T15" fmla="*/ 1 h 67"/>
                  <a:gd name="T16" fmla="*/ 24 w 61"/>
                  <a:gd name="T17" fmla="*/ 2 h 67"/>
                  <a:gd name="T18" fmla="*/ 33 w 61"/>
                  <a:gd name="T19" fmla="*/ 6 h 67"/>
                  <a:gd name="T20" fmla="*/ 37 w 61"/>
                  <a:gd name="T21" fmla="*/ 8 h 67"/>
                  <a:gd name="T22" fmla="*/ 41 w 61"/>
                  <a:gd name="T23" fmla="*/ 10 h 67"/>
                  <a:gd name="T24" fmla="*/ 45 w 61"/>
                  <a:gd name="T25" fmla="*/ 13 h 67"/>
                  <a:gd name="T26" fmla="*/ 48 w 61"/>
                  <a:gd name="T27" fmla="*/ 14 h 67"/>
                  <a:gd name="T28" fmla="*/ 50 w 61"/>
                  <a:gd name="T29" fmla="*/ 17 h 67"/>
                  <a:gd name="T30" fmla="*/ 53 w 61"/>
                  <a:gd name="T31" fmla="*/ 21 h 67"/>
                  <a:gd name="T32" fmla="*/ 56 w 61"/>
                  <a:gd name="T33" fmla="*/ 26 h 67"/>
                  <a:gd name="T34" fmla="*/ 58 w 61"/>
                  <a:gd name="T35" fmla="*/ 31 h 67"/>
                  <a:gd name="T36" fmla="*/ 60 w 61"/>
                  <a:gd name="T37" fmla="*/ 38 h 67"/>
                  <a:gd name="T38" fmla="*/ 61 w 61"/>
                  <a:gd name="T39" fmla="*/ 43 h 67"/>
                  <a:gd name="T40" fmla="*/ 60 w 61"/>
                  <a:gd name="T41" fmla="*/ 47 h 67"/>
                  <a:gd name="T42" fmla="*/ 58 w 61"/>
                  <a:gd name="T43" fmla="*/ 51 h 67"/>
                  <a:gd name="T44" fmla="*/ 58 w 61"/>
                  <a:gd name="T45" fmla="*/ 54 h 67"/>
                  <a:gd name="T46" fmla="*/ 58 w 61"/>
                  <a:gd name="T47" fmla="*/ 56 h 67"/>
                  <a:gd name="T48" fmla="*/ 57 w 61"/>
                  <a:gd name="T49" fmla="*/ 58 h 67"/>
                  <a:gd name="T50" fmla="*/ 57 w 61"/>
                  <a:gd name="T51" fmla="*/ 59 h 67"/>
                  <a:gd name="T52" fmla="*/ 56 w 61"/>
                  <a:gd name="T53" fmla="*/ 62 h 67"/>
                  <a:gd name="T54" fmla="*/ 54 w 61"/>
                  <a:gd name="T55" fmla="*/ 64 h 67"/>
                  <a:gd name="T56" fmla="*/ 53 w 61"/>
                  <a:gd name="T57" fmla="*/ 66 h 67"/>
                  <a:gd name="T58" fmla="*/ 52 w 61"/>
                  <a:gd name="T59" fmla="*/ 67 h 67"/>
                  <a:gd name="T60" fmla="*/ 50 w 61"/>
                  <a:gd name="T61" fmla="*/ 67 h 67"/>
                  <a:gd name="T62" fmla="*/ 49 w 61"/>
                  <a:gd name="T63" fmla="*/ 67 h 67"/>
                  <a:gd name="T64" fmla="*/ 48 w 61"/>
                  <a:gd name="T65" fmla="*/ 66 h 67"/>
                  <a:gd name="T66" fmla="*/ 45 w 61"/>
                  <a:gd name="T67" fmla="*/ 64 h 67"/>
                  <a:gd name="T68" fmla="*/ 42 w 61"/>
                  <a:gd name="T69" fmla="*/ 63 h 67"/>
                  <a:gd name="T70" fmla="*/ 40 w 61"/>
                  <a:gd name="T71" fmla="*/ 60 h 67"/>
                  <a:gd name="T72" fmla="*/ 37 w 61"/>
                  <a:gd name="T73" fmla="*/ 58 h 67"/>
                  <a:gd name="T74" fmla="*/ 33 w 61"/>
                  <a:gd name="T75" fmla="*/ 54 h 67"/>
                  <a:gd name="T76" fmla="*/ 29 w 61"/>
                  <a:gd name="T77" fmla="*/ 49 h 67"/>
                  <a:gd name="T78" fmla="*/ 25 w 61"/>
                  <a:gd name="T79" fmla="*/ 45 h 67"/>
                  <a:gd name="T80" fmla="*/ 20 w 61"/>
                  <a:gd name="T81" fmla="*/ 39 h 67"/>
                  <a:gd name="T82" fmla="*/ 17 w 61"/>
                  <a:gd name="T83" fmla="*/ 35 h 67"/>
                  <a:gd name="T84" fmla="*/ 13 w 61"/>
                  <a:gd name="T85" fmla="*/ 31 h 67"/>
                  <a:gd name="T86" fmla="*/ 11 w 61"/>
                  <a:gd name="T87" fmla="*/ 27 h 67"/>
                  <a:gd name="T88" fmla="*/ 10 w 61"/>
                  <a:gd name="T89" fmla="*/ 23 h 67"/>
                  <a:gd name="T90" fmla="*/ 7 w 61"/>
                  <a:gd name="T91" fmla="*/ 21 h 67"/>
                  <a:gd name="T92" fmla="*/ 6 w 61"/>
                  <a:gd name="T93" fmla="*/ 18 h 67"/>
                  <a:gd name="T94" fmla="*/ 3 w 61"/>
                  <a:gd name="T95" fmla="*/ 12 h 67"/>
                  <a:gd name="T96" fmla="*/ 2 w 61"/>
                  <a:gd name="T97" fmla="*/ 10 h 67"/>
                  <a:gd name="T98" fmla="*/ 0 w 61"/>
                  <a:gd name="T99" fmla="*/ 8 h 67"/>
                  <a:gd name="T100" fmla="*/ 0 w 61"/>
                  <a:gd name="T101" fmla="*/ 6 h 67"/>
                  <a:gd name="T102" fmla="*/ 0 w 61"/>
                  <a:gd name="T103" fmla="*/ 5 h 67"/>
                  <a:gd name="T104" fmla="*/ 0 w 61"/>
                  <a:gd name="T105" fmla="*/ 4 h 67"/>
                  <a:gd name="T106" fmla="*/ 0 w 61"/>
                  <a:gd name="T107" fmla="*/ 2 h 67"/>
                  <a:gd name="T108" fmla="*/ 0 w 61"/>
                  <a:gd name="T109" fmla="*/ 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1" h="67">
                    <a:moveTo>
                      <a:pt x="0" y="2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5" y="1"/>
                    </a:lnTo>
                    <a:lnTo>
                      <a:pt x="20" y="1"/>
                    </a:lnTo>
                    <a:lnTo>
                      <a:pt x="24" y="2"/>
                    </a:lnTo>
                    <a:lnTo>
                      <a:pt x="33" y="6"/>
                    </a:lnTo>
                    <a:lnTo>
                      <a:pt x="37" y="8"/>
                    </a:lnTo>
                    <a:lnTo>
                      <a:pt x="41" y="10"/>
                    </a:lnTo>
                    <a:lnTo>
                      <a:pt x="45" y="13"/>
                    </a:lnTo>
                    <a:lnTo>
                      <a:pt x="48" y="14"/>
                    </a:lnTo>
                    <a:lnTo>
                      <a:pt x="50" y="17"/>
                    </a:lnTo>
                    <a:lnTo>
                      <a:pt x="53" y="21"/>
                    </a:lnTo>
                    <a:lnTo>
                      <a:pt x="56" y="26"/>
                    </a:lnTo>
                    <a:lnTo>
                      <a:pt x="58" y="31"/>
                    </a:lnTo>
                    <a:lnTo>
                      <a:pt x="60" y="38"/>
                    </a:lnTo>
                    <a:lnTo>
                      <a:pt x="61" y="43"/>
                    </a:lnTo>
                    <a:lnTo>
                      <a:pt x="60" y="47"/>
                    </a:lnTo>
                    <a:lnTo>
                      <a:pt x="58" y="51"/>
                    </a:lnTo>
                    <a:lnTo>
                      <a:pt x="58" y="54"/>
                    </a:lnTo>
                    <a:lnTo>
                      <a:pt x="58" y="56"/>
                    </a:lnTo>
                    <a:lnTo>
                      <a:pt x="57" y="58"/>
                    </a:lnTo>
                    <a:lnTo>
                      <a:pt x="57" y="59"/>
                    </a:lnTo>
                    <a:lnTo>
                      <a:pt x="56" y="62"/>
                    </a:lnTo>
                    <a:lnTo>
                      <a:pt x="54" y="64"/>
                    </a:lnTo>
                    <a:lnTo>
                      <a:pt x="53" y="66"/>
                    </a:lnTo>
                    <a:lnTo>
                      <a:pt x="52" y="67"/>
                    </a:lnTo>
                    <a:lnTo>
                      <a:pt x="50" y="67"/>
                    </a:lnTo>
                    <a:lnTo>
                      <a:pt x="49" y="67"/>
                    </a:lnTo>
                    <a:lnTo>
                      <a:pt x="48" y="66"/>
                    </a:lnTo>
                    <a:lnTo>
                      <a:pt x="45" y="64"/>
                    </a:lnTo>
                    <a:lnTo>
                      <a:pt x="42" y="63"/>
                    </a:lnTo>
                    <a:lnTo>
                      <a:pt x="40" y="60"/>
                    </a:lnTo>
                    <a:lnTo>
                      <a:pt x="37" y="58"/>
                    </a:lnTo>
                    <a:lnTo>
                      <a:pt x="33" y="54"/>
                    </a:lnTo>
                    <a:lnTo>
                      <a:pt x="29" y="49"/>
                    </a:lnTo>
                    <a:lnTo>
                      <a:pt x="25" y="45"/>
                    </a:lnTo>
                    <a:lnTo>
                      <a:pt x="20" y="39"/>
                    </a:lnTo>
                    <a:lnTo>
                      <a:pt x="17" y="35"/>
                    </a:lnTo>
                    <a:lnTo>
                      <a:pt x="13" y="31"/>
                    </a:lnTo>
                    <a:lnTo>
                      <a:pt x="11" y="27"/>
                    </a:lnTo>
                    <a:lnTo>
                      <a:pt x="10" y="23"/>
                    </a:lnTo>
                    <a:lnTo>
                      <a:pt x="7" y="21"/>
                    </a:lnTo>
                    <a:lnTo>
                      <a:pt x="6" y="18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612"/>
              <p:cNvSpPr/>
              <p:nvPr/>
            </p:nvSpPr>
            <p:spPr bwMode="auto">
              <a:xfrm>
                <a:off x="3416301" y="1308100"/>
                <a:ext cx="146050" cy="111125"/>
              </a:xfrm>
              <a:custGeom>
                <a:avLst/>
                <a:gdLst>
                  <a:gd name="T0" fmla="*/ 58 w 92"/>
                  <a:gd name="T1" fmla="*/ 16 h 70"/>
                  <a:gd name="T2" fmla="*/ 66 w 92"/>
                  <a:gd name="T3" fmla="*/ 18 h 70"/>
                  <a:gd name="T4" fmla="*/ 74 w 92"/>
                  <a:gd name="T5" fmla="*/ 22 h 70"/>
                  <a:gd name="T6" fmla="*/ 79 w 92"/>
                  <a:gd name="T7" fmla="*/ 25 h 70"/>
                  <a:gd name="T8" fmla="*/ 84 w 92"/>
                  <a:gd name="T9" fmla="*/ 29 h 70"/>
                  <a:gd name="T10" fmla="*/ 87 w 92"/>
                  <a:gd name="T11" fmla="*/ 33 h 70"/>
                  <a:gd name="T12" fmla="*/ 89 w 92"/>
                  <a:gd name="T13" fmla="*/ 37 h 70"/>
                  <a:gd name="T14" fmla="*/ 91 w 92"/>
                  <a:gd name="T15" fmla="*/ 41 h 70"/>
                  <a:gd name="T16" fmla="*/ 92 w 92"/>
                  <a:gd name="T17" fmla="*/ 45 h 70"/>
                  <a:gd name="T18" fmla="*/ 92 w 92"/>
                  <a:gd name="T19" fmla="*/ 49 h 70"/>
                  <a:gd name="T20" fmla="*/ 91 w 92"/>
                  <a:gd name="T21" fmla="*/ 52 h 70"/>
                  <a:gd name="T22" fmla="*/ 91 w 92"/>
                  <a:gd name="T23" fmla="*/ 56 h 70"/>
                  <a:gd name="T24" fmla="*/ 89 w 92"/>
                  <a:gd name="T25" fmla="*/ 59 h 70"/>
                  <a:gd name="T26" fmla="*/ 88 w 92"/>
                  <a:gd name="T27" fmla="*/ 62 h 70"/>
                  <a:gd name="T28" fmla="*/ 87 w 92"/>
                  <a:gd name="T29" fmla="*/ 64 h 70"/>
                  <a:gd name="T30" fmla="*/ 85 w 92"/>
                  <a:gd name="T31" fmla="*/ 66 h 70"/>
                  <a:gd name="T32" fmla="*/ 84 w 92"/>
                  <a:gd name="T33" fmla="*/ 67 h 70"/>
                  <a:gd name="T34" fmla="*/ 81 w 92"/>
                  <a:gd name="T35" fmla="*/ 70 h 70"/>
                  <a:gd name="T36" fmla="*/ 79 w 92"/>
                  <a:gd name="T37" fmla="*/ 70 h 70"/>
                  <a:gd name="T38" fmla="*/ 76 w 92"/>
                  <a:gd name="T39" fmla="*/ 70 h 70"/>
                  <a:gd name="T40" fmla="*/ 72 w 92"/>
                  <a:gd name="T41" fmla="*/ 70 h 70"/>
                  <a:gd name="T42" fmla="*/ 68 w 92"/>
                  <a:gd name="T43" fmla="*/ 68 h 70"/>
                  <a:gd name="T44" fmla="*/ 64 w 92"/>
                  <a:gd name="T45" fmla="*/ 67 h 70"/>
                  <a:gd name="T46" fmla="*/ 60 w 92"/>
                  <a:gd name="T47" fmla="*/ 64 h 70"/>
                  <a:gd name="T48" fmla="*/ 55 w 92"/>
                  <a:gd name="T49" fmla="*/ 62 h 70"/>
                  <a:gd name="T50" fmla="*/ 51 w 92"/>
                  <a:gd name="T51" fmla="*/ 59 h 70"/>
                  <a:gd name="T52" fmla="*/ 46 w 92"/>
                  <a:gd name="T53" fmla="*/ 55 h 70"/>
                  <a:gd name="T54" fmla="*/ 41 w 92"/>
                  <a:gd name="T55" fmla="*/ 51 h 70"/>
                  <a:gd name="T56" fmla="*/ 35 w 92"/>
                  <a:gd name="T57" fmla="*/ 47 h 70"/>
                  <a:gd name="T58" fmla="*/ 26 w 92"/>
                  <a:gd name="T59" fmla="*/ 38 h 70"/>
                  <a:gd name="T60" fmla="*/ 17 w 92"/>
                  <a:gd name="T61" fmla="*/ 29 h 70"/>
                  <a:gd name="T62" fmla="*/ 12 w 92"/>
                  <a:gd name="T63" fmla="*/ 24 h 70"/>
                  <a:gd name="T64" fmla="*/ 8 w 92"/>
                  <a:gd name="T65" fmla="*/ 20 h 70"/>
                  <a:gd name="T66" fmla="*/ 5 w 92"/>
                  <a:gd name="T67" fmla="*/ 16 h 70"/>
                  <a:gd name="T68" fmla="*/ 2 w 92"/>
                  <a:gd name="T69" fmla="*/ 12 h 70"/>
                  <a:gd name="T70" fmla="*/ 1 w 92"/>
                  <a:gd name="T71" fmla="*/ 8 h 70"/>
                  <a:gd name="T72" fmla="*/ 1 w 92"/>
                  <a:gd name="T73" fmla="*/ 5 h 70"/>
                  <a:gd name="T74" fmla="*/ 0 w 92"/>
                  <a:gd name="T75" fmla="*/ 4 h 70"/>
                  <a:gd name="T76" fmla="*/ 1 w 92"/>
                  <a:gd name="T77" fmla="*/ 2 h 70"/>
                  <a:gd name="T78" fmla="*/ 1 w 92"/>
                  <a:gd name="T79" fmla="*/ 1 h 70"/>
                  <a:gd name="T80" fmla="*/ 2 w 92"/>
                  <a:gd name="T81" fmla="*/ 1 h 70"/>
                  <a:gd name="T82" fmla="*/ 2 w 92"/>
                  <a:gd name="T83" fmla="*/ 0 h 70"/>
                  <a:gd name="T84" fmla="*/ 5 w 92"/>
                  <a:gd name="T85" fmla="*/ 0 h 70"/>
                  <a:gd name="T86" fmla="*/ 6 w 92"/>
                  <a:gd name="T87" fmla="*/ 0 h 70"/>
                  <a:gd name="T88" fmla="*/ 9 w 92"/>
                  <a:gd name="T89" fmla="*/ 0 h 70"/>
                  <a:gd name="T90" fmla="*/ 14 w 92"/>
                  <a:gd name="T91" fmla="*/ 0 h 70"/>
                  <a:gd name="T92" fmla="*/ 17 w 92"/>
                  <a:gd name="T93" fmla="*/ 0 h 70"/>
                  <a:gd name="T94" fmla="*/ 21 w 92"/>
                  <a:gd name="T95" fmla="*/ 1 h 70"/>
                  <a:gd name="T96" fmla="*/ 26 w 92"/>
                  <a:gd name="T97" fmla="*/ 2 h 70"/>
                  <a:gd name="T98" fmla="*/ 31 w 92"/>
                  <a:gd name="T99" fmla="*/ 4 h 70"/>
                  <a:gd name="T100" fmla="*/ 37 w 92"/>
                  <a:gd name="T101" fmla="*/ 5 h 70"/>
                  <a:gd name="T102" fmla="*/ 43 w 92"/>
                  <a:gd name="T103" fmla="*/ 9 h 70"/>
                  <a:gd name="T104" fmla="*/ 50 w 92"/>
                  <a:gd name="T105" fmla="*/ 12 h 70"/>
                  <a:gd name="T106" fmla="*/ 58 w 92"/>
                  <a:gd name="T107" fmla="*/ 16 h 70"/>
                  <a:gd name="T108" fmla="*/ 58 w 92"/>
                  <a:gd name="T109" fmla="*/ 1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" h="70">
                    <a:moveTo>
                      <a:pt x="58" y="16"/>
                    </a:moveTo>
                    <a:lnTo>
                      <a:pt x="66" y="18"/>
                    </a:lnTo>
                    <a:lnTo>
                      <a:pt x="74" y="22"/>
                    </a:lnTo>
                    <a:lnTo>
                      <a:pt x="79" y="25"/>
                    </a:lnTo>
                    <a:lnTo>
                      <a:pt x="84" y="29"/>
                    </a:lnTo>
                    <a:lnTo>
                      <a:pt x="87" y="33"/>
                    </a:lnTo>
                    <a:lnTo>
                      <a:pt x="89" y="37"/>
                    </a:lnTo>
                    <a:lnTo>
                      <a:pt x="91" y="41"/>
                    </a:lnTo>
                    <a:lnTo>
                      <a:pt x="92" y="45"/>
                    </a:lnTo>
                    <a:lnTo>
                      <a:pt x="92" y="49"/>
                    </a:lnTo>
                    <a:lnTo>
                      <a:pt x="91" y="52"/>
                    </a:lnTo>
                    <a:lnTo>
                      <a:pt x="91" y="56"/>
                    </a:lnTo>
                    <a:lnTo>
                      <a:pt x="89" y="59"/>
                    </a:lnTo>
                    <a:lnTo>
                      <a:pt x="88" y="62"/>
                    </a:lnTo>
                    <a:lnTo>
                      <a:pt x="87" y="64"/>
                    </a:lnTo>
                    <a:lnTo>
                      <a:pt x="85" y="66"/>
                    </a:lnTo>
                    <a:lnTo>
                      <a:pt x="84" y="67"/>
                    </a:lnTo>
                    <a:lnTo>
                      <a:pt x="81" y="70"/>
                    </a:lnTo>
                    <a:lnTo>
                      <a:pt x="79" y="70"/>
                    </a:lnTo>
                    <a:lnTo>
                      <a:pt x="76" y="70"/>
                    </a:lnTo>
                    <a:lnTo>
                      <a:pt x="72" y="70"/>
                    </a:lnTo>
                    <a:lnTo>
                      <a:pt x="68" y="68"/>
                    </a:lnTo>
                    <a:lnTo>
                      <a:pt x="64" y="67"/>
                    </a:lnTo>
                    <a:lnTo>
                      <a:pt x="60" y="64"/>
                    </a:lnTo>
                    <a:lnTo>
                      <a:pt x="55" y="62"/>
                    </a:lnTo>
                    <a:lnTo>
                      <a:pt x="51" y="59"/>
                    </a:lnTo>
                    <a:lnTo>
                      <a:pt x="46" y="55"/>
                    </a:lnTo>
                    <a:lnTo>
                      <a:pt x="41" y="51"/>
                    </a:lnTo>
                    <a:lnTo>
                      <a:pt x="35" y="47"/>
                    </a:lnTo>
                    <a:lnTo>
                      <a:pt x="26" y="38"/>
                    </a:lnTo>
                    <a:lnTo>
                      <a:pt x="17" y="29"/>
                    </a:lnTo>
                    <a:lnTo>
                      <a:pt x="12" y="24"/>
                    </a:lnTo>
                    <a:lnTo>
                      <a:pt x="8" y="20"/>
                    </a:lnTo>
                    <a:lnTo>
                      <a:pt x="5" y="16"/>
                    </a:lnTo>
                    <a:lnTo>
                      <a:pt x="2" y="12"/>
                    </a:lnTo>
                    <a:lnTo>
                      <a:pt x="1" y="8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1" y="1"/>
                    </a:lnTo>
                    <a:lnTo>
                      <a:pt x="26" y="2"/>
                    </a:lnTo>
                    <a:lnTo>
                      <a:pt x="31" y="4"/>
                    </a:lnTo>
                    <a:lnTo>
                      <a:pt x="37" y="5"/>
                    </a:lnTo>
                    <a:lnTo>
                      <a:pt x="43" y="9"/>
                    </a:lnTo>
                    <a:lnTo>
                      <a:pt x="50" y="12"/>
                    </a:lnTo>
                    <a:lnTo>
                      <a:pt x="58" y="16"/>
                    </a:lnTo>
                    <a:lnTo>
                      <a:pt x="58" y="16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613"/>
              <p:cNvSpPr/>
              <p:nvPr/>
            </p:nvSpPr>
            <p:spPr bwMode="auto">
              <a:xfrm>
                <a:off x="3336926" y="1541463"/>
                <a:ext cx="133350" cy="115888"/>
              </a:xfrm>
              <a:custGeom>
                <a:avLst/>
                <a:gdLst>
                  <a:gd name="T0" fmla="*/ 0 w 84"/>
                  <a:gd name="T1" fmla="*/ 4 h 73"/>
                  <a:gd name="T2" fmla="*/ 1 w 84"/>
                  <a:gd name="T3" fmla="*/ 3 h 73"/>
                  <a:gd name="T4" fmla="*/ 2 w 84"/>
                  <a:gd name="T5" fmla="*/ 2 h 73"/>
                  <a:gd name="T6" fmla="*/ 5 w 84"/>
                  <a:gd name="T7" fmla="*/ 2 h 73"/>
                  <a:gd name="T8" fmla="*/ 8 w 84"/>
                  <a:gd name="T9" fmla="*/ 0 h 73"/>
                  <a:gd name="T10" fmla="*/ 12 w 84"/>
                  <a:gd name="T11" fmla="*/ 0 h 73"/>
                  <a:gd name="T12" fmla="*/ 16 w 84"/>
                  <a:gd name="T13" fmla="*/ 0 h 73"/>
                  <a:gd name="T14" fmla="*/ 21 w 84"/>
                  <a:gd name="T15" fmla="*/ 0 h 73"/>
                  <a:gd name="T16" fmla="*/ 27 w 84"/>
                  <a:gd name="T17" fmla="*/ 2 h 73"/>
                  <a:gd name="T18" fmla="*/ 39 w 84"/>
                  <a:gd name="T19" fmla="*/ 3 h 73"/>
                  <a:gd name="T20" fmla="*/ 45 w 84"/>
                  <a:gd name="T21" fmla="*/ 4 h 73"/>
                  <a:gd name="T22" fmla="*/ 48 w 84"/>
                  <a:gd name="T23" fmla="*/ 7 h 73"/>
                  <a:gd name="T24" fmla="*/ 54 w 84"/>
                  <a:gd name="T25" fmla="*/ 8 h 73"/>
                  <a:gd name="T26" fmla="*/ 58 w 84"/>
                  <a:gd name="T27" fmla="*/ 10 h 73"/>
                  <a:gd name="T28" fmla="*/ 60 w 84"/>
                  <a:gd name="T29" fmla="*/ 11 h 73"/>
                  <a:gd name="T30" fmla="*/ 64 w 84"/>
                  <a:gd name="T31" fmla="*/ 12 h 73"/>
                  <a:gd name="T32" fmla="*/ 70 w 84"/>
                  <a:gd name="T33" fmla="*/ 16 h 73"/>
                  <a:gd name="T34" fmla="*/ 75 w 84"/>
                  <a:gd name="T35" fmla="*/ 20 h 73"/>
                  <a:gd name="T36" fmla="*/ 77 w 84"/>
                  <a:gd name="T37" fmla="*/ 21 h 73"/>
                  <a:gd name="T38" fmla="*/ 79 w 84"/>
                  <a:gd name="T39" fmla="*/ 24 h 73"/>
                  <a:gd name="T40" fmla="*/ 81 w 84"/>
                  <a:gd name="T41" fmla="*/ 27 h 73"/>
                  <a:gd name="T42" fmla="*/ 81 w 84"/>
                  <a:gd name="T43" fmla="*/ 29 h 73"/>
                  <a:gd name="T44" fmla="*/ 84 w 84"/>
                  <a:gd name="T45" fmla="*/ 36 h 73"/>
                  <a:gd name="T46" fmla="*/ 84 w 84"/>
                  <a:gd name="T47" fmla="*/ 41 h 73"/>
                  <a:gd name="T48" fmla="*/ 84 w 84"/>
                  <a:gd name="T49" fmla="*/ 48 h 73"/>
                  <a:gd name="T50" fmla="*/ 84 w 84"/>
                  <a:gd name="T51" fmla="*/ 53 h 73"/>
                  <a:gd name="T52" fmla="*/ 84 w 84"/>
                  <a:gd name="T53" fmla="*/ 57 h 73"/>
                  <a:gd name="T54" fmla="*/ 84 w 84"/>
                  <a:gd name="T55" fmla="*/ 60 h 73"/>
                  <a:gd name="T56" fmla="*/ 84 w 84"/>
                  <a:gd name="T57" fmla="*/ 63 h 73"/>
                  <a:gd name="T58" fmla="*/ 84 w 84"/>
                  <a:gd name="T59" fmla="*/ 65 h 73"/>
                  <a:gd name="T60" fmla="*/ 84 w 84"/>
                  <a:gd name="T61" fmla="*/ 67 h 73"/>
                  <a:gd name="T62" fmla="*/ 84 w 84"/>
                  <a:gd name="T63" fmla="*/ 69 h 73"/>
                  <a:gd name="T64" fmla="*/ 81 w 84"/>
                  <a:gd name="T65" fmla="*/ 71 h 73"/>
                  <a:gd name="T66" fmla="*/ 80 w 84"/>
                  <a:gd name="T67" fmla="*/ 73 h 73"/>
                  <a:gd name="T68" fmla="*/ 79 w 84"/>
                  <a:gd name="T69" fmla="*/ 73 h 73"/>
                  <a:gd name="T70" fmla="*/ 76 w 84"/>
                  <a:gd name="T71" fmla="*/ 71 h 73"/>
                  <a:gd name="T72" fmla="*/ 72 w 84"/>
                  <a:gd name="T73" fmla="*/ 70 h 73"/>
                  <a:gd name="T74" fmla="*/ 68 w 84"/>
                  <a:gd name="T75" fmla="*/ 67 h 73"/>
                  <a:gd name="T76" fmla="*/ 64 w 84"/>
                  <a:gd name="T77" fmla="*/ 65 h 73"/>
                  <a:gd name="T78" fmla="*/ 59 w 84"/>
                  <a:gd name="T79" fmla="*/ 62 h 73"/>
                  <a:gd name="T80" fmla="*/ 54 w 84"/>
                  <a:gd name="T81" fmla="*/ 58 h 73"/>
                  <a:gd name="T82" fmla="*/ 47 w 84"/>
                  <a:gd name="T83" fmla="*/ 56 h 73"/>
                  <a:gd name="T84" fmla="*/ 41 w 84"/>
                  <a:gd name="T85" fmla="*/ 52 h 73"/>
                  <a:gd name="T86" fmla="*/ 35 w 84"/>
                  <a:gd name="T87" fmla="*/ 49 h 73"/>
                  <a:gd name="T88" fmla="*/ 30 w 84"/>
                  <a:gd name="T89" fmla="*/ 45 h 73"/>
                  <a:gd name="T90" fmla="*/ 26 w 84"/>
                  <a:gd name="T91" fmla="*/ 41 h 73"/>
                  <a:gd name="T92" fmla="*/ 21 w 84"/>
                  <a:gd name="T93" fmla="*/ 37 h 73"/>
                  <a:gd name="T94" fmla="*/ 18 w 84"/>
                  <a:gd name="T95" fmla="*/ 32 h 73"/>
                  <a:gd name="T96" fmla="*/ 14 w 84"/>
                  <a:gd name="T97" fmla="*/ 27 h 73"/>
                  <a:gd name="T98" fmla="*/ 12 w 84"/>
                  <a:gd name="T99" fmla="*/ 23 h 73"/>
                  <a:gd name="T100" fmla="*/ 8 w 84"/>
                  <a:gd name="T101" fmla="*/ 19 h 73"/>
                  <a:gd name="T102" fmla="*/ 5 w 84"/>
                  <a:gd name="T103" fmla="*/ 15 h 73"/>
                  <a:gd name="T104" fmla="*/ 4 w 84"/>
                  <a:gd name="T105" fmla="*/ 12 h 73"/>
                  <a:gd name="T106" fmla="*/ 1 w 84"/>
                  <a:gd name="T107" fmla="*/ 10 h 73"/>
                  <a:gd name="T108" fmla="*/ 0 w 84"/>
                  <a:gd name="T109" fmla="*/ 7 h 73"/>
                  <a:gd name="T110" fmla="*/ 0 w 84"/>
                  <a:gd name="T111" fmla="*/ 6 h 73"/>
                  <a:gd name="T112" fmla="*/ 0 w 84"/>
                  <a:gd name="T113" fmla="*/ 4 h 73"/>
                  <a:gd name="T114" fmla="*/ 0 w 84"/>
                  <a:gd name="T115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73">
                    <a:moveTo>
                      <a:pt x="0" y="4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7" y="2"/>
                    </a:lnTo>
                    <a:lnTo>
                      <a:pt x="39" y="3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8"/>
                    </a:lnTo>
                    <a:lnTo>
                      <a:pt x="58" y="10"/>
                    </a:lnTo>
                    <a:lnTo>
                      <a:pt x="60" y="11"/>
                    </a:lnTo>
                    <a:lnTo>
                      <a:pt x="64" y="12"/>
                    </a:lnTo>
                    <a:lnTo>
                      <a:pt x="70" y="16"/>
                    </a:lnTo>
                    <a:lnTo>
                      <a:pt x="75" y="20"/>
                    </a:lnTo>
                    <a:lnTo>
                      <a:pt x="77" y="21"/>
                    </a:lnTo>
                    <a:lnTo>
                      <a:pt x="79" y="24"/>
                    </a:lnTo>
                    <a:lnTo>
                      <a:pt x="81" y="27"/>
                    </a:lnTo>
                    <a:lnTo>
                      <a:pt x="81" y="29"/>
                    </a:lnTo>
                    <a:lnTo>
                      <a:pt x="84" y="36"/>
                    </a:lnTo>
                    <a:lnTo>
                      <a:pt x="84" y="41"/>
                    </a:lnTo>
                    <a:lnTo>
                      <a:pt x="84" y="48"/>
                    </a:lnTo>
                    <a:lnTo>
                      <a:pt x="84" y="53"/>
                    </a:lnTo>
                    <a:lnTo>
                      <a:pt x="84" y="57"/>
                    </a:lnTo>
                    <a:lnTo>
                      <a:pt x="84" y="60"/>
                    </a:lnTo>
                    <a:lnTo>
                      <a:pt x="84" y="63"/>
                    </a:lnTo>
                    <a:lnTo>
                      <a:pt x="84" y="65"/>
                    </a:lnTo>
                    <a:lnTo>
                      <a:pt x="84" y="67"/>
                    </a:lnTo>
                    <a:lnTo>
                      <a:pt x="84" y="69"/>
                    </a:lnTo>
                    <a:lnTo>
                      <a:pt x="81" y="71"/>
                    </a:lnTo>
                    <a:lnTo>
                      <a:pt x="80" y="73"/>
                    </a:lnTo>
                    <a:lnTo>
                      <a:pt x="79" y="73"/>
                    </a:lnTo>
                    <a:lnTo>
                      <a:pt x="76" y="71"/>
                    </a:lnTo>
                    <a:lnTo>
                      <a:pt x="72" y="70"/>
                    </a:lnTo>
                    <a:lnTo>
                      <a:pt x="68" y="67"/>
                    </a:lnTo>
                    <a:lnTo>
                      <a:pt x="64" y="65"/>
                    </a:lnTo>
                    <a:lnTo>
                      <a:pt x="59" y="62"/>
                    </a:lnTo>
                    <a:lnTo>
                      <a:pt x="54" y="58"/>
                    </a:lnTo>
                    <a:lnTo>
                      <a:pt x="47" y="56"/>
                    </a:lnTo>
                    <a:lnTo>
                      <a:pt x="41" y="52"/>
                    </a:lnTo>
                    <a:lnTo>
                      <a:pt x="35" y="49"/>
                    </a:lnTo>
                    <a:lnTo>
                      <a:pt x="30" y="45"/>
                    </a:lnTo>
                    <a:lnTo>
                      <a:pt x="26" y="41"/>
                    </a:lnTo>
                    <a:lnTo>
                      <a:pt x="21" y="37"/>
                    </a:lnTo>
                    <a:lnTo>
                      <a:pt x="18" y="32"/>
                    </a:lnTo>
                    <a:lnTo>
                      <a:pt x="14" y="27"/>
                    </a:lnTo>
                    <a:lnTo>
                      <a:pt x="12" y="23"/>
                    </a:lnTo>
                    <a:lnTo>
                      <a:pt x="8" y="19"/>
                    </a:lnTo>
                    <a:lnTo>
                      <a:pt x="5" y="15"/>
                    </a:lnTo>
                    <a:lnTo>
                      <a:pt x="4" y="12"/>
                    </a:lnTo>
                    <a:lnTo>
                      <a:pt x="1" y="10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614"/>
              <p:cNvSpPr/>
              <p:nvPr/>
            </p:nvSpPr>
            <p:spPr bwMode="auto">
              <a:xfrm>
                <a:off x="3346451" y="1687513"/>
                <a:ext cx="204788" cy="373063"/>
              </a:xfrm>
              <a:custGeom>
                <a:avLst/>
                <a:gdLst>
                  <a:gd name="T0" fmla="*/ 37 w 129"/>
                  <a:gd name="T1" fmla="*/ 235 h 235"/>
                  <a:gd name="T2" fmla="*/ 33 w 129"/>
                  <a:gd name="T3" fmla="*/ 231 h 235"/>
                  <a:gd name="T4" fmla="*/ 27 w 129"/>
                  <a:gd name="T5" fmla="*/ 223 h 235"/>
                  <a:gd name="T6" fmla="*/ 20 w 129"/>
                  <a:gd name="T7" fmla="*/ 212 h 235"/>
                  <a:gd name="T8" fmla="*/ 12 w 129"/>
                  <a:gd name="T9" fmla="*/ 199 h 235"/>
                  <a:gd name="T10" fmla="*/ 6 w 129"/>
                  <a:gd name="T11" fmla="*/ 187 h 235"/>
                  <a:gd name="T12" fmla="*/ 2 w 129"/>
                  <a:gd name="T13" fmla="*/ 178 h 235"/>
                  <a:gd name="T14" fmla="*/ 0 w 129"/>
                  <a:gd name="T15" fmla="*/ 170 h 235"/>
                  <a:gd name="T16" fmla="*/ 2 w 129"/>
                  <a:gd name="T17" fmla="*/ 165 h 235"/>
                  <a:gd name="T18" fmla="*/ 3 w 129"/>
                  <a:gd name="T19" fmla="*/ 161 h 235"/>
                  <a:gd name="T20" fmla="*/ 8 w 129"/>
                  <a:gd name="T21" fmla="*/ 158 h 235"/>
                  <a:gd name="T22" fmla="*/ 15 w 129"/>
                  <a:gd name="T23" fmla="*/ 156 h 235"/>
                  <a:gd name="T24" fmla="*/ 21 w 129"/>
                  <a:gd name="T25" fmla="*/ 153 h 235"/>
                  <a:gd name="T26" fmla="*/ 27 w 129"/>
                  <a:gd name="T27" fmla="*/ 149 h 235"/>
                  <a:gd name="T28" fmla="*/ 33 w 129"/>
                  <a:gd name="T29" fmla="*/ 144 h 235"/>
                  <a:gd name="T30" fmla="*/ 40 w 129"/>
                  <a:gd name="T31" fmla="*/ 136 h 235"/>
                  <a:gd name="T32" fmla="*/ 46 w 129"/>
                  <a:gd name="T33" fmla="*/ 126 h 235"/>
                  <a:gd name="T34" fmla="*/ 56 w 129"/>
                  <a:gd name="T35" fmla="*/ 114 h 235"/>
                  <a:gd name="T36" fmla="*/ 64 w 129"/>
                  <a:gd name="T37" fmla="*/ 99 h 235"/>
                  <a:gd name="T38" fmla="*/ 74 w 129"/>
                  <a:gd name="T39" fmla="*/ 82 h 235"/>
                  <a:gd name="T40" fmla="*/ 83 w 129"/>
                  <a:gd name="T41" fmla="*/ 64 h 235"/>
                  <a:gd name="T42" fmla="*/ 93 w 129"/>
                  <a:gd name="T43" fmla="*/ 48 h 235"/>
                  <a:gd name="T44" fmla="*/ 102 w 129"/>
                  <a:gd name="T45" fmla="*/ 33 h 235"/>
                  <a:gd name="T46" fmla="*/ 108 w 129"/>
                  <a:gd name="T47" fmla="*/ 22 h 235"/>
                  <a:gd name="T48" fmla="*/ 115 w 129"/>
                  <a:gd name="T49" fmla="*/ 12 h 235"/>
                  <a:gd name="T50" fmla="*/ 120 w 129"/>
                  <a:gd name="T51" fmla="*/ 6 h 235"/>
                  <a:gd name="T52" fmla="*/ 124 w 129"/>
                  <a:gd name="T53" fmla="*/ 2 h 235"/>
                  <a:gd name="T54" fmla="*/ 127 w 129"/>
                  <a:gd name="T55" fmla="*/ 0 h 235"/>
                  <a:gd name="T56" fmla="*/ 128 w 129"/>
                  <a:gd name="T57" fmla="*/ 2 h 235"/>
                  <a:gd name="T58" fmla="*/ 129 w 129"/>
                  <a:gd name="T59" fmla="*/ 6 h 235"/>
                  <a:gd name="T60" fmla="*/ 128 w 129"/>
                  <a:gd name="T61" fmla="*/ 14 h 235"/>
                  <a:gd name="T62" fmla="*/ 125 w 129"/>
                  <a:gd name="T63" fmla="*/ 24 h 235"/>
                  <a:gd name="T64" fmla="*/ 121 w 129"/>
                  <a:gd name="T65" fmla="*/ 40 h 235"/>
                  <a:gd name="T66" fmla="*/ 115 w 129"/>
                  <a:gd name="T67" fmla="*/ 57 h 235"/>
                  <a:gd name="T68" fmla="*/ 108 w 129"/>
                  <a:gd name="T69" fmla="*/ 79 h 235"/>
                  <a:gd name="T70" fmla="*/ 99 w 129"/>
                  <a:gd name="T71" fmla="*/ 104 h 235"/>
                  <a:gd name="T72" fmla="*/ 89 w 129"/>
                  <a:gd name="T73" fmla="*/ 131 h 235"/>
                  <a:gd name="T74" fmla="*/ 79 w 129"/>
                  <a:gd name="T75" fmla="*/ 156 h 235"/>
                  <a:gd name="T76" fmla="*/ 70 w 129"/>
                  <a:gd name="T77" fmla="*/ 178 h 235"/>
                  <a:gd name="T78" fmla="*/ 64 w 129"/>
                  <a:gd name="T79" fmla="*/ 195 h 235"/>
                  <a:gd name="T80" fmla="*/ 56 w 129"/>
                  <a:gd name="T81" fmla="*/ 211 h 235"/>
                  <a:gd name="T82" fmla="*/ 50 w 129"/>
                  <a:gd name="T83" fmla="*/ 222 h 235"/>
                  <a:gd name="T84" fmla="*/ 45 w 129"/>
                  <a:gd name="T85" fmla="*/ 230 h 235"/>
                  <a:gd name="T86" fmla="*/ 41 w 129"/>
                  <a:gd name="T87" fmla="*/ 233 h 235"/>
                  <a:gd name="T88" fmla="*/ 40 w 129"/>
                  <a:gd name="T89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9" h="235">
                    <a:moveTo>
                      <a:pt x="40" y="235"/>
                    </a:moveTo>
                    <a:lnTo>
                      <a:pt x="37" y="235"/>
                    </a:lnTo>
                    <a:lnTo>
                      <a:pt x="36" y="233"/>
                    </a:lnTo>
                    <a:lnTo>
                      <a:pt x="33" y="231"/>
                    </a:lnTo>
                    <a:lnTo>
                      <a:pt x="31" y="227"/>
                    </a:lnTo>
                    <a:lnTo>
                      <a:pt x="27" y="223"/>
                    </a:lnTo>
                    <a:lnTo>
                      <a:pt x="24" y="219"/>
                    </a:lnTo>
                    <a:lnTo>
                      <a:pt x="20" y="212"/>
                    </a:lnTo>
                    <a:lnTo>
                      <a:pt x="16" y="206"/>
                    </a:lnTo>
                    <a:lnTo>
                      <a:pt x="12" y="199"/>
                    </a:lnTo>
                    <a:lnTo>
                      <a:pt x="8" y="194"/>
                    </a:lnTo>
                    <a:lnTo>
                      <a:pt x="6" y="187"/>
                    </a:lnTo>
                    <a:lnTo>
                      <a:pt x="3" y="182"/>
                    </a:lnTo>
                    <a:lnTo>
                      <a:pt x="2" y="178"/>
                    </a:lnTo>
                    <a:lnTo>
                      <a:pt x="0" y="174"/>
                    </a:lnTo>
                    <a:lnTo>
                      <a:pt x="0" y="170"/>
                    </a:lnTo>
                    <a:lnTo>
                      <a:pt x="0" y="168"/>
                    </a:lnTo>
                    <a:lnTo>
                      <a:pt x="2" y="165"/>
                    </a:lnTo>
                    <a:lnTo>
                      <a:pt x="2" y="164"/>
                    </a:lnTo>
                    <a:lnTo>
                      <a:pt x="3" y="161"/>
                    </a:lnTo>
                    <a:lnTo>
                      <a:pt x="6" y="160"/>
                    </a:lnTo>
                    <a:lnTo>
                      <a:pt x="8" y="158"/>
                    </a:lnTo>
                    <a:lnTo>
                      <a:pt x="11" y="157"/>
                    </a:lnTo>
                    <a:lnTo>
                      <a:pt x="15" y="156"/>
                    </a:lnTo>
                    <a:lnTo>
                      <a:pt x="19" y="155"/>
                    </a:lnTo>
                    <a:lnTo>
                      <a:pt x="21" y="153"/>
                    </a:lnTo>
                    <a:lnTo>
                      <a:pt x="24" y="152"/>
                    </a:lnTo>
                    <a:lnTo>
                      <a:pt x="27" y="149"/>
                    </a:lnTo>
                    <a:lnTo>
                      <a:pt x="29" y="148"/>
                    </a:lnTo>
                    <a:lnTo>
                      <a:pt x="33" y="144"/>
                    </a:lnTo>
                    <a:lnTo>
                      <a:pt x="36" y="140"/>
                    </a:lnTo>
                    <a:lnTo>
                      <a:pt x="40" y="136"/>
                    </a:lnTo>
                    <a:lnTo>
                      <a:pt x="44" y="131"/>
                    </a:lnTo>
                    <a:lnTo>
                      <a:pt x="46" y="126"/>
                    </a:lnTo>
                    <a:lnTo>
                      <a:pt x="50" y="120"/>
                    </a:lnTo>
                    <a:lnTo>
                      <a:pt x="56" y="114"/>
                    </a:lnTo>
                    <a:lnTo>
                      <a:pt x="60" y="107"/>
                    </a:lnTo>
                    <a:lnTo>
                      <a:pt x="64" y="99"/>
                    </a:lnTo>
                    <a:lnTo>
                      <a:pt x="69" y="91"/>
                    </a:lnTo>
                    <a:lnTo>
                      <a:pt x="74" y="82"/>
                    </a:lnTo>
                    <a:lnTo>
                      <a:pt x="78" y="73"/>
                    </a:lnTo>
                    <a:lnTo>
                      <a:pt x="83" y="64"/>
                    </a:lnTo>
                    <a:lnTo>
                      <a:pt x="89" y="56"/>
                    </a:lnTo>
                    <a:lnTo>
                      <a:pt x="93" y="48"/>
                    </a:lnTo>
                    <a:lnTo>
                      <a:pt x="98" y="40"/>
                    </a:lnTo>
                    <a:lnTo>
                      <a:pt x="102" y="33"/>
                    </a:lnTo>
                    <a:lnTo>
                      <a:pt x="106" y="28"/>
                    </a:lnTo>
                    <a:lnTo>
                      <a:pt x="108" y="22"/>
                    </a:lnTo>
                    <a:lnTo>
                      <a:pt x="112" y="18"/>
                    </a:lnTo>
                    <a:lnTo>
                      <a:pt x="115" y="12"/>
                    </a:lnTo>
                    <a:lnTo>
                      <a:pt x="118" y="10"/>
                    </a:lnTo>
                    <a:lnTo>
                      <a:pt x="120" y="6"/>
                    </a:lnTo>
                    <a:lnTo>
                      <a:pt x="121" y="3"/>
                    </a:lnTo>
                    <a:lnTo>
                      <a:pt x="124" y="2"/>
                    </a:lnTo>
                    <a:lnTo>
                      <a:pt x="125" y="0"/>
                    </a:lnTo>
                    <a:lnTo>
                      <a:pt x="127" y="0"/>
                    </a:lnTo>
                    <a:lnTo>
                      <a:pt x="128" y="0"/>
                    </a:lnTo>
                    <a:lnTo>
                      <a:pt x="128" y="2"/>
                    </a:lnTo>
                    <a:lnTo>
                      <a:pt x="129" y="3"/>
                    </a:lnTo>
                    <a:lnTo>
                      <a:pt x="129" y="6"/>
                    </a:lnTo>
                    <a:lnTo>
                      <a:pt x="128" y="10"/>
                    </a:lnTo>
                    <a:lnTo>
                      <a:pt x="128" y="14"/>
                    </a:lnTo>
                    <a:lnTo>
                      <a:pt x="127" y="19"/>
                    </a:lnTo>
                    <a:lnTo>
                      <a:pt x="125" y="24"/>
                    </a:lnTo>
                    <a:lnTo>
                      <a:pt x="123" y="32"/>
                    </a:lnTo>
                    <a:lnTo>
                      <a:pt x="121" y="40"/>
                    </a:lnTo>
                    <a:lnTo>
                      <a:pt x="119" y="48"/>
                    </a:lnTo>
                    <a:lnTo>
                      <a:pt x="115" y="57"/>
                    </a:lnTo>
                    <a:lnTo>
                      <a:pt x="112" y="68"/>
                    </a:lnTo>
                    <a:lnTo>
                      <a:pt x="108" y="79"/>
                    </a:lnTo>
                    <a:lnTo>
                      <a:pt x="104" y="91"/>
                    </a:lnTo>
                    <a:lnTo>
                      <a:pt x="99" y="104"/>
                    </a:lnTo>
                    <a:lnTo>
                      <a:pt x="94" y="118"/>
                    </a:lnTo>
                    <a:lnTo>
                      <a:pt x="89" y="131"/>
                    </a:lnTo>
                    <a:lnTo>
                      <a:pt x="85" y="144"/>
                    </a:lnTo>
                    <a:lnTo>
                      <a:pt x="79" y="156"/>
                    </a:lnTo>
                    <a:lnTo>
                      <a:pt x="75" y="168"/>
                    </a:lnTo>
                    <a:lnTo>
                      <a:pt x="70" y="178"/>
                    </a:lnTo>
                    <a:lnTo>
                      <a:pt x="66" y="187"/>
                    </a:lnTo>
                    <a:lnTo>
                      <a:pt x="64" y="195"/>
                    </a:lnTo>
                    <a:lnTo>
                      <a:pt x="60" y="203"/>
                    </a:lnTo>
                    <a:lnTo>
                      <a:pt x="56" y="211"/>
                    </a:lnTo>
                    <a:lnTo>
                      <a:pt x="53" y="216"/>
                    </a:lnTo>
                    <a:lnTo>
                      <a:pt x="50" y="222"/>
                    </a:lnTo>
                    <a:lnTo>
                      <a:pt x="48" y="226"/>
                    </a:lnTo>
                    <a:lnTo>
                      <a:pt x="45" y="230"/>
                    </a:lnTo>
                    <a:lnTo>
                      <a:pt x="44" y="232"/>
                    </a:lnTo>
                    <a:lnTo>
                      <a:pt x="41" y="233"/>
                    </a:lnTo>
                    <a:lnTo>
                      <a:pt x="40" y="235"/>
                    </a:lnTo>
                    <a:lnTo>
                      <a:pt x="40" y="235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615"/>
              <p:cNvSpPr/>
              <p:nvPr/>
            </p:nvSpPr>
            <p:spPr bwMode="auto">
              <a:xfrm>
                <a:off x="3800476" y="1770063"/>
                <a:ext cx="481013" cy="323850"/>
              </a:xfrm>
              <a:custGeom>
                <a:avLst/>
                <a:gdLst>
                  <a:gd name="T0" fmla="*/ 142 w 303"/>
                  <a:gd name="T1" fmla="*/ 116 h 204"/>
                  <a:gd name="T2" fmla="*/ 166 w 303"/>
                  <a:gd name="T3" fmla="*/ 130 h 204"/>
                  <a:gd name="T4" fmla="*/ 192 w 303"/>
                  <a:gd name="T5" fmla="*/ 143 h 204"/>
                  <a:gd name="T6" fmla="*/ 223 w 303"/>
                  <a:gd name="T7" fmla="*/ 154 h 204"/>
                  <a:gd name="T8" fmla="*/ 246 w 303"/>
                  <a:gd name="T9" fmla="*/ 162 h 204"/>
                  <a:gd name="T10" fmla="*/ 261 w 303"/>
                  <a:gd name="T11" fmla="*/ 168 h 204"/>
                  <a:gd name="T12" fmla="*/ 273 w 303"/>
                  <a:gd name="T13" fmla="*/ 172 h 204"/>
                  <a:gd name="T14" fmla="*/ 283 w 303"/>
                  <a:gd name="T15" fmla="*/ 178 h 204"/>
                  <a:gd name="T16" fmla="*/ 291 w 303"/>
                  <a:gd name="T17" fmla="*/ 181 h 204"/>
                  <a:gd name="T18" fmla="*/ 296 w 303"/>
                  <a:gd name="T19" fmla="*/ 184 h 204"/>
                  <a:gd name="T20" fmla="*/ 300 w 303"/>
                  <a:gd name="T21" fmla="*/ 187 h 204"/>
                  <a:gd name="T22" fmla="*/ 303 w 303"/>
                  <a:gd name="T23" fmla="*/ 189 h 204"/>
                  <a:gd name="T24" fmla="*/ 301 w 303"/>
                  <a:gd name="T25" fmla="*/ 192 h 204"/>
                  <a:gd name="T26" fmla="*/ 299 w 303"/>
                  <a:gd name="T27" fmla="*/ 195 h 204"/>
                  <a:gd name="T28" fmla="*/ 294 w 303"/>
                  <a:gd name="T29" fmla="*/ 196 h 204"/>
                  <a:gd name="T30" fmla="*/ 288 w 303"/>
                  <a:gd name="T31" fmla="*/ 197 h 204"/>
                  <a:gd name="T32" fmla="*/ 282 w 303"/>
                  <a:gd name="T33" fmla="*/ 199 h 204"/>
                  <a:gd name="T34" fmla="*/ 273 w 303"/>
                  <a:gd name="T35" fmla="*/ 199 h 204"/>
                  <a:gd name="T36" fmla="*/ 262 w 303"/>
                  <a:gd name="T37" fmla="*/ 200 h 204"/>
                  <a:gd name="T38" fmla="*/ 251 w 303"/>
                  <a:gd name="T39" fmla="*/ 201 h 204"/>
                  <a:gd name="T40" fmla="*/ 228 w 303"/>
                  <a:gd name="T41" fmla="*/ 203 h 204"/>
                  <a:gd name="T42" fmla="*/ 208 w 303"/>
                  <a:gd name="T43" fmla="*/ 204 h 204"/>
                  <a:gd name="T44" fmla="*/ 194 w 303"/>
                  <a:gd name="T45" fmla="*/ 204 h 204"/>
                  <a:gd name="T46" fmla="*/ 183 w 303"/>
                  <a:gd name="T47" fmla="*/ 204 h 204"/>
                  <a:gd name="T48" fmla="*/ 170 w 303"/>
                  <a:gd name="T49" fmla="*/ 200 h 204"/>
                  <a:gd name="T50" fmla="*/ 161 w 303"/>
                  <a:gd name="T51" fmla="*/ 195 h 204"/>
                  <a:gd name="T52" fmla="*/ 151 w 303"/>
                  <a:gd name="T53" fmla="*/ 189 h 204"/>
                  <a:gd name="T54" fmla="*/ 145 w 303"/>
                  <a:gd name="T55" fmla="*/ 183 h 204"/>
                  <a:gd name="T56" fmla="*/ 136 w 303"/>
                  <a:gd name="T57" fmla="*/ 174 h 204"/>
                  <a:gd name="T58" fmla="*/ 124 w 303"/>
                  <a:gd name="T59" fmla="*/ 160 h 204"/>
                  <a:gd name="T60" fmla="*/ 109 w 303"/>
                  <a:gd name="T61" fmla="*/ 143 h 204"/>
                  <a:gd name="T62" fmla="*/ 91 w 303"/>
                  <a:gd name="T63" fmla="*/ 121 h 204"/>
                  <a:gd name="T64" fmla="*/ 68 w 303"/>
                  <a:gd name="T65" fmla="*/ 95 h 204"/>
                  <a:gd name="T66" fmla="*/ 43 w 303"/>
                  <a:gd name="T67" fmla="*/ 63 h 204"/>
                  <a:gd name="T68" fmla="*/ 15 w 303"/>
                  <a:gd name="T69" fmla="*/ 27 h 204"/>
                  <a:gd name="T70" fmla="*/ 7 w 303"/>
                  <a:gd name="T71" fmla="*/ 4 h 204"/>
                  <a:gd name="T72" fmla="*/ 16 w 303"/>
                  <a:gd name="T73" fmla="*/ 4 h 204"/>
                  <a:gd name="T74" fmla="*/ 24 w 303"/>
                  <a:gd name="T75" fmla="*/ 12 h 204"/>
                  <a:gd name="T76" fmla="*/ 34 w 303"/>
                  <a:gd name="T77" fmla="*/ 22 h 204"/>
                  <a:gd name="T78" fmla="*/ 49 w 303"/>
                  <a:gd name="T79" fmla="*/ 34 h 204"/>
                  <a:gd name="T80" fmla="*/ 74 w 303"/>
                  <a:gd name="T81" fmla="*/ 59 h 204"/>
                  <a:gd name="T82" fmla="*/ 101 w 303"/>
                  <a:gd name="T83" fmla="*/ 84 h 204"/>
                  <a:gd name="T84" fmla="*/ 121 w 303"/>
                  <a:gd name="T85" fmla="*/ 100 h 204"/>
                  <a:gd name="T86" fmla="*/ 132 w 303"/>
                  <a:gd name="T87" fmla="*/ 10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03" h="204">
                    <a:moveTo>
                      <a:pt x="132" y="108"/>
                    </a:moveTo>
                    <a:lnTo>
                      <a:pt x="142" y="116"/>
                    </a:lnTo>
                    <a:lnTo>
                      <a:pt x="154" y="122"/>
                    </a:lnTo>
                    <a:lnTo>
                      <a:pt x="166" y="130"/>
                    </a:lnTo>
                    <a:lnTo>
                      <a:pt x="179" y="137"/>
                    </a:lnTo>
                    <a:lnTo>
                      <a:pt x="192" y="143"/>
                    </a:lnTo>
                    <a:lnTo>
                      <a:pt x="207" y="149"/>
                    </a:lnTo>
                    <a:lnTo>
                      <a:pt x="223" y="154"/>
                    </a:lnTo>
                    <a:lnTo>
                      <a:pt x="238" y="159"/>
                    </a:lnTo>
                    <a:lnTo>
                      <a:pt x="246" y="162"/>
                    </a:lnTo>
                    <a:lnTo>
                      <a:pt x="253" y="166"/>
                    </a:lnTo>
                    <a:lnTo>
                      <a:pt x="261" y="168"/>
                    </a:lnTo>
                    <a:lnTo>
                      <a:pt x="266" y="170"/>
                    </a:lnTo>
                    <a:lnTo>
                      <a:pt x="273" y="172"/>
                    </a:lnTo>
                    <a:lnTo>
                      <a:pt x="278" y="175"/>
                    </a:lnTo>
                    <a:lnTo>
                      <a:pt x="283" y="178"/>
                    </a:lnTo>
                    <a:lnTo>
                      <a:pt x="287" y="179"/>
                    </a:lnTo>
                    <a:lnTo>
                      <a:pt x="291" y="181"/>
                    </a:lnTo>
                    <a:lnTo>
                      <a:pt x="294" y="183"/>
                    </a:lnTo>
                    <a:lnTo>
                      <a:pt x="296" y="184"/>
                    </a:lnTo>
                    <a:lnTo>
                      <a:pt x="299" y="185"/>
                    </a:lnTo>
                    <a:lnTo>
                      <a:pt x="300" y="187"/>
                    </a:lnTo>
                    <a:lnTo>
                      <a:pt x="301" y="188"/>
                    </a:lnTo>
                    <a:lnTo>
                      <a:pt x="303" y="189"/>
                    </a:lnTo>
                    <a:lnTo>
                      <a:pt x="303" y="191"/>
                    </a:lnTo>
                    <a:lnTo>
                      <a:pt x="301" y="192"/>
                    </a:lnTo>
                    <a:lnTo>
                      <a:pt x="300" y="193"/>
                    </a:lnTo>
                    <a:lnTo>
                      <a:pt x="299" y="195"/>
                    </a:lnTo>
                    <a:lnTo>
                      <a:pt x="296" y="195"/>
                    </a:lnTo>
                    <a:lnTo>
                      <a:pt x="294" y="196"/>
                    </a:lnTo>
                    <a:lnTo>
                      <a:pt x="291" y="196"/>
                    </a:lnTo>
                    <a:lnTo>
                      <a:pt x="288" y="197"/>
                    </a:lnTo>
                    <a:lnTo>
                      <a:pt x="286" y="197"/>
                    </a:lnTo>
                    <a:lnTo>
                      <a:pt x="282" y="199"/>
                    </a:lnTo>
                    <a:lnTo>
                      <a:pt x="278" y="199"/>
                    </a:lnTo>
                    <a:lnTo>
                      <a:pt x="273" y="199"/>
                    </a:lnTo>
                    <a:lnTo>
                      <a:pt x="267" y="200"/>
                    </a:lnTo>
                    <a:lnTo>
                      <a:pt x="262" y="200"/>
                    </a:lnTo>
                    <a:lnTo>
                      <a:pt x="257" y="200"/>
                    </a:lnTo>
                    <a:lnTo>
                      <a:pt x="251" y="201"/>
                    </a:lnTo>
                    <a:lnTo>
                      <a:pt x="238" y="203"/>
                    </a:lnTo>
                    <a:lnTo>
                      <a:pt x="228" y="203"/>
                    </a:lnTo>
                    <a:lnTo>
                      <a:pt x="217" y="203"/>
                    </a:lnTo>
                    <a:lnTo>
                      <a:pt x="208" y="204"/>
                    </a:lnTo>
                    <a:lnTo>
                      <a:pt x="200" y="204"/>
                    </a:lnTo>
                    <a:lnTo>
                      <a:pt x="194" y="204"/>
                    </a:lnTo>
                    <a:lnTo>
                      <a:pt x="188" y="204"/>
                    </a:lnTo>
                    <a:lnTo>
                      <a:pt x="183" y="204"/>
                    </a:lnTo>
                    <a:lnTo>
                      <a:pt x="174" y="201"/>
                    </a:lnTo>
                    <a:lnTo>
                      <a:pt x="170" y="200"/>
                    </a:lnTo>
                    <a:lnTo>
                      <a:pt x="166" y="197"/>
                    </a:lnTo>
                    <a:lnTo>
                      <a:pt x="161" y="195"/>
                    </a:lnTo>
                    <a:lnTo>
                      <a:pt x="157" y="192"/>
                    </a:lnTo>
                    <a:lnTo>
                      <a:pt x="151" y="189"/>
                    </a:lnTo>
                    <a:lnTo>
                      <a:pt x="147" y="185"/>
                    </a:lnTo>
                    <a:lnTo>
                      <a:pt x="145" y="183"/>
                    </a:lnTo>
                    <a:lnTo>
                      <a:pt x="141" y="179"/>
                    </a:lnTo>
                    <a:lnTo>
                      <a:pt x="136" y="174"/>
                    </a:lnTo>
                    <a:lnTo>
                      <a:pt x="130" y="167"/>
                    </a:lnTo>
                    <a:lnTo>
                      <a:pt x="124" y="160"/>
                    </a:lnTo>
                    <a:lnTo>
                      <a:pt x="117" y="153"/>
                    </a:lnTo>
                    <a:lnTo>
                      <a:pt x="109" y="143"/>
                    </a:lnTo>
                    <a:lnTo>
                      <a:pt x="100" y="133"/>
                    </a:lnTo>
                    <a:lnTo>
                      <a:pt x="91" y="121"/>
                    </a:lnTo>
                    <a:lnTo>
                      <a:pt x="80" y="108"/>
                    </a:lnTo>
                    <a:lnTo>
                      <a:pt x="68" y="95"/>
                    </a:lnTo>
                    <a:lnTo>
                      <a:pt x="57" y="80"/>
                    </a:lnTo>
                    <a:lnTo>
                      <a:pt x="43" y="63"/>
                    </a:lnTo>
                    <a:lnTo>
                      <a:pt x="30" y="46"/>
                    </a:lnTo>
                    <a:lnTo>
                      <a:pt x="15" y="27"/>
                    </a:lnTo>
                    <a:lnTo>
                      <a:pt x="0" y="8"/>
                    </a:lnTo>
                    <a:lnTo>
                      <a:pt x="7" y="4"/>
                    </a:lnTo>
                    <a:lnTo>
                      <a:pt x="13" y="0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12"/>
                    </a:lnTo>
                    <a:lnTo>
                      <a:pt x="29" y="17"/>
                    </a:lnTo>
                    <a:lnTo>
                      <a:pt x="34" y="22"/>
                    </a:lnTo>
                    <a:lnTo>
                      <a:pt x="41" y="27"/>
                    </a:lnTo>
                    <a:lnTo>
                      <a:pt x="49" y="34"/>
                    </a:lnTo>
                    <a:lnTo>
                      <a:pt x="57" y="42"/>
                    </a:lnTo>
                    <a:lnTo>
                      <a:pt x="74" y="59"/>
                    </a:lnTo>
                    <a:lnTo>
                      <a:pt x="92" y="76"/>
                    </a:lnTo>
                    <a:lnTo>
                      <a:pt x="101" y="84"/>
                    </a:lnTo>
                    <a:lnTo>
                      <a:pt x="112" y="92"/>
                    </a:lnTo>
                    <a:lnTo>
                      <a:pt x="121" y="100"/>
                    </a:lnTo>
                    <a:lnTo>
                      <a:pt x="132" y="108"/>
                    </a:lnTo>
                    <a:lnTo>
                      <a:pt x="132" y="108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433990" y="864292"/>
            <a:ext cx="1146122" cy="1152128"/>
            <a:chOff x="3975938" y="627534"/>
            <a:chExt cx="1146122" cy="1152128"/>
          </a:xfrm>
        </p:grpSpPr>
        <p:pic>
          <p:nvPicPr>
            <p:cNvPr id="4" name="图片 3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938" y="627534"/>
              <a:ext cx="1146122" cy="1152128"/>
            </a:xfrm>
            <a:prstGeom prst="rect">
              <a:avLst/>
            </a:prstGeom>
          </p:spPr>
        </p:pic>
        <p:grpSp>
          <p:nvGrpSpPr>
            <p:cNvPr id="46" name="组合 45"/>
            <p:cNvGrpSpPr/>
            <p:nvPr/>
          </p:nvGrpSpPr>
          <p:grpSpPr>
            <a:xfrm>
              <a:off x="4112437" y="744017"/>
              <a:ext cx="873125" cy="919163"/>
              <a:chOff x="4394201" y="1220788"/>
              <a:chExt cx="873125" cy="919163"/>
            </a:xfrm>
          </p:grpSpPr>
          <p:sp>
            <p:nvSpPr>
              <p:cNvPr id="47" name="Freeform 616"/>
              <p:cNvSpPr/>
              <p:nvPr/>
            </p:nvSpPr>
            <p:spPr bwMode="auto">
              <a:xfrm>
                <a:off x="4745038" y="1220788"/>
                <a:ext cx="522288" cy="919163"/>
              </a:xfrm>
              <a:custGeom>
                <a:avLst/>
                <a:gdLst>
                  <a:gd name="T0" fmla="*/ 329 w 329"/>
                  <a:gd name="T1" fmla="*/ 566 h 579"/>
                  <a:gd name="T2" fmla="*/ 327 w 329"/>
                  <a:gd name="T3" fmla="*/ 578 h 579"/>
                  <a:gd name="T4" fmla="*/ 309 w 329"/>
                  <a:gd name="T5" fmla="*/ 578 h 579"/>
                  <a:gd name="T6" fmla="*/ 275 w 329"/>
                  <a:gd name="T7" fmla="*/ 567 h 579"/>
                  <a:gd name="T8" fmla="*/ 230 w 329"/>
                  <a:gd name="T9" fmla="*/ 542 h 579"/>
                  <a:gd name="T10" fmla="*/ 191 w 329"/>
                  <a:gd name="T11" fmla="*/ 504 h 579"/>
                  <a:gd name="T12" fmla="*/ 154 w 329"/>
                  <a:gd name="T13" fmla="*/ 456 h 579"/>
                  <a:gd name="T14" fmla="*/ 124 w 329"/>
                  <a:gd name="T15" fmla="*/ 400 h 579"/>
                  <a:gd name="T16" fmla="*/ 96 w 329"/>
                  <a:gd name="T17" fmla="*/ 331 h 579"/>
                  <a:gd name="T18" fmla="*/ 69 w 329"/>
                  <a:gd name="T19" fmla="*/ 246 h 579"/>
                  <a:gd name="T20" fmla="*/ 53 w 329"/>
                  <a:gd name="T21" fmla="*/ 186 h 579"/>
                  <a:gd name="T22" fmla="*/ 42 w 329"/>
                  <a:gd name="T23" fmla="*/ 144 h 579"/>
                  <a:gd name="T24" fmla="*/ 32 w 329"/>
                  <a:gd name="T25" fmla="*/ 100 h 579"/>
                  <a:gd name="T26" fmla="*/ 24 w 329"/>
                  <a:gd name="T27" fmla="*/ 52 h 579"/>
                  <a:gd name="T28" fmla="*/ 20 w 329"/>
                  <a:gd name="T29" fmla="*/ 34 h 579"/>
                  <a:gd name="T30" fmla="*/ 16 w 329"/>
                  <a:gd name="T31" fmla="*/ 21 h 579"/>
                  <a:gd name="T32" fmla="*/ 12 w 329"/>
                  <a:gd name="T33" fmla="*/ 14 h 579"/>
                  <a:gd name="T34" fmla="*/ 4 w 329"/>
                  <a:gd name="T35" fmla="*/ 10 h 579"/>
                  <a:gd name="T36" fmla="*/ 0 w 329"/>
                  <a:gd name="T37" fmla="*/ 2 h 579"/>
                  <a:gd name="T38" fmla="*/ 8 w 329"/>
                  <a:gd name="T39" fmla="*/ 0 h 579"/>
                  <a:gd name="T40" fmla="*/ 29 w 329"/>
                  <a:gd name="T41" fmla="*/ 0 h 579"/>
                  <a:gd name="T42" fmla="*/ 51 w 329"/>
                  <a:gd name="T43" fmla="*/ 6 h 579"/>
                  <a:gd name="T44" fmla="*/ 62 w 329"/>
                  <a:gd name="T45" fmla="*/ 13 h 579"/>
                  <a:gd name="T46" fmla="*/ 67 w 329"/>
                  <a:gd name="T47" fmla="*/ 36 h 579"/>
                  <a:gd name="T48" fmla="*/ 67 w 329"/>
                  <a:gd name="T49" fmla="*/ 63 h 579"/>
                  <a:gd name="T50" fmla="*/ 72 w 329"/>
                  <a:gd name="T51" fmla="*/ 104 h 579"/>
                  <a:gd name="T52" fmla="*/ 80 w 329"/>
                  <a:gd name="T53" fmla="*/ 158 h 579"/>
                  <a:gd name="T54" fmla="*/ 96 w 329"/>
                  <a:gd name="T55" fmla="*/ 219 h 579"/>
                  <a:gd name="T56" fmla="*/ 116 w 329"/>
                  <a:gd name="T57" fmla="*/ 280 h 579"/>
                  <a:gd name="T58" fmla="*/ 134 w 329"/>
                  <a:gd name="T59" fmla="*/ 334 h 579"/>
                  <a:gd name="T60" fmla="*/ 155 w 329"/>
                  <a:gd name="T61" fmla="*/ 380 h 579"/>
                  <a:gd name="T62" fmla="*/ 176 w 329"/>
                  <a:gd name="T63" fmla="*/ 420 h 579"/>
                  <a:gd name="T64" fmla="*/ 199 w 329"/>
                  <a:gd name="T65" fmla="*/ 455 h 579"/>
                  <a:gd name="T66" fmla="*/ 236 w 329"/>
                  <a:gd name="T67" fmla="*/ 491 h 579"/>
                  <a:gd name="T68" fmla="*/ 258 w 329"/>
                  <a:gd name="T69" fmla="*/ 509 h 579"/>
                  <a:gd name="T70" fmla="*/ 271 w 329"/>
                  <a:gd name="T71" fmla="*/ 513 h 579"/>
                  <a:gd name="T72" fmla="*/ 277 w 329"/>
                  <a:gd name="T73" fmla="*/ 509 h 579"/>
                  <a:gd name="T74" fmla="*/ 283 w 329"/>
                  <a:gd name="T75" fmla="*/ 499 h 579"/>
                  <a:gd name="T76" fmla="*/ 292 w 329"/>
                  <a:gd name="T77" fmla="*/ 470 h 579"/>
                  <a:gd name="T78" fmla="*/ 303 w 329"/>
                  <a:gd name="T79" fmla="*/ 439 h 579"/>
                  <a:gd name="T80" fmla="*/ 307 w 329"/>
                  <a:gd name="T81" fmla="*/ 429 h 579"/>
                  <a:gd name="T82" fmla="*/ 311 w 329"/>
                  <a:gd name="T83" fmla="*/ 425 h 579"/>
                  <a:gd name="T84" fmla="*/ 312 w 329"/>
                  <a:gd name="T85" fmla="*/ 426 h 579"/>
                  <a:gd name="T86" fmla="*/ 313 w 329"/>
                  <a:gd name="T87" fmla="*/ 435 h 579"/>
                  <a:gd name="T88" fmla="*/ 315 w 329"/>
                  <a:gd name="T89" fmla="*/ 450 h 579"/>
                  <a:gd name="T90" fmla="*/ 316 w 329"/>
                  <a:gd name="T91" fmla="*/ 471 h 579"/>
                  <a:gd name="T92" fmla="*/ 317 w 329"/>
                  <a:gd name="T93" fmla="*/ 513 h 579"/>
                  <a:gd name="T94" fmla="*/ 323 w 329"/>
                  <a:gd name="T95" fmla="*/ 547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9" h="579">
                    <a:moveTo>
                      <a:pt x="324" y="553"/>
                    </a:moveTo>
                    <a:lnTo>
                      <a:pt x="327" y="556"/>
                    </a:lnTo>
                    <a:lnTo>
                      <a:pt x="328" y="562"/>
                    </a:lnTo>
                    <a:lnTo>
                      <a:pt x="329" y="566"/>
                    </a:lnTo>
                    <a:lnTo>
                      <a:pt x="329" y="570"/>
                    </a:lnTo>
                    <a:lnTo>
                      <a:pt x="329" y="572"/>
                    </a:lnTo>
                    <a:lnTo>
                      <a:pt x="328" y="575"/>
                    </a:lnTo>
                    <a:lnTo>
                      <a:pt x="327" y="578"/>
                    </a:lnTo>
                    <a:lnTo>
                      <a:pt x="324" y="579"/>
                    </a:lnTo>
                    <a:lnTo>
                      <a:pt x="320" y="579"/>
                    </a:lnTo>
                    <a:lnTo>
                      <a:pt x="316" y="579"/>
                    </a:lnTo>
                    <a:lnTo>
                      <a:pt x="309" y="578"/>
                    </a:lnTo>
                    <a:lnTo>
                      <a:pt x="303" y="576"/>
                    </a:lnTo>
                    <a:lnTo>
                      <a:pt x="295" y="574"/>
                    </a:lnTo>
                    <a:lnTo>
                      <a:pt x="286" y="571"/>
                    </a:lnTo>
                    <a:lnTo>
                      <a:pt x="275" y="567"/>
                    </a:lnTo>
                    <a:lnTo>
                      <a:pt x="265" y="563"/>
                    </a:lnTo>
                    <a:lnTo>
                      <a:pt x="253" y="556"/>
                    </a:lnTo>
                    <a:lnTo>
                      <a:pt x="241" y="550"/>
                    </a:lnTo>
                    <a:lnTo>
                      <a:pt x="230" y="542"/>
                    </a:lnTo>
                    <a:lnTo>
                      <a:pt x="220" y="533"/>
                    </a:lnTo>
                    <a:lnTo>
                      <a:pt x="209" y="525"/>
                    </a:lnTo>
                    <a:lnTo>
                      <a:pt x="200" y="514"/>
                    </a:lnTo>
                    <a:lnTo>
                      <a:pt x="191" y="504"/>
                    </a:lnTo>
                    <a:lnTo>
                      <a:pt x="182" y="492"/>
                    </a:lnTo>
                    <a:lnTo>
                      <a:pt x="173" y="481"/>
                    </a:lnTo>
                    <a:lnTo>
                      <a:pt x="163" y="470"/>
                    </a:lnTo>
                    <a:lnTo>
                      <a:pt x="154" y="456"/>
                    </a:lnTo>
                    <a:lnTo>
                      <a:pt x="146" y="443"/>
                    </a:lnTo>
                    <a:lnTo>
                      <a:pt x="138" y="430"/>
                    </a:lnTo>
                    <a:lnTo>
                      <a:pt x="130" y="414"/>
                    </a:lnTo>
                    <a:lnTo>
                      <a:pt x="124" y="400"/>
                    </a:lnTo>
                    <a:lnTo>
                      <a:pt x="117" y="383"/>
                    </a:lnTo>
                    <a:lnTo>
                      <a:pt x="111" y="367"/>
                    </a:lnTo>
                    <a:lnTo>
                      <a:pt x="103" y="350"/>
                    </a:lnTo>
                    <a:lnTo>
                      <a:pt x="96" y="331"/>
                    </a:lnTo>
                    <a:lnTo>
                      <a:pt x="90" y="312"/>
                    </a:lnTo>
                    <a:lnTo>
                      <a:pt x="83" y="291"/>
                    </a:lnTo>
                    <a:lnTo>
                      <a:pt x="76" y="268"/>
                    </a:lnTo>
                    <a:lnTo>
                      <a:pt x="69" y="246"/>
                    </a:lnTo>
                    <a:lnTo>
                      <a:pt x="62" y="222"/>
                    </a:lnTo>
                    <a:lnTo>
                      <a:pt x="59" y="209"/>
                    </a:lnTo>
                    <a:lnTo>
                      <a:pt x="55" y="198"/>
                    </a:lnTo>
                    <a:lnTo>
                      <a:pt x="53" y="186"/>
                    </a:lnTo>
                    <a:lnTo>
                      <a:pt x="50" y="176"/>
                    </a:lnTo>
                    <a:lnTo>
                      <a:pt x="47" y="165"/>
                    </a:lnTo>
                    <a:lnTo>
                      <a:pt x="45" y="155"/>
                    </a:lnTo>
                    <a:lnTo>
                      <a:pt x="42" y="144"/>
                    </a:lnTo>
                    <a:lnTo>
                      <a:pt x="40" y="135"/>
                    </a:lnTo>
                    <a:lnTo>
                      <a:pt x="37" y="126"/>
                    </a:lnTo>
                    <a:lnTo>
                      <a:pt x="36" y="117"/>
                    </a:lnTo>
                    <a:lnTo>
                      <a:pt x="32" y="100"/>
                    </a:lnTo>
                    <a:lnTo>
                      <a:pt x="28" y="85"/>
                    </a:lnTo>
                    <a:lnTo>
                      <a:pt x="26" y="71"/>
                    </a:lnTo>
                    <a:lnTo>
                      <a:pt x="24" y="59"/>
                    </a:lnTo>
                    <a:lnTo>
                      <a:pt x="24" y="52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0" y="38"/>
                    </a:lnTo>
                    <a:lnTo>
                      <a:pt x="20" y="34"/>
                    </a:lnTo>
                    <a:lnTo>
                      <a:pt x="18" y="30"/>
                    </a:lnTo>
                    <a:lnTo>
                      <a:pt x="17" y="26"/>
                    </a:lnTo>
                    <a:lnTo>
                      <a:pt x="16" y="23"/>
                    </a:lnTo>
                    <a:lnTo>
                      <a:pt x="16" y="21"/>
                    </a:lnTo>
                    <a:lnTo>
                      <a:pt x="15" y="18"/>
                    </a:lnTo>
                    <a:lnTo>
                      <a:pt x="13" y="17"/>
                    </a:lnTo>
                    <a:lnTo>
                      <a:pt x="12" y="15"/>
                    </a:lnTo>
                    <a:lnTo>
                      <a:pt x="12" y="14"/>
                    </a:lnTo>
                    <a:lnTo>
                      <a:pt x="11" y="13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4" y="10"/>
                    </a:lnTo>
                    <a:lnTo>
                      <a:pt x="3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9" y="0"/>
                    </a:lnTo>
                    <a:lnTo>
                      <a:pt x="36" y="1"/>
                    </a:lnTo>
                    <a:lnTo>
                      <a:pt x="41" y="2"/>
                    </a:lnTo>
                    <a:lnTo>
                      <a:pt x="46" y="3"/>
                    </a:lnTo>
                    <a:lnTo>
                      <a:pt x="51" y="6"/>
                    </a:lnTo>
                    <a:lnTo>
                      <a:pt x="55" y="7"/>
                    </a:lnTo>
                    <a:lnTo>
                      <a:pt x="58" y="9"/>
                    </a:lnTo>
                    <a:lnTo>
                      <a:pt x="61" y="11"/>
                    </a:lnTo>
                    <a:lnTo>
                      <a:pt x="62" y="13"/>
                    </a:lnTo>
                    <a:lnTo>
                      <a:pt x="65" y="18"/>
                    </a:lnTo>
                    <a:lnTo>
                      <a:pt x="66" y="23"/>
                    </a:lnTo>
                    <a:lnTo>
                      <a:pt x="67" y="28"/>
                    </a:lnTo>
                    <a:lnTo>
                      <a:pt x="67" y="36"/>
                    </a:lnTo>
                    <a:lnTo>
                      <a:pt x="67" y="42"/>
                    </a:lnTo>
                    <a:lnTo>
                      <a:pt x="66" y="48"/>
                    </a:lnTo>
                    <a:lnTo>
                      <a:pt x="67" y="55"/>
                    </a:lnTo>
                    <a:lnTo>
                      <a:pt x="67" y="63"/>
                    </a:lnTo>
                    <a:lnTo>
                      <a:pt x="69" y="71"/>
                    </a:lnTo>
                    <a:lnTo>
                      <a:pt x="70" y="81"/>
                    </a:lnTo>
                    <a:lnTo>
                      <a:pt x="71" y="92"/>
                    </a:lnTo>
                    <a:lnTo>
                      <a:pt x="72" y="104"/>
                    </a:lnTo>
                    <a:lnTo>
                      <a:pt x="74" y="117"/>
                    </a:lnTo>
                    <a:lnTo>
                      <a:pt x="75" y="130"/>
                    </a:lnTo>
                    <a:lnTo>
                      <a:pt x="78" y="143"/>
                    </a:lnTo>
                    <a:lnTo>
                      <a:pt x="80" y="158"/>
                    </a:lnTo>
                    <a:lnTo>
                      <a:pt x="84" y="172"/>
                    </a:lnTo>
                    <a:lnTo>
                      <a:pt x="87" y="186"/>
                    </a:lnTo>
                    <a:lnTo>
                      <a:pt x="91" y="202"/>
                    </a:lnTo>
                    <a:lnTo>
                      <a:pt x="96" y="219"/>
                    </a:lnTo>
                    <a:lnTo>
                      <a:pt x="101" y="235"/>
                    </a:lnTo>
                    <a:lnTo>
                      <a:pt x="105" y="251"/>
                    </a:lnTo>
                    <a:lnTo>
                      <a:pt x="111" y="265"/>
                    </a:lnTo>
                    <a:lnTo>
                      <a:pt x="116" y="280"/>
                    </a:lnTo>
                    <a:lnTo>
                      <a:pt x="120" y="294"/>
                    </a:lnTo>
                    <a:lnTo>
                      <a:pt x="125" y="308"/>
                    </a:lnTo>
                    <a:lnTo>
                      <a:pt x="130" y="321"/>
                    </a:lnTo>
                    <a:lnTo>
                      <a:pt x="134" y="334"/>
                    </a:lnTo>
                    <a:lnTo>
                      <a:pt x="140" y="346"/>
                    </a:lnTo>
                    <a:lnTo>
                      <a:pt x="145" y="358"/>
                    </a:lnTo>
                    <a:lnTo>
                      <a:pt x="150" y="370"/>
                    </a:lnTo>
                    <a:lnTo>
                      <a:pt x="155" y="380"/>
                    </a:lnTo>
                    <a:lnTo>
                      <a:pt x="161" y="391"/>
                    </a:lnTo>
                    <a:lnTo>
                      <a:pt x="166" y="401"/>
                    </a:lnTo>
                    <a:lnTo>
                      <a:pt x="171" y="410"/>
                    </a:lnTo>
                    <a:lnTo>
                      <a:pt x="176" y="420"/>
                    </a:lnTo>
                    <a:lnTo>
                      <a:pt x="182" y="429"/>
                    </a:lnTo>
                    <a:lnTo>
                      <a:pt x="187" y="438"/>
                    </a:lnTo>
                    <a:lnTo>
                      <a:pt x="192" y="447"/>
                    </a:lnTo>
                    <a:lnTo>
                      <a:pt x="199" y="455"/>
                    </a:lnTo>
                    <a:lnTo>
                      <a:pt x="205" y="463"/>
                    </a:lnTo>
                    <a:lnTo>
                      <a:pt x="213" y="471"/>
                    </a:lnTo>
                    <a:lnTo>
                      <a:pt x="228" y="484"/>
                    </a:lnTo>
                    <a:lnTo>
                      <a:pt x="236" y="491"/>
                    </a:lnTo>
                    <a:lnTo>
                      <a:pt x="242" y="497"/>
                    </a:lnTo>
                    <a:lnTo>
                      <a:pt x="248" y="501"/>
                    </a:lnTo>
                    <a:lnTo>
                      <a:pt x="254" y="506"/>
                    </a:lnTo>
                    <a:lnTo>
                      <a:pt x="258" y="509"/>
                    </a:lnTo>
                    <a:lnTo>
                      <a:pt x="262" y="512"/>
                    </a:lnTo>
                    <a:lnTo>
                      <a:pt x="266" y="513"/>
                    </a:lnTo>
                    <a:lnTo>
                      <a:pt x="270" y="513"/>
                    </a:lnTo>
                    <a:lnTo>
                      <a:pt x="271" y="513"/>
                    </a:lnTo>
                    <a:lnTo>
                      <a:pt x="273" y="513"/>
                    </a:lnTo>
                    <a:lnTo>
                      <a:pt x="274" y="512"/>
                    </a:lnTo>
                    <a:lnTo>
                      <a:pt x="275" y="510"/>
                    </a:lnTo>
                    <a:lnTo>
                      <a:pt x="277" y="509"/>
                    </a:lnTo>
                    <a:lnTo>
                      <a:pt x="278" y="506"/>
                    </a:lnTo>
                    <a:lnTo>
                      <a:pt x="279" y="504"/>
                    </a:lnTo>
                    <a:lnTo>
                      <a:pt x="282" y="501"/>
                    </a:lnTo>
                    <a:lnTo>
                      <a:pt x="283" y="499"/>
                    </a:lnTo>
                    <a:lnTo>
                      <a:pt x="284" y="496"/>
                    </a:lnTo>
                    <a:lnTo>
                      <a:pt x="287" y="488"/>
                    </a:lnTo>
                    <a:lnTo>
                      <a:pt x="290" y="479"/>
                    </a:lnTo>
                    <a:lnTo>
                      <a:pt x="292" y="470"/>
                    </a:lnTo>
                    <a:lnTo>
                      <a:pt x="296" y="459"/>
                    </a:lnTo>
                    <a:lnTo>
                      <a:pt x="299" y="450"/>
                    </a:lnTo>
                    <a:lnTo>
                      <a:pt x="302" y="442"/>
                    </a:lnTo>
                    <a:lnTo>
                      <a:pt x="303" y="439"/>
                    </a:lnTo>
                    <a:lnTo>
                      <a:pt x="304" y="437"/>
                    </a:lnTo>
                    <a:lnTo>
                      <a:pt x="305" y="434"/>
                    </a:lnTo>
                    <a:lnTo>
                      <a:pt x="305" y="431"/>
                    </a:lnTo>
                    <a:lnTo>
                      <a:pt x="307" y="429"/>
                    </a:lnTo>
                    <a:lnTo>
                      <a:pt x="308" y="427"/>
                    </a:lnTo>
                    <a:lnTo>
                      <a:pt x="309" y="426"/>
                    </a:lnTo>
                    <a:lnTo>
                      <a:pt x="309" y="425"/>
                    </a:lnTo>
                    <a:lnTo>
                      <a:pt x="311" y="425"/>
                    </a:lnTo>
                    <a:lnTo>
                      <a:pt x="311" y="425"/>
                    </a:lnTo>
                    <a:lnTo>
                      <a:pt x="311" y="425"/>
                    </a:lnTo>
                    <a:lnTo>
                      <a:pt x="312" y="426"/>
                    </a:lnTo>
                    <a:lnTo>
                      <a:pt x="312" y="426"/>
                    </a:lnTo>
                    <a:lnTo>
                      <a:pt x="313" y="427"/>
                    </a:lnTo>
                    <a:lnTo>
                      <a:pt x="313" y="430"/>
                    </a:lnTo>
                    <a:lnTo>
                      <a:pt x="313" y="433"/>
                    </a:lnTo>
                    <a:lnTo>
                      <a:pt x="313" y="435"/>
                    </a:lnTo>
                    <a:lnTo>
                      <a:pt x="315" y="438"/>
                    </a:lnTo>
                    <a:lnTo>
                      <a:pt x="315" y="442"/>
                    </a:lnTo>
                    <a:lnTo>
                      <a:pt x="315" y="446"/>
                    </a:lnTo>
                    <a:lnTo>
                      <a:pt x="315" y="450"/>
                    </a:lnTo>
                    <a:lnTo>
                      <a:pt x="316" y="454"/>
                    </a:lnTo>
                    <a:lnTo>
                      <a:pt x="316" y="459"/>
                    </a:lnTo>
                    <a:lnTo>
                      <a:pt x="316" y="464"/>
                    </a:lnTo>
                    <a:lnTo>
                      <a:pt x="316" y="471"/>
                    </a:lnTo>
                    <a:lnTo>
                      <a:pt x="316" y="476"/>
                    </a:lnTo>
                    <a:lnTo>
                      <a:pt x="316" y="489"/>
                    </a:lnTo>
                    <a:lnTo>
                      <a:pt x="316" y="502"/>
                    </a:lnTo>
                    <a:lnTo>
                      <a:pt x="317" y="513"/>
                    </a:lnTo>
                    <a:lnTo>
                      <a:pt x="319" y="524"/>
                    </a:lnTo>
                    <a:lnTo>
                      <a:pt x="319" y="533"/>
                    </a:lnTo>
                    <a:lnTo>
                      <a:pt x="320" y="541"/>
                    </a:lnTo>
                    <a:lnTo>
                      <a:pt x="323" y="547"/>
                    </a:lnTo>
                    <a:lnTo>
                      <a:pt x="324" y="553"/>
                    </a:lnTo>
                    <a:lnTo>
                      <a:pt x="324" y="553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617"/>
              <p:cNvSpPr/>
              <p:nvPr/>
            </p:nvSpPr>
            <p:spPr bwMode="auto">
              <a:xfrm>
                <a:off x="4621213" y="1684338"/>
                <a:ext cx="493713" cy="300038"/>
              </a:xfrm>
              <a:custGeom>
                <a:avLst/>
                <a:gdLst>
                  <a:gd name="T0" fmla="*/ 91 w 311"/>
                  <a:gd name="T1" fmla="*/ 171 h 189"/>
                  <a:gd name="T2" fmla="*/ 68 w 311"/>
                  <a:gd name="T3" fmla="*/ 178 h 189"/>
                  <a:gd name="T4" fmla="*/ 48 w 311"/>
                  <a:gd name="T5" fmla="*/ 183 h 189"/>
                  <a:gd name="T6" fmla="*/ 33 w 311"/>
                  <a:gd name="T7" fmla="*/ 187 h 189"/>
                  <a:gd name="T8" fmla="*/ 20 w 311"/>
                  <a:gd name="T9" fmla="*/ 188 h 189"/>
                  <a:gd name="T10" fmla="*/ 10 w 311"/>
                  <a:gd name="T11" fmla="*/ 189 h 189"/>
                  <a:gd name="T12" fmla="*/ 4 w 311"/>
                  <a:gd name="T13" fmla="*/ 189 h 189"/>
                  <a:gd name="T14" fmla="*/ 0 w 311"/>
                  <a:gd name="T15" fmla="*/ 188 h 189"/>
                  <a:gd name="T16" fmla="*/ 0 w 311"/>
                  <a:gd name="T17" fmla="*/ 187 h 189"/>
                  <a:gd name="T18" fmla="*/ 3 w 311"/>
                  <a:gd name="T19" fmla="*/ 184 h 189"/>
                  <a:gd name="T20" fmla="*/ 8 w 311"/>
                  <a:gd name="T21" fmla="*/ 182 h 189"/>
                  <a:gd name="T22" fmla="*/ 18 w 311"/>
                  <a:gd name="T23" fmla="*/ 178 h 189"/>
                  <a:gd name="T24" fmla="*/ 28 w 311"/>
                  <a:gd name="T25" fmla="*/ 172 h 189"/>
                  <a:gd name="T26" fmla="*/ 41 w 311"/>
                  <a:gd name="T27" fmla="*/ 166 h 189"/>
                  <a:gd name="T28" fmla="*/ 57 w 311"/>
                  <a:gd name="T29" fmla="*/ 158 h 189"/>
                  <a:gd name="T30" fmla="*/ 75 w 311"/>
                  <a:gd name="T31" fmla="*/ 150 h 189"/>
                  <a:gd name="T32" fmla="*/ 96 w 311"/>
                  <a:gd name="T33" fmla="*/ 141 h 189"/>
                  <a:gd name="T34" fmla="*/ 116 w 311"/>
                  <a:gd name="T35" fmla="*/ 133 h 189"/>
                  <a:gd name="T36" fmla="*/ 135 w 311"/>
                  <a:gd name="T37" fmla="*/ 124 h 189"/>
                  <a:gd name="T38" fmla="*/ 152 w 311"/>
                  <a:gd name="T39" fmla="*/ 114 h 189"/>
                  <a:gd name="T40" fmla="*/ 168 w 311"/>
                  <a:gd name="T41" fmla="*/ 106 h 189"/>
                  <a:gd name="T42" fmla="*/ 182 w 311"/>
                  <a:gd name="T43" fmla="*/ 99 h 189"/>
                  <a:gd name="T44" fmla="*/ 194 w 311"/>
                  <a:gd name="T45" fmla="*/ 89 h 189"/>
                  <a:gd name="T46" fmla="*/ 206 w 311"/>
                  <a:gd name="T47" fmla="*/ 81 h 189"/>
                  <a:gd name="T48" fmla="*/ 219 w 311"/>
                  <a:gd name="T49" fmla="*/ 71 h 189"/>
                  <a:gd name="T50" fmla="*/ 233 w 311"/>
                  <a:gd name="T51" fmla="*/ 56 h 189"/>
                  <a:gd name="T52" fmla="*/ 247 w 311"/>
                  <a:gd name="T53" fmla="*/ 45 h 189"/>
                  <a:gd name="T54" fmla="*/ 256 w 311"/>
                  <a:gd name="T55" fmla="*/ 35 h 189"/>
                  <a:gd name="T56" fmla="*/ 262 w 311"/>
                  <a:gd name="T57" fmla="*/ 27 h 189"/>
                  <a:gd name="T58" fmla="*/ 266 w 311"/>
                  <a:gd name="T59" fmla="*/ 22 h 189"/>
                  <a:gd name="T60" fmla="*/ 268 w 311"/>
                  <a:gd name="T61" fmla="*/ 17 h 189"/>
                  <a:gd name="T62" fmla="*/ 268 w 311"/>
                  <a:gd name="T63" fmla="*/ 12 h 189"/>
                  <a:gd name="T64" fmla="*/ 265 w 311"/>
                  <a:gd name="T65" fmla="*/ 8 h 189"/>
                  <a:gd name="T66" fmla="*/ 264 w 311"/>
                  <a:gd name="T67" fmla="*/ 5 h 189"/>
                  <a:gd name="T68" fmla="*/ 264 w 311"/>
                  <a:gd name="T69" fmla="*/ 2 h 189"/>
                  <a:gd name="T70" fmla="*/ 268 w 311"/>
                  <a:gd name="T71" fmla="*/ 1 h 189"/>
                  <a:gd name="T72" fmla="*/ 272 w 311"/>
                  <a:gd name="T73" fmla="*/ 0 h 189"/>
                  <a:gd name="T74" fmla="*/ 277 w 311"/>
                  <a:gd name="T75" fmla="*/ 0 h 189"/>
                  <a:gd name="T76" fmla="*/ 283 w 311"/>
                  <a:gd name="T77" fmla="*/ 4 h 189"/>
                  <a:gd name="T78" fmla="*/ 291 w 311"/>
                  <a:gd name="T79" fmla="*/ 9 h 189"/>
                  <a:gd name="T80" fmla="*/ 299 w 311"/>
                  <a:gd name="T81" fmla="*/ 17 h 189"/>
                  <a:gd name="T82" fmla="*/ 304 w 311"/>
                  <a:gd name="T83" fmla="*/ 24 h 189"/>
                  <a:gd name="T84" fmla="*/ 308 w 311"/>
                  <a:gd name="T85" fmla="*/ 29 h 189"/>
                  <a:gd name="T86" fmla="*/ 311 w 311"/>
                  <a:gd name="T87" fmla="*/ 34 h 189"/>
                  <a:gd name="T88" fmla="*/ 311 w 311"/>
                  <a:gd name="T89" fmla="*/ 38 h 189"/>
                  <a:gd name="T90" fmla="*/ 307 w 311"/>
                  <a:gd name="T91" fmla="*/ 45 h 189"/>
                  <a:gd name="T92" fmla="*/ 302 w 311"/>
                  <a:gd name="T93" fmla="*/ 51 h 189"/>
                  <a:gd name="T94" fmla="*/ 291 w 311"/>
                  <a:gd name="T95" fmla="*/ 60 h 189"/>
                  <a:gd name="T96" fmla="*/ 278 w 311"/>
                  <a:gd name="T97" fmla="*/ 71 h 189"/>
                  <a:gd name="T98" fmla="*/ 262 w 311"/>
                  <a:gd name="T99" fmla="*/ 84 h 189"/>
                  <a:gd name="T100" fmla="*/ 244 w 311"/>
                  <a:gd name="T101" fmla="*/ 96 h 189"/>
                  <a:gd name="T102" fmla="*/ 223 w 311"/>
                  <a:gd name="T103" fmla="*/ 110 h 189"/>
                  <a:gd name="T104" fmla="*/ 198 w 311"/>
                  <a:gd name="T105" fmla="*/ 125 h 189"/>
                  <a:gd name="T106" fmla="*/ 172 w 311"/>
                  <a:gd name="T107" fmla="*/ 138 h 189"/>
                  <a:gd name="T108" fmla="*/ 147 w 311"/>
                  <a:gd name="T109" fmla="*/ 151 h 189"/>
                  <a:gd name="T110" fmla="*/ 119 w 311"/>
                  <a:gd name="T111" fmla="*/ 162 h 189"/>
                  <a:gd name="T112" fmla="*/ 104 w 311"/>
                  <a:gd name="T113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11" h="189">
                    <a:moveTo>
                      <a:pt x="104" y="167"/>
                    </a:moveTo>
                    <a:lnTo>
                      <a:pt x="91" y="171"/>
                    </a:lnTo>
                    <a:lnTo>
                      <a:pt x="79" y="175"/>
                    </a:lnTo>
                    <a:lnTo>
                      <a:pt x="68" y="178"/>
                    </a:lnTo>
                    <a:lnTo>
                      <a:pt x="57" y="182"/>
                    </a:lnTo>
                    <a:lnTo>
                      <a:pt x="48" y="183"/>
                    </a:lnTo>
                    <a:lnTo>
                      <a:pt x="40" y="184"/>
                    </a:lnTo>
                    <a:lnTo>
                      <a:pt x="33" y="187"/>
                    </a:lnTo>
                    <a:lnTo>
                      <a:pt x="27" y="187"/>
                    </a:lnTo>
                    <a:lnTo>
                      <a:pt x="20" y="188"/>
                    </a:lnTo>
                    <a:lnTo>
                      <a:pt x="15" y="189"/>
                    </a:lnTo>
                    <a:lnTo>
                      <a:pt x="10" y="189"/>
                    </a:lnTo>
                    <a:lnTo>
                      <a:pt x="7" y="189"/>
                    </a:lnTo>
                    <a:lnTo>
                      <a:pt x="4" y="189"/>
                    </a:lnTo>
                    <a:lnTo>
                      <a:pt x="2" y="189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2" y="185"/>
                    </a:lnTo>
                    <a:lnTo>
                      <a:pt x="3" y="184"/>
                    </a:lnTo>
                    <a:lnTo>
                      <a:pt x="6" y="183"/>
                    </a:lnTo>
                    <a:lnTo>
                      <a:pt x="8" y="182"/>
                    </a:lnTo>
                    <a:lnTo>
                      <a:pt x="12" y="179"/>
                    </a:lnTo>
                    <a:lnTo>
                      <a:pt x="18" y="178"/>
                    </a:lnTo>
                    <a:lnTo>
                      <a:pt x="21" y="175"/>
                    </a:lnTo>
                    <a:lnTo>
                      <a:pt x="28" y="172"/>
                    </a:lnTo>
                    <a:lnTo>
                      <a:pt x="35" y="168"/>
                    </a:lnTo>
                    <a:lnTo>
                      <a:pt x="41" y="166"/>
                    </a:lnTo>
                    <a:lnTo>
                      <a:pt x="49" y="162"/>
                    </a:lnTo>
                    <a:lnTo>
                      <a:pt x="57" y="158"/>
                    </a:lnTo>
                    <a:lnTo>
                      <a:pt x="66" y="154"/>
                    </a:lnTo>
                    <a:lnTo>
                      <a:pt x="75" y="150"/>
                    </a:lnTo>
                    <a:lnTo>
                      <a:pt x="86" y="146"/>
                    </a:lnTo>
                    <a:lnTo>
                      <a:pt x="96" y="141"/>
                    </a:lnTo>
                    <a:lnTo>
                      <a:pt x="107" y="137"/>
                    </a:lnTo>
                    <a:lnTo>
                      <a:pt x="116" y="133"/>
                    </a:lnTo>
                    <a:lnTo>
                      <a:pt x="125" y="128"/>
                    </a:lnTo>
                    <a:lnTo>
                      <a:pt x="135" y="124"/>
                    </a:lnTo>
                    <a:lnTo>
                      <a:pt x="144" y="120"/>
                    </a:lnTo>
                    <a:lnTo>
                      <a:pt x="152" y="114"/>
                    </a:lnTo>
                    <a:lnTo>
                      <a:pt x="160" y="110"/>
                    </a:lnTo>
                    <a:lnTo>
                      <a:pt x="168" y="106"/>
                    </a:lnTo>
                    <a:lnTo>
                      <a:pt x="174" y="103"/>
                    </a:lnTo>
                    <a:lnTo>
                      <a:pt x="182" y="99"/>
                    </a:lnTo>
                    <a:lnTo>
                      <a:pt x="187" y="95"/>
                    </a:lnTo>
                    <a:lnTo>
                      <a:pt x="194" y="89"/>
                    </a:lnTo>
                    <a:lnTo>
                      <a:pt x="200" y="85"/>
                    </a:lnTo>
                    <a:lnTo>
                      <a:pt x="206" y="81"/>
                    </a:lnTo>
                    <a:lnTo>
                      <a:pt x="210" y="78"/>
                    </a:lnTo>
                    <a:lnTo>
                      <a:pt x="219" y="71"/>
                    </a:lnTo>
                    <a:lnTo>
                      <a:pt x="227" y="63"/>
                    </a:lnTo>
                    <a:lnTo>
                      <a:pt x="233" y="56"/>
                    </a:lnTo>
                    <a:lnTo>
                      <a:pt x="240" y="50"/>
                    </a:lnTo>
                    <a:lnTo>
                      <a:pt x="247" y="45"/>
                    </a:lnTo>
                    <a:lnTo>
                      <a:pt x="252" y="39"/>
                    </a:lnTo>
                    <a:lnTo>
                      <a:pt x="256" y="35"/>
                    </a:lnTo>
                    <a:lnTo>
                      <a:pt x="260" y="31"/>
                    </a:lnTo>
                    <a:lnTo>
                      <a:pt x="262" y="27"/>
                    </a:lnTo>
                    <a:lnTo>
                      <a:pt x="264" y="25"/>
                    </a:lnTo>
                    <a:lnTo>
                      <a:pt x="266" y="22"/>
                    </a:lnTo>
                    <a:lnTo>
                      <a:pt x="268" y="20"/>
                    </a:lnTo>
                    <a:lnTo>
                      <a:pt x="268" y="17"/>
                    </a:lnTo>
                    <a:lnTo>
                      <a:pt x="268" y="14"/>
                    </a:lnTo>
                    <a:lnTo>
                      <a:pt x="268" y="12"/>
                    </a:lnTo>
                    <a:lnTo>
                      <a:pt x="268" y="10"/>
                    </a:lnTo>
                    <a:lnTo>
                      <a:pt x="265" y="8"/>
                    </a:lnTo>
                    <a:lnTo>
                      <a:pt x="264" y="6"/>
                    </a:lnTo>
                    <a:lnTo>
                      <a:pt x="264" y="5"/>
                    </a:lnTo>
                    <a:lnTo>
                      <a:pt x="264" y="4"/>
                    </a:lnTo>
                    <a:lnTo>
                      <a:pt x="264" y="2"/>
                    </a:lnTo>
                    <a:lnTo>
                      <a:pt x="265" y="1"/>
                    </a:lnTo>
                    <a:lnTo>
                      <a:pt x="268" y="1"/>
                    </a:lnTo>
                    <a:lnTo>
                      <a:pt x="270" y="0"/>
                    </a:lnTo>
                    <a:lnTo>
                      <a:pt x="272" y="0"/>
                    </a:lnTo>
                    <a:lnTo>
                      <a:pt x="274" y="0"/>
                    </a:lnTo>
                    <a:lnTo>
                      <a:pt x="277" y="0"/>
                    </a:lnTo>
                    <a:lnTo>
                      <a:pt x="279" y="1"/>
                    </a:lnTo>
                    <a:lnTo>
                      <a:pt x="283" y="4"/>
                    </a:lnTo>
                    <a:lnTo>
                      <a:pt x="287" y="6"/>
                    </a:lnTo>
                    <a:lnTo>
                      <a:pt x="291" y="9"/>
                    </a:lnTo>
                    <a:lnTo>
                      <a:pt x="295" y="13"/>
                    </a:lnTo>
                    <a:lnTo>
                      <a:pt x="299" y="17"/>
                    </a:lnTo>
                    <a:lnTo>
                      <a:pt x="302" y="20"/>
                    </a:lnTo>
                    <a:lnTo>
                      <a:pt x="304" y="24"/>
                    </a:lnTo>
                    <a:lnTo>
                      <a:pt x="307" y="26"/>
                    </a:lnTo>
                    <a:lnTo>
                      <a:pt x="308" y="29"/>
                    </a:lnTo>
                    <a:lnTo>
                      <a:pt x="310" y="31"/>
                    </a:lnTo>
                    <a:lnTo>
                      <a:pt x="311" y="34"/>
                    </a:lnTo>
                    <a:lnTo>
                      <a:pt x="311" y="37"/>
                    </a:lnTo>
                    <a:lnTo>
                      <a:pt x="311" y="38"/>
                    </a:lnTo>
                    <a:lnTo>
                      <a:pt x="310" y="41"/>
                    </a:lnTo>
                    <a:lnTo>
                      <a:pt x="307" y="45"/>
                    </a:lnTo>
                    <a:lnTo>
                      <a:pt x="304" y="47"/>
                    </a:lnTo>
                    <a:lnTo>
                      <a:pt x="302" y="51"/>
                    </a:lnTo>
                    <a:lnTo>
                      <a:pt x="297" y="55"/>
                    </a:lnTo>
                    <a:lnTo>
                      <a:pt x="291" y="60"/>
                    </a:lnTo>
                    <a:lnTo>
                      <a:pt x="285" y="64"/>
                    </a:lnTo>
                    <a:lnTo>
                      <a:pt x="278" y="71"/>
                    </a:lnTo>
                    <a:lnTo>
                      <a:pt x="270" y="78"/>
                    </a:lnTo>
                    <a:lnTo>
                      <a:pt x="262" y="84"/>
                    </a:lnTo>
                    <a:lnTo>
                      <a:pt x="253" y="89"/>
                    </a:lnTo>
                    <a:lnTo>
                      <a:pt x="244" y="96"/>
                    </a:lnTo>
                    <a:lnTo>
                      <a:pt x="233" y="104"/>
                    </a:lnTo>
                    <a:lnTo>
                      <a:pt x="223" y="110"/>
                    </a:lnTo>
                    <a:lnTo>
                      <a:pt x="210" y="117"/>
                    </a:lnTo>
                    <a:lnTo>
                      <a:pt x="198" y="125"/>
                    </a:lnTo>
                    <a:lnTo>
                      <a:pt x="185" y="131"/>
                    </a:lnTo>
                    <a:lnTo>
                      <a:pt x="172" y="138"/>
                    </a:lnTo>
                    <a:lnTo>
                      <a:pt x="160" y="145"/>
                    </a:lnTo>
                    <a:lnTo>
                      <a:pt x="147" y="151"/>
                    </a:lnTo>
                    <a:lnTo>
                      <a:pt x="132" y="157"/>
                    </a:lnTo>
                    <a:lnTo>
                      <a:pt x="119" y="162"/>
                    </a:lnTo>
                    <a:lnTo>
                      <a:pt x="104" y="167"/>
                    </a:lnTo>
                    <a:lnTo>
                      <a:pt x="104" y="167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618"/>
              <p:cNvSpPr/>
              <p:nvPr/>
            </p:nvSpPr>
            <p:spPr bwMode="auto">
              <a:xfrm>
                <a:off x="4394201" y="1566863"/>
                <a:ext cx="133350" cy="123825"/>
              </a:xfrm>
              <a:custGeom>
                <a:avLst/>
                <a:gdLst>
                  <a:gd name="T0" fmla="*/ 76 w 84"/>
                  <a:gd name="T1" fmla="*/ 37 h 78"/>
                  <a:gd name="T2" fmla="*/ 79 w 84"/>
                  <a:gd name="T3" fmla="*/ 42 h 78"/>
                  <a:gd name="T4" fmla="*/ 82 w 84"/>
                  <a:gd name="T5" fmla="*/ 46 h 78"/>
                  <a:gd name="T6" fmla="*/ 83 w 84"/>
                  <a:gd name="T7" fmla="*/ 51 h 78"/>
                  <a:gd name="T8" fmla="*/ 84 w 84"/>
                  <a:gd name="T9" fmla="*/ 55 h 78"/>
                  <a:gd name="T10" fmla="*/ 84 w 84"/>
                  <a:gd name="T11" fmla="*/ 58 h 78"/>
                  <a:gd name="T12" fmla="*/ 84 w 84"/>
                  <a:gd name="T13" fmla="*/ 62 h 78"/>
                  <a:gd name="T14" fmla="*/ 83 w 84"/>
                  <a:gd name="T15" fmla="*/ 66 h 78"/>
                  <a:gd name="T16" fmla="*/ 82 w 84"/>
                  <a:gd name="T17" fmla="*/ 69 h 78"/>
                  <a:gd name="T18" fmla="*/ 79 w 84"/>
                  <a:gd name="T19" fmla="*/ 71 h 78"/>
                  <a:gd name="T20" fmla="*/ 78 w 84"/>
                  <a:gd name="T21" fmla="*/ 74 h 78"/>
                  <a:gd name="T22" fmla="*/ 75 w 84"/>
                  <a:gd name="T23" fmla="*/ 75 h 78"/>
                  <a:gd name="T24" fmla="*/ 74 w 84"/>
                  <a:gd name="T25" fmla="*/ 76 h 78"/>
                  <a:gd name="T26" fmla="*/ 71 w 84"/>
                  <a:gd name="T27" fmla="*/ 76 h 78"/>
                  <a:gd name="T28" fmla="*/ 68 w 84"/>
                  <a:gd name="T29" fmla="*/ 78 h 78"/>
                  <a:gd name="T30" fmla="*/ 66 w 84"/>
                  <a:gd name="T31" fmla="*/ 76 h 78"/>
                  <a:gd name="T32" fmla="*/ 63 w 84"/>
                  <a:gd name="T33" fmla="*/ 76 h 78"/>
                  <a:gd name="T34" fmla="*/ 60 w 84"/>
                  <a:gd name="T35" fmla="*/ 75 h 78"/>
                  <a:gd name="T36" fmla="*/ 57 w 84"/>
                  <a:gd name="T37" fmla="*/ 73 h 78"/>
                  <a:gd name="T38" fmla="*/ 53 w 84"/>
                  <a:gd name="T39" fmla="*/ 70 h 78"/>
                  <a:gd name="T40" fmla="*/ 49 w 84"/>
                  <a:gd name="T41" fmla="*/ 66 h 78"/>
                  <a:gd name="T42" fmla="*/ 45 w 84"/>
                  <a:gd name="T43" fmla="*/ 62 h 78"/>
                  <a:gd name="T44" fmla="*/ 39 w 84"/>
                  <a:gd name="T45" fmla="*/ 57 h 78"/>
                  <a:gd name="T46" fmla="*/ 33 w 84"/>
                  <a:gd name="T47" fmla="*/ 50 h 78"/>
                  <a:gd name="T48" fmla="*/ 28 w 84"/>
                  <a:gd name="T49" fmla="*/ 42 h 78"/>
                  <a:gd name="T50" fmla="*/ 21 w 84"/>
                  <a:gd name="T51" fmla="*/ 36 h 78"/>
                  <a:gd name="T52" fmla="*/ 16 w 84"/>
                  <a:gd name="T53" fmla="*/ 28 h 78"/>
                  <a:gd name="T54" fmla="*/ 10 w 84"/>
                  <a:gd name="T55" fmla="*/ 22 h 78"/>
                  <a:gd name="T56" fmla="*/ 8 w 84"/>
                  <a:gd name="T57" fmla="*/ 17 h 78"/>
                  <a:gd name="T58" fmla="*/ 5 w 84"/>
                  <a:gd name="T59" fmla="*/ 13 h 78"/>
                  <a:gd name="T60" fmla="*/ 3 w 84"/>
                  <a:gd name="T61" fmla="*/ 9 h 78"/>
                  <a:gd name="T62" fmla="*/ 1 w 84"/>
                  <a:gd name="T63" fmla="*/ 8 h 78"/>
                  <a:gd name="T64" fmla="*/ 1 w 84"/>
                  <a:gd name="T65" fmla="*/ 7 h 78"/>
                  <a:gd name="T66" fmla="*/ 0 w 84"/>
                  <a:gd name="T67" fmla="*/ 5 h 78"/>
                  <a:gd name="T68" fmla="*/ 0 w 84"/>
                  <a:gd name="T69" fmla="*/ 4 h 78"/>
                  <a:gd name="T70" fmla="*/ 0 w 84"/>
                  <a:gd name="T71" fmla="*/ 4 h 78"/>
                  <a:gd name="T72" fmla="*/ 1 w 84"/>
                  <a:gd name="T73" fmla="*/ 4 h 78"/>
                  <a:gd name="T74" fmla="*/ 3 w 84"/>
                  <a:gd name="T75" fmla="*/ 3 h 78"/>
                  <a:gd name="T76" fmla="*/ 4 w 84"/>
                  <a:gd name="T77" fmla="*/ 3 h 78"/>
                  <a:gd name="T78" fmla="*/ 6 w 84"/>
                  <a:gd name="T79" fmla="*/ 1 h 78"/>
                  <a:gd name="T80" fmla="*/ 9 w 84"/>
                  <a:gd name="T81" fmla="*/ 1 h 78"/>
                  <a:gd name="T82" fmla="*/ 12 w 84"/>
                  <a:gd name="T83" fmla="*/ 0 h 78"/>
                  <a:gd name="T84" fmla="*/ 16 w 84"/>
                  <a:gd name="T85" fmla="*/ 0 h 78"/>
                  <a:gd name="T86" fmla="*/ 18 w 84"/>
                  <a:gd name="T87" fmla="*/ 0 h 78"/>
                  <a:gd name="T88" fmla="*/ 22 w 84"/>
                  <a:gd name="T89" fmla="*/ 0 h 78"/>
                  <a:gd name="T90" fmla="*/ 28 w 84"/>
                  <a:gd name="T91" fmla="*/ 1 h 78"/>
                  <a:gd name="T92" fmla="*/ 31 w 84"/>
                  <a:gd name="T93" fmla="*/ 3 h 78"/>
                  <a:gd name="T94" fmla="*/ 37 w 84"/>
                  <a:gd name="T95" fmla="*/ 4 h 78"/>
                  <a:gd name="T96" fmla="*/ 42 w 84"/>
                  <a:gd name="T97" fmla="*/ 7 h 78"/>
                  <a:gd name="T98" fmla="*/ 49 w 84"/>
                  <a:gd name="T99" fmla="*/ 8 h 78"/>
                  <a:gd name="T100" fmla="*/ 54 w 84"/>
                  <a:gd name="T101" fmla="*/ 11 h 78"/>
                  <a:gd name="T102" fmla="*/ 58 w 84"/>
                  <a:gd name="T103" fmla="*/ 15 h 78"/>
                  <a:gd name="T104" fmla="*/ 62 w 84"/>
                  <a:gd name="T105" fmla="*/ 17 h 78"/>
                  <a:gd name="T106" fmla="*/ 66 w 84"/>
                  <a:gd name="T107" fmla="*/ 22 h 78"/>
                  <a:gd name="T108" fmla="*/ 70 w 84"/>
                  <a:gd name="T109" fmla="*/ 26 h 78"/>
                  <a:gd name="T110" fmla="*/ 74 w 84"/>
                  <a:gd name="T111" fmla="*/ 32 h 78"/>
                  <a:gd name="T112" fmla="*/ 76 w 84"/>
                  <a:gd name="T113" fmla="*/ 37 h 78"/>
                  <a:gd name="T114" fmla="*/ 76 w 84"/>
                  <a:gd name="T115" fmla="*/ 3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78">
                    <a:moveTo>
                      <a:pt x="76" y="37"/>
                    </a:moveTo>
                    <a:lnTo>
                      <a:pt x="79" y="42"/>
                    </a:lnTo>
                    <a:lnTo>
                      <a:pt x="82" y="46"/>
                    </a:lnTo>
                    <a:lnTo>
                      <a:pt x="83" y="51"/>
                    </a:lnTo>
                    <a:lnTo>
                      <a:pt x="84" y="55"/>
                    </a:lnTo>
                    <a:lnTo>
                      <a:pt x="84" y="58"/>
                    </a:lnTo>
                    <a:lnTo>
                      <a:pt x="84" y="62"/>
                    </a:lnTo>
                    <a:lnTo>
                      <a:pt x="83" y="66"/>
                    </a:lnTo>
                    <a:lnTo>
                      <a:pt x="82" y="69"/>
                    </a:lnTo>
                    <a:lnTo>
                      <a:pt x="79" y="71"/>
                    </a:lnTo>
                    <a:lnTo>
                      <a:pt x="78" y="74"/>
                    </a:lnTo>
                    <a:lnTo>
                      <a:pt x="75" y="75"/>
                    </a:lnTo>
                    <a:lnTo>
                      <a:pt x="74" y="76"/>
                    </a:lnTo>
                    <a:lnTo>
                      <a:pt x="71" y="76"/>
                    </a:lnTo>
                    <a:lnTo>
                      <a:pt x="68" y="78"/>
                    </a:lnTo>
                    <a:lnTo>
                      <a:pt x="66" y="76"/>
                    </a:lnTo>
                    <a:lnTo>
                      <a:pt x="63" y="76"/>
                    </a:lnTo>
                    <a:lnTo>
                      <a:pt x="60" y="75"/>
                    </a:lnTo>
                    <a:lnTo>
                      <a:pt x="57" y="73"/>
                    </a:lnTo>
                    <a:lnTo>
                      <a:pt x="53" y="70"/>
                    </a:lnTo>
                    <a:lnTo>
                      <a:pt x="49" y="66"/>
                    </a:lnTo>
                    <a:lnTo>
                      <a:pt x="45" y="62"/>
                    </a:lnTo>
                    <a:lnTo>
                      <a:pt x="39" y="57"/>
                    </a:lnTo>
                    <a:lnTo>
                      <a:pt x="33" y="50"/>
                    </a:lnTo>
                    <a:lnTo>
                      <a:pt x="28" y="42"/>
                    </a:lnTo>
                    <a:lnTo>
                      <a:pt x="21" y="36"/>
                    </a:lnTo>
                    <a:lnTo>
                      <a:pt x="16" y="28"/>
                    </a:lnTo>
                    <a:lnTo>
                      <a:pt x="10" y="22"/>
                    </a:lnTo>
                    <a:lnTo>
                      <a:pt x="8" y="17"/>
                    </a:lnTo>
                    <a:lnTo>
                      <a:pt x="5" y="13"/>
                    </a:lnTo>
                    <a:lnTo>
                      <a:pt x="3" y="9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9" y="1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8" y="1"/>
                    </a:lnTo>
                    <a:lnTo>
                      <a:pt x="31" y="3"/>
                    </a:lnTo>
                    <a:lnTo>
                      <a:pt x="37" y="4"/>
                    </a:lnTo>
                    <a:lnTo>
                      <a:pt x="42" y="7"/>
                    </a:lnTo>
                    <a:lnTo>
                      <a:pt x="49" y="8"/>
                    </a:lnTo>
                    <a:lnTo>
                      <a:pt x="54" y="11"/>
                    </a:lnTo>
                    <a:lnTo>
                      <a:pt x="58" y="15"/>
                    </a:lnTo>
                    <a:lnTo>
                      <a:pt x="62" y="17"/>
                    </a:lnTo>
                    <a:lnTo>
                      <a:pt x="66" y="22"/>
                    </a:lnTo>
                    <a:lnTo>
                      <a:pt x="70" y="26"/>
                    </a:lnTo>
                    <a:lnTo>
                      <a:pt x="74" y="32"/>
                    </a:lnTo>
                    <a:lnTo>
                      <a:pt x="76" y="37"/>
                    </a:lnTo>
                    <a:lnTo>
                      <a:pt x="76" y="37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619"/>
              <p:cNvSpPr/>
              <p:nvPr/>
            </p:nvSpPr>
            <p:spPr bwMode="auto">
              <a:xfrm>
                <a:off x="4406901" y="1697038"/>
                <a:ext cx="200025" cy="371475"/>
              </a:xfrm>
              <a:custGeom>
                <a:avLst/>
                <a:gdLst>
                  <a:gd name="T0" fmla="*/ 79 w 126"/>
                  <a:gd name="T1" fmla="*/ 71 h 234"/>
                  <a:gd name="T2" fmla="*/ 89 w 126"/>
                  <a:gd name="T3" fmla="*/ 52 h 234"/>
                  <a:gd name="T4" fmla="*/ 99 w 126"/>
                  <a:gd name="T5" fmla="*/ 37 h 234"/>
                  <a:gd name="T6" fmla="*/ 106 w 126"/>
                  <a:gd name="T7" fmla="*/ 23 h 234"/>
                  <a:gd name="T8" fmla="*/ 113 w 126"/>
                  <a:gd name="T9" fmla="*/ 14 h 234"/>
                  <a:gd name="T10" fmla="*/ 118 w 126"/>
                  <a:gd name="T11" fmla="*/ 6 h 234"/>
                  <a:gd name="T12" fmla="*/ 122 w 126"/>
                  <a:gd name="T13" fmla="*/ 1 h 234"/>
                  <a:gd name="T14" fmla="*/ 125 w 126"/>
                  <a:gd name="T15" fmla="*/ 0 h 234"/>
                  <a:gd name="T16" fmla="*/ 125 w 126"/>
                  <a:gd name="T17" fmla="*/ 1 h 234"/>
                  <a:gd name="T18" fmla="*/ 125 w 126"/>
                  <a:gd name="T19" fmla="*/ 5 h 234"/>
                  <a:gd name="T20" fmla="*/ 125 w 126"/>
                  <a:gd name="T21" fmla="*/ 12 h 234"/>
                  <a:gd name="T22" fmla="*/ 122 w 126"/>
                  <a:gd name="T23" fmla="*/ 21 h 234"/>
                  <a:gd name="T24" fmla="*/ 118 w 126"/>
                  <a:gd name="T25" fmla="*/ 34 h 234"/>
                  <a:gd name="T26" fmla="*/ 114 w 126"/>
                  <a:gd name="T27" fmla="*/ 50 h 234"/>
                  <a:gd name="T28" fmla="*/ 108 w 126"/>
                  <a:gd name="T29" fmla="*/ 68 h 234"/>
                  <a:gd name="T30" fmla="*/ 101 w 126"/>
                  <a:gd name="T31" fmla="*/ 89 h 234"/>
                  <a:gd name="T32" fmla="*/ 92 w 126"/>
                  <a:gd name="T33" fmla="*/ 113 h 234"/>
                  <a:gd name="T34" fmla="*/ 85 w 126"/>
                  <a:gd name="T35" fmla="*/ 135 h 234"/>
                  <a:gd name="T36" fmla="*/ 77 w 126"/>
                  <a:gd name="T37" fmla="*/ 154 h 234"/>
                  <a:gd name="T38" fmla="*/ 72 w 126"/>
                  <a:gd name="T39" fmla="*/ 171 h 234"/>
                  <a:gd name="T40" fmla="*/ 67 w 126"/>
                  <a:gd name="T41" fmla="*/ 184 h 234"/>
                  <a:gd name="T42" fmla="*/ 63 w 126"/>
                  <a:gd name="T43" fmla="*/ 196 h 234"/>
                  <a:gd name="T44" fmla="*/ 60 w 126"/>
                  <a:gd name="T45" fmla="*/ 205 h 234"/>
                  <a:gd name="T46" fmla="*/ 59 w 126"/>
                  <a:gd name="T47" fmla="*/ 210 h 234"/>
                  <a:gd name="T48" fmla="*/ 56 w 126"/>
                  <a:gd name="T49" fmla="*/ 218 h 234"/>
                  <a:gd name="T50" fmla="*/ 55 w 126"/>
                  <a:gd name="T51" fmla="*/ 225 h 234"/>
                  <a:gd name="T52" fmla="*/ 51 w 126"/>
                  <a:gd name="T53" fmla="*/ 230 h 234"/>
                  <a:gd name="T54" fmla="*/ 47 w 126"/>
                  <a:gd name="T55" fmla="*/ 233 h 234"/>
                  <a:gd name="T56" fmla="*/ 42 w 126"/>
                  <a:gd name="T57" fmla="*/ 234 h 234"/>
                  <a:gd name="T58" fmla="*/ 35 w 126"/>
                  <a:gd name="T59" fmla="*/ 230 h 234"/>
                  <a:gd name="T60" fmla="*/ 29 w 126"/>
                  <a:gd name="T61" fmla="*/ 225 h 234"/>
                  <a:gd name="T62" fmla="*/ 21 w 126"/>
                  <a:gd name="T63" fmla="*/ 214 h 234"/>
                  <a:gd name="T64" fmla="*/ 12 w 126"/>
                  <a:gd name="T65" fmla="*/ 201 h 234"/>
                  <a:gd name="T66" fmla="*/ 5 w 126"/>
                  <a:gd name="T67" fmla="*/ 191 h 234"/>
                  <a:gd name="T68" fmla="*/ 1 w 126"/>
                  <a:gd name="T69" fmla="*/ 181 h 234"/>
                  <a:gd name="T70" fmla="*/ 0 w 126"/>
                  <a:gd name="T71" fmla="*/ 175 h 234"/>
                  <a:gd name="T72" fmla="*/ 2 w 126"/>
                  <a:gd name="T73" fmla="*/ 168 h 234"/>
                  <a:gd name="T74" fmla="*/ 8 w 126"/>
                  <a:gd name="T75" fmla="*/ 164 h 234"/>
                  <a:gd name="T76" fmla="*/ 16 w 126"/>
                  <a:gd name="T77" fmla="*/ 166 h 234"/>
                  <a:gd name="T78" fmla="*/ 22 w 126"/>
                  <a:gd name="T79" fmla="*/ 166 h 234"/>
                  <a:gd name="T80" fmla="*/ 25 w 126"/>
                  <a:gd name="T81" fmla="*/ 163 h 234"/>
                  <a:gd name="T82" fmla="*/ 27 w 126"/>
                  <a:gd name="T83" fmla="*/ 160 h 234"/>
                  <a:gd name="T84" fmla="*/ 31 w 126"/>
                  <a:gd name="T85" fmla="*/ 154 h 234"/>
                  <a:gd name="T86" fmla="*/ 37 w 126"/>
                  <a:gd name="T87" fmla="*/ 146 h 234"/>
                  <a:gd name="T88" fmla="*/ 42 w 126"/>
                  <a:gd name="T89" fmla="*/ 137 h 234"/>
                  <a:gd name="T90" fmla="*/ 50 w 126"/>
                  <a:gd name="T91" fmla="*/ 123 h 234"/>
                  <a:gd name="T92" fmla="*/ 59 w 126"/>
                  <a:gd name="T93" fmla="*/ 108 h 234"/>
                  <a:gd name="T94" fmla="*/ 68 w 126"/>
                  <a:gd name="T95" fmla="*/ 91 h 234"/>
                  <a:gd name="T96" fmla="*/ 74 w 126"/>
                  <a:gd name="T97" fmla="*/ 8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6" h="234">
                    <a:moveTo>
                      <a:pt x="74" y="80"/>
                    </a:moveTo>
                    <a:lnTo>
                      <a:pt x="79" y="71"/>
                    </a:lnTo>
                    <a:lnTo>
                      <a:pt x="84" y="62"/>
                    </a:lnTo>
                    <a:lnTo>
                      <a:pt x="89" y="52"/>
                    </a:lnTo>
                    <a:lnTo>
                      <a:pt x="95" y="44"/>
                    </a:lnTo>
                    <a:lnTo>
                      <a:pt x="99" y="37"/>
                    </a:lnTo>
                    <a:lnTo>
                      <a:pt x="102" y="30"/>
                    </a:lnTo>
                    <a:lnTo>
                      <a:pt x="106" y="23"/>
                    </a:lnTo>
                    <a:lnTo>
                      <a:pt x="110" y="18"/>
                    </a:lnTo>
                    <a:lnTo>
                      <a:pt x="113" y="14"/>
                    </a:lnTo>
                    <a:lnTo>
                      <a:pt x="116" y="9"/>
                    </a:lnTo>
                    <a:lnTo>
                      <a:pt x="118" y="6"/>
                    </a:lnTo>
                    <a:lnTo>
                      <a:pt x="121" y="4"/>
                    </a:lnTo>
                    <a:lnTo>
                      <a:pt x="122" y="1"/>
                    </a:lnTo>
                    <a:lnTo>
                      <a:pt x="124" y="0"/>
                    </a:lnTo>
                    <a:lnTo>
                      <a:pt x="125" y="0"/>
                    </a:lnTo>
                    <a:lnTo>
                      <a:pt x="125" y="0"/>
                    </a:lnTo>
                    <a:lnTo>
                      <a:pt x="125" y="1"/>
                    </a:lnTo>
                    <a:lnTo>
                      <a:pt x="126" y="2"/>
                    </a:lnTo>
                    <a:lnTo>
                      <a:pt x="125" y="5"/>
                    </a:lnTo>
                    <a:lnTo>
                      <a:pt x="125" y="8"/>
                    </a:lnTo>
                    <a:lnTo>
                      <a:pt x="125" y="12"/>
                    </a:lnTo>
                    <a:lnTo>
                      <a:pt x="124" y="16"/>
                    </a:lnTo>
                    <a:lnTo>
                      <a:pt x="122" y="21"/>
                    </a:lnTo>
                    <a:lnTo>
                      <a:pt x="121" y="27"/>
                    </a:lnTo>
                    <a:lnTo>
                      <a:pt x="118" y="34"/>
                    </a:lnTo>
                    <a:lnTo>
                      <a:pt x="117" y="41"/>
                    </a:lnTo>
                    <a:lnTo>
                      <a:pt x="114" y="50"/>
                    </a:lnTo>
                    <a:lnTo>
                      <a:pt x="112" y="58"/>
                    </a:lnTo>
                    <a:lnTo>
                      <a:pt x="108" y="68"/>
                    </a:lnTo>
                    <a:lnTo>
                      <a:pt x="105" y="79"/>
                    </a:lnTo>
                    <a:lnTo>
                      <a:pt x="101" y="89"/>
                    </a:lnTo>
                    <a:lnTo>
                      <a:pt x="97" y="101"/>
                    </a:lnTo>
                    <a:lnTo>
                      <a:pt x="92" y="113"/>
                    </a:lnTo>
                    <a:lnTo>
                      <a:pt x="88" y="125"/>
                    </a:lnTo>
                    <a:lnTo>
                      <a:pt x="85" y="135"/>
                    </a:lnTo>
                    <a:lnTo>
                      <a:pt x="81" y="145"/>
                    </a:lnTo>
                    <a:lnTo>
                      <a:pt x="77" y="154"/>
                    </a:lnTo>
                    <a:lnTo>
                      <a:pt x="75" y="163"/>
                    </a:lnTo>
                    <a:lnTo>
                      <a:pt x="72" y="171"/>
                    </a:lnTo>
                    <a:lnTo>
                      <a:pt x="70" y="177"/>
                    </a:lnTo>
                    <a:lnTo>
                      <a:pt x="67" y="184"/>
                    </a:lnTo>
                    <a:lnTo>
                      <a:pt x="66" y="191"/>
                    </a:lnTo>
                    <a:lnTo>
                      <a:pt x="63" y="196"/>
                    </a:lnTo>
                    <a:lnTo>
                      <a:pt x="62" y="200"/>
                    </a:lnTo>
                    <a:lnTo>
                      <a:pt x="60" y="205"/>
                    </a:lnTo>
                    <a:lnTo>
                      <a:pt x="59" y="208"/>
                    </a:lnTo>
                    <a:lnTo>
                      <a:pt x="59" y="210"/>
                    </a:lnTo>
                    <a:lnTo>
                      <a:pt x="58" y="213"/>
                    </a:lnTo>
                    <a:lnTo>
                      <a:pt x="56" y="218"/>
                    </a:lnTo>
                    <a:lnTo>
                      <a:pt x="56" y="222"/>
                    </a:lnTo>
                    <a:lnTo>
                      <a:pt x="55" y="225"/>
                    </a:lnTo>
                    <a:lnTo>
                      <a:pt x="54" y="227"/>
                    </a:lnTo>
                    <a:lnTo>
                      <a:pt x="51" y="230"/>
                    </a:lnTo>
                    <a:lnTo>
                      <a:pt x="50" y="231"/>
                    </a:lnTo>
                    <a:lnTo>
                      <a:pt x="47" y="233"/>
                    </a:lnTo>
                    <a:lnTo>
                      <a:pt x="45" y="234"/>
                    </a:lnTo>
                    <a:lnTo>
                      <a:pt x="42" y="234"/>
                    </a:lnTo>
                    <a:lnTo>
                      <a:pt x="39" y="233"/>
                    </a:lnTo>
                    <a:lnTo>
                      <a:pt x="35" y="230"/>
                    </a:lnTo>
                    <a:lnTo>
                      <a:pt x="33" y="227"/>
                    </a:lnTo>
                    <a:lnTo>
                      <a:pt x="29" y="225"/>
                    </a:lnTo>
                    <a:lnTo>
                      <a:pt x="25" y="220"/>
                    </a:lnTo>
                    <a:lnTo>
                      <a:pt x="21" y="214"/>
                    </a:lnTo>
                    <a:lnTo>
                      <a:pt x="17" y="208"/>
                    </a:lnTo>
                    <a:lnTo>
                      <a:pt x="12" y="201"/>
                    </a:lnTo>
                    <a:lnTo>
                      <a:pt x="8" y="196"/>
                    </a:lnTo>
                    <a:lnTo>
                      <a:pt x="5" y="191"/>
                    </a:lnTo>
                    <a:lnTo>
                      <a:pt x="2" y="185"/>
                    </a:lnTo>
                    <a:lnTo>
                      <a:pt x="1" y="181"/>
                    </a:lnTo>
                    <a:lnTo>
                      <a:pt x="1" y="177"/>
                    </a:lnTo>
                    <a:lnTo>
                      <a:pt x="0" y="175"/>
                    </a:lnTo>
                    <a:lnTo>
                      <a:pt x="1" y="171"/>
                    </a:lnTo>
                    <a:lnTo>
                      <a:pt x="2" y="168"/>
                    </a:lnTo>
                    <a:lnTo>
                      <a:pt x="5" y="166"/>
                    </a:lnTo>
                    <a:lnTo>
                      <a:pt x="8" y="164"/>
                    </a:lnTo>
                    <a:lnTo>
                      <a:pt x="12" y="164"/>
                    </a:lnTo>
                    <a:lnTo>
                      <a:pt x="16" y="166"/>
                    </a:lnTo>
                    <a:lnTo>
                      <a:pt x="18" y="166"/>
                    </a:lnTo>
                    <a:lnTo>
                      <a:pt x="22" y="166"/>
                    </a:lnTo>
                    <a:lnTo>
                      <a:pt x="25" y="164"/>
                    </a:lnTo>
                    <a:lnTo>
                      <a:pt x="25" y="163"/>
                    </a:lnTo>
                    <a:lnTo>
                      <a:pt x="26" y="162"/>
                    </a:lnTo>
                    <a:lnTo>
                      <a:pt x="27" y="160"/>
                    </a:lnTo>
                    <a:lnTo>
                      <a:pt x="29" y="158"/>
                    </a:lnTo>
                    <a:lnTo>
                      <a:pt x="31" y="154"/>
                    </a:lnTo>
                    <a:lnTo>
                      <a:pt x="34" y="151"/>
                    </a:lnTo>
                    <a:lnTo>
                      <a:pt x="37" y="146"/>
                    </a:lnTo>
                    <a:lnTo>
                      <a:pt x="39" y="142"/>
                    </a:lnTo>
                    <a:lnTo>
                      <a:pt x="42" y="137"/>
                    </a:lnTo>
                    <a:lnTo>
                      <a:pt x="46" y="130"/>
                    </a:lnTo>
                    <a:lnTo>
                      <a:pt x="50" y="123"/>
                    </a:lnTo>
                    <a:lnTo>
                      <a:pt x="54" y="116"/>
                    </a:lnTo>
                    <a:lnTo>
                      <a:pt x="59" y="108"/>
                    </a:lnTo>
                    <a:lnTo>
                      <a:pt x="63" y="100"/>
                    </a:lnTo>
                    <a:lnTo>
                      <a:pt x="68" y="91"/>
                    </a:lnTo>
                    <a:lnTo>
                      <a:pt x="74" y="80"/>
                    </a:lnTo>
                    <a:lnTo>
                      <a:pt x="74" y="8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620"/>
              <p:cNvSpPr/>
              <p:nvPr/>
            </p:nvSpPr>
            <p:spPr bwMode="auto">
              <a:xfrm>
                <a:off x="4492626" y="1349375"/>
                <a:ext cx="133350" cy="123825"/>
              </a:xfrm>
              <a:custGeom>
                <a:avLst/>
                <a:gdLst>
                  <a:gd name="T0" fmla="*/ 84 w 84"/>
                  <a:gd name="T1" fmla="*/ 57 h 78"/>
                  <a:gd name="T2" fmla="*/ 83 w 84"/>
                  <a:gd name="T3" fmla="*/ 62 h 78"/>
                  <a:gd name="T4" fmla="*/ 83 w 84"/>
                  <a:gd name="T5" fmla="*/ 66 h 78"/>
                  <a:gd name="T6" fmla="*/ 81 w 84"/>
                  <a:gd name="T7" fmla="*/ 69 h 78"/>
                  <a:gd name="T8" fmla="*/ 80 w 84"/>
                  <a:gd name="T9" fmla="*/ 71 h 78"/>
                  <a:gd name="T10" fmla="*/ 79 w 84"/>
                  <a:gd name="T11" fmla="*/ 74 h 78"/>
                  <a:gd name="T12" fmla="*/ 77 w 84"/>
                  <a:gd name="T13" fmla="*/ 75 h 78"/>
                  <a:gd name="T14" fmla="*/ 76 w 84"/>
                  <a:gd name="T15" fmla="*/ 77 h 78"/>
                  <a:gd name="T16" fmla="*/ 73 w 84"/>
                  <a:gd name="T17" fmla="*/ 78 h 78"/>
                  <a:gd name="T18" fmla="*/ 71 w 84"/>
                  <a:gd name="T19" fmla="*/ 78 h 78"/>
                  <a:gd name="T20" fmla="*/ 68 w 84"/>
                  <a:gd name="T21" fmla="*/ 78 h 78"/>
                  <a:gd name="T22" fmla="*/ 64 w 84"/>
                  <a:gd name="T23" fmla="*/ 77 h 78"/>
                  <a:gd name="T24" fmla="*/ 60 w 84"/>
                  <a:gd name="T25" fmla="*/ 74 h 78"/>
                  <a:gd name="T26" fmla="*/ 55 w 84"/>
                  <a:gd name="T27" fmla="*/ 71 h 78"/>
                  <a:gd name="T28" fmla="*/ 50 w 84"/>
                  <a:gd name="T29" fmla="*/ 67 h 78"/>
                  <a:gd name="T30" fmla="*/ 45 w 84"/>
                  <a:gd name="T31" fmla="*/ 62 h 78"/>
                  <a:gd name="T32" fmla="*/ 38 w 84"/>
                  <a:gd name="T33" fmla="*/ 57 h 78"/>
                  <a:gd name="T34" fmla="*/ 31 w 84"/>
                  <a:gd name="T35" fmla="*/ 52 h 78"/>
                  <a:gd name="T36" fmla="*/ 25 w 84"/>
                  <a:gd name="T37" fmla="*/ 46 h 78"/>
                  <a:gd name="T38" fmla="*/ 20 w 84"/>
                  <a:gd name="T39" fmla="*/ 41 h 78"/>
                  <a:gd name="T40" fmla="*/ 14 w 84"/>
                  <a:gd name="T41" fmla="*/ 36 h 78"/>
                  <a:gd name="T42" fmla="*/ 10 w 84"/>
                  <a:gd name="T43" fmla="*/ 32 h 78"/>
                  <a:gd name="T44" fmla="*/ 8 w 84"/>
                  <a:gd name="T45" fmla="*/ 28 h 78"/>
                  <a:gd name="T46" fmla="*/ 5 w 84"/>
                  <a:gd name="T47" fmla="*/ 24 h 78"/>
                  <a:gd name="T48" fmla="*/ 4 w 84"/>
                  <a:gd name="T49" fmla="*/ 20 h 78"/>
                  <a:gd name="T50" fmla="*/ 2 w 84"/>
                  <a:gd name="T51" fmla="*/ 15 h 78"/>
                  <a:gd name="T52" fmla="*/ 1 w 84"/>
                  <a:gd name="T53" fmla="*/ 9 h 78"/>
                  <a:gd name="T54" fmla="*/ 0 w 84"/>
                  <a:gd name="T55" fmla="*/ 7 h 78"/>
                  <a:gd name="T56" fmla="*/ 0 w 84"/>
                  <a:gd name="T57" fmla="*/ 5 h 78"/>
                  <a:gd name="T58" fmla="*/ 1 w 84"/>
                  <a:gd name="T59" fmla="*/ 4 h 78"/>
                  <a:gd name="T60" fmla="*/ 1 w 84"/>
                  <a:gd name="T61" fmla="*/ 3 h 78"/>
                  <a:gd name="T62" fmla="*/ 1 w 84"/>
                  <a:gd name="T63" fmla="*/ 1 h 78"/>
                  <a:gd name="T64" fmla="*/ 2 w 84"/>
                  <a:gd name="T65" fmla="*/ 1 h 78"/>
                  <a:gd name="T66" fmla="*/ 5 w 84"/>
                  <a:gd name="T67" fmla="*/ 0 h 78"/>
                  <a:gd name="T68" fmla="*/ 8 w 84"/>
                  <a:gd name="T69" fmla="*/ 0 h 78"/>
                  <a:gd name="T70" fmla="*/ 10 w 84"/>
                  <a:gd name="T71" fmla="*/ 0 h 78"/>
                  <a:gd name="T72" fmla="*/ 14 w 84"/>
                  <a:gd name="T73" fmla="*/ 1 h 78"/>
                  <a:gd name="T74" fmla="*/ 20 w 84"/>
                  <a:gd name="T75" fmla="*/ 1 h 78"/>
                  <a:gd name="T76" fmla="*/ 25 w 84"/>
                  <a:gd name="T77" fmla="*/ 3 h 78"/>
                  <a:gd name="T78" fmla="*/ 30 w 84"/>
                  <a:gd name="T79" fmla="*/ 4 h 78"/>
                  <a:gd name="T80" fmla="*/ 37 w 84"/>
                  <a:gd name="T81" fmla="*/ 5 h 78"/>
                  <a:gd name="T82" fmla="*/ 42 w 84"/>
                  <a:gd name="T83" fmla="*/ 7 h 78"/>
                  <a:gd name="T84" fmla="*/ 47 w 84"/>
                  <a:gd name="T85" fmla="*/ 9 h 78"/>
                  <a:gd name="T86" fmla="*/ 59 w 84"/>
                  <a:gd name="T87" fmla="*/ 15 h 78"/>
                  <a:gd name="T88" fmla="*/ 68 w 84"/>
                  <a:gd name="T89" fmla="*/ 20 h 78"/>
                  <a:gd name="T90" fmla="*/ 73 w 84"/>
                  <a:gd name="T91" fmla="*/ 25 h 78"/>
                  <a:gd name="T92" fmla="*/ 77 w 84"/>
                  <a:gd name="T93" fmla="*/ 29 h 78"/>
                  <a:gd name="T94" fmla="*/ 80 w 84"/>
                  <a:gd name="T95" fmla="*/ 33 h 78"/>
                  <a:gd name="T96" fmla="*/ 83 w 84"/>
                  <a:gd name="T97" fmla="*/ 38 h 78"/>
                  <a:gd name="T98" fmla="*/ 84 w 84"/>
                  <a:gd name="T99" fmla="*/ 42 h 78"/>
                  <a:gd name="T100" fmla="*/ 84 w 84"/>
                  <a:gd name="T101" fmla="*/ 48 h 78"/>
                  <a:gd name="T102" fmla="*/ 84 w 84"/>
                  <a:gd name="T103" fmla="*/ 53 h 78"/>
                  <a:gd name="T104" fmla="*/ 84 w 84"/>
                  <a:gd name="T105" fmla="*/ 57 h 78"/>
                  <a:gd name="T106" fmla="*/ 84 w 84"/>
                  <a:gd name="T107" fmla="*/ 5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4" h="78">
                    <a:moveTo>
                      <a:pt x="84" y="57"/>
                    </a:moveTo>
                    <a:lnTo>
                      <a:pt x="83" y="62"/>
                    </a:lnTo>
                    <a:lnTo>
                      <a:pt x="83" y="66"/>
                    </a:lnTo>
                    <a:lnTo>
                      <a:pt x="81" y="69"/>
                    </a:lnTo>
                    <a:lnTo>
                      <a:pt x="80" y="71"/>
                    </a:lnTo>
                    <a:lnTo>
                      <a:pt x="79" y="74"/>
                    </a:lnTo>
                    <a:lnTo>
                      <a:pt x="77" y="75"/>
                    </a:lnTo>
                    <a:lnTo>
                      <a:pt x="76" y="77"/>
                    </a:lnTo>
                    <a:lnTo>
                      <a:pt x="73" y="78"/>
                    </a:lnTo>
                    <a:lnTo>
                      <a:pt x="71" y="78"/>
                    </a:lnTo>
                    <a:lnTo>
                      <a:pt x="68" y="78"/>
                    </a:lnTo>
                    <a:lnTo>
                      <a:pt x="64" y="77"/>
                    </a:lnTo>
                    <a:lnTo>
                      <a:pt x="60" y="74"/>
                    </a:lnTo>
                    <a:lnTo>
                      <a:pt x="55" y="71"/>
                    </a:lnTo>
                    <a:lnTo>
                      <a:pt x="50" y="67"/>
                    </a:lnTo>
                    <a:lnTo>
                      <a:pt x="45" y="62"/>
                    </a:lnTo>
                    <a:lnTo>
                      <a:pt x="38" y="57"/>
                    </a:lnTo>
                    <a:lnTo>
                      <a:pt x="31" y="52"/>
                    </a:lnTo>
                    <a:lnTo>
                      <a:pt x="25" y="46"/>
                    </a:lnTo>
                    <a:lnTo>
                      <a:pt x="20" y="41"/>
                    </a:lnTo>
                    <a:lnTo>
                      <a:pt x="14" y="36"/>
                    </a:lnTo>
                    <a:lnTo>
                      <a:pt x="10" y="32"/>
                    </a:lnTo>
                    <a:lnTo>
                      <a:pt x="8" y="28"/>
                    </a:lnTo>
                    <a:lnTo>
                      <a:pt x="5" y="24"/>
                    </a:lnTo>
                    <a:lnTo>
                      <a:pt x="4" y="20"/>
                    </a:lnTo>
                    <a:lnTo>
                      <a:pt x="2" y="15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4" y="1"/>
                    </a:lnTo>
                    <a:lnTo>
                      <a:pt x="20" y="1"/>
                    </a:lnTo>
                    <a:lnTo>
                      <a:pt x="25" y="3"/>
                    </a:lnTo>
                    <a:lnTo>
                      <a:pt x="30" y="4"/>
                    </a:lnTo>
                    <a:lnTo>
                      <a:pt x="37" y="5"/>
                    </a:lnTo>
                    <a:lnTo>
                      <a:pt x="42" y="7"/>
                    </a:lnTo>
                    <a:lnTo>
                      <a:pt x="47" y="9"/>
                    </a:lnTo>
                    <a:lnTo>
                      <a:pt x="59" y="15"/>
                    </a:lnTo>
                    <a:lnTo>
                      <a:pt x="68" y="20"/>
                    </a:lnTo>
                    <a:lnTo>
                      <a:pt x="73" y="25"/>
                    </a:lnTo>
                    <a:lnTo>
                      <a:pt x="77" y="29"/>
                    </a:lnTo>
                    <a:lnTo>
                      <a:pt x="80" y="33"/>
                    </a:lnTo>
                    <a:lnTo>
                      <a:pt x="83" y="38"/>
                    </a:lnTo>
                    <a:lnTo>
                      <a:pt x="84" y="42"/>
                    </a:lnTo>
                    <a:lnTo>
                      <a:pt x="84" y="48"/>
                    </a:lnTo>
                    <a:lnTo>
                      <a:pt x="84" y="53"/>
                    </a:lnTo>
                    <a:lnTo>
                      <a:pt x="84" y="57"/>
                    </a:lnTo>
                    <a:lnTo>
                      <a:pt x="84" y="57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621"/>
              <p:cNvSpPr/>
              <p:nvPr/>
            </p:nvSpPr>
            <p:spPr bwMode="auto">
              <a:xfrm>
                <a:off x="4938713" y="1262063"/>
                <a:ext cx="142875" cy="87313"/>
              </a:xfrm>
              <a:custGeom>
                <a:avLst/>
                <a:gdLst>
                  <a:gd name="T0" fmla="*/ 0 w 90"/>
                  <a:gd name="T1" fmla="*/ 8 h 55"/>
                  <a:gd name="T2" fmla="*/ 6 w 90"/>
                  <a:gd name="T3" fmla="*/ 4 h 55"/>
                  <a:gd name="T4" fmla="*/ 11 w 90"/>
                  <a:gd name="T5" fmla="*/ 2 h 55"/>
                  <a:gd name="T6" fmla="*/ 18 w 90"/>
                  <a:gd name="T7" fmla="*/ 0 h 55"/>
                  <a:gd name="T8" fmla="*/ 23 w 90"/>
                  <a:gd name="T9" fmla="*/ 0 h 55"/>
                  <a:gd name="T10" fmla="*/ 29 w 90"/>
                  <a:gd name="T11" fmla="*/ 0 h 55"/>
                  <a:gd name="T12" fmla="*/ 36 w 90"/>
                  <a:gd name="T13" fmla="*/ 0 h 55"/>
                  <a:gd name="T14" fmla="*/ 39 w 90"/>
                  <a:gd name="T15" fmla="*/ 1 h 55"/>
                  <a:gd name="T16" fmla="*/ 43 w 90"/>
                  <a:gd name="T17" fmla="*/ 1 h 55"/>
                  <a:gd name="T18" fmla="*/ 47 w 90"/>
                  <a:gd name="T19" fmla="*/ 1 h 55"/>
                  <a:gd name="T20" fmla="*/ 52 w 90"/>
                  <a:gd name="T21" fmla="*/ 2 h 55"/>
                  <a:gd name="T22" fmla="*/ 56 w 90"/>
                  <a:gd name="T23" fmla="*/ 4 h 55"/>
                  <a:gd name="T24" fmla="*/ 61 w 90"/>
                  <a:gd name="T25" fmla="*/ 5 h 55"/>
                  <a:gd name="T26" fmla="*/ 65 w 90"/>
                  <a:gd name="T27" fmla="*/ 6 h 55"/>
                  <a:gd name="T28" fmla="*/ 68 w 90"/>
                  <a:gd name="T29" fmla="*/ 9 h 55"/>
                  <a:gd name="T30" fmla="*/ 74 w 90"/>
                  <a:gd name="T31" fmla="*/ 13 h 55"/>
                  <a:gd name="T32" fmla="*/ 81 w 90"/>
                  <a:gd name="T33" fmla="*/ 18 h 55"/>
                  <a:gd name="T34" fmla="*/ 83 w 90"/>
                  <a:gd name="T35" fmla="*/ 21 h 55"/>
                  <a:gd name="T36" fmla="*/ 85 w 90"/>
                  <a:gd name="T37" fmla="*/ 24 h 55"/>
                  <a:gd name="T38" fmla="*/ 87 w 90"/>
                  <a:gd name="T39" fmla="*/ 28 h 55"/>
                  <a:gd name="T40" fmla="*/ 89 w 90"/>
                  <a:gd name="T41" fmla="*/ 30 h 55"/>
                  <a:gd name="T42" fmla="*/ 89 w 90"/>
                  <a:gd name="T43" fmla="*/ 33 h 55"/>
                  <a:gd name="T44" fmla="*/ 90 w 90"/>
                  <a:gd name="T45" fmla="*/ 35 h 55"/>
                  <a:gd name="T46" fmla="*/ 90 w 90"/>
                  <a:gd name="T47" fmla="*/ 42 h 55"/>
                  <a:gd name="T48" fmla="*/ 90 w 90"/>
                  <a:gd name="T49" fmla="*/ 45 h 55"/>
                  <a:gd name="T50" fmla="*/ 90 w 90"/>
                  <a:gd name="T51" fmla="*/ 47 h 55"/>
                  <a:gd name="T52" fmla="*/ 89 w 90"/>
                  <a:gd name="T53" fmla="*/ 50 h 55"/>
                  <a:gd name="T54" fmla="*/ 86 w 90"/>
                  <a:gd name="T55" fmla="*/ 51 h 55"/>
                  <a:gd name="T56" fmla="*/ 83 w 90"/>
                  <a:gd name="T57" fmla="*/ 53 h 55"/>
                  <a:gd name="T58" fmla="*/ 81 w 90"/>
                  <a:gd name="T59" fmla="*/ 54 h 55"/>
                  <a:gd name="T60" fmla="*/ 77 w 90"/>
                  <a:gd name="T61" fmla="*/ 54 h 55"/>
                  <a:gd name="T62" fmla="*/ 73 w 90"/>
                  <a:gd name="T63" fmla="*/ 55 h 55"/>
                  <a:gd name="T64" fmla="*/ 70 w 90"/>
                  <a:gd name="T65" fmla="*/ 55 h 55"/>
                  <a:gd name="T66" fmla="*/ 68 w 90"/>
                  <a:gd name="T67" fmla="*/ 54 h 55"/>
                  <a:gd name="T68" fmla="*/ 64 w 90"/>
                  <a:gd name="T69" fmla="*/ 53 h 55"/>
                  <a:gd name="T70" fmla="*/ 61 w 90"/>
                  <a:gd name="T71" fmla="*/ 51 h 55"/>
                  <a:gd name="T72" fmla="*/ 57 w 90"/>
                  <a:gd name="T73" fmla="*/ 50 h 55"/>
                  <a:gd name="T74" fmla="*/ 53 w 90"/>
                  <a:gd name="T75" fmla="*/ 49 h 55"/>
                  <a:gd name="T76" fmla="*/ 49 w 90"/>
                  <a:gd name="T77" fmla="*/ 46 h 55"/>
                  <a:gd name="T78" fmla="*/ 45 w 90"/>
                  <a:gd name="T79" fmla="*/ 43 h 55"/>
                  <a:gd name="T80" fmla="*/ 40 w 90"/>
                  <a:gd name="T81" fmla="*/ 39 h 55"/>
                  <a:gd name="T82" fmla="*/ 35 w 90"/>
                  <a:gd name="T83" fmla="*/ 37 h 55"/>
                  <a:gd name="T84" fmla="*/ 29 w 90"/>
                  <a:gd name="T85" fmla="*/ 33 h 55"/>
                  <a:gd name="T86" fmla="*/ 24 w 90"/>
                  <a:gd name="T87" fmla="*/ 29 h 55"/>
                  <a:gd name="T88" fmla="*/ 19 w 90"/>
                  <a:gd name="T89" fmla="*/ 24 h 55"/>
                  <a:gd name="T90" fmla="*/ 12 w 90"/>
                  <a:gd name="T91" fmla="*/ 18 h 55"/>
                  <a:gd name="T92" fmla="*/ 7 w 90"/>
                  <a:gd name="T93" fmla="*/ 13 h 55"/>
                  <a:gd name="T94" fmla="*/ 0 w 90"/>
                  <a:gd name="T95" fmla="*/ 8 h 55"/>
                  <a:gd name="T96" fmla="*/ 0 w 90"/>
                  <a:gd name="T97" fmla="*/ 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" h="55">
                    <a:moveTo>
                      <a:pt x="0" y="8"/>
                    </a:moveTo>
                    <a:lnTo>
                      <a:pt x="6" y="4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6" y="0"/>
                    </a:lnTo>
                    <a:lnTo>
                      <a:pt x="39" y="1"/>
                    </a:lnTo>
                    <a:lnTo>
                      <a:pt x="43" y="1"/>
                    </a:lnTo>
                    <a:lnTo>
                      <a:pt x="47" y="1"/>
                    </a:lnTo>
                    <a:lnTo>
                      <a:pt x="52" y="2"/>
                    </a:lnTo>
                    <a:lnTo>
                      <a:pt x="56" y="4"/>
                    </a:lnTo>
                    <a:lnTo>
                      <a:pt x="61" y="5"/>
                    </a:lnTo>
                    <a:lnTo>
                      <a:pt x="65" y="6"/>
                    </a:lnTo>
                    <a:lnTo>
                      <a:pt x="68" y="9"/>
                    </a:lnTo>
                    <a:lnTo>
                      <a:pt x="74" y="13"/>
                    </a:lnTo>
                    <a:lnTo>
                      <a:pt x="81" y="18"/>
                    </a:lnTo>
                    <a:lnTo>
                      <a:pt x="83" y="21"/>
                    </a:lnTo>
                    <a:lnTo>
                      <a:pt x="85" y="24"/>
                    </a:lnTo>
                    <a:lnTo>
                      <a:pt x="87" y="28"/>
                    </a:lnTo>
                    <a:lnTo>
                      <a:pt x="89" y="30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0" y="42"/>
                    </a:lnTo>
                    <a:lnTo>
                      <a:pt x="90" y="45"/>
                    </a:lnTo>
                    <a:lnTo>
                      <a:pt x="90" y="47"/>
                    </a:lnTo>
                    <a:lnTo>
                      <a:pt x="89" y="50"/>
                    </a:lnTo>
                    <a:lnTo>
                      <a:pt x="86" y="51"/>
                    </a:lnTo>
                    <a:lnTo>
                      <a:pt x="83" y="53"/>
                    </a:lnTo>
                    <a:lnTo>
                      <a:pt x="81" y="54"/>
                    </a:lnTo>
                    <a:lnTo>
                      <a:pt x="77" y="54"/>
                    </a:lnTo>
                    <a:lnTo>
                      <a:pt x="73" y="55"/>
                    </a:lnTo>
                    <a:lnTo>
                      <a:pt x="70" y="55"/>
                    </a:lnTo>
                    <a:lnTo>
                      <a:pt x="68" y="54"/>
                    </a:lnTo>
                    <a:lnTo>
                      <a:pt x="64" y="53"/>
                    </a:lnTo>
                    <a:lnTo>
                      <a:pt x="61" y="51"/>
                    </a:lnTo>
                    <a:lnTo>
                      <a:pt x="57" y="50"/>
                    </a:lnTo>
                    <a:lnTo>
                      <a:pt x="53" y="49"/>
                    </a:lnTo>
                    <a:lnTo>
                      <a:pt x="49" y="46"/>
                    </a:lnTo>
                    <a:lnTo>
                      <a:pt x="45" y="43"/>
                    </a:lnTo>
                    <a:lnTo>
                      <a:pt x="40" y="39"/>
                    </a:lnTo>
                    <a:lnTo>
                      <a:pt x="35" y="37"/>
                    </a:lnTo>
                    <a:lnTo>
                      <a:pt x="29" y="33"/>
                    </a:lnTo>
                    <a:lnTo>
                      <a:pt x="24" y="29"/>
                    </a:lnTo>
                    <a:lnTo>
                      <a:pt x="19" y="24"/>
                    </a:lnTo>
                    <a:lnTo>
                      <a:pt x="12" y="18"/>
                    </a:lnTo>
                    <a:lnTo>
                      <a:pt x="7" y="13"/>
                    </a:lnTo>
                    <a:lnTo>
                      <a:pt x="0" y="8"/>
                    </a:lnTo>
                    <a:lnTo>
                      <a:pt x="0" y="8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622"/>
              <p:cNvSpPr/>
              <p:nvPr/>
            </p:nvSpPr>
            <p:spPr bwMode="auto">
              <a:xfrm>
                <a:off x="4654551" y="1560513"/>
                <a:ext cx="481013" cy="165100"/>
              </a:xfrm>
              <a:custGeom>
                <a:avLst/>
                <a:gdLst>
                  <a:gd name="T0" fmla="*/ 15 w 303"/>
                  <a:gd name="T1" fmla="*/ 87 h 104"/>
                  <a:gd name="T2" fmla="*/ 45 w 303"/>
                  <a:gd name="T3" fmla="*/ 77 h 104"/>
                  <a:gd name="T4" fmla="*/ 73 w 303"/>
                  <a:gd name="T5" fmla="*/ 66 h 104"/>
                  <a:gd name="T6" fmla="*/ 98 w 303"/>
                  <a:gd name="T7" fmla="*/ 57 h 104"/>
                  <a:gd name="T8" fmla="*/ 123 w 303"/>
                  <a:gd name="T9" fmla="*/ 48 h 104"/>
                  <a:gd name="T10" fmla="*/ 145 w 303"/>
                  <a:gd name="T11" fmla="*/ 40 h 104"/>
                  <a:gd name="T12" fmla="*/ 166 w 303"/>
                  <a:gd name="T13" fmla="*/ 32 h 104"/>
                  <a:gd name="T14" fmla="*/ 185 w 303"/>
                  <a:gd name="T15" fmla="*/ 25 h 104"/>
                  <a:gd name="T16" fmla="*/ 202 w 303"/>
                  <a:gd name="T17" fmla="*/ 20 h 104"/>
                  <a:gd name="T18" fmla="*/ 218 w 303"/>
                  <a:gd name="T19" fmla="*/ 15 h 104"/>
                  <a:gd name="T20" fmla="*/ 232 w 303"/>
                  <a:gd name="T21" fmla="*/ 11 h 104"/>
                  <a:gd name="T22" fmla="*/ 244 w 303"/>
                  <a:gd name="T23" fmla="*/ 7 h 104"/>
                  <a:gd name="T24" fmla="*/ 255 w 303"/>
                  <a:gd name="T25" fmla="*/ 4 h 104"/>
                  <a:gd name="T26" fmla="*/ 264 w 303"/>
                  <a:gd name="T27" fmla="*/ 1 h 104"/>
                  <a:gd name="T28" fmla="*/ 270 w 303"/>
                  <a:gd name="T29" fmla="*/ 0 h 104"/>
                  <a:gd name="T30" fmla="*/ 276 w 303"/>
                  <a:gd name="T31" fmla="*/ 0 h 104"/>
                  <a:gd name="T32" fmla="*/ 283 w 303"/>
                  <a:gd name="T33" fmla="*/ 0 h 104"/>
                  <a:gd name="T34" fmla="*/ 294 w 303"/>
                  <a:gd name="T35" fmla="*/ 1 h 104"/>
                  <a:gd name="T36" fmla="*/ 299 w 303"/>
                  <a:gd name="T37" fmla="*/ 3 h 104"/>
                  <a:gd name="T38" fmla="*/ 303 w 303"/>
                  <a:gd name="T39" fmla="*/ 7 h 104"/>
                  <a:gd name="T40" fmla="*/ 303 w 303"/>
                  <a:gd name="T41" fmla="*/ 12 h 104"/>
                  <a:gd name="T42" fmla="*/ 299 w 303"/>
                  <a:gd name="T43" fmla="*/ 15 h 104"/>
                  <a:gd name="T44" fmla="*/ 291 w 303"/>
                  <a:gd name="T45" fmla="*/ 20 h 104"/>
                  <a:gd name="T46" fmla="*/ 280 w 303"/>
                  <a:gd name="T47" fmla="*/ 25 h 104"/>
                  <a:gd name="T48" fmla="*/ 264 w 303"/>
                  <a:gd name="T49" fmla="*/ 32 h 104"/>
                  <a:gd name="T50" fmla="*/ 244 w 303"/>
                  <a:gd name="T51" fmla="*/ 38 h 104"/>
                  <a:gd name="T52" fmla="*/ 219 w 303"/>
                  <a:gd name="T53" fmla="*/ 48 h 104"/>
                  <a:gd name="T54" fmla="*/ 191 w 303"/>
                  <a:gd name="T55" fmla="*/ 57 h 104"/>
                  <a:gd name="T56" fmla="*/ 161 w 303"/>
                  <a:gd name="T57" fmla="*/ 67 h 104"/>
                  <a:gd name="T58" fmla="*/ 132 w 303"/>
                  <a:gd name="T59" fmla="*/ 77 h 104"/>
                  <a:gd name="T60" fmla="*/ 107 w 303"/>
                  <a:gd name="T61" fmla="*/ 84 h 104"/>
                  <a:gd name="T62" fmla="*/ 85 w 303"/>
                  <a:gd name="T63" fmla="*/ 91 h 104"/>
                  <a:gd name="T64" fmla="*/ 66 w 303"/>
                  <a:gd name="T65" fmla="*/ 96 h 104"/>
                  <a:gd name="T66" fmla="*/ 52 w 303"/>
                  <a:gd name="T67" fmla="*/ 100 h 104"/>
                  <a:gd name="T68" fmla="*/ 40 w 303"/>
                  <a:gd name="T69" fmla="*/ 103 h 104"/>
                  <a:gd name="T70" fmla="*/ 32 w 303"/>
                  <a:gd name="T71" fmla="*/ 104 h 104"/>
                  <a:gd name="T72" fmla="*/ 19 w 303"/>
                  <a:gd name="T73" fmla="*/ 103 h 104"/>
                  <a:gd name="T74" fmla="*/ 11 w 303"/>
                  <a:gd name="T75" fmla="*/ 102 h 104"/>
                  <a:gd name="T76" fmla="*/ 4 w 303"/>
                  <a:gd name="T77" fmla="*/ 99 h 104"/>
                  <a:gd name="T78" fmla="*/ 0 w 303"/>
                  <a:gd name="T79" fmla="*/ 9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03" h="104">
                    <a:moveTo>
                      <a:pt x="0" y="94"/>
                    </a:moveTo>
                    <a:lnTo>
                      <a:pt x="15" y="87"/>
                    </a:lnTo>
                    <a:lnTo>
                      <a:pt x="31" y="82"/>
                    </a:lnTo>
                    <a:lnTo>
                      <a:pt x="45" y="77"/>
                    </a:lnTo>
                    <a:lnTo>
                      <a:pt x="58" y="71"/>
                    </a:lnTo>
                    <a:lnTo>
                      <a:pt x="73" y="66"/>
                    </a:lnTo>
                    <a:lnTo>
                      <a:pt x="86" y="61"/>
                    </a:lnTo>
                    <a:lnTo>
                      <a:pt x="98" y="57"/>
                    </a:lnTo>
                    <a:lnTo>
                      <a:pt x="111" y="51"/>
                    </a:lnTo>
                    <a:lnTo>
                      <a:pt x="123" y="48"/>
                    </a:lnTo>
                    <a:lnTo>
                      <a:pt x="133" y="44"/>
                    </a:lnTo>
                    <a:lnTo>
                      <a:pt x="145" y="40"/>
                    </a:lnTo>
                    <a:lnTo>
                      <a:pt x="156" y="36"/>
                    </a:lnTo>
                    <a:lnTo>
                      <a:pt x="166" y="32"/>
                    </a:lnTo>
                    <a:lnTo>
                      <a:pt x="176" y="29"/>
                    </a:lnTo>
                    <a:lnTo>
                      <a:pt x="185" y="25"/>
                    </a:lnTo>
                    <a:lnTo>
                      <a:pt x="194" y="23"/>
                    </a:lnTo>
                    <a:lnTo>
                      <a:pt x="202" y="20"/>
                    </a:lnTo>
                    <a:lnTo>
                      <a:pt x="211" y="17"/>
                    </a:lnTo>
                    <a:lnTo>
                      <a:pt x="218" y="15"/>
                    </a:lnTo>
                    <a:lnTo>
                      <a:pt x="226" y="12"/>
                    </a:lnTo>
                    <a:lnTo>
                      <a:pt x="232" y="11"/>
                    </a:lnTo>
                    <a:lnTo>
                      <a:pt x="239" y="8"/>
                    </a:lnTo>
                    <a:lnTo>
                      <a:pt x="244" y="7"/>
                    </a:lnTo>
                    <a:lnTo>
                      <a:pt x="249" y="5"/>
                    </a:lnTo>
                    <a:lnTo>
                      <a:pt x="255" y="4"/>
                    </a:lnTo>
                    <a:lnTo>
                      <a:pt x="260" y="3"/>
                    </a:lnTo>
                    <a:lnTo>
                      <a:pt x="264" y="1"/>
                    </a:lnTo>
                    <a:lnTo>
                      <a:pt x="266" y="1"/>
                    </a:lnTo>
                    <a:lnTo>
                      <a:pt x="270" y="0"/>
                    </a:lnTo>
                    <a:lnTo>
                      <a:pt x="273" y="0"/>
                    </a:lnTo>
                    <a:lnTo>
                      <a:pt x="276" y="0"/>
                    </a:lnTo>
                    <a:lnTo>
                      <a:pt x="277" y="0"/>
                    </a:lnTo>
                    <a:lnTo>
                      <a:pt x="283" y="0"/>
                    </a:lnTo>
                    <a:lnTo>
                      <a:pt x="289" y="0"/>
                    </a:lnTo>
                    <a:lnTo>
                      <a:pt x="294" y="1"/>
                    </a:lnTo>
                    <a:lnTo>
                      <a:pt x="297" y="1"/>
                    </a:lnTo>
                    <a:lnTo>
                      <a:pt x="299" y="3"/>
                    </a:lnTo>
                    <a:lnTo>
                      <a:pt x="302" y="5"/>
                    </a:lnTo>
                    <a:lnTo>
                      <a:pt x="303" y="7"/>
                    </a:lnTo>
                    <a:lnTo>
                      <a:pt x="303" y="11"/>
                    </a:lnTo>
                    <a:lnTo>
                      <a:pt x="303" y="12"/>
                    </a:lnTo>
                    <a:lnTo>
                      <a:pt x="301" y="13"/>
                    </a:lnTo>
                    <a:lnTo>
                      <a:pt x="299" y="15"/>
                    </a:lnTo>
                    <a:lnTo>
                      <a:pt x="295" y="17"/>
                    </a:lnTo>
                    <a:lnTo>
                      <a:pt x="291" y="20"/>
                    </a:lnTo>
                    <a:lnTo>
                      <a:pt x="285" y="23"/>
                    </a:lnTo>
                    <a:lnTo>
                      <a:pt x="280" y="25"/>
                    </a:lnTo>
                    <a:lnTo>
                      <a:pt x="272" y="28"/>
                    </a:lnTo>
                    <a:lnTo>
                      <a:pt x="264" y="32"/>
                    </a:lnTo>
                    <a:lnTo>
                      <a:pt x="255" y="34"/>
                    </a:lnTo>
                    <a:lnTo>
                      <a:pt x="244" y="38"/>
                    </a:lnTo>
                    <a:lnTo>
                      <a:pt x="232" y="42"/>
                    </a:lnTo>
                    <a:lnTo>
                      <a:pt x="219" y="48"/>
                    </a:lnTo>
                    <a:lnTo>
                      <a:pt x="206" y="51"/>
                    </a:lnTo>
                    <a:lnTo>
                      <a:pt x="191" y="57"/>
                    </a:lnTo>
                    <a:lnTo>
                      <a:pt x="177" y="62"/>
                    </a:lnTo>
                    <a:lnTo>
                      <a:pt x="161" y="67"/>
                    </a:lnTo>
                    <a:lnTo>
                      <a:pt x="147" y="73"/>
                    </a:lnTo>
                    <a:lnTo>
                      <a:pt x="132" y="77"/>
                    </a:lnTo>
                    <a:lnTo>
                      <a:pt x="119" y="80"/>
                    </a:lnTo>
                    <a:lnTo>
                      <a:pt x="107" y="84"/>
                    </a:lnTo>
                    <a:lnTo>
                      <a:pt x="95" y="88"/>
                    </a:lnTo>
                    <a:lnTo>
                      <a:pt x="85" y="91"/>
                    </a:lnTo>
                    <a:lnTo>
                      <a:pt x="75" y="94"/>
                    </a:lnTo>
                    <a:lnTo>
                      <a:pt x="66" y="96"/>
                    </a:lnTo>
                    <a:lnTo>
                      <a:pt x="58" y="99"/>
                    </a:lnTo>
                    <a:lnTo>
                      <a:pt x="52" y="100"/>
                    </a:lnTo>
                    <a:lnTo>
                      <a:pt x="45" y="102"/>
                    </a:lnTo>
                    <a:lnTo>
                      <a:pt x="40" y="103"/>
                    </a:lnTo>
                    <a:lnTo>
                      <a:pt x="35" y="103"/>
                    </a:lnTo>
                    <a:lnTo>
                      <a:pt x="32" y="104"/>
                    </a:lnTo>
                    <a:lnTo>
                      <a:pt x="28" y="104"/>
                    </a:lnTo>
                    <a:lnTo>
                      <a:pt x="19" y="103"/>
                    </a:lnTo>
                    <a:lnTo>
                      <a:pt x="15" y="103"/>
                    </a:lnTo>
                    <a:lnTo>
                      <a:pt x="11" y="102"/>
                    </a:lnTo>
                    <a:lnTo>
                      <a:pt x="8" y="100"/>
                    </a:lnTo>
                    <a:lnTo>
                      <a:pt x="4" y="99"/>
                    </a:lnTo>
                    <a:lnTo>
                      <a:pt x="2" y="96"/>
                    </a:lnTo>
                    <a:lnTo>
                      <a:pt x="0" y="94"/>
                    </a:lnTo>
                    <a:lnTo>
                      <a:pt x="0" y="94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623"/>
              <p:cNvSpPr/>
              <p:nvPr/>
            </p:nvSpPr>
            <p:spPr bwMode="auto">
              <a:xfrm>
                <a:off x="4689476" y="1414463"/>
                <a:ext cx="377825" cy="142875"/>
              </a:xfrm>
              <a:custGeom>
                <a:avLst/>
                <a:gdLst>
                  <a:gd name="T0" fmla="*/ 226 w 238"/>
                  <a:gd name="T1" fmla="*/ 30 h 90"/>
                  <a:gd name="T2" fmla="*/ 221 w 238"/>
                  <a:gd name="T3" fmla="*/ 32 h 90"/>
                  <a:gd name="T4" fmla="*/ 214 w 238"/>
                  <a:gd name="T5" fmla="*/ 34 h 90"/>
                  <a:gd name="T6" fmla="*/ 205 w 238"/>
                  <a:gd name="T7" fmla="*/ 37 h 90"/>
                  <a:gd name="T8" fmla="*/ 194 w 238"/>
                  <a:gd name="T9" fmla="*/ 41 h 90"/>
                  <a:gd name="T10" fmla="*/ 180 w 238"/>
                  <a:gd name="T11" fmla="*/ 45 h 90"/>
                  <a:gd name="T12" fmla="*/ 164 w 238"/>
                  <a:gd name="T13" fmla="*/ 51 h 90"/>
                  <a:gd name="T14" fmla="*/ 146 w 238"/>
                  <a:gd name="T15" fmla="*/ 57 h 90"/>
                  <a:gd name="T16" fmla="*/ 126 w 238"/>
                  <a:gd name="T17" fmla="*/ 63 h 90"/>
                  <a:gd name="T18" fmla="*/ 106 w 238"/>
                  <a:gd name="T19" fmla="*/ 70 h 90"/>
                  <a:gd name="T20" fmla="*/ 89 w 238"/>
                  <a:gd name="T21" fmla="*/ 75 h 90"/>
                  <a:gd name="T22" fmla="*/ 73 w 238"/>
                  <a:gd name="T23" fmla="*/ 80 h 90"/>
                  <a:gd name="T24" fmla="*/ 60 w 238"/>
                  <a:gd name="T25" fmla="*/ 83 h 90"/>
                  <a:gd name="T26" fmla="*/ 50 w 238"/>
                  <a:gd name="T27" fmla="*/ 86 h 90"/>
                  <a:gd name="T28" fmla="*/ 40 w 238"/>
                  <a:gd name="T29" fmla="*/ 88 h 90"/>
                  <a:gd name="T30" fmla="*/ 32 w 238"/>
                  <a:gd name="T31" fmla="*/ 90 h 90"/>
                  <a:gd name="T32" fmla="*/ 26 w 238"/>
                  <a:gd name="T33" fmla="*/ 88 h 90"/>
                  <a:gd name="T34" fmla="*/ 17 w 238"/>
                  <a:gd name="T35" fmla="*/ 87 h 90"/>
                  <a:gd name="T36" fmla="*/ 9 w 238"/>
                  <a:gd name="T37" fmla="*/ 83 h 90"/>
                  <a:gd name="T38" fmla="*/ 0 w 238"/>
                  <a:gd name="T39" fmla="*/ 76 h 90"/>
                  <a:gd name="T40" fmla="*/ 25 w 238"/>
                  <a:gd name="T41" fmla="*/ 67 h 90"/>
                  <a:gd name="T42" fmla="*/ 47 w 238"/>
                  <a:gd name="T43" fmla="*/ 58 h 90"/>
                  <a:gd name="T44" fmla="*/ 69 w 238"/>
                  <a:gd name="T45" fmla="*/ 50 h 90"/>
                  <a:gd name="T46" fmla="*/ 89 w 238"/>
                  <a:gd name="T47" fmla="*/ 43 h 90"/>
                  <a:gd name="T48" fmla="*/ 109 w 238"/>
                  <a:gd name="T49" fmla="*/ 36 h 90"/>
                  <a:gd name="T50" fmla="*/ 126 w 238"/>
                  <a:gd name="T51" fmla="*/ 30 h 90"/>
                  <a:gd name="T52" fmla="*/ 142 w 238"/>
                  <a:gd name="T53" fmla="*/ 24 h 90"/>
                  <a:gd name="T54" fmla="*/ 155 w 238"/>
                  <a:gd name="T55" fmla="*/ 20 h 90"/>
                  <a:gd name="T56" fmla="*/ 168 w 238"/>
                  <a:gd name="T57" fmla="*/ 14 h 90"/>
                  <a:gd name="T58" fmla="*/ 179 w 238"/>
                  <a:gd name="T59" fmla="*/ 11 h 90"/>
                  <a:gd name="T60" fmla="*/ 188 w 238"/>
                  <a:gd name="T61" fmla="*/ 8 h 90"/>
                  <a:gd name="T62" fmla="*/ 196 w 238"/>
                  <a:gd name="T63" fmla="*/ 5 h 90"/>
                  <a:gd name="T64" fmla="*/ 202 w 238"/>
                  <a:gd name="T65" fmla="*/ 3 h 90"/>
                  <a:gd name="T66" fmla="*/ 208 w 238"/>
                  <a:gd name="T67" fmla="*/ 1 h 90"/>
                  <a:gd name="T68" fmla="*/ 210 w 238"/>
                  <a:gd name="T69" fmla="*/ 1 h 90"/>
                  <a:gd name="T70" fmla="*/ 211 w 238"/>
                  <a:gd name="T71" fmla="*/ 0 h 90"/>
                  <a:gd name="T72" fmla="*/ 215 w 238"/>
                  <a:gd name="T73" fmla="*/ 3 h 90"/>
                  <a:gd name="T74" fmla="*/ 219 w 238"/>
                  <a:gd name="T75" fmla="*/ 4 h 90"/>
                  <a:gd name="T76" fmla="*/ 225 w 238"/>
                  <a:gd name="T77" fmla="*/ 5 h 90"/>
                  <a:gd name="T78" fmla="*/ 229 w 238"/>
                  <a:gd name="T79" fmla="*/ 8 h 90"/>
                  <a:gd name="T80" fmla="*/ 233 w 238"/>
                  <a:gd name="T81" fmla="*/ 11 h 90"/>
                  <a:gd name="T82" fmla="*/ 238 w 238"/>
                  <a:gd name="T83" fmla="*/ 16 h 90"/>
                  <a:gd name="T84" fmla="*/ 236 w 238"/>
                  <a:gd name="T85" fmla="*/ 22 h 90"/>
                  <a:gd name="T86" fmla="*/ 234 w 238"/>
                  <a:gd name="T87" fmla="*/ 25 h 90"/>
                  <a:gd name="T88" fmla="*/ 230 w 238"/>
                  <a:gd name="T89" fmla="*/ 28 h 90"/>
                  <a:gd name="T90" fmla="*/ 227 w 238"/>
                  <a:gd name="T91" fmla="*/ 2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8" h="90">
                    <a:moveTo>
                      <a:pt x="227" y="29"/>
                    </a:moveTo>
                    <a:lnTo>
                      <a:pt x="226" y="30"/>
                    </a:lnTo>
                    <a:lnTo>
                      <a:pt x="223" y="30"/>
                    </a:lnTo>
                    <a:lnTo>
                      <a:pt x="221" y="32"/>
                    </a:lnTo>
                    <a:lnTo>
                      <a:pt x="218" y="33"/>
                    </a:lnTo>
                    <a:lnTo>
                      <a:pt x="214" y="34"/>
                    </a:lnTo>
                    <a:lnTo>
                      <a:pt x="210" y="36"/>
                    </a:lnTo>
                    <a:lnTo>
                      <a:pt x="205" y="37"/>
                    </a:lnTo>
                    <a:lnTo>
                      <a:pt x="200" y="38"/>
                    </a:lnTo>
                    <a:lnTo>
                      <a:pt x="194" y="41"/>
                    </a:lnTo>
                    <a:lnTo>
                      <a:pt x="188" y="43"/>
                    </a:lnTo>
                    <a:lnTo>
                      <a:pt x="180" y="45"/>
                    </a:lnTo>
                    <a:lnTo>
                      <a:pt x="172" y="47"/>
                    </a:lnTo>
                    <a:lnTo>
                      <a:pt x="164" y="51"/>
                    </a:lnTo>
                    <a:lnTo>
                      <a:pt x="155" y="54"/>
                    </a:lnTo>
                    <a:lnTo>
                      <a:pt x="146" y="57"/>
                    </a:lnTo>
                    <a:lnTo>
                      <a:pt x="136" y="61"/>
                    </a:lnTo>
                    <a:lnTo>
                      <a:pt x="126" y="63"/>
                    </a:lnTo>
                    <a:lnTo>
                      <a:pt x="115" y="67"/>
                    </a:lnTo>
                    <a:lnTo>
                      <a:pt x="106" y="70"/>
                    </a:lnTo>
                    <a:lnTo>
                      <a:pt x="97" y="72"/>
                    </a:lnTo>
                    <a:lnTo>
                      <a:pt x="89" y="75"/>
                    </a:lnTo>
                    <a:lnTo>
                      <a:pt x="81" y="78"/>
                    </a:lnTo>
                    <a:lnTo>
                      <a:pt x="73" y="80"/>
                    </a:lnTo>
                    <a:lnTo>
                      <a:pt x="67" y="82"/>
                    </a:lnTo>
                    <a:lnTo>
                      <a:pt x="60" y="83"/>
                    </a:lnTo>
                    <a:lnTo>
                      <a:pt x="55" y="84"/>
                    </a:lnTo>
                    <a:lnTo>
                      <a:pt x="50" y="86"/>
                    </a:lnTo>
                    <a:lnTo>
                      <a:pt x="44" y="87"/>
                    </a:lnTo>
                    <a:lnTo>
                      <a:pt x="40" y="88"/>
                    </a:lnTo>
                    <a:lnTo>
                      <a:pt x="36" y="88"/>
                    </a:lnTo>
                    <a:lnTo>
                      <a:pt x="32" y="90"/>
                    </a:lnTo>
                    <a:lnTo>
                      <a:pt x="30" y="90"/>
                    </a:lnTo>
                    <a:lnTo>
                      <a:pt x="26" y="88"/>
                    </a:lnTo>
                    <a:lnTo>
                      <a:pt x="21" y="88"/>
                    </a:lnTo>
                    <a:lnTo>
                      <a:pt x="17" y="87"/>
                    </a:lnTo>
                    <a:lnTo>
                      <a:pt x="13" y="86"/>
                    </a:lnTo>
                    <a:lnTo>
                      <a:pt x="9" y="83"/>
                    </a:lnTo>
                    <a:lnTo>
                      <a:pt x="5" y="82"/>
                    </a:lnTo>
                    <a:lnTo>
                      <a:pt x="0" y="76"/>
                    </a:lnTo>
                    <a:lnTo>
                      <a:pt x="11" y="71"/>
                    </a:lnTo>
                    <a:lnTo>
                      <a:pt x="25" y="67"/>
                    </a:lnTo>
                    <a:lnTo>
                      <a:pt x="36" y="62"/>
                    </a:lnTo>
                    <a:lnTo>
                      <a:pt x="47" y="58"/>
                    </a:lnTo>
                    <a:lnTo>
                      <a:pt x="59" y="54"/>
                    </a:lnTo>
                    <a:lnTo>
                      <a:pt x="69" y="50"/>
                    </a:lnTo>
                    <a:lnTo>
                      <a:pt x="80" y="46"/>
                    </a:lnTo>
                    <a:lnTo>
                      <a:pt x="89" y="43"/>
                    </a:lnTo>
                    <a:lnTo>
                      <a:pt x="100" y="39"/>
                    </a:lnTo>
                    <a:lnTo>
                      <a:pt x="109" y="36"/>
                    </a:lnTo>
                    <a:lnTo>
                      <a:pt x="117" y="33"/>
                    </a:lnTo>
                    <a:lnTo>
                      <a:pt x="126" y="30"/>
                    </a:lnTo>
                    <a:lnTo>
                      <a:pt x="134" y="28"/>
                    </a:lnTo>
                    <a:lnTo>
                      <a:pt x="142" y="24"/>
                    </a:lnTo>
                    <a:lnTo>
                      <a:pt x="148" y="22"/>
                    </a:lnTo>
                    <a:lnTo>
                      <a:pt x="155" y="20"/>
                    </a:lnTo>
                    <a:lnTo>
                      <a:pt x="161" y="17"/>
                    </a:lnTo>
                    <a:lnTo>
                      <a:pt x="168" y="14"/>
                    </a:lnTo>
                    <a:lnTo>
                      <a:pt x="173" y="13"/>
                    </a:lnTo>
                    <a:lnTo>
                      <a:pt x="179" y="11"/>
                    </a:lnTo>
                    <a:lnTo>
                      <a:pt x="184" y="9"/>
                    </a:lnTo>
                    <a:lnTo>
                      <a:pt x="188" y="8"/>
                    </a:lnTo>
                    <a:lnTo>
                      <a:pt x="193" y="7"/>
                    </a:lnTo>
                    <a:lnTo>
                      <a:pt x="196" y="5"/>
                    </a:lnTo>
                    <a:lnTo>
                      <a:pt x="200" y="4"/>
                    </a:lnTo>
                    <a:lnTo>
                      <a:pt x="202" y="3"/>
                    </a:lnTo>
                    <a:lnTo>
                      <a:pt x="205" y="3"/>
                    </a:lnTo>
                    <a:lnTo>
                      <a:pt x="208" y="1"/>
                    </a:lnTo>
                    <a:lnTo>
                      <a:pt x="209" y="1"/>
                    </a:lnTo>
                    <a:lnTo>
                      <a:pt x="210" y="1"/>
                    </a:lnTo>
                    <a:lnTo>
                      <a:pt x="211" y="0"/>
                    </a:lnTo>
                    <a:lnTo>
                      <a:pt x="211" y="0"/>
                    </a:lnTo>
                    <a:lnTo>
                      <a:pt x="213" y="1"/>
                    </a:lnTo>
                    <a:lnTo>
                      <a:pt x="215" y="3"/>
                    </a:lnTo>
                    <a:lnTo>
                      <a:pt x="217" y="3"/>
                    </a:lnTo>
                    <a:lnTo>
                      <a:pt x="219" y="4"/>
                    </a:lnTo>
                    <a:lnTo>
                      <a:pt x="222" y="5"/>
                    </a:lnTo>
                    <a:lnTo>
                      <a:pt x="225" y="5"/>
                    </a:lnTo>
                    <a:lnTo>
                      <a:pt x="227" y="7"/>
                    </a:lnTo>
                    <a:lnTo>
                      <a:pt x="229" y="8"/>
                    </a:lnTo>
                    <a:lnTo>
                      <a:pt x="231" y="9"/>
                    </a:lnTo>
                    <a:lnTo>
                      <a:pt x="233" y="11"/>
                    </a:lnTo>
                    <a:lnTo>
                      <a:pt x="235" y="13"/>
                    </a:lnTo>
                    <a:lnTo>
                      <a:pt x="238" y="16"/>
                    </a:lnTo>
                    <a:lnTo>
                      <a:pt x="236" y="20"/>
                    </a:lnTo>
                    <a:lnTo>
                      <a:pt x="236" y="22"/>
                    </a:lnTo>
                    <a:lnTo>
                      <a:pt x="235" y="24"/>
                    </a:lnTo>
                    <a:lnTo>
                      <a:pt x="234" y="25"/>
                    </a:lnTo>
                    <a:lnTo>
                      <a:pt x="231" y="26"/>
                    </a:lnTo>
                    <a:lnTo>
                      <a:pt x="230" y="28"/>
                    </a:lnTo>
                    <a:lnTo>
                      <a:pt x="227" y="29"/>
                    </a:lnTo>
                    <a:lnTo>
                      <a:pt x="227" y="29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5802142" y="864292"/>
            <a:ext cx="1146122" cy="1152128"/>
            <a:chOff x="5154070" y="627534"/>
            <a:chExt cx="1146122" cy="1152128"/>
          </a:xfrm>
        </p:grpSpPr>
        <p:pic>
          <p:nvPicPr>
            <p:cNvPr id="5" name="图片 4">
              <a:hlinkClick r:id="rId5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4070" y="627534"/>
              <a:ext cx="1146122" cy="1152128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5215956" y="741636"/>
              <a:ext cx="1022350" cy="923925"/>
              <a:chOff x="4792398" y="723019"/>
              <a:chExt cx="1022350" cy="923925"/>
            </a:xfrm>
          </p:grpSpPr>
          <p:sp>
            <p:nvSpPr>
              <p:cNvPr id="55" name="Freeform 629"/>
              <p:cNvSpPr/>
              <p:nvPr/>
            </p:nvSpPr>
            <p:spPr bwMode="auto">
              <a:xfrm>
                <a:off x="5519473" y="723019"/>
                <a:ext cx="96838" cy="414338"/>
              </a:xfrm>
              <a:custGeom>
                <a:avLst/>
                <a:gdLst>
                  <a:gd name="T0" fmla="*/ 2 w 61"/>
                  <a:gd name="T1" fmla="*/ 16 h 261"/>
                  <a:gd name="T2" fmla="*/ 0 w 61"/>
                  <a:gd name="T3" fmla="*/ 11 h 261"/>
                  <a:gd name="T4" fmla="*/ 0 w 61"/>
                  <a:gd name="T5" fmla="*/ 6 h 261"/>
                  <a:gd name="T6" fmla="*/ 3 w 61"/>
                  <a:gd name="T7" fmla="*/ 2 h 261"/>
                  <a:gd name="T8" fmla="*/ 8 w 61"/>
                  <a:gd name="T9" fmla="*/ 0 h 261"/>
                  <a:gd name="T10" fmla="*/ 16 w 61"/>
                  <a:gd name="T11" fmla="*/ 0 h 261"/>
                  <a:gd name="T12" fmla="*/ 24 w 61"/>
                  <a:gd name="T13" fmla="*/ 4 h 261"/>
                  <a:gd name="T14" fmla="*/ 33 w 61"/>
                  <a:gd name="T15" fmla="*/ 8 h 261"/>
                  <a:gd name="T16" fmla="*/ 45 w 61"/>
                  <a:gd name="T17" fmla="*/ 15 h 261"/>
                  <a:gd name="T18" fmla="*/ 53 w 61"/>
                  <a:gd name="T19" fmla="*/ 21 h 261"/>
                  <a:gd name="T20" fmla="*/ 58 w 61"/>
                  <a:gd name="T21" fmla="*/ 28 h 261"/>
                  <a:gd name="T22" fmla="*/ 61 w 61"/>
                  <a:gd name="T23" fmla="*/ 33 h 261"/>
                  <a:gd name="T24" fmla="*/ 60 w 61"/>
                  <a:gd name="T25" fmla="*/ 36 h 261"/>
                  <a:gd name="T26" fmla="*/ 58 w 61"/>
                  <a:gd name="T27" fmla="*/ 41 h 261"/>
                  <a:gd name="T28" fmla="*/ 57 w 61"/>
                  <a:gd name="T29" fmla="*/ 46 h 261"/>
                  <a:gd name="T30" fmla="*/ 56 w 61"/>
                  <a:gd name="T31" fmla="*/ 54 h 261"/>
                  <a:gd name="T32" fmla="*/ 54 w 61"/>
                  <a:gd name="T33" fmla="*/ 62 h 261"/>
                  <a:gd name="T34" fmla="*/ 52 w 61"/>
                  <a:gd name="T35" fmla="*/ 73 h 261"/>
                  <a:gd name="T36" fmla="*/ 50 w 61"/>
                  <a:gd name="T37" fmla="*/ 85 h 261"/>
                  <a:gd name="T38" fmla="*/ 48 w 61"/>
                  <a:gd name="T39" fmla="*/ 98 h 261"/>
                  <a:gd name="T40" fmla="*/ 45 w 61"/>
                  <a:gd name="T41" fmla="*/ 120 h 261"/>
                  <a:gd name="T42" fmla="*/ 40 w 61"/>
                  <a:gd name="T43" fmla="*/ 154 h 261"/>
                  <a:gd name="T44" fmla="*/ 34 w 61"/>
                  <a:gd name="T45" fmla="*/ 194 h 261"/>
                  <a:gd name="T46" fmla="*/ 29 w 61"/>
                  <a:gd name="T47" fmla="*/ 237 h 261"/>
                  <a:gd name="T48" fmla="*/ 0 w 61"/>
                  <a:gd name="T49" fmla="*/ 261 h 261"/>
                  <a:gd name="T50" fmla="*/ 3 w 61"/>
                  <a:gd name="T51" fmla="*/ 229 h 261"/>
                  <a:gd name="T52" fmla="*/ 6 w 61"/>
                  <a:gd name="T53" fmla="*/ 202 h 261"/>
                  <a:gd name="T54" fmla="*/ 7 w 61"/>
                  <a:gd name="T55" fmla="*/ 175 h 261"/>
                  <a:gd name="T56" fmla="*/ 9 w 61"/>
                  <a:gd name="T57" fmla="*/ 153 h 261"/>
                  <a:gd name="T58" fmla="*/ 11 w 61"/>
                  <a:gd name="T59" fmla="*/ 135 h 261"/>
                  <a:gd name="T60" fmla="*/ 12 w 61"/>
                  <a:gd name="T61" fmla="*/ 117 h 261"/>
                  <a:gd name="T62" fmla="*/ 12 w 61"/>
                  <a:gd name="T63" fmla="*/ 104 h 261"/>
                  <a:gd name="T64" fmla="*/ 13 w 61"/>
                  <a:gd name="T65" fmla="*/ 95 h 261"/>
                  <a:gd name="T66" fmla="*/ 13 w 61"/>
                  <a:gd name="T67" fmla="*/ 78 h 261"/>
                  <a:gd name="T68" fmla="*/ 13 w 61"/>
                  <a:gd name="T69" fmla="*/ 65 h 261"/>
                  <a:gd name="T70" fmla="*/ 13 w 61"/>
                  <a:gd name="T71" fmla="*/ 54 h 261"/>
                  <a:gd name="T72" fmla="*/ 13 w 61"/>
                  <a:gd name="T73" fmla="*/ 45 h 261"/>
                  <a:gd name="T74" fmla="*/ 12 w 61"/>
                  <a:gd name="T75" fmla="*/ 34 h 261"/>
                  <a:gd name="T76" fmla="*/ 9 w 61"/>
                  <a:gd name="T77" fmla="*/ 28 h 261"/>
                  <a:gd name="T78" fmla="*/ 6 w 61"/>
                  <a:gd name="T79" fmla="*/ 21 h 261"/>
                  <a:gd name="T80" fmla="*/ 3 w 61"/>
                  <a:gd name="T81" fmla="*/ 19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1" h="261">
                    <a:moveTo>
                      <a:pt x="3" y="19"/>
                    </a:moveTo>
                    <a:lnTo>
                      <a:pt x="2" y="16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0" y="2"/>
                    </a:lnTo>
                    <a:lnTo>
                      <a:pt x="24" y="4"/>
                    </a:lnTo>
                    <a:lnTo>
                      <a:pt x="29" y="6"/>
                    </a:lnTo>
                    <a:lnTo>
                      <a:pt x="33" y="8"/>
                    </a:lnTo>
                    <a:lnTo>
                      <a:pt x="40" y="11"/>
                    </a:lnTo>
                    <a:lnTo>
                      <a:pt x="45" y="15"/>
                    </a:lnTo>
                    <a:lnTo>
                      <a:pt x="49" y="19"/>
                    </a:lnTo>
                    <a:lnTo>
                      <a:pt x="53" y="21"/>
                    </a:lnTo>
                    <a:lnTo>
                      <a:pt x="57" y="25"/>
                    </a:lnTo>
                    <a:lnTo>
                      <a:pt x="58" y="28"/>
                    </a:lnTo>
                    <a:lnTo>
                      <a:pt x="60" y="31"/>
                    </a:lnTo>
                    <a:lnTo>
                      <a:pt x="61" y="33"/>
                    </a:lnTo>
                    <a:lnTo>
                      <a:pt x="60" y="34"/>
                    </a:lnTo>
                    <a:lnTo>
                      <a:pt x="60" y="36"/>
                    </a:lnTo>
                    <a:lnTo>
                      <a:pt x="60" y="38"/>
                    </a:lnTo>
                    <a:lnTo>
                      <a:pt x="58" y="41"/>
                    </a:lnTo>
                    <a:lnTo>
                      <a:pt x="58" y="44"/>
                    </a:lnTo>
                    <a:lnTo>
                      <a:pt x="57" y="46"/>
                    </a:lnTo>
                    <a:lnTo>
                      <a:pt x="57" y="50"/>
                    </a:lnTo>
                    <a:lnTo>
                      <a:pt x="56" y="54"/>
                    </a:lnTo>
                    <a:lnTo>
                      <a:pt x="54" y="58"/>
                    </a:lnTo>
                    <a:lnTo>
                      <a:pt x="54" y="62"/>
                    </a:lnTo>
                    <a:lnTo>
                      <a:pt x="53" y="67"/>
                    </a:lnTo>
                    <a:lnTo>
                      <a:pt x="52" y="73"/>
                    </a:lnTo>
                    <a:lnTo>
                      <a:pt x="52" y="78"/>
                    </a:lnTo>
                    <a:lnTo>
                      <a:pt x="50" y="85"/>
                    </a:lnTo>
                    <a:lnTo>
                      <a:pt x="49" y="91"/>
                    </a:lnTo>
                    <a:lnTo>
                      <a:pt x="48" y="98"/>
                    </a:lnTo>
                    <a:lnTo>
                      <a:pt x="48" y="106"/>
                    </a:lnTo>
                    <a:lnTo>
                      <a:pt x="45" y="120"/>
                    </a:lnTo>
                    <a:lnTo>
                      <a:pt x="42" y="137"/>
                    </a:lnTo>
                    <a:lnTo>
                      <a:pt x="40" y="154"/>
                    </a:lnTo>
                    <a:lnTo>
                      <a:pt x="37" y="173"/>
                    </a:lnTo>
                    <a:lnTo>
                      <a:pt x="34" y="194"/>
                    </a:lnTo>
                    <a:lnTo>
                      <a:pt x="32" y="215"/>
                    </a:lnTo>
                    <a:lnTo>
                      <a:pt x="29" y="237"/>
                    </a:lnTo>
                    <a:lnTo>
                      <a:pt x="27" y="261"/>
                    </a:lnTo>
                    <a:lnTo>
                      <a:pt x="0" y="261"/>
                    </a:lnTo>
                    <a:lnTo>
                      <a:pt x="2" y="245"/>
                    </a:lnTo>
                    <a:lnTo>
                      <a:pt x="3" y="229"/>
                    </a:lnTo>
                    <a:lnTo>
                      <a:pt x="4" y="215"/>
                    </a:lnTo>
                    <a:lnTo>
                      <a:pt x="6" y="202"/>
                    </a:lnTo>
                    <a:lnTo>
                      <a:pt x="7" y="189"/>
                    </a:lnTo>
                    <a:lnTo>
                      <a:pt x="7" y="175"/>
                    </a:lnTo>
                    <a:lnTo>
                      <a:pt x="8" y="165"/>
                    </a:lnTo>
                    <a:lnTo>
                      <a:pt x="9" y="153"/>
                    </a:lnTo>
                    <a:lnTo>
                      <a:pt x="9" y="144"/>
                    </a:lnTo>
                    <a:lnTo>
                      <a:pt x="11" y="135"/>
                    </a:lnTo>
                    <a:lnTo>
                      <a:pt x="11" y="125"/>
                    </a:lnTo>
                    <a:lnTo>
                      <a:pt x="12" y="117"/>
                    </a:lnTo>
                    <a:lnTo>
                      <a:pt x="12" y="111"/>
                    </a:lnTo>
                    <a:lnTo>
                      <a:pt x="12" y="104"/>
                    </a:lnTo>
                    <a:lnTo>
                      <a:pt x="13" y="99"/>
                    </a:lnTo>
                    <a:lnTo>
                      <a:pt x="13" y="95"/>
                    </a:lnTo>
                    <a:lnTo>
                      <a:pt x="13" y="86"/>
                    </a:lnTo>
                    <a:lnTo>
                      <a:pt x="13" y="78"/>
                    </a:lnTo>
                    <a:lnTo>
                      <a:pt x="13" y="71"/>
                    </a:lnTo>
                    <a:lnTo>
                      <a:pt x="13" y="65"/>
                    </a:lnTo>
                    <a:lnTo>
                      <a:pt x="13" y="60"/>
                    </a:lnTo>
                    <a:lnTo>
                      <a:pt x="13" y="54"/>
                    </a:lnTo>
                    <a:lnTo>
                      <a:pt x="13" y="49"/>
                    </a:lnTo>
                    <a:lnTo>
                      <a:pt x="13" y="45"/>
                    </a:lnTo>
                    <a:lnTo>
                      <a:pt x="13" y="37"/>
                    </a:lnTo>
                    <a:lnTo>
                      <a:pt x="12" y="34"/>
                    </a:lnTo>
                    <a:lnTo>
                      <a:pt x="11" y="31"/>
                    </a:lnTo>
                    <a:lnTo>
                      <a:pt x="9" y="28"/>
                    </a:lnTo>
                    <a:lnTo>
                      <a:pt x="8" y="25"/>
                    </a:lnTo>
                    <a:lnTo>
                      <a:pt x="6" y="21"/>
                    </a:lnTo>
                    <a:lnTo>
                      <a:pt x="3" y="19"/>
                    </a:lnTo>
                    <a:lnTo>
                      <a:pt x="3" y="19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4792398" y="753181"/>
                <a:ext cx="1022350" cy="893763"/>
                <a:chOff x="5353051" y="1241425"/>
                <a:chExt cx="1022350" cy="893763"/>
              </a:xfrm>
            </p:grpSpPr>
            <p:sp>
              <p:nvSpPr>
                <p:cNvPr id="57" name="Freeform 624"/>
                <p:cNvSpPr/>
                <p:nvPr/>
              </p:nvSpPr>
              <p:spPr bwMode="auto">
                <a:xfrm>
                  <a:off x="5353051" y="1241425"/>
                  <a:ext cx="331788" cy="542925"/>
                </a:xfrm>
                <a:custGeom>
                  <a:avLst/>
                  <a:gdLst>
                    <a:gd name="T0" fmla="*/ 24 w 209"/>
                    <a:gd name="T1" fmla="*/ 303 h 342"/>
                    <a:gd name="T2" fmla="*/ 36 w 209"/>
                    <a:gd name="T3" fmla="*/ 284 h 342"/>
                    <a:gd name="T4" fmla="*/ 51 w 209"/>
                    <a:gd name="T5" fmla="*/ 260 h 342"/>
                    <a:gd name="T6" fmla="*/ 70 w 209"/>
                    <a:gd name="T7" fmla="*/ 233 h 342"/>
                    <a:gd name="T8" fmla="*/ 91 w 209"/>
                    <a:gd name="T9" fmla="*/ 200 h 342"/>
                    <a:gd name="T10" fmla="*/ 109 w 209"/>
                    <a:gd name="T11" fmla="*/ 167 h 342"/>
                    <a:gd name="T12" fmla="*/ 125 w 209"/>
                    <a:gd name="T13" fmla="*/ 135 h 342"/>
                    <a:gd name="T14" fmla="*/ 137 w 209"/>
                    <a:gd name="T15" fmla="*/ 104 h 342"/>
                    <a:gd name="T16" fmla="*/ 148 w 209"/>
                    <a:gd name="T17" fmla="*/ 75 h 342"/>
                    <a:gd name="T18" fmla="*/ 153 w 209"/>
                    <a:gd name="T19" fmla="*/ 56 h 342"/>
                    <a:gd name="T20" fmla="*/ 155 w 209"/>
                    <a:gd name="T21" fmla="*/ 44 h 342"/>
                    <a:gd name="T22" fmla="*/ 157 w 209"/>
                    <a:gd name="T23" fmla="*/ 35 h 342"/>
                    <a:gd name="T24" fmla="*/ 158 w 209"/>
                    <a:gd name="T25" fmla="*/ 27 h 342"/>
                    <a:gd name="T26" fmla="*/ 159 w 209"/>
                    <a:gd name="T27" fmla="*/ 21 h 342"/>
                    <a:gd name="T28" fmla="*/ 158 w 209"/>
                    <a:gd name="T29" fmla="*/ 15 h 342"/>
                    <a:gd name="T30" fmla="*/ 157 w 209"/>
                    <a:gd name="T31" fmla="*/ 10 h 342"/>
                    <a:gd name="T32" fmla="*/ 157 w 209"/>
                    <a:gd name="T33" fmla="*/ 5 h 342"/>
                    <a:gd name="T34" fmla="*/ 158 w 209"/>
                    <a:gd name="T35" fmla="*/ 2 h 342"/>
                    <a:gd name="T36" fmla="*/ 161 w 209"/>
                    <a:gd name="T37" fmla="*/ 0 h 342"/>
                    <a:gd name="T38" fmla="*/ 166 w 209"/>
                    <a:gd name="T39" fmla="*/ 0 h 342"/>
                    <a:gd name="T40" fmla="*/ 173 w 209"/>
                    <a:gd name="T41" fmla="*/ 2 h 342"/>
                    <a:gd name="T42" fmla="*/ 179 w 209"/>
                    <a:gd name="T43" fmla="*/ 5 h 342"/>
                    <a:gd name="T44" fmla="*/ 187 w 209"/>
                    <a:gd name="T45" fmla="*/ 10 h 342"/>
                    <a:gd name="T46" fmla="*/ 196 w 209"/>
                    <a:gd name="T47" fmla="*/ 17 h 342"/>
                    <a:gd name="T48" fmla="*/ 203 w 209"/>
                    <a:gd name="T49" fmla="*/ 23 h 342"/>
                    <a:gd name="T50" fmla="*/ 208 w 209"/>
                    <a:gd name="T51" fmla="*/ 30 h 342"/>
                    <a:gd name="T52" fmla="*/ 209 w 209"/>
                    <a:gd name="T53" fmla="*/ 34 h 342"/>
                    <a:gd name="T54" fmla="*/ 209 w 209"/>
                    <a:gd name="T55" fmla="*/ 39 h 342"/>
                    <a:gd name="T56" fmla="*/ 206 w 209"/>
                    <a:gd name="T57" fmla="*/ 47 h 342"/>
                    <a:gd name="T58" fmla="*/ 200 w 209"/>
                    <a:gd name="T59" fmla="*/ 60 h 342"/>
                    <a:gd name="T60" fmla="*/ 194 w 209"/>
                    <a:gd name="T61" fmla="*/ 79 h 342"/>
                    <a:gd name="T62" fmla="*/ 184 w 209"/>
                    <a:gd name="T63" fmla="*/ 100 h 342"/>
                    <a:gd name="T64" fmla="*/ 170 w 209"/>
                    <a:gd name="T65" fmla="*/ 126 h 342"/>
                    <a:gd name="T66" fmla="*/ 153 w 209"/>
                    <a:gd name="T67" fmla="*/ 156 h 342"/>
                    <a:gd name="T68" fmla="*/ 132 w 209"/>
                    <a:gd name="T69" fmla="*/ 191 h 342"/>
                    <a:gd name="T70" fmla="*/ 107 w 209"/>
                    <a:gd name="T71" fmla="*/ 226 h 342"/>
                    <a:gd name="T72" fmla="*/ 96 w 209"/>
                    <a:gd name="T73" fmla="*/ 243 h 342"/>
                    <a:gd name="T74" fmla="*/ 84 w 209"/>
                    <a:gd name="T75" fmla="*/ 259 h 342"/>
                    <a:gd name="T76" fmla="*/ 74 w 209"/>
                    <a:gd name="T77" fmla="*/ 272 h 342"/>
                    <a:gd name="T78" fmla="*/ 65 w 209"/>
                    <a:gd name="T79" fmla="*/ 285 h 342"/>
                    <a:gd name="T80" fmla="*/ 54 w 209"/>
                    <a:gd name="T81" fmla="*/ 297 h 342"/>
                    <a:gd name="T82" fmla="*/ 45 w 209"/>
                    <a:gd name="T83" fmla="*/ 306 h 342"/>
                    <a:gd name="T84" fmla="*/ 37 w 209"/>
                    <a:gd name="T85" fmla="*/ 316 h 342"/>
                    <a:gd name="T86" fmla="*/ 21 w 209"/>
                    <a:gd name="T87" fmla="*/ 329 h 342"/>
                    <a:gd name="T88" fmla="*/ 11 w 209"/>
                    <a:gd name="T89" fmla="*/ 337 h 342"/>
                    <a:gd name="T90" fmla="*/ 4 w 209"/>
                    <a:gd name="T91" fmla="*/ 341 h 342"/>
                    <a:gd name="T92" fmla="*/ 0 w 209"/>
                    <a:gd name="T93" fmla="*/ 341 h 342"/>
                    <a:gd name="T94" fmla="*/ 0 w 209"/>
                    <a:gd name="T95" fmla="*/ 338 h 342"/>
                    <a:gd name="T96" fmla="*/ 4 w 209"/>
                    <a:gd name="T97" fmla="*/ 331 h 342"/>
                    <a:gd name="T98" fmla="*/ 9 w 209"/>
                    <a:gd name="T99" fmla="*/ 322 h 342"/>
                    <a:gd name="T100" fmla="*/ 19 w 209"/>
                    <a:gd name="T101" fmla="*/ 31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09" h="342">
                      <a:moveTo>
                        <a:pt x="19" y="310"/>
                      </a:moveTo>
                      <a:lnTo>
                        <a:pt x="24" y="303"/>
                      </a:lnTo>
                      <a:lnTo>
                        <a:pt x="29" y="293"/>
                      </a:lnTo>
                      <a:lnTo>
                        <a:pt x="36" y="284"/>
                      </a:lnTo>
                      <a:lnTo>
                        <a:pt x="44" y="274"/>
                      </a:lnTo>
                      <a:lnTo>
                        <a:pt x="51" y="260"/>
                      </a:lnTo>
                      <a:lnTo>
                        <a:pt x="61" y="247"/>
                      </a:lnTo>
                      <a:lnTo>
                        <a:pt x="70" y="233"/>
                      </a:lnTo>
                      <a:lnTo>
                        <a:pt x="80" y="216"/>
                      </a:lnTo>
                      <a:lnTo>
                        <a:pt x="91" y="200"/>
                      </a:lnTo>
                      <a:lnTo>
                        <a:pt x="100" y="184"/>
                      </a:lnTo>
                      <a:lnTo>
                        <a:pt x="109" y="167"/>
                      </a:lnTo>
                      <a:lnTo>
                        <a:pt x="117" y="151"/>
                      </a:lnTo>
                      <a:lnTo>
                        <a:pt x="125" y="135"/>
                      </a:lnTo>
                      <a:lnTo>
                        <a:pt x="132" y="120"/>
                      </a:lnTo>
                      <a:lnTo>
                        <a:pt x="137" y="104"/>
                      </a:lnTo>
                      <a:lnTo>
                        <a:pt x="142" y="88"/>
                      </a:lnTo>
                      <a:lnTo>
                        <a:pt x="148" y="75"/>
                      </a:lnTo>
                      <a:lnTo>
                        <a:pt x="152" y="62"/>
                      </a:lnTo>
                      <a:lnTo>
                        <a:pt x="153" y="56"/>
                      </a:lnTo>
                      <a:lnTo>
                        <a:pt x="154" y="50"/>
                      </a:lnTo>
                      <a:lnTo>
                        <a:pt x="155" y="44"/>
                      </a:lnTo>
                      <a:lnTo>
                        <a:pt x="157" y="41"/>
                      </a:lnTo>
                      <a:lnTo>
                        <a:pt x="157" y="35"/>
                      </a:lnTo>
                      <a:lnTo>
                        <a:pt x="158" y="31"/>
                      </a:lnTo>
                      <a:lnTo>
                        <a:pt x="158" y="27"/>
                      </a:lnTo>
                      <a:lnTo>
                        <a:pt x="158" y="23"/>
                      </a:lnTo>
                      <a:lnTo>
                        <a:pt x="159" y="21"/>
                      </a:lnTo>
                      <a:lnTo>
                        <a:pt x="159" y="18"/>
                      </a:lnTo>
                      <a:lnTo>
                        <a:pt x="158" y="15"/>
                      </a:lnTo>
                      <a:lnTo>
                        <a:pt x="158" y="13"/>
                      </a:lnTo>
                      <a:lnTo>
                        <a:pt x="157" y="10"/>
                      </a:lnTo>
                      <a:lnTo>
                        <a:pt x="157" y="8"/>
                      </a:lnTo>
                      <a:lnTo>
                        <a:pt x="157" y="5"/>
                      </a:lnTo>
                      <a:lnTo>
                        <a:pt x="157" y="4"/>
                      </a:lnTo>
                      <a:lnTo>
                        <a:pt x="158" y="2"/>
                      </a:lnTo>
                      <a:lnTo>
                        <a:pt x="159" y="1"/>
                      </a:lnTo>
                      <a:lnTo>
                        <a:pt x="161" y="0"/>
                      </a:lnTo>
                      <a:lnTo>
                        <a:pt x="163" y="0"/>
                      </a:lnTo>
                      <a:lnTo>
                        <a:pt x="166" y="0"/>
                      </a:lnTo>
                      <a:lnTo>
                        <a:pt x="170" y="1"/>
                      </a:lnTo>
                      <a:lnTo>
                        <a:pt x="173" y="2"/>
                      </a:lnTo>
                      <a:lnTo>
                        <a:pt x="175" y="4"/>
                      </a:lnTo>
                      <a:lnTo>
                        <a:pt x="179" y="5"/>
                      </a:lnTo>
                      <a:lnTo>
                        <a:pt x="183" y="8"/>
                      </a:lnTo>
                      <a:lnTo>
                        <a:pt x="187" y="10"/>
                      </a:lnTo>
                      <a:lnTo>
                        <a:pt x="192" y="13"/>
                      </a:lnTo>
                      <a:lnTo>
                        <a:pt x="196" y="17"/>
                      </a:lnTo>
                      <a:lnTo>
                        <a:pt x="200" y="21"/>
                      </a:lnTo>
                      <a:lnTo>
                        <a:pt x="203" y="23"/>
                      </a:lnTo>
                      <a:lnTo>
                        <a:pt x="206" y="27"/>
                      </a:lnTo>
                      <a:lnTo>
                        <a:pt x="208" y="30"/>
                      </a:lnTo>
                      <a:lnTo>
                        <a:pt x="209" y="33"/>
                      </a:lnTo>
                      <a:lnTo>
                        <a:pt x="209" y="34"/>
                      </a:lnTo>
                      <a:lnTo>
                        <a:pt x="209" y="37"/>
                      </a:lnTo>
                      <a:lnTo>
                        <a:pt x="209" y="39"/>
                      </a:lnTo>
                      <a:lnTo>
                        <a:pt x="208" y="43"/>
                      </a:lnTo>
                      <a:lnTo>
                        <a:pt x="206" y="47"/>
                      </a:lnTo>
                      <a:lnTo>
                        <a:pt x="203" y="54"/>
                      </a:lnTo>
                      <a:lnTo>
                        <a:pt x="200" y="60"/>
                      </a:lnTo>
                      <a:lnTo>
                        <a:pt x="198" y="69"/>
                      </a:lnTo>
                      <a:lnTo>
                        <a:pt x="194" y="79"/>
                      </a:lnTo>
                      <a:lnTo>
                        <a:pt x="190" y="88"/>
                      </a:lnTo>
                      <a:lnTo>
                        <a:pt x="184" y="100"/>
                      </a:lnTo>
                      <a:lnTo>
                        <a:pt x="178" y="113"/>
                      </a:lnTo>
                      <a:lnTo>
                        <a:pt x="170" y="126"/>
                      </a:lnTo>
                      <a:lnTo>
                        <a:pt x="162" y="141"/>
                      </a:lnTo>
                      <a:lnTo>
                        <a:pt x="153" y="156"/>
                      </a:lnTo>
                      <a:lnTo>
                        <a:pt x="142" y="172"/>
                      </a:lnTo>
                      <a:lnTo>
                        <a:pt x="132" y="191"/>
                      </a:lnTo>
                      <a:lnTo>
                        <a:pt x="120" y="209"/>
                      </a:lnTo>
                      <a:lnTo>
                        <a:pt x="107" y="226"/>
                      </a:lnTo>
                      <a:lnTo>
                        <a:pt x="102" y="235"/>
                      </a:lnTo>
                      <a:lnTo>
                        <a:pt x="96" y="243"/>
                      </a:lnTo>
                      <a:lnTo>
                        <a:pt x="90" y="251"/>
                      </a:lnTo>
                      <a:lnTo>
                        <a:pt x="84" y="259"/>
                      </a:lnTo>
                      <a:lnTo>
                        <a:pt x="79" y="266"/>
                      </a:lnTo>
                      <a:lnTo>
                        <a:pt x="74" y="272"/>
                      </a:lnTo>
                      <a:lnTo>
                        <a:pt x="69" y="279"/>
                      </a:lnTo>
                      <a:lnTo>
                        <a:pt x="65" y="285"/>
                      </a:lnTo>
                      <a:lnTo>
                        <a:pt x="59" y="291"/>
                      </a:lnTo>
                      <a:lnTo>
                        <a:pt x="54" y="297"/>
                      </a:lnTo>
                      <a:lnTo>
                        <a:pt x="50" y="301"/>
                      </a:lnTo>
                      <a:lnTo>
                        <a:pt x="45" y="306"/>
                      </a:lnTo>
                      <a:lnTo>
                        <a:pt x="41" y="312"/>
                      </a:lnTo>
                      <a:lnTo>
                        <a:pt x="37" y="316"/>
                      </a:lnTo>
                      <a:lnTo>
                        <a:pt x="29" y="322"/>
                      </a:lnTo>
                      <a:lnTo>
                        <a:pt x="21" y="329"/>
                      </a:lnTo>
                      <a:lnTo>
                        <a:pt x="16" y="333"/>
                      </a:lnTo>
                      <a:lnTo>
                        <a:pt x="11" y="337"/>
                      </a:lnTo>
                      <a:lnTo>
                        <a:pt x="7" y="339"/>
                      </a:lnTo>
                      <a:lnTo>
                        <a:pt x="4" y="341"/>
                      </a:lnTo>
                      <a:lnTo>
                        <a:pt x="1" y="342"/>
                      </a:lnTo>
                      <a:lnTo>
                        <a:pt x="0" y="341"/>
                      </a:lnTo>
                      <a:lnTo>
                        <a:pt x="0" y="339"/>
                      </a:lnTo>
                      <a:lnTo>
                        <a:pt x="0" y="338"/>
                      </a:lnTo>
                      <a:lnTo>
                        <a:pt x="1" y="335"/>
                      </a:lnTo>
                      <a:lnTo>
                        <a:pt x="4" y="331"/>
                      </a:lnTo>
                      <a:lnTo>
                        <a:pt x="7" y="328"/>
                      </a:lnTo>
                      <a:lnTo>
                        <a:pt x="9" y="322"/>
                      </a:lnTo>
                      <a:lnTo>
                        <a:pt x="13" y="317"/>
                      </a:lnTo>
                      <a:lnTo>
                        <a:pt x="19" y="310"/>
                      </a:lnTo>
                      <a:lnTo>
                        <a:pt x="19" y="310"/>
                      </a:lnTo>
                    </a:path>
                  </a:pathLst>
                </a:custGeom>
                <a:solidFill>
                  <a:schemeClr val="tx1"/>
                </a:solidFill>
                <a:ln w="12700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" name="Freeform 625"/>
                <p:cNvSpPr/>
                <p:nvPr/>
              </p:nvSpPr>
              <p:spPr bwMode="auto">
                <a:xfrm>
                  <a:off x="5575301" y="1419225"/>
                  <a:ext cx="219075" cy="66675"/>
                </a:xfrm>
                <a:custGeom>
                  <a:avLst/>
                  <a:gdLst>
                    <a:gd name="T0" fmla="*/ 60 w 138"/>
                    <a:gd name="T1" fmla="*/ 10 h 42"/>
                    <a:gd name="T2" fmla="*/ 67 w 138"/>
                    <a:gd name="T3" fmla="*/ 8 h 42"/>
                    <a:gd name="T4" fmla="*/ 75 w 138"/>
                    <a:gd name="T5" fmla="*/ 5 h 42"/>
                    <a:gd name="T6" fmla="*/ 81 w 138"/>
                    <a:gd name="T7" fmla="*/ 4 h 42"/>
                    <a:gd name="T8" fmla="*/ 88 w 138"/>
                    <a:gd name="T9" fmla="*/ 2 h 42"/>
                    <a:gd name="T10" fmla="*/ 94 w 138"/>
                    <a:gd name="T11" fmla="*/ 1 h 42"/>
                    <a:gd name="T12" fmla="*/ 101 w 138"/>
                    <a:gd name="T13" fmla="*/ 1 h 42"/>
                    <a:gd name="T14" fmla="*/ 106 w 138"/>
                    <a:gd name="T15" fmla="*/ 0 h 42"/>
                    <a:gd name="T16" fmla="*/ 112 w 138"/>
                    <a:gd name="T17" fmla="*/ 0 h 42"/>
                    <a:gd name="T18" fmla="*/ 116 w 138"/>
                    <a:gd name="T19" fmla="*/ 0 h 42"/>
                    <a:gd name="T20" fmla="*/ 121 w 138"/>
                    <a:gd name="T21" fmla="*/ 0 h 42"/>
                    <a:gd name="T22" fmla="*/ 123 w 138"/>
                    <a:gd name="T23" fmla="*/ 0 h 42"/>
                    <a:gd name="T24" fmla="*/ 127 w 138"/>
                    <a:gd name="T25" fmla="*/ 1 h 42"/>
                    <a:gd name="T26" fmla="*/ 130 w 138"/>
                    <a:gd name="T27" fmla="*/ 1 h 42"/>
                    <a:gd name="T28" fmla="*/ 131 w 138"/>
                    <a:gd name="T29" fmla="*/ 1 h 42"/>
                    <a:gd name="T30" fmla="*/ 134 w 138"/>
                    <a:gd name="T31" fmla="*/ 2 h 42"/>
                    <a:gd name="T32" fmla="*/ 135 w 138"/>
                    <a:gd name="T33" fmla="*/ 2 h 42"/>
                    <a:gd name="T34" fmla="*/ 137 w 138"/>
                    <a:gd name="T35" fmla="*/ 5 h 42"/>
                    <a:gd name="T36" fmla="*/ 137 w 138"/>
                    <a:gd name="T37" fmla="*/ 6 h 42"/>
                    <a:gd name="T38" fmla="*/ 138 w 138"/>
                    <a:gd name="T39" fmla="*/ 9 h 42"/>
                    <a:gd name="T40" fmla="*/ 138 w 138"/>
                    <a:gd name="T41" fmla="*/ 10 h 42"/>
                    <a:gd name="T42" fmla="*/ 137 w 138"/>
                    <a:gd name="T43" fmla="*/ 13 h 42"/>
                    <a:gd name="T44" fmla="*/ 135 w 138"/>
                    <a:gd name="T45" fmla="*/ 14 h 42"/>
                    <a:gd name="T46" fmla="*/ 134 w 138"/>
                    <a:gd name="T47" fmla="*/ 17 h 42"/>
                    <a:gd name="T48" fmla="*/ 133 w 138"/>
                    <a:gd name="T49" fmla="*/ 21 h 42"/>
                    <a:gd name="T50" fmla="*/ 130 w 138"/>
                    <a:gd name="T51" fmla="*/ 23 h 42"/>
                    <a:gd name="T52" fmla="*/ 127 w 138"/>
                    <a:gd name="T53" fmla="*/ 25 h 42"/>
                    <a:gd name="T54" fmla="*/ 123 w 138"/>
                    <a:gd name="T55" fmla="*/ 26 h 42"/>
                    <a:gd name="T56" fmla="*/ 118 w 138"/>
                    <a:gd name="T57" fmla="*/ 29 h 42"/>
                    <a:gd name="T58" fmla="*/ 113 w 138"/>
                    <a:gd name="T59" fmla="*/ 30 h 42"/>
                    <a:gd name="T60" fmla="*/ 106 w 138"/>
                    <a:gd name="T61" fmla="*/ 31 h 42"/>
                    <a:gd name="T62" fmla="*/ 98 w 138"/>
                    <a:gd name="T63" fmla="*/ 33 h 42"/>
                    <a:gd name="T64" fmla="*/ 91 w 138"/>
                    <a:gd name="T65" fmla="*/ 34 h 42"/>
                    <a:gd name="T66" fmla="*/ 81 w 138"/>
                    <a:gd name="T67" fmla="*/ 35 h 42"/>
                    <a:gd name="T68" fmla="*/ 72 w 138"/>
                    <a:gd name="T69" fmla="*/ 38 h 42"/>
                    <a:gd name="T70" fmla="*/ 62 w 138"/>
                    <a:gd name="T71" fmla="*/ 39 h 42"/>
                    <a:gd name="T72" fmla="*/ 50 w 138"/>
                    <a:gd name="T73" fmla="*/ 40 h 42"/>
                    <a:gd name="T74" fmla="*/ 39 w 138"/>
                    <a:gd name="T75" fmla="*/ 40 h 42"/>
                    <a:gd name="T76" fmla="*/ 26 w 138"/>
                    <a:gd name="T77" fmla="*/ 42 h 42"/>
                    <a:gd name="T78" fmla="*/ 13 w 138"/>
                    <a:gd name="T79" fmla="*/ 42 h 42"/>
                    <a:gd name="T80" fmla="*/ 0 w 138"/>
                    <a:gd name="T81" fmla="*/ 42 h 42"/>
                    <a:gd name="T82" fmla="*/ 0 w 138"/>
                    <a:gd name="T83" fmla="*/ 21 h 42"/>
                    <a:gd name="T84" fmla="*/ 14 w 138"/>
                    <a:gd name="T85" fmla="*/ 21 h 42"/>
                    <a:gd name="T86" fmla="*/ 22 w 138"/>
                    <a:gd name="T87" fmla="*/ 19 h 42"/>
                    <a:gd name="T88" fmla="*/ 29 w 138"/>
                    <a:gd name="T89" fmla="*/ 18 h 42"/>
                    <a:gd name="T90" fmla="*/ 37 w 138"/>
                    <a:gd name="T91" fmla="*/ 17 h 42"/>
                    <a:gd name="T92" fmla="*/ 44 w 138"/>
                    <a:gd name="T93" fmla="*/ 15 h 42"/>
                    <a:gd name="T94" fmla="*/ 52 w 138"/>
                    <a:gd name="T95" fmla="*/ 13 h 42"/>
                    <a:gd name="T96" fmla="*/ 60 w 138"/>
                    <a:gd name="T97" fmla="*/ 10 h 42"/>
                    <a:gd name="T98" fmla="*/ 60 w 138"/>
                    <a:gd name="T99" fmla="*/ 1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38" h="42">
                      <a:moveTo>
                        <a:pt x="60" y="10"/>
                      </a:moveTo>
                      <a:lnTo>
                        <a:pt x="67" y="8"/>
                      </a:lnTo>
                      <a:lnTo>
                        <a:pt x="75" y="5"/>
                      </a:lnTo>
                      <a:lnTo>
                        <a:pt x="81" y="4"/>
                      </a:lnTo>
                      <a:lnTo>
                        <a:pt x="88" y="2"/>
                      </a:lnTo>
                      <a:lnTo>
                        <a:pt x="94" y="1"/>
                      </a:lnTo>
                      <a:lnTo>
                        <a:pt x="101" y="1"/>
                      </a:lnTo>
                      <a:lnTo>
                        <a:pt x="106" y="0"/>
                      </a:lnTo>
                      <a:lnTo>
                        <a:pt x="112" y="0"/>
                      </a:lnTo>
                      <a:lnTo>
                        <a:pt x="116" y="0"/>
                      </a:lnTo>
                      <a:lnTo>
                        <a:pt x="121" y="0"/>
                      </a:lnTo>
                      <a:lnTo>
                        <a:pt x="123" y="0"/>
                      </a:lnTo>
                      <a:lnTo>
                        <a:pt x="127" y="1"/>
                      </a:lnTo>
                      <a:lnTo>
                        <a:pt x="130" y="1"/>
                      </a:lnTo>
                      <a:lnTo>
                        <a:pt x="131" y="1"/>
                      </a:lnTo>
                      <a:lnTo>
                        <a:pt x="134" y="2"/>
                      </a:lnTo>
                      <a:lnTo>
                        <a:pt x="135" y="2"/>
                      </a:lnTo>
                      <a:lnTo>
                        <a:pt x="137" y="5"/>
                      </a:lnTo>
                      <a:lnTo>
                        <a:pt x="137" y="6"/>
                      </a:lnTo>
                      <a:lnTo>
                        <a:pt x="138" y="9"/>
                      </a:lnTo>
                      <a:lnTo>
                        <a:pt x="138" y="10"/>
                      </a:lnTo>
                      <a:lnTo>
                        <a:pt x="137" y="13"/>
                      </a:lnTo>
                      <a:lnTo>
                        <a:pt x="135" y="14"/>
                      </a:lnTo>
                      <a:lnTo>
                        <a:pt x="134" y="17"/>
                      </a:lnTo>
                      <a:lnTo>
                        <a:pt x="133" y="21"/>
                      </a:lnTo>
                      <a:lnTo>
                        <a:pt x="130" y="23"/>
                      </a:lnTo>
                      <a:lnTo>
                        <a:pt x="127" y="25"/>
                      </a:lnTo>
                      <a:lnTo>
                        <a:pt x="123" y="26"/>
                      </a:lnTo>
                      <a:lnTo>
                        <a:pt x="118" y="29"/>
                      </a:lnTo>
                      <a:lnTo>
                        <a:pt x="113" y="30"/>
                      </a:lnTo>
                      <a:lnTo>
                        <a:pt x="106" y="31"/>
                      </a:lnTo>
                      <a:lnTo>
                        <a:pt x="98" y="33"/>
                      </a:lnTo>
                      <a:lnTo>
                        <a:pt x="91" y="34"/>
                      </a:lnTo>
                      <a:lnTo>
                        <a:pt x="81" y="35"/>
                      </a:lnTo>
                      <a:lnTo>
                        <a:pt x="72" y="38"/>
                      </a:lnTo>
                      <a:lnTo>
                        <a:pt x="62" y="39"/>
                      </a:lnTo>
                      <a:lnTo>
                        <a:pt x="50" y="40"/>
                      </a:lnTo>
                      <a:lnTo>
                        <a:pt x="39" y="40"/>
                      </a:lnTo>
                      <a:lnTo>
                        <a:pt x="26" y="42"/>
                      </a:lnTo>
                      <a:lnTo>
                        <a:pt x="13" y="42"/>
                      </a:lnTo>
                      <a:lnTo>
                        <a:pt x="0" y="42"/>
                      </a:lnTo>
                      <a:lnTo>
                        <a:pt x="0" y="21"/>
                      </a:lnTo>
                      <a:lnTo>
                        <a:pt x="14" y="21"/>
                      </a:lnTo>
                      <a:lnTo>
                        <a:pt x="22" y="19"/>
                      </a:lnTo>
                      <a:lnTo>
                        <a:pt x="29" y="18"/>
                      </a:lnTo>
                      <a:lnTo>
                        <a:pt x="37" y="17"/>
                      </a:lnTo>
                      <a:lnTo>
                        <a:pt x="44" y="15"/>
                      </a:lnTo>
                      <a:lnTo>
                        <a:pt x="52" y="13"/>
                      </a:lnTo>
                      <a:lnTo>
                        <a:pt x="60" y="10"/>
                      </a:lnTo>
                      <a:lnTo>
                        <a:pt x="60" y="10"/>
                      </a:lnTo>
                    </a:path>
                  </a:pathLst>
                </a:custGeom>
                <a:solidFill>
                  <a:schemeClr val="tx1"/>
                </a:solidFill>
                <a:ln w="12700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626"/>
                <p:cNvSpPr/>
                <p:nvPr/>
              </p:nvSpPr>
              <p:spPr bwMode="auto">
                <a:xfrm>
                  <a:off x="5489576" y="1584325"/>
                  <a:ext cx="271463" cy="60325"/>
                </a:xfrm>
                <a:custGeom>
                  <a:avLst/>
                  <a:gdLst>
                    <a:gd name="T0" fmla="*/ 171 w 171"/>
                    <a:gd name="T1" fmla="*/ 8 h 38"/>
                    <a:gd name="T2" fmla="*/ 171 w 171"/>
                    <a:gd name="T3" fmla="*/ 9 h 38"/>
                    <a:gd name="T4" fmla="*/ 171 w 171"/>
                    <a:gd name="T5" fmla="*/ 10 h 38"/>
                    <a:gd name="T6" fmla="*/ 170 w 171"/>
                    <a:gd name="T7" fmla="*/ 11 h 38"/>
                    <a:gd name="T8" fmla="*/ 167 w 171"/>
                    <a:gd name="T9" fmla="*/ 14 h 38"/>
                    <a:gd name="T10" fmla="*/ 163 w 171"/>
                    <a:gd name="T11" fmla="*/ 15 h 38"/>
                    <a:gd name="T12" fmla="*/ 159 w 171"/>
                    <a:gd name="T13" fmla="*/ 17 h 38"/>
                    <a:gd name="T14" fmla="*/ 154 w 171"/>
                    <a:gd name="T15" fmla="*/ 19 h 38"/>
                    <a:gd name="T16" fmla="*/ 147 w 171"/>
                    <a:gd name="T17" fmla="*/ 21 h 38"/>
                    <a:gd name="T18" fmla="*/ 131 w 171"/>
                    <a:gd name="T19" fmla="*/ 25 h 38"/>
                    <a:gd name="T20" fmla="*/ 114 w 171"/>
                    <a:gd name="T21" fmla="*/ 29 h 38"/>
                    <a:gd name="T22" fmla="*/ 97 w 171"/>
                    <a:gd name="T23" fmla="*/ 31 h 38"/>
                    <a:gd name="T24" fmla="*/ 80 w 171"/>
                    <a:gd name="T25" fmla="*/ 34 h 38"/>
                    <a:gd name="T26" fmla="*/ 71 w 171"/>
                    <a:gd name="T27" fmla="*/ 35 h 38"/>
                    <a:gd name="T28" fmla="*/ 60 w 171"/>
                    <a:gd name="T29" fmla="*/ 36 h 38"/>
                    <a:gd name="T30" fmla="*/ 51 w 171"/>
                    <a:gd name="T31" fmla="*/ 38 h 38"/>
                    <a:gd name="T32" fmla="*/ 41 w 171"/>
                    <a:gd name="T33" fmla="*/ 38 h 38"/>
                    <a:gd name="T34" fmla="*/ 31 w 171"/>
                    <a:gd name="T35" fmla="*/ 38 h 38"/>
                    <a:gd name="T36" fmla="*/ 21 w 171"/>
                    <a:gd name="T37" fmla="*/ 36 h 38"/>
                    <a:gd name="T38" fmla="*/ 10 w 171"/>
                    <a:gd name="T39" fmla="*/ 35 h 38"/>
                    <a:gd name="T40" fmla="*/ 0 w 171"/>
                    <a:gd name="T41" fmla="*/ 34 h 38"/>
                    <a:gd name="T42" fmla="*/ 0 w 171"/>
                    <a:gd name="T43" fmla="*/ 21 h 38"/>
                    <a:gd name="T44" fmla="*/ 13 w 171"/>
                    <a:gd name="T45" fmla="*/ 18 h 38"/>
                    <a:gd name="T46" fmla="*/ 26 w 171"/>
                    <a:gd name="T47" fmla="*/ 17 h 38"/>
                    <a:gd name="T48" fmla="*/ 39 w 171"/>
                    <a:gd name="T49" fmla="*/ 14 h 38"/>
                    <a:gd name="T50" fmla="*/ 51 w 171"/>
                    <a:gd name="T51" fmla="*/ 13 h 38"/>
                    <a:gd name="T52" fmla="*/ 62 w 171"/>
                    <a:gd name="T53" fmla="*/ 10 h 38"/>
                    <a:gd name="T54" fmla="*/ 72 w 171"/>
                    <a:gd name="T55" fmla="*/ 9 h 38"/>
                    <a:gd name="T56" fmla="*/ 81 w 171"/>
                    <a:gd name="T57" fmla="*/ 8 h 38"/>
                    <a:gd name="T58" fmla="*/ 91 w 171"/>
                    <a:gd name="T59" fmla="*/ 6 h 38"/>
                    <a:gd name="T60" fmla="*/ 100 w 171"/>
                    <a:gd name="T61" fmla="*/ 5 h 38"/>
                    <a:gd name="T62" fmla="*/ 108 w 171"/>
                    <a:gd name="T63" fmla="*/ 4 h 38"/>
                    <a:gd name="T64" fmla="*/ 114 w 171"/>
                    <a:gd name="T65" fmla="*/ 2 h 38"/>
                    <a:gd name="T66" fmla="*/ 121 w 171"/>
                    <a:gd name="T67" fmla="*/ 2 h 38"/>
                    <a:gd name="T68" fmla="*/ 126 w 171"/>
                    <a:gd name="T69" fmla="*/ 1 h 38"/>
                    <a:gd name="T70" fmla="*/ 131 w 171"/>
                    <a:gd name="T71" fmla="*/ 1 h 38"/>
                    <a:gd name="T72" fmla="*/ 135 w 171"/>
                    <a:gd name="T73" fmla="*/ 1 h 38"/>
                    <a:gd name="T74" fmla="*/ 139 w 171"/>
                    <a:gd name="T75" fmla="*/ 0 h 38"/>
                    <a:gd name="T76" fmla="*/ 146 w 171"/>
                    <a:gd name="T77" fmla="*/ 1 h 38"/>
                    <a:gd name="T78" fmla="*/ 151 w 171"/>
                    <a:gd name="T79" fmla="*/ 1 h 38"/>
                    <a:gd name="T80" fmla="*/ 156 w 171"/>
                    <a:gd name="T81" fmla="*/ 1 h 38"/>
                    <a:gd name="T82" fmla="*/ 160 w 171"/>
                    <a:gd name="T83" fmla="*/ 2 h 38"/>
                    <a:gd name="T84" fmla="*/ 164 w 171"/>
                    <a:gd name="T85" fmla="*/ 4 h 38"/>
                    <a:gd name="T86" fmla="*/ 167 w 171"/>
                    <a:gd name="T87" fmla="*/ 5 h 38"/>
                    <a:gd name="T88" fmla="*/ 170 w 171"/>
                    <a:gd name="T89" fmla="*/ 6 h 38"/>
                    <a:gd name="T90" fmla="*/ 171 w 171"/>
                    <a:gd name="T91" fmla="*/ 8 h 38"/>
                    <a:gd name="T92" fmla="*/ 171 w 171"/>
                    <a:gd name="T93" fmla="*/ 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71" h="38">
                      <a:moveTo>
                        <a:pt x="171" y="8"/>
                      </a:moveTo>
                      <a:lnTo>
                        <a:pt x="171" y="9"/>
                      </a:lnTo>
                      <a:lnTo>
                        <a:pt x="171" y="10"/>
                      </a:lnTo>
                      <a:lnTo>
                        <a:pt x="170" y="11"/>
                      </a:lnTo>
                      <a:lnTo>
                        <a:pt x="167" y="14"/>
                      </a:lnTo>
                      <a:lnTo>
                        <a:pt x="163" y="15"/>
                      </a:lnTo>
                      <a:lnTo>
                        <a:pt x="159" y="17"/>
                      </a:lnTo>
                      <a:lnTo>
                        <a:pt x="154" y="19"/>
                      </a:lnTo>
                      <a:lnTo>
                        <a:pt x="147" y="21"/>
                      </a:lnTo>
                      <a:lnTo>
                        <a:pt x="131" y="25"/>
                      </a:lnTo>
                      <a:lnTo>
                        <a:pt x="114" y="29"/>
                      </a:lnTo>
                      <a:lnTo>
                        <a:pt x="97" y="31"/>
                      </a:lnTo>
                      <a:lnTo>
                        <a:pt x="80" y="34"/>
                      </a:lnTo>
                      <a:lnTo>
                        <a:pt x="71" y="35"/>
                      </a:lnTo>
                      <a:lnTo>
                        <a:pt x="60" y="36"/>
                      </a:lnTo>
                      <a:lnTo>
                        <a:pt x="51" y="38"/>
                      </a:lnTo>
                      <a:lnTo>
                        <a:pt x="41" y="38"/>
                      </a:lnTo>
                      <a:lnTo>
                        <a:pt x="31" y="38"/>
                      </a:lnTo>
                      <a:lnTo>
                        <a:pt x="21" y="36"/>
                      </a:lnTo>
                      <a:lnTo>
                        <a:pt x="10" y="35"/>
                      </a:lnTo>
                      <a:lnTo>
                        <a:pt x="0" y="34"/>
                      </a:lnTo>
                      <a:lnTo>
                        <a:pt x="0" y="21"/>
                      </a:lnTo>
                      <a:lnTo>
                        <a:pt x="13" y="18"/>
                      </a:lnTo>
                      <a:lnTo>
                        <a:pt x="26" y="17"/>
                      </a:lnTo>
                      <a:lnTo>
                        <a:pt x="39" y="14"/>
                      </a:lnTo>
                      <a:lnTo>
                        <a:pt x="51" y="13"/>
                      </a:lnTo>
                      <a:lnTo>
                        <a:pt x="62" y="10"/>
                      </a:lnTo>
                      <a:lnTo>
                        <a:pt x="72" y="9"/>
                      </a:lnTo>
                      <a:lnTo>
                        <a:pt x="81" y="8"/>
                      </a:lnTo>
                      <a:lnTo>
                        <a:pt x="91" y="6"/>
                      </a:lnTo>
                      <a:lnTo>
                        <a:pt x="100" y="5"/>
                      </a:lnTo>
                      <a:lnTo>
                        <a:pt x="108" y="4"/>
                      </a:lnTo>
                      <a:lnTo>
                        <a:pt x="114" y="2"/>
                      </a:lnTo>
                      <a:lnTo>
                        <a:pt x="121" y="2"/>
                      </a:lnTo>
                      <a:lnTo>
                        <a:pt x="126" y="1"/>
                      </a:lnTo>
                      <a:lnTo>
                        <a:pt x="131" y="1"/>
                      </a:lnTo>
                      <a:lnTo>
                        <a:pt x="135" y="1"/>
                      </a:lnTo>
                      <a:lnTo>
                        <a:pt x="139" y="0"/>
                      </a:lnTo>
                      <a:lnTo>
                        <a:pt x="146" y="1"/>
                      </a:lnTo>
                      <a:lnTo>
                        <a:pt x="151" y="1"/>
                      </a:lnTo>
                      <a:lnTo>
                        <a:pt x="156" y="1"/>
                      </a:lnTo>
                      <a:lnTo>
                        <a:pt x="160" y="2"/>
                      </a:lnTo>
                      <a:lnTo>
                        <a:pt x="164" y="4"/>
                      </a:lnTo>
                      <a:lnTo>
                        <a:pt x="167" y="5"/>
                      </a:lnTo>
                      <a:lnTo>
                        <a:pt x="170" y="6"/>
                      </a:lnTo>
                      <a:lnTo>
                        <a:pt x="171" y="8"/>
                      </a:lnTo>
                      <a:lnTo>
                        <a:pt x="171" y="8"/>
                      </a:lnTo>
                    </a:path>
                  </a:pathLst>
                </a:custGeom>
                <a:solidFill>
                  <a:schemeClr val="tx1"/>
                </a:solidFill>
                <a:ln w="12700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627"/>
                <p:cNvSpPr/>
                <p:nvPr/>
              </p:nvSpPr>
              <p:spPr bwMode="auto">
                <a:xfrm>
                  <a:off x="5816601" y="1419225"/>
                  <a:ext cx="428625" cy="96838"/>
                </a:xfrm>
                <a:custGeom>
                  <a:avLst/>
                  <a:gdLst>
                    <a:gd name="T0" fmla="*/ 247 w 270"/>
                    <a:gd name="T1" fmla="*/ 1 h 61"/>
                    <a:gd name="T2" fmla="*/ 258 w 270"/>
                    <a:gd name="T3" fmla="*/ 4 h 61"/>
                    <a:gd name="T4" fmla="*/ 266 w 270"/>
                    <a:gd name="T5" fmla="*/ 6 h 61"/>
                    <a:gd name="T6" fmla="*/ 270 w 270"/>
                    <a:gd name="T7" fmla="*/ 9 h 61"/>
                    <a:gd name="T8" fmla="*/ 270 w 270"/>
                    <a:gd name="T9" fmla="*/ 13 h 61"/>
                    <a:gd name="T10" fmla="*/ 268 w 270"/>
                    <a:gd name="T11" fmla="*/ 17 h 61"/>
                    <a:gd name="T12" fmla="*/ 264 w 270"/>
                    <a:gd name="T13" fmla="*/ 21 h 61"/>
                    <a:gd name="T14" fmla="*/ 258 w 270"/>
                    <a:gd name="T15" fmla="*/ 25 h 61"/>
                    <a:gd name="T16" fmla="*/ 249 w 270"/>
                    <a:gd name="T17" fmla="*/ 29 h 61"/>
                    <a:gd name="T18" fmla="*/ 236 w 270"/>
                    <a:gd name="T19" fmla="*/ 33 h 61"/>
                    <a:gd name="T20" fmla="*/ 218 w 270"/>
                    <a:gd name="T21" fmla="*/ 35 h 61"/>
                    <a:gd name="T22" fmla="*/ 195 w 270"/>
                    <a:gd name="T23" fmla="*/ 39 h 61"/>
                    <a:gd name="T24" fmla="*/ 153 w 270"/>
                    <a:gd name="T25" fmla="*/ 46 h 61"/>
                    <a:gd name="T26" fmla="*/ 98 w 270"/>
                    <a:gd name="T27" fmla="*/ 54 h 61"/>
                    <a:gd name="T28" fmla="*/ 64 w 270"/>
                    <a:gd name="T29" fmla="*/ 59 h 61"/>
                    <a:gd name="T30" fmla="*/ 52 w 270"/>
                    <a:gd name="T31" fmla="*/ 60 h 61"/>
                    <a:gd name="T32" fmla="*/ 41 w 270"/>
                    <a:gd name="T33" fmla="*/ 60 h 61"/>
                    <a:gd name="T34" fmla="*/ 32 w 270"/>
                    <a:gd name="T35" fmla="*/ 61 h 61"/>
                    <a:gd name="T36" fmla="*/ 24 w 270"/>
                    <a:gd name="T37" fmla="*/ 61 h 61"/>
                    <a:gd name="T38" fmla="*/ 18 w 270"/>
                    <a:gd name="T39" fmla="*/ 61 h 61"/>
                    <a:gd name="T40" fmla="*/ 14 w 270"/>
                    <a:gd name="T41" fmla="*/ 61 h 61"/>
                    <a:gd name="T42" fmla="*/ 10 w 270"/>
                    <a:gd name="T43" fmla="*/ 60 h 61"/>
                    <a:gd name="T44" fmla="*/ 6 w 270"/>
                    <a:gd name="T45" fmla="*/ 58 h 61"/>
                    <a:gd name="T46" fmla="*/ 2 w 270"/>
                    <a:gd name="T47" fmla="*/ 51 h 61"/>
                    <a:gd name="T48" fmla="*/ 4 w 270"/>
                    <a:gd name="T49" fmla="*/ 46 h 61"/>
                    <a:gd name="T50" fmla="*/ 12 w 270"/>
                    <a:gd name="T51" fmla="*/ 44 h 61"/>
                    <a:gd name="T52" fmla="*/ 23 w 270"/>
                    <a:gd name="T53" fmla="*/ 42 h 61"/>
                    <a:gd name="T54" fmla="*/ 35 w 270"/>
                    <a:gd name="T55" fmla="*/ 39 h 61"/>
                    <a:gd name="T56" fmla="*/ 49 w 270"/>
                    <a:gd name="T57" fmla="*/ 35 h 61"/>
                    <a:gd name="T58" fmla="*/ 66 w 270"/>
                    <a:gd name="T59" fmla="*/ 31 h 61"/>
                    <a:gd name="T60" fmla="*/ 85 w 270"/>
                    <a:gd name="T61" fmla="*/ 26 h 61"/>
                    <a:gd name="T62" fmla="*/ 106 w 270"/>
                    <a:gd name="T63" fmla="*/ 21 h 61"/>
                    <a:gd name="T64" fmla="*/ 129 w 270"/>
                    <a:gd name="T65" fmla="*/ 15 h 61"/>
                    <a:gd name="T66" fmla="*/ 150 w 270"/>
                    <a:gd name="T67" fmla="*/ 10 h 61"/>
                    <a:gd name="T68" fmla="*/ 169 w 270"/>
                    <a:gd name="T69" fmla="*/ 6 h 61"/>
                    <a:gd name="T70" fmla="*/ 187 w 270"/>
                    <a:gd name="T71" fmla="*/ 4 h 61"/>
                    <a:gd name="T72" fmla="*/ 202 w 270"/>
                    <a:gd name="T73" fmla="*/ 1 h 61"/>
                    <a:gd name="T74" fmla="*/ 215 w 270"/>
                    <a:gd name="T75" fmla="*/ 0 h 61"/>
                    <a:gd name="T76" fmla="*/ 227 w 270"/>
                    <a:gd name="T77" fmla="*/ 0 h 61"/>
                    <a:gd name="T78" fmla="*/ 235 w 270"/>
                    <a:gd name="T79" fmla="*/ 0 h 61"/>
                    <a:gd name="T80" fmla="*/ 239 w 270"/>
                    <a:gd name="T81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70" h="61">
                      <a:moveTo>
                        <a:pt x="239" y="0"/>
                      </a:moveTo>
                      <a:lnTo>
                        <a:pt x="247" y="1"/>
                      </a:lnTo>
                      <a:lnTo>
                        <a:pt x="253" y="2"/>
                      </a:lnTo>
                      <a:lnTo>
                        <a:pt x="258" y="4"/>
                      </a:lnTo>
                      <a:lnTo>
                        <a:pt x="262" y="5"/>
                      </a:lnTo>
                      <a:lnTo>
                        <a:pt x="266" y="6"/>
                      </a:lnTo>
                      <a:lnTo>
                        <a:pt x="268" y="8"/>
                      </a:lnTo>
                      <a:lnTo>
                        <a:pt x="270" y="9"/>
                      </a:lnTo>
                      <a:lnTo>
                        <a:pt x="270" y="10"/>
                      </a:lnTo>
                      <a:lnTo>
                        <a:pt x="270" y="13"/>
                      </a:lnTo>
                      <a:lnTo>
                        <a:pt x="269" y="14"/>
                      </a:lnTo>
                      <a:lnTo>
                        <a:pt x="268" y="17"/>
                      </a:lnTo>
                      <a:lnTo>
                        <a:pt x="266" y="18"/>
                      </a:lnTo>
                      <a:lnTo>
                        <a:pt x="264" y="21"/>
                      </a:lnTo>
                      <a:lnTo>
                        <a:pt x="261" y="22"/>
                      </a:lnTo>
                      <a:lnTo>
                        <a:pt x="258" y="25"/>
                      </a:lnTo>
                      <a:lnTo>
                        <a:pt x="254" y="26"/>
                      </a:lnTo>
                      <a:lnTo>
                        <a:pt x="249" y="29"/>
                      </a:lnTo>
                      <a:lnTo>
                        <a:pt x="243" y="30"/>
                      </a:lnTo>
                      <a:lnTo>
                        <a:pt x="236" y="33"/>
                      </a:lnTo>
                      <a:lnTo>
                        <a:pt x="227" y="34"/>
                      </a:lnTo>
                      <a:lnTo>
                        <a:pt x="218" y="35"/>
                      </a:lnTo>
                      <a:lnTo>
                        <a:pt x="207" y="38"/>
                      </a:lnTo>
                      <a:lnTo>
                        <a:pt x="195" y="39"/>
                      </a:lnTo>
                      <a:lnTo>
                        <a:pt x="182" y="42"/>
                      </a:lnTo>
                      <a:lnTo>
                        <a:pt x="153" y="46"/>
                      </a:lnTo>
                      <a:lnTo>
                        <a:pt x="125" y="50"/>
                      </a:lnTo>
                      <a:lnTo>
                        <a:pt x="98" y="54"/>
                      </a:lnTo>
                      <a:lnTo>
                        <a:pt x="70" y="58"/>
                      </a:lnTo>
                      <a:lnTo>
                        <a:pt x="64" y="59"/>
                      </a:lnTo>
                      <a:lnTo>
                        <a:pt x="58" y="59"/>
                      </a:lnTo>
                      <a:lnTo>
                        <a:pt x="52" y="60"/>
                      </a:lnTo>
                      <a:lnTo>
                        <a:pt x="46" y="60"/>
                      </a:lnTo>
                      <a:lnTo>
                        <a:pt x="41" y="60"/>
                      </a:lnTo>
                      <a:lnTo>
                        <a:pt x="37" y="61"/>
                      </a:lnTo>
                      <a:lnTo>
                        <a:pt x="32" y="61"/>
                      </a:lnTo>
                      <a:lnTo>
                        <a:pt x="28" y="61"/>
                      </a:lnTo>
                      <a:lnTo>
                        <a:pt x="24" y="61"/>
                      </a:lnTo>
                      <a:lnTo>
                        <a:pt x="21" y="61"/>
                      </a:lnTo>
                      <a:lnTo>
                        <a:pt x="18" y="61"/>
                      </a:lnTo>
                      <a:lnTo>
                        <a:pt x="15" y="61"/>
                      </a:lnTo>
                      <a:lnTo>
                        <a:pt x="14" y="61"/>
                      </a:lnTo>
                      <a:lnTo>
                        <a:pt x="11" y="61"/>
                      </a:lnTo>
                      <a:lnTo>
                        <a:pt x="10" y="60"/>
                      </a:lnTo>
                      <a:lnTo>
                        <a:pt x="8" y="60"/>
                      </a:lnTo>
                      <a:lnTo>
                        <a:pt x="6" y="58"/>
                      </a:lnTo>
                      <a:lnTo>
                        <a:pt x="3" y="55"/>
                      </a:lnTo>
                      <a:lnTo>
                        <a:pt x="2" y="51"/>
                      </a:lnTo>
                      <a:lnTo>
                        <a:pt x="0" y="47"/>
                      </a:lnTo>
                      <a:lnTo>
                        <a:pt x="4" y="46"/>
                      </a:lnTo>
                      <a:lnTo>
                        <a:pt x="8" y="46"/>
                      </a:lnTo>
                      <a:lnTo>
                        <a:pt x="12" y="44"/>
                      </a:lnTo>
                      <a:lnTo>
                        <a:pt x="18" y="43"/>
                      </a:lnTo>
                      <a:lnTo>
                        <a:pt x="23" y="42"/>
                      </a:lnTo>
                      <a:lnTo>
                        <a:pt x="28" y="40"/>
                      </a:lnTo>
                      <a:lnTo>
                        <a:pt x="35" y="39"/>
                      </a:lnTo>
                      <a:lnTo>
                        <a:pt x="41" y="38"/>
                      </a:lnTo>
                      <a:lnTo>
                        <a:pt x="49" y="35"/>
                      </a:lnTo>
                      <a:lnTo>
                        <a:pt x="57" y="34"/>
                      </a:lnTo>
                      <a:lnTo>
                        <a:pt x="66" y="31"/>
                      </a:lnTo>
                      <a:lnTo>
                        <a:pt x="75" y="29"/>
                      </a:lnTo>
                      <a:lnTo>
                        <a:pt x="85" y="26"/>
                      </a:lnTo>
                      <a:lnTo>
                        <a:pt x="95" y="23"/>
                      </a:lnTo>
                      <a:lnTo>
                        <a:pt x="106" y="21"/>
                      </a:lnTo>
                      <a:lnTo>
                        <a:pt x="118" y="18"/>
                      </a:lnTo>
                      <a:lnTo>
                        <a:pt x="129" y="15"/>
                      </a:lnTo>
                      <a:lnTo>
                        <a:pt x="140" y="13"/>
                      </a:lnTo>
                      <a:lnTo>
                        <a:pt x="150" y="10"/>
                      </a:lnTo>
                      <a:lnTo>
                        <a:pt x="160" y="9"/>
                      </a:lnTo>
                      <a:lnTo>
                        <a:pt x="169" y="6"/>
                      </a:lnTo>
                      <a:lnTo>
                        <a:pt x="178" y="5"/>
                      </a:lnTo>
                      <a:lnTo>
                        <a:pt x="187" y="4"/>
                      </a:lnTo>
                      <a:lnTo>
                        <a:pt x="195" y="2"/>
                      </a:lnTo>
                      <a:lnTo>
                        <a:pt x="202" y="1"/>
                      </a:lnTo>
                      <a:lnTo>
                        <a:pt x="208" y="1"/>
                      </a:lnTo>
                      <a:lnTo>
                        <a:pt x="215" y="0"/>
                      </a:lnTo>
                      <a:lnTo>
                        <a:pt x="222" y="0"/>
                      </a:lnTo>
                      <a:lnTo>
                        <a:pt x="227" y="0"/>
                      </a:lnTo>
                      <a:lnTo>
                        <a:pt x="231" y="0"/>
                      </a:lnTo>
                      <a:lnTo>
                        <a:pt x="235" y="0"/>
                      </a:lnTo>
                      <a:lnTo>
                        <a:pt x="239" y="0"/>
                      </a:lnTo>
                      <a:lnTo>
                        <a:pt x="239" y="0"/>
                      </a:lnTo>
                    </a:path>
                  </a:pathLst>
                </a:custGeom>
                <a:solidFill>
                  <a:schemeClr val="tx1"/>
                </a:solidFill>
                <a:ln w="12700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628"/>
                <p:cNvSpPr/>
                <p:nvPr/>
              </p:nvSpPr>
              <p:spPr bwMode="auto">
                <a:xfrm>
                  <a:off x="5886451" y="1284288"/>
                  <a:ext cx="87313" cy="361950"/>
                </a:xfrm>
                <a:custGeom>
                  <a:avLst/>
                  <a:gdLst>
                    <a:gd name="T0" fmla="*/ 2 w 55"/>
                    <a:gd name="T1" fmla="*/ 15 h 228"/>
                    <a:gd name="T2" fmla="*/ 0 w 55"/>
                    <a:gd name="T3" fmla="*/ 10 h 228"/>
                    <a:gd name="T4" fmla="*/ 1 w 55"/>
                    <a:gd name="T5" fmla="*/ 6 h 228"/>
                    <a:gd name="T6" fmla="*/ 4 w 55"/>
                    <a:gd name="T7" fmla="*/ 3 h 228"/>
                    <a:gd name="T8" fmla="*/ 8 w 55"/>
                    <a:gd name="T9" fmla="*/ 0 h 228"/>
                    <a:gd name="T10" fmla="*/ 13 w 55"/>
                    <a:gd name="T11" fmla="*/ 0 h 228"/>
                    <a:gd name="T12" fmla="*/ 20 w 55"/>
                    <a:gd name="T13" fmla="*/ 2 h 228"/>
                    <a:gd name="T14" fmla="*/ 27 w 55"/>
                    <a:gd name="T15" fmla="*/ 4 h 228"/>
                    <a:gd name="T16" fmla="*/ 39 w 55"/>
                    <a:gd name="T17" fmla="*/ 12 h 228"/>
                    <a:gd name="T18" fmla="*/ 45 w 55"/>
                    <a:gd name="T19" fmla="*/ 16 h 228"/>
                    <a:gd name="T20" fmla="*/ 50 w 55"/>
                    <a:gd name="T21" fmla="*/ 20 h 228"/>
                    <a:gd name="T22" fmla="*/ 52 w 55"/>
                    <a:gd name="T23" fmla="*/ 23 h 228"/>
                    <a:gd name="T24" fmla="*/ 52 w 55"/>
                    <a:gd name="T25" fmla="*/ 24 h 228"/>
                    <a:gd name="T26" fmla="*/ 54 w 55"/>
                    <a:gd name="T27" fmla="*/ 27 h 228"/>
                    <a:gd name="T28" fmla="*/ 54 w 55"/>
                    <a:gd name="T29" fmla="*/ 32 h 228"/>
                    <a:gd name="T30" fmla="*/ 54 w 55"/>
                    <a:gd name="T31" fmla="*/ 39 h 228"/>
                    <a:gd name="T32" fmla="*/ 54 w 55"/>
                    <a:gd name="T33" fmla="*/ 45 h 228"/>
                    <a:gd name="T34" fmla="*/ 55 w 55"/>
                    <a:gd name="T35" fmla="*/ 54 h 228"/>
                    <a:gd name="T36" fmla="*/ 55 w 55"/>
                    <a:gd name="T37" fmla="*/ 65 h 228"/>
                    <a:gd name="T38" fmla="*/ 55 w 55"/>
                    <a:gd name="T39" fmla="*/ 78 h 228"/>
                    <a:gd name="T40" fmla="*/ 55 w 55"/>
                    <a:gd name="T41" fmla="*/ 91 h 228"/>
                    <a:gd name="T42" fmla="*/ 55 w 55"/>
                    <a:gd name="T43" fmla="*/ 106 h 228"/>
                    <a:gd name="T44" fmla="*/ 54 w 55"/>
                    <a:gd name="T45" fmla="*/ 123 h 228"/>
                    <a:gd name="T46" fmla="*/ 54 w 55"/>
                    <a:gd name="T47" fmla="*/ 141 h 228"/>
                    <a:gd name="T48" fmla="*/ 54 w 55"/>
                    <a:gd name="T49" fmla="*/ 161 h 228"/>
                    <a:gd name="T50" fmla="*/ 54 w 55"/>
                    <a:gd name="T51" fmla="*/ 182 h 228"/>
                    <a:gd name="T52" fmla="*/ 52 w 55"/>
                    <a:gd name="T53" fmla="*/ 204 h 228"/>
                    <a:gd name="T54" fmla="*/ 52 w 55"/>
                    <a:gd name="T55" fmla="*/ 228 h 228"/>
                    <a:gd name="T56" fmla="*/ 25 w 55"/>
                    <a:gd name="T57" fmla="*/ 216 h 228"/>
                    <a:gd name="T58" fmla="*/ 25 w 55"/>
                    <a:gd name="T59" fmla="*/ 194 h 228"/>
                    <a:gd name="T60" fmla="*/ 24 w 55"/>
                    <a:gd name="T61" fmla="*/ 173 h 228"/>
                    <a:gd name="T62" fmla="*/ 24 w 55"/>
                    <a:gd name="T63" fmla="*/ 154 h 228"/>
                    <a:gd name="T64" fmla="*/ 24 w 55"/>
                    <a:gd name="T65" fmla="*/ 139 h 228"/>
                    <a:gd name="T66" fmla="*/ 24 w 55"/>
                    <a:gd name="T67" fmla="*/ 124 h 228"/>
                    <a:gd name="T68" fmla="*/ 22 w 55"/>
                    <a:gd name="T69" fmla="*/ 111 h 228"/>
                    <a:gd name="T70" fmla="*/ 22 w 55"/>
                    <a:gd name="T71" fmla="*/ 100 h 228"/>
                    <a:gd name="T72" fmla="*/ 21 w 55"/>
                    <a:gd name="T73" fmla="*/ 87 h 228"/>
                    <a:gd name="T74" fmla="*/ 18 w 55"/>
                    <a:gd name="T75" fmla="*/ 71 h 228"/>
                    <a:gd name="T76" fmla="*/ 17 w 55"/>
                    <a:gd name="T77" fmla="*/ 58 h 228"/>
                    <a:gd name="T78" fmla="*/ 14 w 55"/>
                    <a:gd name="T79" fmla="*/ 48 h 228"/>
                    <a:gd name="T80" fmla="*/ 12 w 55"/>
                    <a:gd name="T81" fmla="*/ 36 h 228"/>
                    <a:gd name="T82" fmla="*/ 6 w 55"/>
                    <a:gd name="T83" fmla="*/ 23 h 228"/>
                    <a:gd name="T84" fmla="*/ 4 w 55"/>
                    <a:gd name="T85" fmla="*/ 17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5" h="228">
                      <a:moveTo>
                        <a:pt x="4" y="17"/>
                      </a:moveTo>
                      <a:lnTo>
                        <a:pt x="2" y="15"/>
                      </a:lnTo>
                      <a:lnTo>
                        <a:pt x="1" y="12"/>
                      </a:lnTo>
                      <a:lnTo>
                        <a:pt x="0" y="10"/>
                      </a:lnTo>
                      <a:lnTo>
                        <a:pt x="0" y="7"/>
                      </a:lnTo>
                      <a:lnTo>
                        <a:pt x="1" y="6"/>
                      </a:lnTo>
                      <a:lnTo>
                        <a:pt x="1" y="4"/>
                      </a:lnTo>
                      <a:lnTo>
                        <a:pt x="4" y="3"/>
                      </a:lnTo>
                      <a:lnTo>
                        <a:pt x="6" y="2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3" y="0"/>
                      </a:lnTo>
                      <a:lnTo>
                        <a:pt x="16" y="2"/>
                      </a:lnTo>
                      <a:lnTo>
                        <a:pt x="20" y="2"/>
                      </a:lnTo>
                      <a:lnTo>
                        <a:pt x="24" y="3"/>
                      </a:lnTo>
                      <a:lnTo>
                        <a:pt x="27" y="4"/>
                      </a:lnTo>
                      <a:lnTo>
                        <a:pt x="31" y="7"/>
                      </a:lnTo>
                      <a:lnTo>
                        <a:pt x="39" y="12"/>
                      </a:lnTo>
                      <a:lnTo>
                        <a:pt x="42" y="15"/>
                      </a:lnTo>
                      <a:lnTo>
                        <a:pt x="45" y="16"/>
                      </a:lnTo>
                      <a:lnTo>
                        <a:pt x="47" y="19"/>
                      </a:lnTo>
                      <a:lnTo>
                        <a:pt x="50" y="20"/>
                      </a:lnTo>
                      <a:lnTo>
                        <a:pt x="51" y="21"/>
                      </a:lnTo>
                      <a:lnTo>
                        <a:pt x="52" y="23"/>
                      </a:lnTo>
                      <a:lnTo>
                        <a:pt x="52" y="23"/>
                      </a:lnTo>
                      <a:lnTo>
                        <a:pt x="52" y="24"/>
                      </a:lnTo>
                      <a:lnTo>
                        <a:pt x="54" y="25"/>
                      </a:lnTo>
                      <a:lnTo>
                        <a:pt x="54" y="27"/>
                      </a:lnTo>
                      <a:lnTo>
                        <a:pt x="54" y="29"/>
                      </a:lnTo>
                      <a:lnTo>
                        <a:pt x="54" y="32"/>
                      </a:lnTo>
                      <a:lnTo>
                        <a:pt x="54" y="35"/>
                      </a:lnTo>
                      <a:lnTo>
                        <a:pt x="54" y="39"/>
                      </a:lnTo>
                      <a:lnTo>
                        <a:pt x="54" y="41"/>
                      </a:lnTo>
                      <a:lnTo>
                        <a:pt x="54" y="45"/>
                      </a:lnTo>
                      <a:lnTo>
                        <a:pt x="54" y="50"/>
                      </a:lnTo>
                      <a:lnTo>
                        <a:pt x="55" y="54"/>
                      </a:lnTo>
                      <a:lnTo>
                        <a:pt x="55" y="60"/>
                      </a:lnTo>
                      <a:lnTo>
                        <a:pt x="55" y="65"/>
                      </a:lnTo>
                      <a:lnTo>
                        <a:pt x="55" y="71"/>
                      </a:lnTo>
                      <a:lnTo>
                        <a:pt x="55" y="78"/>
                      </a:lnTo>
                      <a:lnTo>
                        <a:pt x="55" y="85"/>
                      </a:lnTo>
                      <a:lnTo>
                        <a:pt x="55" y="91"/>
                      </a:lnTo>
                      <a:lnTo>
                        <a:pt x="55" y="99"/>
                      </a:lnTo>
                      <a:lnTo>
                        <a:pt x="55" y="106"/>
                      </a:lnTo>
                      <a:lnTo>
                        <a:pt x="54" y="115"/>
                      </a:lnTo>
                      <a:lnTo>
                        <a:pt x="54" y="123"/>
                      </a:lnTo>
                      <a:lnTo>
                        <a:pt x="54" y="132"/>
                      </a:lnTo>
                      <a:lnTo>
                        <a:pt x="54" y="141"/>
                      </a:lnTo>
                      <a:lnTo>
                        <a:pt x="54" y="150"/>
                      </a:lnTo>
                      <a:lnTo>
                        <a:pt x="54" y="161"/>
                      </a:lnTo>
                      <a:lnTo>
                        <a:pt x="54" y="170"/>
                      </a:lnTo>
                      <a:lnTo>
                        <a:pt x="54" y="182"/>
                      </a:lnTo>
                      <a:lnTo>
                        <a:pt x="54" y="193"/>
                      </a:lnTo>
                      <a:lnTo>
                        <a:pt x="52" y="204"/>
                      </a:lnTo>
                      <a:lnTo>
                        <a:pt x="52" y="216"/>
                      </a:lnTo>
                      <a:lnTo>
                        <a:pt x="52" y="228"/>
                      </a:lnTo>
                      <a:lnTo>
                        <a:pt x="25" y="228"/>
                      </a:lnTo>
                      <a:lnTo>
                        <a:pt x="25" y="216"/>
                      </a:lnTo>
                      <a:lnTo>
                        <a:pt x="25" y="204"/>
                      </a:lnTo>
                      <a:lnTo>
                        <a:pt x="25" y="194"/>
                      </a:lnTo>
                      <a:lnTo>
                        <a:pt x="24" y="183"/>
                      </a:lnTo>
                      <a:lnTo>
                        <a:pt x="24" y="173"/>
                      </a:lnTo>
                      <a:lnTo>
                        <a:pt x="24" y="164"/>
                      </a:lnTo>
                      <a:lnTo>
                        <a:pt x="24" y="154"/>
                      </a:lnTo>
                      <a:lnTo>
                        <a:pt x="24" y="146"/>
                      </a:lnTo>
                      <a:lnTo>
                        <a:pt x="24" y="139"/>
                      </a:lnTo>
                      <a:lnTo>
                        <a:pt x="24" y="131"/>
                      </a:lnTo>
                      <a:lnTo>
                        <a:pt x="24" y="124"/>
                      </a:lnTo>
                      <a:lnTo>
                        <a:pt x="24" y="118"/>
                      </a:lnTo>
                      <a:lnTo>
                        <a:pt x="22" y="111"/>
                      </a:lnTo>
                      <a:lnTo>
                        <a:pt x="22" y="106"/>
                      </a:lnTo>
                      <a:lnTo>
                        <a:pt x="22" y="100"/>
                      </a:lnTo>
                      <a:lnTo>
                        <a:pt x="22" y="95"/>
                      </a:lnTo>
                      <a:lnTo>
                        <a:pt x="21" y="87"/>
                      </a:lnTo>
                      <a:lnTo>
                        <a:pt x="20" y="79"/>
                      </a:lnTo>
                      <a:lnTo>
                        <a:pt x="18" y="71"/>
                      </a:lnTo>
                      <a:lnTo>
                        <a:pt x="18" y="65"/>
                      </a:lnTo>
                      <a:lnTo>
                        <a:pt x="17" y="58"/>
                      </a:lnTo>
                      <a:lnTo>
                        <a:pt x="16" y="53"/>
                      </a:lnTo>
                      <a:lnTo>
                        <a:pt x="14" y="48"/>
                      </a:lnTo>
                      <a:lnTo>
                        <a:pt x="14" y="44"/>
                      </a:lnTo>
                      <a:lnTo>
                        <a:pt x="12" y="36"/>
                      </a:lnTo>
                      <a:lnTo>
                        <a:pt x="9" y="29"/>
                      </a:lnTo>
                      <a:lnTo>
                        <a:pt x="6" y="23"/>
                      </a:lnTo>
                      <a:lnTo>
                        <a:pt x="4" y="17"/>
                      </a:lnTo>
                      <a:lnTo>
                        <a:pt x="4" y="17"/>
                      </a:lnTo>
                    </a:path>
                  </a:pathLst>
                </a:custGeom>
                <a:solidFill>
                  <a:schemeClr val="tx1"/>
                </a:solidFill>
                <a:ln w="12700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" name="Freeform 630"/>
                <p:cNvSpPr/>
                <p:nvPr/>
              </p:nvSpPr>
              <p:spPr bwMode="auto">
                <a:xfrm>
                  <a:off x="5753101" y="1574800"/>
                  <a:ext cx="622300" cy="130175"/>
                </a:xfrm>
                <a:custGeom>
                  <a:avLst/>
                  <a:gdLst>
                    <a:gd name="T0" fmla="*/ 317 w 392"/>
                    <a:gd name="T1" fmla="*/ 3 h 82"/>
                    <a:gd name="T2" fmla="*/ 329 w 392"/>
                    <a:gd name="T3" fmla="*/ 0 h 82"/>
                    <a:gd name="T4" fmla="*/ 339 w 392"/>
                    <a:gd name="T5" fmla="*/ 0 h 82"/>
                    <a:gd name="T6" fmla="*/ 348 w 392"/>
                    <a:gd name="T7" fmla="*/ 0 h 82"/>
                    <a:gd name="T8" fmla="*/ 358 w 392"/>
                    <a:gd name="T9" fmla="*/ 3 h 82"/>
                    <a:gd name="T10" fmla="*/ 371 w 392"/>
                    <a:gd name="T11" fmla="*/ 10 h 82"/>
                    <a:gd name="T12" fmla="*/ 380 w 392"/>
                    <a:gd name="T13" fmla="*/ 14 h 82"/>
                    <a:gd name="T14" fmla="*/ 384 w 392"/>
                    <a:gd name="T15" fmla="*/ 17 h 82"/>
                    <a:gd name="T16" fmla="*/ 388 w 392"/>
                    <a:gd name="T17" fmla="*/ 23 h 82"/>
                    <a:gd name="T18" fmla="*/ 392 w 392"/>
                    <a:gd name="T19" fmla="*/ 31 h 82"/>
                    <a:gd name="T20" fmla="*/ 392 w 392"/>
                    <a:gd name="T21" fmla="*/ 36 h 82"/>
                    <a:gd name="T22" fmla="*/ 389 w 392"/>
                    <a:gd name="T23" fmla="*/ 39 h 82"/>
                    <a:gd name="T24" fmla="*/ 387 w 392"/>
                    <a:gd name="T25" fmla="*/ 39 h 82"/>
                    <a:gd name="T26" fmla="*/ 383 w 392"/>
                    <a:gd name="T27" fmla="*/ 40 h 82"/>
                    <a:gd name="T28" fmla="*/ 377 w 392"/>
                    <a:gd name="T29" fmla="*/ 40 h 82"/>
                    <a:gd name="T30" fmla="*/ 370 w 392"/>
                    <a:gd name="T31" fmla="*/ 40 h 82"/>
                    <a:gd name="T32" fmla="*/ 360 w 392"/>
                    <a:gd name="T33" fmla="*/ 40 h 82"/>
                    <a:gd name="T34" fmla="*/ 350 w 392"/>
                    <a:gd name="T35" fmla="*/ 40 h 82"/>
                    <a:gd name="T36" fmla="*/ 338 w 392"/>
                    <a:gd name="T37" fmla="*/ 40 h 82"/>
                    <a:gd name="T38" fmla="*/ 318 w 392"/>
                    <a:gd name="T39" fmla="*/ 40 h 82"/>
                    <a:gd name="T40" fmla="*/ 294 w 392"/>
                    <a:gd name="T41" fmla="*/ 40 h 82"/>
                    <a:gd name="T42" fmla="*/ 275 w 392"/>
                    <a:gd name="T43" fmla="*/ 41 h 82"/>
                    <a:gd name="T44" fmla="*/ 259 w 392"/>
                    <a:gd name="T45" fmla="*/ 41 h 82"/>
                    <a:gd name="T46" fmla="*/ 246 w 392"/>
                    <a:gd name="T47" fmla="*/ 44 h 82"/>
                    <a:gd name="T48" fmla="*/ 230 w 392"/>
                    <a:gd name="T49" fmla="*/ 46 h 82"/>
                    <a:gd name="T50" fmla="*/ 213 w 392"/>
                    <a:gd name="T51" fmla="*/ 49 h 82"/>
                    <a:gd name="T52" fmla="*/ 193 w 392"/>
                    <a:gd name="T53" fmla="*/ 52 h 82"/>
                    <a:gd name="T54" fmla="*/ 160 w 392"/>
                    <a:gd name="T55" fmla="*/ 57 h 82"/>
                    <a:gd name="T56" fmla="*/ 110 w 392"/>
                    <a:gd name="T57" fmla="*/ 66 h 82"/>
                    <a:gd name="T58" fmla="*/ 79 w 392"/>
                    <a:gd name="T59" fmla="*/ 73 h 82"/>
                    <a:gd name="T60" fmla="*/ 68 w 392"/>
                    <a:gd name="T61" fmla="*/ 75 h 82"/>
                    <a:gd name="T62" fmla="*/ 58 w 392"/>
                    <a:gd name="T63" fmla="*/ 77 h 82"/>
                    <a:gd name="T64" fmla="*/ 50 w 392"/>
                    <a:gd name="T65" fmla="*/ 79 h 82"/>
                    <a:gd name="T66" fmla="*/ 43 w 392"/>
                    <a:gd name="T67" fmla="*/ 81 h 82"/>
                    <a:gd name="T68" fmla="*/ 38 w 392"/>
                    <a:gd name="T69" fmla="*/ 81 h 82"/>
                    <a:gd name="T70" fmla="*/ 34 w 392"/>
                    <a:gd name="T71" fmla="*/ 82 h 82"/>
                    <a:gd name="T72" fmla="*/ 31 w 392"/>
                    <a:gd name="T73" fmla="*/ 82 h 82"/>
                    <a:gd name="T74" fmla="*/ 29 w 392"/>
                    <a:gd name="T75" fmla="*/ 81 h 82"/>
                    <a:gd name="T76" fmla="*/ 21 w 392"/>
                    <a:gd name="T77" fmla="*/ 78 h 82"/>
                    <a:gd name="T78" fmla="*/ 11 w 392"/>
                    <a:gd name="T79" fmla="*/ 73 h 82"/>
                    <a:gd name="T80" fmla="*/ 6 w 392"/>
                    <a:gd name="T81" fmla="*/ 70 h 82"/>
                    <a:gd name="T82" fmla="*/ 2 w 392"/>
                    <a:gd name="T83" fmla="*/ 68 h 82"/>
                    <a:gd name="T84" fmla="*/ 0 w 392"/>
                    <a:gd name="T85" fmla="*/ 65 h 82"/>
                    <a:gd name="T86" fmla="*/ 0 w 392"/>
                    <a:gd name="T87" fmla="*/ 64 h 82"/>
                    <a:gd name="T88" fmla="*/ 2 w 392"/>
                    <a:gd name="T89" fmla="*/ 61 h 82"/>
                    <a:gd name="T90" fmla="*/ 7 w 392"/>
                    <a:gd name="T91" fmla="*/ 60 h 82"/>
                    <a:gd name="T92" fmla="*/ 17 w 392"/>
                    <a:gd name="T93" fmla="*/ 57 h 82"/>
                    <a:gd name="T94" fmla="*/ 27 w 392"/>
                    <a:gd name="T95" fmla="*/ 54 h 82"/>
                    <a:gd name="T96" fmla="*/ 40 w 392"/>
                    <a:gd name="T97" fmla="*/ 52 h 82"/>
                    <a:gd name="T98" fmla="*/ 58 w 392"/>
                    <a:gd name="T99" fmla="*/ 48 h 82"/>
                    <a:gd name="T100" fmla="*/ 77 w 392"/>
                    <a:gd name="T101" fmla="*/ 45 h 82"/>
                    <a:gd name="T102" fmla="*/ 109 w 392"/>
                    <a:gd name="T103" fmla="*/ 39 h 82"/>
                    <a:gd name="T104" fmla="*/ 147 w 392"/>
                    <a:gd name="T105" fmla="*/ 32 h 82"/>
                    <a:gd name="T106" fmla="*/ 183 w 392"/>
                    <a:gd name="T107" fmla="*/ 25 h 82"/>
                    <a:gd name="T108" fmla="*/ 213 w 392"/>
                    <a:gd name="T109" fmla="*/ 20 h 82"/>
                    <a:gd name="T110" fmla="*/ 240 w 392"/>
                    <a:gd name="T111" fmla="*/ 15 h 82"/>
                    <a:gd name="T112" fmla="*/ 264 w 392"/>
                    <a:gd name="T113" fmla="*/ 11 h 82"/>
                    <a:gd name="T114" fmla="*/ 285 w 392"/>
                    <a:gd name="T115" fmla="*/ 7 h 82"/>
                    <a:gd name="T116" fmla="*/ 302 w 392"/>
                    <a:gd name="T117" fmla="*/ 4 h 82"/>
                    <a:gd name="T118" fmla="*/ 310 w 392"/>
                    <a:gd name="T119" fmla="*/ 3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92" h="82">
                      <a:moveTo>
                        <a:pt x="310" y="3"/>
                      </a:moveTo>
                      <a:lnTo>
                        <a:pt x="317" y="3"/>
                      </a:lnTo>
                      <a:lnTo>
                        <a:pt x="323" y="2"/>
                      </a:lnTo>
                      <a:lnTo>
                        <a:pt x="329" y="0"/>
                      </a:lnTo>
                      <a:lnTo>
                        <a:pt x="335" y="0"/>
                      </a:lnTo>
                      <a:lnTo>
                        <a:pt x="339" y="0"/>
                      </a:lnTo>
                      <a:lnTo>
                        <a:pt x="344" y="0"/>
                      </a:lnTo>
                      <a:lnTo>
                        <a:pt x="348" y="0"/>
                      </a:lnTo>
                      <a:lnTo>
                        <a:pt x="351" y="2"/>
                      </a:lnTo>
                      <a:lnTo>
                        <a:pt x="358" y="3"/>
                      </a:lnTo>
                      <a:lnTo>
                        <a:pt x="364" y="6"/>
                      </a:lnTo>
                      <a:lnTo>
                        <a:pt x="371" y="10"/>
                      </a:lnTo>
                      <a:lnTo>
                        <a:pt x="377" y="11"/>
                      </a:lnTo>
                      <a:lnTo>
                        <a:pt x="380" y="14"/>
                      </a:lnTo>
                      <a:lnTo>
                        <a:pt x="383" y="15"/>
                      </a:lnTo>
                      <a:lnTo>
                        <a:pt x="384" y="17"/>
                      </a:lnTo>
                      <a:lnTo>
                        <a:pt x="385" y="19"/>
                      </a:lnTo>
                      <a:lnTo>
                        <a:pt x="388" y="23"/>
                      </a:lnTo>
                      <a:lnTo>
                        <a:pt x="391" y="27"/>
                      </a:lnTo>
                      <a:lnTo>
                        <a:pt x="392" y="31"/>
                      </a:lnTo>
                      <a:lnTo>
                        <a:pt x="392" y="33"/>
                      </a:lnTo>
                      <a:lnTo>
                        <a:pt x="392" y="36"/>
                      </a:lnTo>
                      <a:lnTo>
                        <a:pt x="391" y="37"/>
                      </a:lnTo>
                      <a:lnTo>
                        <a:pt x="389" y="39"/>
                      </a:lnTo>
                      <a:lnTo>
                        <a:pt x="388" y="39"/>
                      </a:lnTo>
                      <a:lnTo>
                        <a:pt x="387" y="39"/>
                      </a:lnTo>
                      <a:lnTo>
                        <a:pt x="385" y="39"/>
                      </a:lnTo>
                      <a:lnTo>
                        <a:pt x="383" y="40"/>
                      </a:lnTo>
                      <a:lnTo>
                        <a:pt x="380" y="40"/>
                      </a:lnTo>
                      <a:lnTo>
                        <a:pt x="377" y="40"/>
                      </a:lnTo>
                      <a:lnTo>
                        <a:pt x="373" y="40"/>
                      </a:lnTo>
                      <a:lnTo>
                        <a:pt x="370" y="40"/>
                      </a:lnTo>
                      <a:lnTo>
                        <a:pt x="366" y="40"/>
                      </a:lnTo>
                      <a:lnTo>
                        <a:pt x="360" y="40"/>
                      </a:lnTo>
                      <a:lnTo>
                        <a:pt x="355" y="40"/>
                      </a:lnTo>
                      <a:lnTo>
                        <a:pt x="350" y="40"/>
                      </a:lnTo>
                      <a:lnTo>
                        <a:pt x="343" y="40"/>
                      </a:lnTo>
                      <a:lnTo>
                        <a:pt x="338" y="40"/>
                      </a:lnTo>
                      <a:lnTo>
                        <a:pt x="331" y="40"/>
                      </a:lnTo>
                      <a:lnTo>
                        <a:pt x="318" y="40"/>
                      </a:lnTo>
                      <a:lnTo>
                        <a:pt x="305" y="40"/>
                      </a:lnTo>
                      <a:lnTo>
                        <a:pt x="294" y="40"/>
                      </a:lnTo>
                      <a:lnTo>
                        <a:pt x="284" y="40"/>
                      </a:lnTo>
                      <a:lnTo>
                        <a:pt x="275" y="41"/>
                      </a:lnTo>
                      <a:lnTo>
                        <a:pt x="267" y="41"/>
                      </a:lnTo>
                      <a:lnTo>
                        <a:pt x="259" y="41"/>
                      </a:lnTo>
                      <a:lnTo>
                        <a:pt x="254" y="42"/>
                      </a:lnTo>
                      <a:lnTo>
                        <a:pt x="246" y="44"/>
                      </a:lnTo>
                      <a:lnTo>
                        <a:pt x="239" y="45"/>
                      </a:lnTo>
                      <a:lnTo>
                        <a:pt x="230" y="46"/>
                      </a:lnTo>
                      <a:lnTo>
                        <a:pt x="222" y="48"/>
                      </a:lnTo>
                      <a:lnTo>
                        <a:pt x="213" y="49"/>
                      </a:lnTo>
                      <a:lnTo>
                        <a:pt x="204" y="50"/>
                      </a:lnTo>
                      <a:lnTo>
                        <a:pt x="193" y="52"/>
                      </a:lnTo>
                      <a:lnTo>
                        <a:pt x="184" y="53"/>
                      </a:lnTo>
                      <a:lnTo>
                        <a:pt x="160" y="57"/>
                      </a:lnTo>
                      <a:lnTo>
                        <a:pt x="135" y="61"/>
                      </a:lnTo>
                      <a:lnTo>
                        <a:pt x="110" y="66"/>
                      </a:lnTo>
                      <a:lnTo>
                        <a:pt x="85" y="71"/>
                      </a:lnTo>
                      <a:lnTo>
                        <a:pt x="79" y="73"/>
                      </a:lnTo>
                      <a:lnTo>
                        <a:pt x="73" y="74"/>
                      </a:lnTo>
                      <a:lnTo>
                        <a:pt x="68" y="75"/>
                      </a:lnTo>
                      <a:lnTo>
                        <a:pt x="63" y="77"/>
                      </a:lnTo>
                      <a:lnTo>
                        <a:pt x="58" y="77"/>
                      </a:lnTo>
                      <a:lnTo>
                        <a:pt x="54" y="78"/>
                      </a:lnTo>
                      <a:lnTo>
                        <a:pt x="50" y="79"/>
                      </a:lnTo>
                      <a:lnTo>
                        <a:pt x="46" y="79"/>
                      </a:lnTo>
                      <a:lnTo>
                        <a:pt x="43" y="81"/>
                      </a:lnTo>
                      <a:lnTo>
                        <a:pt x="40" y="81"/>
                      </a:lnTo>
                      <a:lnTo>
                        <a:pt x="38" y="81"/>
                      </a:lnTo>
                      <a:lnTo>
                        <a:pt x="35" y="81"/>
                      </a:lnTo>
                      <a:lnTo>
                        <a:pt x="34" y="82"/>
                      </a:lnTo>
                      <a:lnTo>
                        <a:pt x="32" y="82"/>
                      </a:lnTo>
                      <a:lnTo>
                        <a:pt x="31" y="82"/>
                      </a:lnTo>
                      <a:lnTo>
                        <a:pt x="30" y="82"/>
                      </a:lnTo>
                      <a:lnTo>
                        <a:pt x="29" y="81"/>
                      </a:lnTo>
                      <a:lnTo>
                        <a:pt x="25" y="79"/>
                      </a:lnTo>
                      <a:lnTo>
                        <a:pt x="21" y="78"/>
                      </a:lnTo>
                      <a:lnTo>
                        <a:pt x="15" y="74"/>
                      </a:lnTo>
                      <a:lnTo>
                        <a:pt x="11" y="73"/>
                      </a:lnTo>
                      <a:lnTo>
                        <a:pt x="9" y="71"/>
                      </a:lnTo>
                      <a:lnTo>
                        <a:pt x="6" y="70"/>
                      </a:lnTo>
                      <a:lnTo>
                        <a:pt x="4" y="69"/>
                      </a:lnTo>
                      <a:lnTo>
                        <a:pt x="2" y="68"/>
                      </a:lnTo>
                      <a:lnTo>
                        <a:pt x="1" y="66"/>
                      </a:lnTo>
                      <a:lnTo>
                        <a:pt x="0" y="65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1" y="62"/>
                      </a:lnTo>
                      <a:lnTo>
                        <a:pt x="2" y="61"/>
                      </a:lnTo>
                      <a:lnTo>
                        <a:pt x="5" y="61"/>
                      </a:lnTo>
                      <a:lnTo>
                        <a:pt x="7" y="60"/>
                      </a:lnTo>
                      <a:lnTo>
                        <a:pt x="11" y="58"/>
                      </a:lnTo>
                      <a:lnTo>
                        <a:pt x="17" y="57"/>
                      </a:lnTo>
                      <a:lnTo>
                        <a:pt x="21" y="56"/>
                      </a:lnTo>
                      <a:lnTo>
                        <a:pt x="27" y="54"/>
                      </a:lnTo>
                      <a:lnTo>
                        <a:pt x="34" y="53"/>
                      </a:lnTo>
                      <a:lnTo>
                        <a:pt x="40" y="52"/>
                      </a:lnTo>
                      <a:lnTo>
                        <a:pt x="48" y="50"/>
                      </a:lnTo>
                      <a:lnTo>
                        <a:pt x="58" y="48"/>
                      </a:lnTo>
                      <a:lnTo>
                        <a:pt x="67" y="46"/>
                      </a:lnTo>
                      <a:lnTo>
                        <a:pt x="77" y="45"/>
                      </a:lnTo>
                      <a:lnTo>
                        <a:pt x="88" y="42"/>
                      </a:lnTo>
                      <a:lnTo>
                        <a:pt x="109" y="39"/>
                      </a:lnTo>
                      <a:lnTo>
                        <a:pt x="129" y="36"/>
                      </a:lnTo>
                      <a:lnTo>
                        <a:pt x="147" y="32"/>
                      </a:lnTo>
                      <a:lnTo>
                        <a:pt x="165" y="29"/>
                      </a:lnTo>
                      <a:lnTo>
                        <a:pt x="183" y="25"/>
                      </a:lnTo>
                      <a:lnTo>
                        <a:pt x="198" y="23"/>
                      </a:lnTo>
                      <a:lnTo>
                        <a:pt x="213" y="20"/>
                      </a:lnTo>
                      <a:lnTo>
                        <a:pt x="227" y="16"/>
                      </a:lnTo>
                      <a:lnTo>
                        <a:pt x="240" y="15"/>
                      </a:lnTo>
                      <a:lnTo>
                        <a:pt x="252" y="12"/>
                      </a:lnTo>
                      <a:lnTo>
                        <a:pt x="264" y="11"/>
                      </a:lnTo>
                      <a:lnTo>
                        <a:pt x="276" y="10"/>
                      </a:lnTo>
                      <a:lnTo>
                        <a:pt x="285" y="7"/>
                      </a:lnTo>
                      <a:lnTo>
                        <a:pt x="294" y="6"/>
                      </a:lnTo>
                      <a:lnTo>
                        <a:pt x="302" y="4"/>
                      </a:lnTo>
                      <a:lnTo>
                        <a:pt x="310" y="3"/>
                      </a:lnTo>
                      <a:lnTo>
                        <a:pt x="310" y="3"/>
                      </a:lnTo>
                    </a:path>
                  </a:pathLst>
                </a:custGeom>
                <a:solidFill>
                  <a:schemeClr val="tx1"/>
                </a:solidFill>
                <a:ln w="12700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631"/>
                <p:cNvSpPr/>
                <p:nvPr/>
              </p:nvSpPr>
              <p:spPr bwMode="auto">
                <a:xfrm>
                  <a:off x="5848351" y="1752600"/>
                  <a:ext cx="79375" cy="349250"/>
                </a:xfrm>
                <a:custGeom>
                  <a:avLst/>
                  <a:gdLst>
                    <a:gd name="T0" fmla="*/ 4 w 50"/>
                    <a:gd name="T1" fmla="*/ 19 h 220"/>
                    <a:gd name="T2" fmla="*/ 1 w 50"/>
                    <a:gd name="T3" fmla="*/ 13 h 220"/>
                    <a:gd name="T4" fmla="*/ 0 w 50"/>
                    <a:gd name="T5" fmla="*/ 9 h 220"/>
                    <a:gd name="T6" fmla="*/ 3 w 50"/>
                    <a:gd name="T7" fmla="*/ 6 h 220"/>
                    <a:gd name="T8" fmla="*/ 5 w 50"/>
                    <a:gd name="T9" fmla="*/ 2 h 220"/>
                    <a:gd name="T10" fmla="*/ 12 w 50"/>
                    <a:gd name="T11" fmla="*/ 0 h 220"/>
                    <a:gd name="T12" fmla="*/ 24 w 50"/>
                    <a:gd name="T13" fmla="*/ 0 h 220"/>
                    <a:gd name="T14" fmla="*/ 41 w 50"/>
                    <a:gd name="T15" fmla="*/ 4 h 220"/>
                    <a:gd name="T16" fmla="*/ 50 w 50"/>
                    <a:gd name="T17" fmla="*/ 17 h 220"/>
                    <a:gd name="T18" fmla="*/ 50 w 50"/>
                    <a:gd name="T19" fmla="*/ 41 h 220"/>
                    <a:gd name="T20" fmla="*/ 50 w 50"/>
                    <a:gd name="T21" fmla="*/ 62 h 220"/>
                    <a:gd name="T22" fmla="*/ 50 w 50"/>
                    <a:gd name="T23" fmla="*/ 82 h 220"/>
                    <a:gd name="T24" fmla="*/ 50 w 50"/>
                    <a:gd name="T25" fmla="*/ 100 h 220"/>
                    <a:gd name="T26" fmla="*/ 50 w 50"/>
                    <a:gd name="T27" fmla="*/ 116 h 220"/>
                    <a:gd name="T28" fmla="*/ 50 w 50"/>
                    <a:gd name="T29" fmla="*/ 132 h 220"/>
                    <a:gd name="T30" fmla="*/ 50 w 50"/>
                    <a:gd name="T31" fmla="*/ 146 h 220"/>
                    <a:gd name="T32" fmla="*/ 50 w 50"/>
                    <a:gd name="T33" fmla="*/ 160 h 220"/>
                    <a:gd name="T34" fmla="*/ 50 w 50"/>
                    <a:gd name="T35" fmla="*/ 170 h 220"/>
                    <a:gd name="T36" fmla="*/ 50 w 50"/>
                    <a:gd name="T37" fmla="*/ 181 h 220"/>
                    <a:gd name="T38" fmla="*/ 50 w 50"/>
                    <a:gd name="T39" fmla="*/ 189 h 220"/>
                    <a:gd name="T40" fmla="*/ 50 w 50"/>
                    <a:gd name="T41" fmla="*/ 195 h 220"/>
                    <a:gd name="T42" fmla="*/ 49 w 50"/>
                    <a:gd name="T43" fmla="*/ 202 h 220"/>
                    <a:gd name="T44" fmla="*/ 49 w 50"/>
                    <a:gd name="T45" fmla="*/ 206 h 220"/>
                    <a:gd name="T46" fmla="*/ 49 w 50"/>
                    <a:gd name="T47" fmla="*/ 208 h 220"/>
                    <a:gd name="T48" fmla="*/ 48 w 50"/>
                    <a:gd name="T49" fmla="*/ 212 h 220"/>
                    <a:gd name="T50" fmla="*/ 45 w 50"/>
                    <a:gd name="T51" fmla="*/ 216 h 220"/>
                    <a:gd name="T52" fmla="*/ 44 w 50"/>
                    <a:gd name="T53" fmla="*/ 219 h 220"/>
                    <a:gd name="T54" fmla="*/ 41 w 50"/>
                    <a:gd name="T55" fmla="*/ 220 h 220"/>
                    <a:gd name="T56" fmla="*/ 37 w 50"/>
                    <a:gd name="T57" fmla="*/ 219 h 220"/>
                    <a:gd name="T58" fmla="*/ 33 w 50"/>
                    <a:gd name="T59" fmla="*/ 216 h 220"/>
                    <a:gd name="T60" fmla="*/ 29 w 50"/>
                    <a:gd name="T61" fmla="*/ 212 h 220"/>
                    <a:gd name="T62" fmla="*/ 25 w 50"/>
                    <a:gd name="T63" fmla="*/ 206 h 220"/>
                    <a:gd name="T64" fmla="*/ 21 w 50"/>
                    <a:gd name="T65" fmla="*/ 196 h 220"/>
                    <a:gd name="T66" fmla="*/ 19 w 50"/>
                    <a:gd name="T67" fmla="*/ 183 h 220"/>
                    <a:gd name="T68" fmla="*/ 19 w 50"/>
                    <a:gd name="T69" fmla="*/ 166 h 220"/>
                    <a:gd name="T70" fmla="*/ 21 w 50"/>
                    <a:gd name="T71" fmla="*/ 148 h 220"/>
                    <a:gd name="T72" fmla="*/ 21 w 50"/>
                    <a:gd name="T73" fmla="*/ 129 h 220"/>
                    <a:gd name="T74" fmla="*/ 23 w 50"/>
                    <a:gd name="T75" fmla="*/ 98 h 220"/>
                    <a:gd name="T76" fmla="*/ 21 w 50"/>
                    <a:gd name="T77" fmla="*/ 66 h 220"/>
                    <a:gd name="T78" fmla="*/ 19 w 50"/>
                    <a:gd name="T79" fmla="*/ 49 h 220"/>
                    <a:gd name="T80" fmla="*/ 15 w 50"/>
                    <a:gd name="T81" fmla="*/ 35 h 220"/>
                    <a:gd name="T82" fmla="*/ 9 w 50"/>
                    <a:gd name="T83" fmla="*/ 25 h 220"/>
                    <a:gd name="T84" fmla="*/ 7 w 50"/>
                    <a:gd name="T85" fmla="*/ 21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0" h="220">
                      <a:moveTo>
                        <a:pt x="7" y="21"/>
                      </a:moveTo>
                      <a:lnTo>
                        <a:pt x="4" y="19"/>
                      </a:lnTo>
                      <a:lnTo>
                        <a:pt x="3" y="16"/>
                      </a:lnTo>
                      <a:lnTo>
                        <a:pt x="1" y="13"/>
                      </a:lnTo>
                      <a:lnTo>
                        <a:pt x="0" y="12"/>
                      </a:lnTo>
                      <a:lnTo>
                        <a:pt x="0" y="9"/>
                      </a:lnTo>
                      <a:lnTo>
                        <a:pt x="1" y="8"/>
                      </a:lnTo>
                      <a:lnTo>
                        <a:pt x="3" y="6"/>
                      </a:lnTo>
                      <a:lnTo>
                        <a:pt x="4" y="4"/>
                      </a:lnTo>
                      <a:lnTo>
                        <a:pt x="5" y="2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7" y="0"/>
                      </a:lnTo>
                      <a:lnTo>
                        <a:pt x="24" y="0"/>
                      </a:lnTo>
                      <a:lnTo>
                        <a:pt x="32" y="2"/>
                      </a:lnTo>
                      <a:lnTo>
                        <a:pt x="41" y="4"/>
                      </a:lnTo>
                      <a:lnTo>
                        <a:pt x="50" y="7"/>
                      </a:lnTo>
                      <a:lnTo>
                        <a:pt x="50" y="17"/>
                      </a:lnTo>
                      <a:lnTo>
                        <a:pt x="50" y="29"/>
                      </a:lnTo>
                      <a:lnTo>
                        <a:pt x="50" y="41"/>
                      </a:lnTo>
                      <a:lnTo>
                        <a:pt x="50" y="52"/>
                      </a:lnTo>
                      <a:lnTo>
                        <a:pt x="50" y="62"/>
                      </a:lnTo>
                      <a:lnTo>
                        <a:pt x="50" y="71"/>
                      </a:lnTo>
                      <a:lnTo>
                        <a:pt x="50" y="82"/>
                      </a:lnTo>
                      <a:lnTo>
                        <a:pt x="50" y="91"/>
                      </a:lnTo>
                      <a:lnTo>
                        <a:pt x="50" y="100"/>
                      </a:lnTo>
                      <a:lnTo>
                        <a:pt x="50" y="108"/>
                      </a:lnTo>
                      <a:lnTo>
                        <a:pt x="50" y="116"/>
                      </a:lnTo>
                      <a:lnTo>
                        <a:pt x="50" y="124"/>
                      </a:lnTo>
                      <a:lnTo>
                        <a:pt x="50" y="132"/>
                      </a:lnTo>
                      <a:lnTo>
                        <a:pt x="50" y="140"/>
                      </a:lnTo>
                      <a:lnTo>
                        <a:pt x="50" y="146"/>
                      </a:lnTo>
                      <a:lnTo>
                        <a:pt x="50" y="153"/>
                      </a:lnTo>
                      <a:lnTo>
                        <a:pt x="50" y="160"/>
                      </a:lnTo>
                      <a:lnTo>
                        <a:pt x="50" y="165"/>
                      </a:lnTo>
                      <a:lnTo>
                        <a:pt x="50" y="170"/>
                      </a:lnTo>
                      <a:lnTo>
                        <a:pt x="50" y="175"/>
                      </a:lnTo>
                      <a:lnTo>
                        <a:pt x="50" y="181"/>
                      </a:lnTo>
                      <a:lnTo>
                        <a:pt x="50" y="185"/>
                      </a:lnTo>
                      <a:lnTo>
                        <a:pt x="50" y="189"/>
                      </a:lnTo>
                      <a:lnTo>
                        <a:pt x="50" y="192"/>
                      </a:lnTo>
                      <a:lnTo>
                        <a:pt x="50" y="195"/>
                      </a:lnTo>
                      <a:lnTo>
                        <a:pt x="49" y="199"/>
                      </a:lnTo>
                      <a:lnTo>
                        <a:pt x="49" y="202"/>
                      </a:lnTo>
                      <a:lnTo>
                        <a:pt x="49" y="204"/>
                      </a:lnTo>
                      <a:lnTo>
                        <a:pt x="49" y="206"/>
                      </a:lnTo>
                      <a:lnTo>
                        <a:pt x="49" y="207"/>
                      </a:lnTo>
                      <a:lnTo>
                        <a:pt x="49" y="208"/>
                      </a:lnTo>
                      <a:lnTo>
                        <a:pt x="49" y="210"/>
                      </a:lnTo>
                      <a:lnTo>
                        <a:pt x="48" y="212"/>
                      </a:lnTo>
                      <a:lnTo>
                        <a:pt x="46" y="215"/>
                      </a:lnTo>
                      <a:lnTo>
                        <a:pt x="45" y="216"/>
                      </a:lnTo>
                      <a:lnTo>
                        <a:pt x="45" y="218"/>
                      </a:lnTo>
                      <a:lnTo>
                        <a:pt x="44" y="219"/>
                      </a:lnTo>
                      <a:lnTo>
                        <a:pt x="42" y="219"/>
                      </a:lnTo>
                      <a:lnTo>
                        <a:pt x="41" y="220"/>
                      </a:lnTo>
                      <a:lnTo>
                        <a:pt x="38" y="219"/>
                      </a:lnTo>
                      <a:lnTo>
                        <a:pt x="37" y="219"/>
                      </a:lnTo>
                      <a:lnTo>
                        <a:pt x="34" y="218"/>
                      </a:lnTo>
                      <a:lnTo>
                        <a:pt x="33" y="216"/>
                      </a:lnTo>
                      <a:lnTo>
                        <a:pt x="32" y="215"/>
                      </a:lnTo>
                      <a:lnTo>
                        <a:pt x="29" y="212"/>
                      </a:lnTo>
                      <a:lnTo>
                        <a:pt x="28" y="210"/>
                      </a:lnTo>
                      <a:lnTo>
                        <a:pt x="25" y="206"/>
                      </a:lnTo>
                      <a:lnTo>
                        <a:pt x="23" y="202"/>
                      </a:lnTo>
                      <a:lnTo>
                        <a:pt x="21" y="196"/>
                      </a:lnTo>
                      <a:lnTo>
                        <a:pt x="20" y="190"/>
                      </a:lnTo>
                      <a:lnTo>
                        <a:pt x="19" y="183"/>
                      </a:lnTo>
                      <a:lnTo>
                        <a:pt x="19" y="175"/>
                      </a:lnTo>
                      <a:lnTo>
                        <a:pt x="19" y="166"/>
                      </a:lnTo>
                      <a:lnTo>
                        <a:pt x="20" y="157"/>
                      </a:lnTo>
                      <a:lnTo>
                        <a:pt x="21" y="148"/>
                      </a:lnTo>
                      <a:lnTo>
                        <a:pt x="21" y="139"/>
                      </a:lnTo>
                      <a:lnTo>
                        <a:pt x="21" y="129"/>
                      </a:lnTo>
                      <a:lnTo>
                        <a:pt x="23" y="119"/>
                      </a:lnTo>
                      <a:lnTo>
                        <a:pt x="23" y="98"/>
                      </a:lnTo>
                      <a:lnTo>
                        <a:pt x="23" y="77"/>
                      </a:lnTo>
                      <a:lnTo>
                        <a:pt x="21" y="66"/>
                      </a:lnTo>
                      <a:lnTo>
                        <a:pt x="20" y="57"/>
                      </a:lnTo>
                      <a:lnTo>
                        <a:pt x="19" y="49"/>
                      </a:lnTo>
                      <a:lnTo>
                        <a:pt x="16" y="41"/>
                      </a:lnTo>
                      <a:lnTo>
                        <a:pt x="15" y="35"/>
                      </a:lnTo>
                      <a:lnTo>
                        <a:pt x="12" y="29"/>
                      </a:lnTo>
                      <a:lnTo>
                        <a:pt x="9" y="25"/>
                      </a:lnTo>
                      <a:lnTo>
                        <a:pt x="7" y="21"/>
                      </a:lnTo>
                      <a:lnTo>
                        <a:pt x="7" y="21"/>
                      </a:lnTo>
                    </a:path>
                  </a:pathLst>
                </a:custGeom>
                <a:solidFill>
                  <a:schemeClr val="tx1"/>
                </a:solidFill>
                <a:ln w="12700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632"/>
                <p:cNvSpPr/>
                <p:nvPr/>
              </p:nvSpPr>
              <p:spPr bwMode="auto">
                <a:xfrm>
                  <a:off x="5892801" y="1712913"/>
                  <a:ext cx="327025" cy="422275"/>
                </a:xfrm>
                <a:custGeom>
                  <a:avLst/>
                  <a:gdLst>
                    <a:gd name="T0" fmla="*/ 192 w 206"/>
                    <a:gd name="T1" fmla="*/ 87 h 266"/>
                    <a:gd name="T2" fmla="*/ 193 w 206"/>
                    <a:gd name="T3" fmla="*/ 113 h 266"/>
                    <a:gd name="T4" fmla="*/ 193 w 206"/>
                    <a:gd name="T5" fmla="*/ 131 h 266"/>
                    <a:gd name="T6" fmla="*/ 193 w 206"/>
                    <a:gd name="T7" fmla="*/ 152 h 266"/>
                    <a:gd name="T8" fmla="*/ 192 w 206"/>
                    <a:gd name="T9" fmla="*/ 191 h 266"/>
                    <a:gd name="T10" fmla="*/ 188 w 206"/>
                    <a:gd name="T11" fmla="*/ 224 h 266"/>
                    <a:gd name="T12" fmla="*/ 180 w 206"/>
                    <a:gd name="T13" fmla="*/ 246 h 266"/>
                    <a:gd name="T14" fmla="*/ 172 w 206"/>
                    <a:gd name="T15" fmla="*/ 260 h 266"/>
                    <a:gd name="T16" fmla="*/ 167 w 206"/>
                    <a:gd name="T17" fmla="*/ 265 h 266"/>
                    <a:gd name="T18" fmla="*/ 162 w 206"/>
                    <a:gd name="T19" fmla="*/ 265 h 266"/>
                    <a:gd name="T20" fmla="*/ 158 w 206"/>
                    <a:gd name="T21" fmla="*/ 260 h 266"/>
                    <a:gd name="T22" fmla="*/ 155 w 206"/>
                    <a:gd name="T23" fmla="*/ 248 h 266"/>
                    <a:gd name="T24" fmla="*/ 149 w 206"/>
                    <a:gd name="T25" fmla="*/ 228 h 266"/>
                    <a:gd name="T26" fmla="*/ 135 w 206"/>
                    <a:gd name="T27" fmla="*/ 200 h 266"/>
                    <a:gd name="T28" fmla="*/ 130 w 206"/>
                    <a:gd name="T29" fmla="*/ 178 h 266"/>
                    <a:gd name="T30" fmla="*/ 145 w 206"/>
                    <a:gd name="T31" fmla="*/ 181 h 266"/>
                    <a:gd name="T32" fmla="*/ 154 w 206"/>
                    <a:gd name="T33" fmla="*/ 181 h 266"/>
                    <a:gd name="T34" fmla="*/ 155 w 206"/>
                    <a:gd name="T35" fmla="*/ 178 h 266"/>
                    <a:gd name="T36" fmla="*/ 156 w 206"/>
                    <a:gd name="T37" fmla="*/ 173 h 266"/>
                    <a:gd name="T38" fmla="*/ 156 w 206"/>
                    <a:gd name="T39" fmla="*/ 164 h 266"/>
                    <a:gd name="T40" fmla="*/ 158 w 206"/>
                    <a:gd name="T41" fmla="*/ 152 h 266"/>
                    <a:gd name="T42" fmla="*/ 158 w 206"/>
                    <a:gd name="T43" fmla="*/ 137 h 266"/>
                    <a:gd name="T44" fmla="*/ 158 w 206"/>
                    <a:gd name="T45" fmla="*/ 112 h 266"/>
                    <a:gd name="T46" fmla="*/ 155 w 206"/>
                    <a:gd name="T47" fmla="*/ 81 h 266"/>
                    <a:gd name="T48" fmla="*/ 154 w 206"/>
                    <a:gd name="T49" fmla="*/ 58 h 266"/>
                    <a:gd name="T50" fmla="*/ 150 w 206"/>
                    <a:gd name="T51" fmla="*/ 44 h 266"/>
                    <a:gd name="T52" fmla="*/ 145 w 206"/>
                    <a:gd name="T53" fmla="*/ 36 h 266"/>
                    <a:gd name="T54" fmla="*/ 137 w 206"/>
                    <a:gd name="T55" fmla="*/ 32 h 266"/>
                    <a:gd name="T56" fmla="*/ 129 w 206"/>
                    <a:gd name="T57" fmla="*/ 32 h 266"/>
                    <a:gd name="T58" fmla="*/ 112 w 206"/>
                    <a:gd name="T59" fmla="*/ 34 h 266"/>
                    <a:gd name="T60" fmla="*/ 87 w 206"/>
                    <a:gd name="T61" fmla="*/ 38 h 266"/>
                    <a:gd name="T62" fmla="*/ 55 w 206"/>
                    <a:gd name="T63" fmla="*/ 44 h 266"/>
                    <a:gd name="T64" fmla="*/ 14 w 206"/>
                    <a:gd name="T65" fmla="*/ 50 h 266"/>
                    <a:gd name="T66" fmla="*/ 1 w 206"/>
                    <a:gd name="T67" fmla="*/ 31 h 266"/>
                    <a:gd name="T68" fmla="*/ 8 w 206"/>
                    <a:gd name="T69" fmla="*/ 31 h 266"/>
                    <a:gd name="T70" fmla="*/ 18 w 206"/>
                    <a:gd name="T71" fmla="*/ 29 h 266"/>
                    <a:gd name="T72" fmla="*/ 31 w 206"/>
                    <a:gd name="T73" fmla="*/ 28 h 266"/>
                    <a:gd name="T74" fmla="*/ 67 w 206"/>
                    <a:gd name="T75" fmla="*/ 21 h 266"/>
                    <a:gd name="T76" fmla="*/ 100 w 206"/>
                    <a:gd name="T77" fmla="*/ 13 h 266"/>
                    <a:gd name="T78" fmla="*/ 120 w 206"/>
                    <a:gd name="T79" fmla="*/ 8 h 266"/>
                    <a:gd name="T80" fmla="*/ 127 w 206"/>
                    <a:gd name="T81" fmla="*/ 7 h 266"/>
                    <a:gd name="T82" fmla="*/ 137 w 206"/>
                    <a:gd name="T83" fmla="*/ 3 h 266"/>
                    <a:gd name="T84" fmla="*/ 150 w 206"/>
                    <a:gd name="T85" fmla="*/ 0 h 266"/>
                    <a:gd name="T86" fmla="*/ 158 w 206"/>
                    <a:gd name="T87" fmla="*/ 4 h 266"/>
                    <a:gd name="T88" fmla="*/ 171 w 206"/>
                    <a:gd name="T89" fmla="*/ 11 h 266"/>
                    <a:gd name="T90" fmla="*/ 189 w 206"/>
                    <a:gd name="T91" fmla="*/ 20 h 266"/>
                    <a:gd name="T92" fmla="*/ 201 w 206"/>
                    <a:gd name="T93" fmla="*/ 29 h 266"/>
                    <a:gd name="T94" fmla="*/ 206 w 206"/>
                    <a:gd name="T95" fmla="*/ 36 h 266"/>
                    <a:gd name="T96" fmla="*/ 205 w 206"/>
                    <a:gd name="T97" fmla="*/ 44 h 266"/>
                    <a:gd name="T98" fmla="*/ 196 w 206"/>
                    <a:gd name="T99" fmla="*/ 54 h 266"/>
                    <a:gd name="T100" fmla="*/ 192 w 206"/>
                    <a:gd name="T101" fmla="*/ 63 h 266"/>
                    <a:gd name="T102" fmla="*/ 191 w 206"/>
                    <a:gd name="T103" fmla="*/ 75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06" h="266">
                      <a:moveTo>
                        <a:pt x="191" y="75"/>
                      </a:moveTo>
                      <a:lnTo>
                        <a:pt x="192" y="81"/>
                      </a:lnTo>
                      <a:lnTo>
                        <a:pt x="192" y="87"/>
                      </a:lnTo>
                      <a:lnTo>
                        <a:pt x="193" y="95"/>
                      </a:lnTo>
                      <a:lnTo>
                        <a:pt x="193" y="103"/>
                      </a:lnTo>
                      <a:lnTo>
                        <a:pt x="193" y="113"/>
                      </a:lnTo>
                      <a:lnTo>
                        <a:pt x="193" y="119"/>
                      </a:lnTo>
                      <a:lnTo>
                        <a:pt x="193" y="124"/>
                      </a:lnTo>
                      <a:lnTo>
                        <a:pt x="193" y="131"/>
                      </a:lnTo>
                      <a:lnTo>
                        <a:pt x="193" y="137"/>
                      </a:lnTo>
                      <a:lnTo>
                        <a:pt x="193" y="144"/>
                      </a:lnTo>
                      <a:lnTo>
                        <a:pt x="193" y="152"/>
                      </a:lnTo>
                      <a:lnTo>
                        <a:pt x="193" y="165"/>
                      </a:lnTo>
                      <a:lnTo>
                        <a:pt x="193" y="179"/>
                      </a:lnTo>
                      <a:lnTo>
                        <a:pt x="192" y="191"/>
                      </a:lnTo>
                      <a:lnTo>
                        <a:pt x="192" y="203"/>
                      </a:lnTo>
                      <a:lnTo>
                        <a:pt x="189" y="214"/>
                      </a:lnTo>
                      <a:lnTo>
                        <a:pt x="188" y="224"/>
                      </a:lnTo>
                      <a:lnTo>
                        <a:pt x="185" y="232"/>
                      </a:lnTo>
                      <a:lnTo>
                        <a:pt x="183" y="240"/>
                      </a:lnTo>
                      <a:lnTo>
                        <a:pt x="180" y="246"/>
                      </a:lnTo>
                      <a:lnTo>
                        <a:pt x="178" y="252"/>
                      </a:lnTo>
                      <a:lnTo>
                        <a:pt x="175" y="256"/>
                      </a:lnTo>
                      <a:lnTo>
                        <a:pt x="172" y="260"/>
                      </a:lnTo>
                      <a:lnTo>
                        <a:pt x="170" y="262"/>
                      </a:lnTo>
                      <a:lnTo>
                        <a:pt x="168" y="265"/>
                      </a:lnTo>
                      <a:lnTo>
                        <a:pt x="167" y="265"/>
                      </a:lnTo>
                      <a:lnTo>
                        <a:pt x="166" y="266"/>
                      </a:lnTo>
                      <a:lnTo>
                        <a:pt x="163" y="265"/>
                      </a:lnTo>
                      <a:lnTo>
                        <a:pt x="162" y="265"/>
                      </a:lnTo>
                      <a:lnTo>
                        <a:pt x="160" y="264"/>
                      </a:lnTo>
                      <a:lnTo>
                        <a:pt x="159" y="261"/>
                      </a:lnTo>
                      <a:lnTo>
                        <a:pt x="158" y="260"/>
                      </a:lnTo>
                      <a:lnTo>
                        <a:pt x="156" y="256"/>
                      </a:lnTo>
                      <a:lnTo>
                        <a:pt x="156" y="252"/>
                      </a:lnTo>
                      <a:lnTo>
                        <a:pt x="155" y="248"/>
                      </a:lnTo>
                      <a:lnTo>
                        <a:pt x="154" y="243"/>
                      </a:lnTo>
                      <a:lnTo>
                        <a:pt x="151" y="236"/>
                      </a:lnTo>
                      <a:lnTo>
                        <a:pt x="149" y="228"/>
                      </a:lnTo>
                      <a:lnTo>
                        <a:pt x="145" y="220"/>
                      </a:lnTo>
                      <a:lnTo>
                        <a:pt x="141" y="211"/>
                      </a:lnTo>
                      <a:lnTo>
                        <a:pt x="135" y="200"/>
                      </a:lnTo>
                      <a:lnTo>
                        <a:pt x="130" y="190"/>
                      </a:lnTo>
                      <a:lnTo>
                        <a:pt x="124" y="177"/>
                      </a:lnTo>
                      <a:lnTo>
                        <a:pt x="130" y="178"/>
                      </a:lnTo>
                      <a:lnTo>
                        <a:pt x="135" y="179"/>
                      </a:lnTo>
                      <a:lnTo>
                        <a:pt x="141" y="179"/>
                      </a:lnTo>
                      <a:lnTo>
                        <a:pt x="145" y="181"/>
                      </a:lnTo>
                      <a:lnTo>
                        <a:pt x="149" y="181"/>
                      </a:lnTo>
                      <a:lnTo>
                        <a:pt x="151" y="181"/>
                      </a:lnTo>
                      <a:lnTo>
                        <a:pt x="154" y="181"/>
                      </a:lnTo>
                      <a:lnTo>
                        <a:pt x="155" y="179"/>
                      </a:lnTo>
                      <a:lnTo>
                        <a:pt x="155" y="179"/>
                      </a:lnTo>
                      <a:lnTo>
                        <a:pt x="155" y="178"/>
                      </a:lnTo>
                      <a:lnTo>
                        <a:pt x="156" y="177"/>
                      </a:lnTo>
                      <a:lnTo>
                        <a:pt x="156" y="175"/>
                      </a:lnTo>
                      <a:lnTo>
                        <a:pt x="156" y="173"/>
                      </a:lnTo>
                      <a:lnTo>
                        <a:pt x="156" y="170"/>
                      </a:lnTo>
                      <a:lnTo>
                        <a:pt x="156" y="167"/>
                      </a:lnTo>
                      <a:lnTo>
                        <a:pt x="156" y="164"/>
                      </a:lnTo>
                      <a:lnTo>
                        <a:pt x="158" y="161"/>
                      </a:lnTo>
                      <a:lnTo>
                        <a:pt x="158" y="157"/>
                      </a:lnTo>
                      <a:lnTo>
                        <a:pt x="158" y="152"/>
                      </a:lnTo>
                      <a:lnTo>
                        <a:pt x="158" y="148"/>
                      </a:lnTo>
                      <a:lnTo>
                        <a:pt x="158" y="142"/>
                      </a:lnTo>
                      <a:lnTo>
                        <a:pt x="158" y="137"/>
                      </a:lnTo>
                      <a:lnTo>
                        <a:pt x="158" y="131"/>
                      </a:lnTo>
                      <a:lnTo>
                        <a:pt x="158" y="125"/>
                      </a:lnTo>
                      <a:lnTo>
                        <a:pt x="158" y="112"/>
                      </a:lnTo>
                      <a:lnTo>
                        <a:pt x="156" y="102"/>
                      </a:lnTo>
                      <a:lnTo>
                        <a:pt x="156" y="91"/>
                      </a:lnTo>
                      <a:lnTo>
                        <a:pt x="155" y="81"/>
                      </a:lnTo>
                      <a:lnTo>
                        <a:pt x="155" y="71"/>
                      </a:lnTo>
                      <a:lnTo>
                        <a:pt x="154" y="65"/>
                      </a:lnTo>
                      <a:lnTo>
                        <a:pt x="154" y="58"/>
                      </a:lnTo>
                      <a:lnTo>
                        <a:pt x="152" y="52"/>
                      </a:lnTo>
                      <a:lnTo>
                        <a:pt x="151" y="48"/>
                      </a:lnTo>
                      <a:lnTo>
                        <a:pt x="150" y="44"/>
                      </a:lnTo>
                      <a:lnTo>
                        <a:pt x="149" y="41"/>
                      </a:lnTo>
                      <a:lnTo>
                        <a:pt x="146" y="38"/>
                      </a:lnTo>
                      <a:lnTo>
                        <a:pt x="145" y="36"/>
                      </a:lnTo>
                      <a:lnTo>
                        <a:pt x="142" y="33"/>
                      </a:lnTo>
                      <a:lnTo>
                        <a:pt x="139" y="32"/>
                      </a:lnTo>
                      <a:lnTo>
                        <a:pt x="137" y="32"/>
                      </a:lnTo>
                      <a:lnTo>
                        <a:pt x="135" y="32"/>
                      </a:lnTo>
                      <a:lnTo>
                        <a:pt x="131" y="32"/>
                      </a:lnTo>
                      <a:lnTo>
                        <a:pt x="129" y="32"/>
                      </a:lnTo>
                      <a:lnTo>
                        <a:pt x="124" y="33"/>
                      </a:lnTo>
                      <a:lnTo>
                        <a:pt x="118" y="33"/>
                      </a:lnTo>
                      <a:lnTo>
                        <a:pt x="112" y="34"/>
                      </a:lnTo>
                      <a:lnTo>
                        <a:pt x="104" y="36"/>
                      </a:lnTo>
                      <a:lnTo>
                        <a:pt x="96" y="37"/>
                      </a:lnTo>
                      <a:lnTo>
                        <a:pt x="87" y="38"/>
                      </a:lnTo>
                      <a:lnTo>
                        <a:pt x="77" y="40"/>
                      </a:lnTo>
                      <a:lnTo>
                        <a:pt x="67" y="41"/>
                      </a:lnTo>
                      <a:lnTo>
                        <a:pt x="55" y="44"/>
                      </a:lnTo>
                      <a:lnTo>
                        <a:pt x="42" y="45"/>
                      </a:lnTo>
                      <a:lnTo>
                        <a:pt x="29" y="48"/>
                      </a:lnTo>
                      <a:lnTo>
                        <a:pt x="14" y="50"/>
                      </a:lnTo>
                      <a:lnTo>
                        <a:pt x="0" y="52"/>
                      </a:lnTo>
                      <a:lnTo>
                        <a:pt x="0" y="32"/>
                      </a:lnTo>
                      <a:lnTo>
                        <a:pt x="1" y="31"/>
                      </a:lnTo>
                      <a:lnTo>
                        <a:pt x="4" y="31"/>
                      </a:lnTo>
                      <a:lnTo>
                        <a:pt x="5" y="31"/>
                      </a:lnTo>
                      <a:lnTo>
                        <a:pt x="8" y="31"/>
                      </a:lnTo>
                      <a:lnTo>
                        <a:pt x="12" y="31"/>
                      </a:lnTo>
                      <a:lnTo>
                        <a:pt x="14" y="31"/>
                      </a:lnTo>
                      <a:lnTo>
                        <a:pt x="18" y="29"/>
                      </a:lnTo>
                      <a:lnTo>
                        <a:pt x="22" y="29"/>
                      </a:lnTo>
                      <a:lnTo>
                        <a:pt x="27" y="28"/>
                      </a:lnTo>
                      <a:lnTo>
                        <a:pt x="31" y="28"/>
                      </a:lnTo>
                      <a:lnTo>
                        <a:pt x="42" y="25"/>
                      </a:lnTo>
                      <a:lnTo>
                        <a:pt x="54" y="24"/>
                      </a:lnTo>
                      <a:lnTo>
                        <a:pt x="67" y="21"/>
                      </a:lnTo>
                      <a:lnTo>
                        <a:pt x="79" y="17"/>
                      </a:lnTo>
                      <a:lnTo>
                        <a:pt x="91" y="16"/>
                      </a:lnTo>
                      <a:lnTo>
                        <a:pt x="100" y="13"/>
                      </a:lnTo>
                      <a:lnTo>
                        <a:pt x="109" y="11"/>
                      </a:lnTo>
                      <a:lnTo>
                        <a:pt x="117" y="9"/>
                      </a:lnTo>
                      <a:lnTo>
                        <a:pt x="120" y="8"/>
                      </a:lnTo>
                      <a:lnTo>
                        <a:pt x="124" y="8"/>
                      </a:lnTo>
                      <a:lnTo>
                        <a:pt x="126" y="7"/>
                      </a:lnTo>
                      <a:lnTo>
                        <a:pt x="127" y="7"/>
                      </a:lnTo>
                      <a:lnTo>
                        <a:pt x="130" y="6"/>
                      </a:lnTo>
                      <a:lnTo>
                        <a:pt x="131" y="6"/>
                      </a:lnTo>
                      <a:lnTo>
                        <a:pt x="137" y="3"/>
                      </a:lnTo>
                      <a:lnTo>
                        <a:pt x="142" y="2"/>
                      </a:lnTo>
                      <a:lnTo>
                        <a:pt x="146" y="0"/>
                      </a:lnTo>
                      <a:lnTo>
                        <a:pt x="150" y="0"/>
                      </a:lnTo>
                      <a:lnTo>
                        <a:pt x="152" y="2"/>
                      </a:lnTo>
                      <a:lnTo>
                        <a:pt x="155" y="3"/>
                      </a:lnTo>
                      <a:lnTo>
                        <a:pt x="158" y="4"/>
                      </a:lnTo>
                      <a:lnTo>
                        <a:pt x="162" y="6"/>
                      </a:lnTo>
                      <a:lnTo>
                        <a:pt x="166" y="8"/>
                      </a:lnTo>
                      <a:lnTo>
                        <a:pt x="171" y="11"/>
                      </a:lnTo>
                      <a:lnTo>
                        <a:pt x="178" y="13"/>
                      </a:lnTo>
                      <a:lnTo>
                        <a:pt x="183" y="16"/>
                      </a:lnTo>
                      <a:lnTo>
                        <a:pt x="189" y="20"/>
                      </a:lnTo>
                      <a:lnTo>
                        <a:pt x="193" y="23"/>
                      </a:lnTo>
                      <a:lnTo>
                        <a:pt x="197" y="27"/>
                      </a:lnTo>
                      <a:lnTo>
                        <a:pt x="201" y="29"/>
                      </a:lnTo>
                      <a:lnTo>
                        <a:pt x="204" y="32"/>
                      </a:lnTo>
                      <a:lnTo>
                        <a:pt x="205" y="33"/>
                      </a:lnTo>
                      <a:lnTo>
                        <a:pt x="206" y="36"/>
                      </a:lnTo>
                      <a:lnTo>
                        <a:pt x="206" y="36"/>
                      </a:lnTo>
                      <a:lnTo>
                        <a:pt x="206" y="40"/>
                      </a:lnTo>
                      <a:lnTo>
                        <a:pt x="205" y="44"/>
                      </a:lnTo>
                      <a:lnTo>
                        <a:pt x="203" y="48"/>
                      </a:lnTo>
                      <a:lnTo>
                        <a:pt x="199" y="49"/>
                      </a:lnTo>
                      <a:lnTo>
                        <a:pt x="196" y="54"/>
                      </a:lnTo>
                      <a:lnTo>
                        <a:pt x="195" y="57"/>
                      </a:lnTo>
                      <a:lnTo>
                        <a:pt x="193" y="60"/>
                      </a:lnTo>
                      <a:lnTo>
                        <a:pt x="192" y="63"/>
                      </a:lnTo>
                      <a:lnTo>
                        <a:pt x="192" y="66"/>
                      </a:lnTo>
                      <a:lnTo>
                        <a:pt x="191" y="71"/>
                      </a:lnTo>
                      <a:lnTo>
                        <a:pt x="191" y="75"/>
                      </a:lnTo>
                      <a:lnTo>
                        <a:pt x="191" y="75"/>
                      </a:lnTo>
                    </a:path>
                  </a:pathLst>
                </a:custGeom>
                <a:solidFill>
                  <a:schemeClr val="tx1"/>
                </a:solidFill>
                <a:ln w="12700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633"/>
                <p:cNvSpPr/>
                <p:nvPr/>
              </p:nvSpPr>
              <p:spPr bwMode="auto">
                <a:xfrm>
                  <a:off x="5905501" y="1851025"/>
                  <a:ext cx="184150" cy="57150"/>
                </a:xfrm>
                <a:custGeom>
                  <a:avLst/>
                  <a:gdLst>
                    <a:gd name="T0" fmla="*/ 0 w 116"/>
                    <a:gd name="T1" fmla="*/ 20 h 36"/>
                    <a:gd name="T2" fmla="*/ 2 w 116"/>
                    <a:gd name="T3" fmla="*/ 19 h 36"/>
                    <a:gd name="T4" fmla="*/ 8 w 116"/>
                    <a:gd name="T5" fmla="*/ 17 h 36"/>
                    <a:gd name="T6" fmla="*/ 12 w 116"/>
                    <a:gd name="T7" fmla="*/ 16 h 36"/>
                    <a:gd name="T8" fmla="*/ 18 w 116"/>
                    <a:gd name="T9" fmla="*/ 15 h 36"/>
                    <a:gd name="T10" fmla="*/ 25 w 116"/>
                    <a:gd name="T11" fmla="*/ 12 h 36"/>
                    <a:gd name="T12" fmla="*/ 33 w 116"/>
                    <a:gd name="T13" fmla="*/ 11 h 36"/>
                    <a:gd name="T14" fmla="*/ 42 w 116"/>
                    <a:gd name="T15" fmla="*/ 9 h 36"/>
                    <a:gd name="T16" fmla="*/ 51 w 116"/>
                    <a:gd name="T17" fmla="*/ 7 h 36"/>
                    <a:gd name="T18" fmla="*/ 60 w 116"/>
                    <a:gd name="T19" fmla="*/ 5 h 36"/>
                    <a:gd name="T20" fmla="*/ 69 w 116"/>
                    <a:gd name="T21" fmla="*/ 3 h 36"/>
                    <a:gd name="T22" fmla="*/ 77 w 116"/>
                    <a:gd name="T23" fmla="*/ 1 h 36"/>
                    <a:gd name="T24" fmla="*/ 84 w 116"/>
                    <a:gd name="T25" fmla="*/ 1 h 36"/>
                    <a:gd name="T26" fmla="*/ 89 w 116"/>
                    <a:gd name="T27" fmla="*/ 0 h 36"/>
                    <a:gd name="T28" fmla="*/ 94 w 116"/>
                    <a:gd name="T29" fmla="*/ 0 h 36"/>
                    <a:gd name="T30" fmla="*/ 100 w 116"/>
                    <a:gd name="T31" fmla="*/ 1 h 36"/>
                    <a:gd name="T32" fmla="*/ 102 w 116"/>
                    <a:gd name="T33" fmla="*/ 1 h 36"/>
                    <a:gd name="T34" fmla="*/ 108 w 116"/>
                    <a:gd name="T35" fmla="*/ 4 h 36"/>
                    <a:gd name="T36" fmla="*/ 110 w 116"/>
                    <a:gd name="T37" fmla="*/ 5 h 36"/>
                    <a:gd name="T38" fmla="*/ 112 w 116"/>
                    <a:gd name="T39" fmla="*/ 7 h 36"/>
                    <a:gd name="T40" fmla="*/ 114 w 116"/>
                    <a:gd name="T41" fmla="*/ 9 h 36"/>
                    <a:gd name="T42" fmla="*/ 114 w 116"/>
                    <a:gd name="T43" fmla="*/ 11 h 36"/>
                    <a:gd name="T44" fmla="*/ 116 w 116"/>
                    <a:gd name="T45" fmla="*/ 13 h 36"/>
                    <a:gd name="T46" fmla="*/ 116 w 116"/>
                    <a:gd name="T47" fmla="*/ 15 h 36"/>
                    <a:gd name="T48" fmla="*/ 116 w 116"/>
                    <a:gd name="T49" fmla="*/ 16 h 36"/>
                    <a:gd name="T50" fmla="*/ 113 w 116"/>
                    <a:gd name="T51" fmla="*/ 19 h 36"/>
                    <a:gd name="T52" fmla="*/ 110 w 116"/>
                    <a:gd name="T53" fmla="*/ 20 h 36"/>
                    <a:gd name="T54" fmla="*/ 108 w 116"/>
                    <a:gd name="T55" fmla="*/ 21 h 36"/>
                    <a:gd name="T56" fmla="*/ 106 w 116"/>
                    <a:gd name="T57" fmla="*/ 23 h 36"/>
                    <a:gd name="T58" fmla="*/ 102 w 116"/>
                    <a:gd name="T59" fmla="*/ 23 h 36"/>
                    <a:gd name="T60" fmla="*/ 100 w 116"/>
                    <a:gd name="T61" fmla="*/ 24 h 36"/>
                    <a:gd name="T62" fmla="*/ 97 w 116"/>
                    <a:gd name="T63" fmla="*/ 24 h 36"/>
                    <a:gd name="T64" fmla="*/ 93 w 116"/>
                    <a:gd name="T65" fmla="*/ 25 h 36"/>
                    <a:gd name="T66" fmla="*/ 89 w 116"/>
                    <a:gd name="T67" fmla="*/ 26 h 36"/>
                    <a:gd name="T68" fmla="*/ 84 w 116"/>
                    <a:gd name="T69" fmla="*/ 26 h 36"/>
                    <a:gd name="T70" fmla="*/ 80 w 116"/>
                    <a:gd name="T71" fmla="*/ 26 h 36"/>
                    <a:gd name="T72" fmla="*/ 75 w 116"/>
                    <a:gd name="T73" fmla="*/ 28 h 36"/>
                    <a:gd name="T74" fmla="*/ 64 w 116"/>
                    <a:gd name="T75" fmla="*/ 29 h 36"/>
                    <a:gd name="T76" fmla="*/ 54 w 116"/>
                    <a:gd name="T77" fmla="*/ 32 h 36"/>
                    <a:gd name="T78" fmla="*/ 44 w 116"/>
                    <a:gd name="T79" fmla="*/ 33 h 36"/>
                    <a:gd name="T80" fmla="*/ 35 w 116"/>
                    <a:gd name="T81" fmla="*/ 33 h 36"/>
                    <a:gd name="T82" fmla="*/ 17 w 116"/>
                    <a:gd name="T83" fmla="*/ 34 h 36"/>
                    <a:gd name="T84" fmla="*/ 0 w 116"/>
                    <a:gd name="T85" fmla="*/ 36 h 36"/>
                    <a:gd name="T86" fmla="*/ 0 w 116"/>
                    <a:gd name="T87" fmla="*/ 20 h 36"/>
                    <a:gd name="T88" fmla="*/ 0 w 116"/>
                    <a:gd name="T89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16" h="36">
                      <a:moveTo>
                        <a:pt x="0" y="20"/>
                      </a:moveTo>
                      <a:lnTo>
                        <a:pt x="2" y="19"/>
                      </a:lnTo>
                      <a:lnTo>
                        <a:pt x="8" y="17"/>
                      </a:lnTo>
                      <a:lnTo>
                        <a:pt x="12" y="16"/>
                      </a:lnTo>
                      <a:lnTo>
                        <a:pt x="18" y="15"/>
                      </a:lnTo>
                      <a:lnTo>
                        <a:pt x="25" y="12"/>
                      </a:lnTo>
                      <a:lnTo>
                        <a:pt x="33" y="11"/>
                      </a:lnTo>
                      <a:lnTo>
                        <a:pt x="42" y="9"/>
                      </a:lnTo>
                      <a:lnTo>
                        <a:pt x="51" y="7"/>
                      </a:lnTo>
                      <a:lnTo>
                        <a:pt x="60" y="5"/>
                      </a:lnTo>
                      <a:lnTo>
                        <a:pt x="69" y="3"/>
                      </a:lnTo>
                      <a:lnTo>
                        <a:pt x="77" y="1"/>
                      </a:lnTo>
                      <a:lnTo>
                        <a:pt x="84" y="1"/>
                      </a:lnTo>
                      <a:lnTo>
                        <a:pt x="89" y="0"/>
                      </a:lnTo>
                      <a:lnTo>
                        <a:pt x="94" y="0"/>
                      </a:lnTo>
                      <a:lnTo>
                        <a:pt x="100" y="1"/>
                      </a:lnTo>
                      <a:lnTo>
                        <a:pt x="102" y="1"/>
                      </a:lnTo>
                      <a:lnTo>
                        <a:pt x="108" y="4"/>
                      </a:lnTo>
                      <a:lnTo>
                        <a:pt x="110" y="5"/>
                      </a:lnTo>
                      <a:lnTo>
                        <a:pt x="112" y="7"/>
                      </a:lnTo>
                      <a:lnTo>
                        <a:pt x="114" y="9"/>
                      </a:lnTo>
                      <a:lnTo>
                        <a:pt x="114" y="11"/>
                      </a:lnTo>
                      <a:lnTo>
                        <a:pt x="116" y="13"/>
                      </a:lnTo>
                      <a:lnTo>
                        <a:pt x="116" y="15"/>
                      </a:lnTo>
                      <a:lnTo>
                        <a:pt x="116" y="16"/>
                      </a:lnTo>
                      <a:lnTo>
                        <a:pt x="113" y="19"/>
                      </a:lnTo>
                      <a:lnTo>
                        <a:pt x="110" y="20"/>
                      </a:lnTo>
                      <a:lnTo>
                        <a:pt x="108" y="21"/>
                      </a:lnTo>
                      <a:lnTo>
                        <a:pt x="106" y="23"/>
                      </a:lnTo>
                      <a:lnTo>
                        <a:pt x="102" y="23"/>
                      </a:lnTo>
                      <a:lnTo>
                        <a:pt x="100" y="24"/>
                      </a:lnTo>
                      <a:lnTo>
                        <a:pt x="97" y="24"/>
                      </a:lnTo>
                      <a:lnTo>
                        <a:pt x="93" y="25"/>
                      </a:lnTo>
                      <a:lnTo>
                        <a:pt x="89" y="26"/>
                      </a:lnTo>
                      <a:lnTo>
                        <a:pt x="84" y="26"/>
                      </a:lnTo>
                      <a:lnTo>
                        <a:pt x="80" y="26"/>
                      </a:lnTo>
                      <a:lnTo>
                        <a:pt x="75" y="28"/>
                      </a:lnTo>
                      <a:lnTo>
                        <a:pt x="64" y="29"/>
                      </a:lnTo>
                      <a:lnTo>
                        <a:pt x="54" y="32"/>
                      </a:lnTo>
                      <a:lnTo>
                        <a:pt x="44" y="33"/>
                      </a:lnTo>
                      <a:lnTo>
                        <a:pt x="35" y="33"/>
                      </a:lnTo>
                      <a:lnTo>
                        <a:pt x="17" y="34"/>
                      </a:lnTo>
                      <a:lnTo>
                        <a:pt x="0" y="36"/>
                      </a:lnTo>
                      <a:lnTo>
                        <a:pt x="0" y="20"/>
                      </a:lnTo>
                      <a:lnTo>
                        <a:pt x="0" y="20"/>
                      </a:lnTo>
                    </a:path>
                  </a:pathLst>
                </a:custGeom>
                <a:solidFill>
                  <a:schemeClr val="tx1"/>
                </a:solidFill>
                <a:ln w="12700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634"/>
                <p:cNvSpPr/>
                <p:nvPr/>
              </p:nvSpPr>
              <p:spPr bwMode="auto">
                <a:xfrm>
                  <a:off x="5918201" y="1981200"/>
                  <a:ext cx="207963" cy="53975"/>
                </a:xfrm>
                <a:custGeom>
                  <a:avLst/>
                  <a:gdLst>
                    <a:gd name="T0" fmla="*/ 0 w 131"/>
                    <a:gd name="T1" fmla="*/ 16 h 34"/>
                    <a:gd name="T2" fmla="*/ 11 w 131"/>
                    <a:gd name="T3" fmla="*/ 14 h 34"/>
                    <a:gd name="T4" fmla="*/ 22 w 131"/>
                    <a:gd name="T5" fmla="*/ 12 h 34"/>
                    <a:gd name="T6" fmla="*/ 32 w 131"/>
                    <a:gd name="T7" fmla="*/ 10 h 34"/>
                    <a:gd name="T8" fmla="*/ 42 w 131"/>
                    <a:gd name="T9" fmla="*/ 9 h 34"/>
                    <a:gd name="T10" fmla="*/ 51 w 131"/>
                    <a:gd name="T11" fmla="*/ 8 h 34"/>
                    <a:gd name="T12" fmla="*/ 59 w 131"/>
                    <a:gd name="T13" fmla="*/ 6 h 34"/>
                    <a:gd name="T14" fmla="*/ 67 w 131"/>
                    <a:gd name="T15" fmla="*/ 5 h 34"/>
                    <a:gd name="T16" fmla="*/ 73 w 131"/>
                    <a:gd name="T17" fmla="*/ 4 h 34"/>
                    <a:gd name="T18" fmla="*/ 80 w 131"/>
                    <a:gd name="T19" fmla="*/ 4 h 34"/>
                    <a:gd name="T20" fmla="*/ 85 w 131"/>
                    <a:gd name="T21" fmla="*/ 2 h 34"/>
                    <a:gd name="T22" fmla="*/ 90 w 131"/>
                    <a:gd name="T23" fmla="*/ 2 h 34"/>
                    <a:gd name="T24" fmla="*/ 94 w 131"/>
                    <a:gd name="T25" fmla="*/ 1 h 34"/>
                    <a:gd name="T26" fmla="*/ 98 w 131"/>
                    <a:gd name="T27" fmla="*/ 1 h 34"/>
                    <a:gd name="T28" fmla="*/ 101 w 131"/>
                    <a:gd name="T29" fmla="*/ 1 h 34"/>
                    <a:gd name="T30" fmla="*/ 104 w 131"/>
                    <a:gd name="T31" fmla="*/ 0 h 34"/>
                    <a:gd name="T32" fmla="*/ 105 w 131"/>
                    <a:gd name="T33" fmla="*/ 0 h 34"/>
                    <a:gd name="T34" fmla="*/ 108 w 131"/>
                    <a:gd name="T35" fmla="*/ 1 h 34"/>
                    <a:gd name="T36" fmla="*/ 111 w 131"/>
                    <a:gd name="T37" fmla="*/ 2 h 34"/>
                    <a:gd name="T38" fmla="*/ 114 w 131"/>
                    <a:gd name="T39" fmla="*/ 5 h 34"/>
                    <a:gd name="T40" fmla="*/ 117 w 131"/>
                    <a:gd name="T41" fmla="*/ 8 h 34"/>
                    <a:gd name="T42" fmla="*/ 121 w 131"/>
                    <a:gd name="T43" fmla="*/ 12 h 34"/>
                    <a:gd name="T44" fmla="*/ 123 w 131"/>
                    <a:gd name="T45" fmla="*/ 17 h 34"/>
                    <a:gd name="T46" fmla="*/ 127 w 131"/>
                    <a:gd name="T47" fmla="*/ 22 h 34"/>
                    <a:gd name="T48" fmla="*/ 131 w 131"/>
                    <a:gd name="T49" fmla="*/ 29 h 34"/>
                    <a:gd name="T50" fmla="*/ 118 w 131"/>
                    <a:gd name="T51" fmla="*/ 30 h 34"/>
                    <a:gd name="T52" fmla="*/ 106 w 131"/>
                    <a:gd name="T53" fmla="*/ 30 h 34"/>
                    <a:gd name="T54" fmla="*/ 94 w 131"/>
                    <a:gd name="T55" fmla="*/ 30 h 34"/>
                    <a:gd name="T56" fmla="*/ 84 w 131"/>
                    <a:gd name="T57" fmla="*/ 31 h 34"/>
                    <a:gd name="T58" fmla="*/ 73 w 131"/>
                    <a:gd name="T59" fmla="*/ 31 h 34"/>
                    <a:gd name="T60" fmla="*/ 63 w 131"/>
                    <a:gd name="T61" fmla="*/ 31 h 34"/>
                    <a:gd name="T62" fmla="*/ 54 w 131"/>
                    <a:gd name="T63" fmla="*/ 33 h 34"/>
                    <a:gd name="T64" fmla="*/ 46 w 131"/>
                    <a:gd name="T65" fmla="*/ 33 h 34"/>
                    <a:gd name="T66" fmla="*/ 38 w 131"/>
                    <a:gd name="T67" fmla="*/ 33 h 34"/>
                    <a:gd name="T68" fmla="*/ 30 w 131"/>
                    <a:gd name="T69" fmla="*/ 33 h 34"/>
                    <a:gd name="T70" fmla="*/ 23 w 131"/>
                    <a:gd name="T71" fmla="*/ 34 h 34"/>
                    <a:gd name="T72" fmla="*/ 18 w 131"/>
                    <a:gd name="T73" fmla="*/ 34 h 34"/>
                    <a:gd name="T74" fmla="*/ 11 w 131"/>
                    <a:gd name="T75" fmla="*/ 34 h 34"/>
                    <a:gd name="T76" fmla="*/ 7 w 131"/>
                    <a:gd name="T77" fmla="*/ 34 h 34"/>
                    <a:gd name="T78" fmla="*/ 2 w 131"/>
                    <a:gd name="T79" fmla="*/ 34 h 34"/>
                    <a:gd name="T80" fmla="*/ 0 w 131"/>
                    <a:gd name="T81" fmla="*/ 34 h 34"/>
                    <a:gd name="T82" fmla="*/ 0 w 131"/>
                    <a:gd name="T83" fmla="*/ 16 h 34"/>
                    <a:gd name="T84" fmla="*/ 0 w 131"/>
                    <a:gd name="T85" fmla="*/ 16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31" h="34">
                      <a:moveTo>
                        <a:pt x="0" y="16"/>
                      </a:moveTo>
                      <a:lnTo>
                        <a:pt x="11" y="14"/>
                      </a:lnTo>
                      <a:lnTo>
                        <a:pt x="22" y="12"/>
                      </a:lnTo>
                      <a:lnTo>
                        <a:pt x="32" y="10"/>
                      </a:lnTo>
                      <a:lnTo>
                        <a:pt x="42" y="9"/>
                      </a:lnTo>
                      <a:lnTo>
                        <a:pt x="51" y="8"/>
                      </a:lnTo>
                      <a:lnTo>
                        <a:pt x="59" y="6"/>
                      </a:lnTo>
                      <a:lnTo>
                        <a:pt x="67" y="5"/>
                      </a:lnTo>
                      <a:lnTo>
                        <a:pt x="73" y="4"/>
                      </a:lnTo>
                      <a:lnTo>
                        <a:pt x="80" y="4"/>
                      </a:lnTo>
                      <a:lnTo>
                        <a:pt x="85" y="2"/>
                      </a:lnTo>
                      <a:lnTo>
                        <a:pt x="90" y="2"/>
                      </a:lnTo>
                      <a:lnTo>
                        <a:pt x="94" y="1"/>
                      </a:lnTo>
                      <a:lnTo>
                        <a:pt x="98" y="1"/>
                      </a:lnTo>
                      <a:lnTo>
                        <a:pt x="101" y="1"/>
                      </a:lnTo>
                      <a:lnTo>
                        <a:pt x="104" y="0"/>
                      </a:lnTo>
                      <a:lnTo>
                        <a:pt x="105" y="0"/>
                      </a:lnTo>
                      <a:lnTo>
                        <a:pt x="108" y="1"/>
                      </a:lnTo>
                      <a:lnTo>
                        <a:pt x="111" y="2"/>
                      </a:lnTo>
                      <a:lnTo>
                        <a:pt x="114" y="5"/>
                      </a:lnTo>
                      <a:lnTo>
                        <a:pt x="117" y="8"/>
                      </a:lnTo>
                      <a:lnTo>
                        <a:pt x="121" y="12"/>
                      </a:lnTo>
                      <a:lnTo>
                        <a:pt x="123" y="17"/>
                      </a:lnTo>
                      <a:lnTo>
                        <a:pt x="127" y="22"/>
                      </a:lnTo>
                      <a:lnTo>
                        <a:pt x="131" y="29"/>
                      </a:lnTo>
                      <a:lnTo>
                        <a:pt x="118" y="30"/>
                      </a:lnTo>
                      <a:lnTo>
                        <a:pt x="106" y="30"/>
                      </a:lnTo>
                      <a:lnTo>
                        <a:pt x="94" y="30"/>
                      </a:lnTo>
                      <a:lnTo>
                        <a:pt x="84" y="31"/>
                      </a:lnTo>
                      <a:lnTo>
                        <a:pt x="73" y="31"/>
                      </a:lnTo>
                      <a:lnTo>
                        <a:pt x="63" y="31"/>
                      </a:lnTo>
                      <a:lnTo>
                        <a:pt x="54" y="33"/>
                      </a:lnTo>
                      <a:lnTo>
                        <a:pt x="46" y="33"/>
                      </a:lnTo>
                      <a:lnTo>
                        <a:pt x="38" y="33"/>
                      </a:lnTo>
                      <a:lnTo>
                        <a:pt x="30" y="33"/>
                      </a:lnTo>
                      <a:lnTo>
                        <a:pt x="23" y="34"/>
                      </a:lnTo>
                      <a:lnTo>
                        <a:pt x="18" y="34"/>
                      </a:lnTo>
                      <a:lnTo>
                        <a:pt x="11" y="34"/>
                      </a:lnTo>
                      <a:lnTo>
                        <a:pt x="7" y="34"/>
                      </a:lnTo>
                      <a:lnTo>
                        <a:pt x="2" y="34"/>
                      </a:lnTo>
                      <a:lnTo>
                        <a:pt x="0" y="34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solidFill>
                  <a:schemeClr val="tx1"/>
                </a:solidFill>
                <a:ln w="12700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635"/>
                <p:cNvSpPr/>
                <p:nvPr/>
              </p:nvSpPr>
              <p:spPr bwMode="auto">
                <a:xfrm>
                  <a:off x="5551488" y="1617663"/>
                  <a:ext cx="238125" cy="471488"/>
                </a:xfrm>
                <a:custGeom>
                  <a:avLst/>
                  <a:gdLst>
                    <a:gd name="T0" fmla="*/ 38 w 150"/>
                    <a:gd name="T1" fmla="*/ 285 h 297"/>
                    <a:gd name="T2" fmla="*/ 32 w 150"/>
                    <a:gd name="T3" fmla="*/ 293 h 297"/>
                    <a:gd name="T4" fmla="*/ 27 w 150"/>
                    <a:gd name="T5" fmla="*/ 297 h 297"/>
                    <a:gd name="T6" fmla="*/ 20 w 150"/>
                    <a:gd name="T7" fmla="*/ 293 h 297"/>
                    <a:gd name="T8" fmla="*/ 9 w 150"/>
                    <a:gd name="T9" fmla="*/ 284 h 297"/>
                    <a:gd name="T10" fmla="*/ 3 w 150"/>
                    <a:gd name="T11" fmla="*/ 274 h 297"/>
                    <a:gd name="T12" fmla="*/ 0 w 150"/>
                    <a:gd name="T13" fmla="*/ 264 h 297"/>
                    <a:gd name="T14" fmla="*/ 2 w 150"/>
                    <a:gd name="T15" fmla="*/ 251 h 297"/>
                    <a:gd name="T16" fmla="*/ 5 w 150"/>
                    <a:gd name="T17" fmla="*/ 243 h 297"/>
                    <a:gd name="T18" fmla="*/ 13 w 150"/>
                    <a:gd name="T19" fmla="*/ 234 h 297"/>
                    <a:gd name="T20" fmla="*/ 20 w 150"/>
                    <a:gd name="T21" fmla="*/ 218 h 297"/>
                    <a:gd name="T22" fmla="*/ 24 w 150"/>
                    <a:gd name="T23" fmla="*/ 195 h 297"/>
                    <a:gd name="T24" fmla="*/ 29 w 150"/>
                    <a:gd name="T25" fmla="*/ 146 h 297"/>
                    <a:gd name="T26" fmla="*/ 33 w 150"/>
                    <a:gd name="T27" fmla="*/ 94 h 297"/>
                    <a:gd name="T28" fmla="*/ 32 w 150"/>
                    <a:gd name="T29" fmla="*/ 59 h 297"/>
                    <a:gd name="T30" fmla="*/ 28 w 150"/>
                    <a:gd name="T31" fmla="*/ 17 h 297"/>
                    <a:gd name="T32" fmla="*/ 45 w 150"/>
                    <a:gd name="T33" fmla="*/ 13 h 297"/>
                    <a:gd name="T34" fmla="*/ 58 w 150"/>
                    <a:gd name="T35" fmla="*/ 23 h 297"/>
                    <a:gd name="T36" fmla="*/ 65 w 150"/>
                    <a:gd name="T37" fmla="*/ 29 h 297"/>
                    <a:gd name="T38" fmla="*/ 69 w 150"/>
                    <a:gd name="T39" fmla="*/ 33 h 297"/>
                    <a:gd name="T40" fmla="*/ 69 w 150"/>
                    <a:gd name="T41" fmla="*/ 35 h 297"/>
                    <a:gd name="T42" fmla="*/ 67 w 150"/>
                    <a:gd name="T43" fmla="*/ 43 h 297"/>
                    <a:gd name="T44" fmla="*/ 65 w 150"/>
                    <a:gd name="T45" fmla="*/ 58 h 297"/>
                    <a:gd name="T46" fmla="*/ 61 w 150"/>
                    <a:gd name="T47" fmla="*/ 91 h 297"/>
                    <a:gd name="T48" fmla="*/ 59 w 150"/>
                    <a:gd name="T49" fmla="*/ 114 h 297"/>
                    <a:gd name="T50" fmla="*/ 57 w 150"/>
                    <a:gd name="T51" fmla="*/ 158 h 297"/>
                    <a:gd name="T52" fmla="*/ 54 w 150"/>
                    <a:gd name="T53" fmla="*/ 180 h 297"/>
                    <a:gd name="T54" fmla="*/ 53 w 150"/>
                    <a:gd name="T55" fmla="*/ 200 h 297"/>
                    <a:gd name="T56" fmla="*/ 52 w 150"/>
                    <a:gd name="T57" fmla="*/ 213 h 297"/>
                    <a:gd name="T58" fmla="*/ 54 w 150"/>
                    <a:gd name="T59" fmla="*/ 220 h 297"/>
                    <a:gd name="T60" fmla="*/ 62 w 150"/>
                    <a:gd name="T61" fmla="*/ 217 h 297"/>
                    <a:gd name="T62" fmla="*/ 71 w 150"/>
                    <a:gd name="T63" fmla="*/ 212 h 297"/>
                    <a:gd name="T64" fmla="*/ 83 w 150"/>
                    <a:gd name="T65" fmla="*/ 205 h 297"/>
                    <a:gd name="T66" fmla="*/ 98 w 150"/>
                    <a:gd name="T67" fmla="*/ 196 h 297"/>
                    <a:gd name="T68" fmla="*/ 113 w 150"/>
                    <a:gd name="T69" fmla="*/ 187 h 297"/>
                    <a:gd name="T70" fmla="*/ 128 w 150"/>
                    <a:gd name="T71" fmla="*/ 179 h 297"/>
                    <a:gd name="T72" fmla="*/ 138 w 150"/>
                    <a:gd name="T73" fmla="*/ 175 h 297"/>
                    <a:gd name="T74" fmla="*/ 145 w 150"/>
                    <a:gd name="T75" fmla="*/ 172 h 297"/>
                    <a:gd name="T76" fmla="*/ 149 w 150"/>
                    <a:gd name="T77" fmla="*/ 173 h 297"/>
                    <a:gd name="T78" fmla="*/ 149 w 150"/>
                    <a:gd name="T79" fmla="*/ 176 h 297"/>
                    <a:gd name="T80" fmla="*/ 146 w 150"/>
                    <a:gd name="T81" fmla="*/ 181 h 297"/>
                    <a:gd name="T82" fmla="*/ 141 w 150"/>
                    <a:gd name="T83" fmla="*/ 189 h 297"/>
                    <a:gd name="T84" fmla="*/ 132 w 150"/>
                    <a:gd name="T85" fmla="*/ 199 h 297"/>
                    <a:gd name="T86" fmla="*/ 119 w 150"/>
                    <a:gd name="T87" fmla="*/ 210 h 297"/>
                    <a:gd name="T88" fmla="*/ 103 w 150"/>
                    <a:gd name="T89" fmla="*/ 224 h 297"/>
                    <a:gd name="T90" fmla="*/ 86 w 150"/>
                    <a:gd name="T91" fmla="*/ 238 h 297"/>
                    <a:gd name="T92" fmla="*/ 63 w 150"/>
                    <a:gd name="T93" fmla="*/ 258 h 297"/>
                    <a:gd name="T94" fmla="*/ 48 w 150"/>
                    <a:gd name="T95" fmla="*/ 275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50" h="297">
                      <a:moveTo>
                        <a:pt x="44" y="279"/>
                      </a:moveTo>
                      <a:lnTo>
                        <a:pt x="41" y="283"/>
                      </a:lnTo>
                      <a:lnTo>
                        <a:pt x="38" y="285"/>
                      </a:lnTo>
                      <a:lnTo>
                        <a:pt x="36" y="288"/>
                      </a:lnTo>
                      <a:lnTo>
                        <a:pt x="34" y="291"/>
                      </a:lnTo>
                      <a:lnTo>
                        <a:pt x="32" y="293"/>
                      </a:lnTo>
                      <a:lnTo>
                        <a:pt x="30" y="295"/>
                      </a:lnTo>
                      <a:lnTo>
                        <a:pt x="28" y="297"/>
                      </a:lnTo>
                      <a:lnTo>
                        <a:pt x="27" y="297"/>
                      </a:lnTo>
                      <a:lnTo>
                        <a:pt x="24" y="296"/>
                      </a:lnTo>
                      <a:lnTo>
                        <a:pt x="23" y="295"/>
                      </a:lnTo>
                      <a:lnTo>
                        <a:pt x="20" y="293"/>
                      </a:lnTo>
                      <a:lnTo>
                        <a:pt x="17" y="292"/>
                      </a:lnTo>
                      <a:lnTo>
                        <a:pt x="15" y="289"/>
                      </a:lnTo>
                      <a:lnTo>
                        <a:pt x="9" y="284"/>
                      </a:lnTo>
                      <a:lnTo>
                        <a:pt x="7" y="280"/>
                      </a:lnTo>
                      <a:lnTo>
                        <a:pt x="5" y="276"/>
                      </a:lnTo>
                      <a:lnTo>
                        <a:pt x="3" y="274"/>
                      </a:lnTo>
                      <a:lnTo>
                        <a:pt x="2" y="270"/>
                      </a:lnTo>
                      <a:lnTo>
                        <a:pt x="2" y="267"/>
                      </a:lnTo>
                      <a:lnTo>
                        <a:pt x="0" y="264"/>
                      </a:lnTo>
                      <a:lnTo>
                        <a:pt x="0" y="258"/>
                      </a:lnTo>
                      <a:lnTo>
                        <a:pt x="0" y="254"/>
                      </a:lnTo>
                      <a:lnTo>
                        <a:pt x="2" y="251"/>
                      </a:lnTo>
                      <a:lnTo>
                        <a:pt x="2" y="249"/>
                      </a:lnTo>
                      <a:lnTo>
                        <a:pt x="3" y="246"/>
                      </a:lnTo>
                      <a:lnTo>
                        <a:pt x="5" y="243"/>
                      </a:lnTo>
                      <a:lnTo>
                        <a:pt x="7" y="241"/>
                      </a:lnTo>
                      <a:lnTo>
                        <a:pt x="9" y="237"/>
                      </a:lnTo>
                      <a:lnTo>
                        <a:pt x="13" y="234"/>
                      </a:lnTo>
                      <a:lnTo>
                        <a:pt x="15" y="229"/>
                      </a:lnTo>
                      <a:lnTo>
                        <a:pt x="17" y="224"/>
                      </a:lnTo>
                      <a:lnTo>
                        <a:pt x="20" y="218"/>
                      </a:lnTo>
                      <a:lnTo>
                        <a:pt x="21" y="210"/>
                      </a:lnTo>
                      <a:lnTo>
                        <a:pt x="23" y="202"/>
                      </a:lnTo>
                      <a:lnTo>
                        <a:pt x="24" y="195"/>
                      </a:lnTo>
                      <a:lnTo>
                        <a:pt x="25" y="185"/>
                      </a:lnTo>
                      <a:lnTo>
                        <a:pt x="28" y="166"/>
                      </a:lnTo>
                      <a:lnTo>
                        <a:pt x="29" y="146"/>
                      </a:lnTo>
                      <a:lnTo>
                        <a:pt x="32" y="125"/>
                      </a:lnTo>
                      <a:lnTo>
                        <a:pt x="33" y="104"/>
                      </a:lnTo>
                      <a:lnTo>
                        <a:pt x="33" y="94"/>
                      </a:lnTo>
                      <a:lnTo>
                        <a:pt x="33" y="83"/>
                      </a:lnTo>
                      <a:lnTo>
                        <a:pt x="32" y="72"/>
                      </a:lnTo>
                      <a:lnTo>
                        <a:pt x="32" y="59"/>
                      </a:lnTo>
                      <a:lnTo>
                        <a:pt x="30" y="46"/>
                      </a:lnTo>
                      <a:lnTo>
                        <a:pt x="29" y="31"/>
                      </a:lnTo>
                      <a:lnTo>
                        <a:pt x="28" y="17"/>
                      </a:lnTo>
                      <a:lnTo>
                        <a:pt x="25" y="0"/>
                      </a:lnTo>
                      <a:lnTo>
                        <a:pt x="36" y="6"/>
                      </a:lnTo>
                      <a:lnTo>
                        <a:pt x="45" y="13"/>
                      </a:lnTo>
                      <a:lnTo>
                        <a:pt x="52" y="18"/>
                      </a:lnTo>
                      <a:lnTo>
                        <a:pt x="55" y="21"/>
                      </a:lnTo>
                      <a:lnTo>
                        <a:pt x="58" y="23"/>
                      </a:lnTo>
                      <a:lnTo>
                        <a:pt x="61" y="25"/>
                      </a:lnTo>
                      <a:lnTo>
                        <a:pt x="63" y="27"/>
                      </a:lnTo>
                      <a:lnTo>
                        <a:pt x="65" y="29"/>
                      </a:lnTo>
                      <a:lnTo>
                        <a:pt x="66" y="30"/>
                      </a:lnTo>
                      <a:lnTo>
                        <a:pt x="67" y="31"/>
                      </a:lnTo>
                      <a:lnTo>
                        <a:pt x="69" y="33"/>
                      </a:lnTo>
                      <a:lnTo>
                        <a:pt x="70" y="34"/>
                      </a:lnTo>
                      <a:lnTo>
                        <a:pt x="70" y="34"/>
                      </a:lnTo>
                      <a:lnTo>
                        <a:pt x="69" y="35"/>
                      </a:lnTo>
                      <a:lnTo>
                        <a:pt x="67" y="38"/>
                      </a:lnTo>
                      <a:lnTo>
                        <a:pt x="67" y="41"/>
                      </a:lnTo>
                      <a:lnTo>
                        <a:pt x="67" y="43"/>
                      </a:lnTo>
                      <a:lnTo>
                        <a:pt x="66" y="47"/>
                      </a:lnTo>
                      <a:lnTo>
                        <a:pt x="66" y="52"/>
                      </a:lnTo>
                      <a:lnTo>
                        <a:pt x="65" y="58"/>
                      </a:lnTo>
                      <a:lnTo>
                        <a:pt x="65" y="63"/>
                      </a:lnTo>
                      <a:lnTo>
                        <a:pt x="62" y="76"/>
                      </a:lnTo>
                      <a:lnTo>
                        <a:pt x="61" y="91"/>
                      </a:lnTo>
                      <a:lnTo>
                        <a:pt x="61" y="98"/>
                      </a:lnTo>
                      <a:lnTo>
                        <a:pt x="59" y="106"/>
                      </a:lnTo>
                      <a:lnTo>
                        <a:pt x="59" y="114"/>
                      </a:lnTo>
                      <a:lnTo>
                        <a:pt x="59" y="122"/>
                      </a:lnTo>
                      <a:lnTo>
                        <a:pt x="58" y="141"/>
                      </a:lnTo>
                      <a:lnTo>
                        <a:pt x="57" y="158"/>
                      </a:lnTo>
                      <a:lnTo>
                        <a:pt x="55" y="166"/>
                      </a:lnTo>
                      <a:lnTo>
                        <a:pt x="55" y="173"/>
                      </a:lnTo>
                      <a:lnTo>
                        <a:pt x="54" y="180"/>
                      </a:lnTo>
                      <a:lnTo>
                        <a:pt x="54" y="188"/>
                      </a:lnTo>
                      <a:lnTo>
                        <a:pt x="53" y="195"/>
                      </a:lnTo>
                      <a:lnTo>
                        <a:pt x="53" y="200"/>
                      </a:lnTo>
                      <a:lnTo>
                        <a:pt x="52" y="205"/>
                      </a:lnTo>
                      <a:lnTo>
                        <a:pt x="52" y="209"/>
                      </a:lnTo>
                      <a:lnTo>
                        <a:pt x="52" y="213"/>
                      </a:lnTo>
                      <a:lnTo>
                        <a:pt x="53" y="216"/>
                      </a:lnTo>
                      <a:lnTo>
                        <a:pt x="53" y="217"/>
                      </a:lnTo>
                      <a:lnTo>
                        <a:pt x="54" y="220"/>
                      </a:lnTo>
                      <a:lnTo>
                        <a:pt x="55" y="220"/>
                      </a:lnTo>
                      <a:lnTo>
                        <a:pt x="58" y="218"/>
                      </a:lnTo>
                      <a:lnTo>
                        <a:pt x="62" y="217"/>
                      </a:lnTo>
                      <a:lnTo>
                        <a:pt x="65" y="216"/>
                      </a:lnTo>
                      <a:lnTo>
                        <a:pt x="67" y="214"/>
                      </a:lnTo>
                      <a:lnTo>
                        <a:pt x="71" y="212"/>
                      </a:lnTo>
                      <a:lnTo>
                        <a:pt x="75" y="210"/>
                      </a:lnTo>
                      <a:lnTo>
                        <a:pt x="79" y="208"/>
                      </a:lnTo>
                      <a:lnTo>
                        <a:pt x="83" y="205"/>
                      </a:lnTo>
                      <a:lnTo>
                        <a:pt x="87" y="202"/>
                      </a:lnTo>
                      <a:lnTo>
                        <a:pt x="92" y="200"/>
                      </a:lnTo>
                      <a:lnTo>
                        <a:pt x="98" y="196"/>
                      </a:lnTo>
                      <a:lnTo>
                        <a:pt x="103" y="193"/>
                      </a:lnTo>
                      <a:lnTo>
                        <a:pt x="108" y="189"/>
                      </a:lnTo>
                      <a:lnTo>
                        <a:pt x="113" y="187"/>
                      </a:lnTo>
                      <a:lnTo>
                        <a:pt x="119" y="184"/>
                      </a:lnTo>
                      <a:lnTo>
                        <a:pt x="124" y="181"/>
                      </a:lnTo>
                      <a:lnTo>
                        <a:pt x="128" y="179"/>
                      </a:lnTo>
                      <a:lnTo>
                        <a:pt x="132" y="177"/>
                      </a:lnTo>
                      <a:lnTo>
                        <a:pt x="134" y="176"/>
                      </a:lnTo>
                      <a:lnTo>
                        <a:pt x="138" y="175"/>
                      </a:lnTo>
                      <a:lnTo>
                        <a:pt x="141" y="173"/>
                      </a:lnTo>
                      <a:lnTo>
                        <a:pt x="144" y="173"/>
                      </a:lnTo>
                      <a:lnTo>
                        <a:pt x="145" y="172"/>
                      </a:lnTo>
                      <a:lnTo>
                        <a:pt x="146" y="172"/>
                      </a:lnTo>
                      <a:lnTo>
                        <a:pt x="148" y="172"/>
                      </a:lnTo>
                      <a:lnTo>
                        <a:pt x="149" y="173"/>
                      </a:lnTo>
                      <a:lnTo>
                        <a:pt x="149" y="173"/>
                      </a:lnTo>
                      <a:lnTo>
                        <a:pt x="150" y="175"/>
                      </a:lnTo>
                      <a:lnTo>
                        <a:pt x="149" y="176"/>
                      </a:lnTo>
                      <a:lnTo>
                        <a:pt x="149" y="177"/>
                      </a:lnTo>
                      <a:lnTo>
                        <a:pt x="148" y="180"/>
                      </a:lnTo>
                      <a:lnTo>
                        <a:pt x="146" y="181"/>
                      </a:lnTo>
                      <a:lnTo>
                        <a:pt x="145" y="184"/>
                      </a:lnTo>
                      <a:lnTo>
                        <a:pt x="144" y="187"/>
                      </a:lnTo>
                      <a:lnTo>
                        <a:pt x="141" y="189"/>
                      </a:lnTo>
                      <a:lnTo>
                        <a:pt x="138" y="192"/>
                      </a:lnTo>
                      <a:lnTo>
                        <a:pt x="134" y="196"/>
                      </a:lnTo>
                      <a:lnTo>
                        <a:pt x="132" y="199"/>
                      </a:lnTo>
                      <a:lnTo>
                        <a:pt x="128" y="202"/>
                      </a:lnTo>
                      <a:lnTo>
                        <a:pt x="124" y="206"/>
                      </a:lnTo>
                      <a:lnTo>
                        <a:pt x="119" y="210"/>
                      </a:lnTo>
                      <a:lnTo>
                        <a:pt x="113" y="214"/>
                      </a:lnTo>
                      <a:lnTo>
                        <a:pt x="108" y="220"/>
                      </a:lnTo>
                      <a:lnTo>
                        <a:pt x="103" y="224"/>
                      </a:lnTo>
                      <a:lnTo>
                        <a:pt x="98" y="229"/>
                      </a:lnTo>
                      <a:lnTo>
                        <a:pt x="91" y="234"/>
                      </a:lnTo>
                      <a:lnTo>
                        <a:pt x="86" y="238"/>
                      </a:lnTo>
                      <a:lnTo>
                        <a:pt x="81" y="242"/>
                      </a:lnTo>
                      <a:lnTo>
                        <a:pt x="71" y="250"/>
                      </a:lnTo>
                      <a:lnTo>
                        <a:pt x="63" y="258"/>
                      </a:lnTo>
                      <a:lnTo>
                        <a:pt x="57" y="264"/>
                      </a:lnTo>
                      <a:lnTo>
                        <a:pt x="52" y="270"/>
                      </a:lnTo>
                      <a:lnTo>
                        <a:pt x="48" y="275"/>
                      </a:lnTo>
                      <a:lnTo>
                        <a:pt x="44" y="279"/>
                      </a:lnTo>
                      <a:lnTo>
                        <a:pt x="44" y="279"/>
                      </a:lnTo>
                    </a:path>
                  </a:pathLst>
                </a:custGeom>
                <a:solidFill>
                  <a:schemeClr val="tx1"/>
                </a:solidFill>
                <a:ln w="12700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636"/>
                <p:cNvSpPr/>
                <p:nvPr/>
              </p:nvSpPr>
              <p:spPr bwMode="auto">
                <a:xfrm>
                  <a:off x="5468938" y="1738313"/>
                  <a:ext cx="304800" cy="85725"/>
                </a:xfrm>
                <a:custGeom>
                  <a:avLst/>
                  <a:gdLst>
                    <a:gd name="T0" fmla="*/ 84 w 192"/>
                    <a:gd name="T1" fmla="*/ 16 h 54"/>
                    <a:gd name="T2" fmla="*/ 101 w 192"/>
                    <a:gd name="T3" fmla="*/ 12 h 54"/>
                    <a:gd name="T4" fmla="*/ 115 w 192"/>
                    <a:gd name="T5" fmla="*/ 8 h 54"/>
                    <a:gd name="T6" fmla="*/ 127 w 192"/>
                    <a:gd name="T7" fmla="*/ 5 h 54"/>
                    <a:gd name="T8" fmla="*/ 138 w 192"/>
                    <a:gd name="T9" fmla="*/ 3 h 54"/>
                    <a:gd name="T10" fmla="*/ 147 w 192"/>
                    <a:gd name="T11" fmla="*/ 1 h 54"/>
                    <a:gd name="T12" fmla="*/ 154 w 192"/>
                    <a:gd name="T13" fmla="*/ 0 h 54"/>
                    <a:gd name="T14" fmla="*/ 159 w 192"/>
                    <a:gd name="T15" fmla="*/ 0 h 54"/>
                    <a:gd name="T16" fmla="*/ 165 w 192"/>
                    <a:gd name="T17" fmla="*/ 0 h 54"/>
                    <a:gd name="T18" fmla="*/ 176 w 192"/>
                    <a:gd name="T19" fmla="*/ 1 h 54"/>
                    <a:gd name="T20" fmla="*/ 184 w 192"/>
                    <a:gd name="T21" fmla="*/ 3 h 54"/>
                    <a:gd name="T22" fmla="*/ 188 w 192"/>
                    <a:gd name="T23" fmla="*/ 7 h 54"/>
                    <a:gd name="T24" fmla="*/ 190 w 192"/>
                    <a:gd name="T25" fmla="*/ 9 h 54"/>
                    <a:gd name="T26" fmla="*/ 192 w 192"/>
                    <a:gd name="T27" fmla="*/ 13 h 54"/>
                    <a:gd name="T28" fmla="*/ 190 w 192"/>
                    <a:gd name="T29" fmla="*/ 17 h 54"/>
                    <a:gd name="T30" fmla="*/ 185 w 192"/>
                    <a:gd name="T31" fmla="*/ 20 h 54"/>
                    <a:gd name="T32" fmla="*/ 179 w 192"/>
                    <a:gd name="T33" fmla="*/ 24 h 54"/>
                    <a:gd name="T34" fmla="*/ 168 w 192"/>
                    <a:gd name="T35" fmla="*/ 25 h 54"/>
                    <a:gd name="T36" fmla="*/ 154 w 192"/>
                    <a:gd name="T37" fmla="*/ 29 h 54"/>
                    <a:gd name="T38" fmla="*/ 135 w 192"/>
                    <a:gd name="T39" fmla="*/ 34 h 54"/>
                    <a:gd name="T40" fmla="*/ 113 w 192"/>
                    <a:gd name="T41" fmla="*/ 38 h 54"/>
                    <a:gd name="T42" fmla="*/ 88 w 192"/>
                    <a:gd name="T43" fmla="*/ 44 h 54"/>
                    <a:gd name="T44" fmla="*/ 75 w 192"/>
                    <a:gd name="T45" fmla="*/ 46 h 54"/>
                    <a:gd name="T46" fmla="*/ 63 w 192"/>
                    <a:gd name="T47" fmla="*/ 49 h 54"/>
                    <a:gd name="T48" fmla="*/ 52 w 192"/>
                    <a:gd name="T49" fmla="*/ 50 h 54"/>
                    <a:gd name="T50" fmla="*/ 44 w 192"/>
                    <a:gd name="T51" fmla="*/ 53 h 54"/>
                    <a:gd name="T52" fmla="*/ 38 w 192"/>
                    <a:gd name="T53" fmla="*/ 53 h 54"/>
                    <a:gd name="T54" fmla="*/ 34 w 192"/>
                    <a:gd name="T55" fmla="*/ 54 h 54"/>
                    <a:gd name="T56" fmla="*/ 30 w 192"/>
                    <a:gd name="T57" fmla="*/ 54 h 54"/>
                    <a:gd name="T58" fmla="*/ 29 w 192"/>
                    <a:gd name="T59" fmla="*/ 54 h 54"/>
                    <a:gd name="T60" fmla="*/ 22 w 192"/>
                    <a:gd name="T61" fmla="*/ 53 h 54"/>
                    <a:gd name="T62" fmla="*/ 13 w 192"/>
                    <a:gd name="T63" fmla="*/ 46 h 54"/>
                    <a:gd name="T64" fmla="*/ 6 w 192"/>
                    <a:gd name="T65" fmla="*/ 44 h 54"/>
                    <a:gd name="T66" fmla="*/ 1 w 192"/>
                    <a:gd name="T67" fmla="*/ 41 h 54"/>
                    <a:gd name="T68" fmla="*/ 0 w 192"/>
                    <a:gd name="T69" fmla="*/ 38 h 54"/>
                    <a:gd name="T70" fmla="*/ 0 w 192"/>
                    <a:gd name="T71" fmla="*/ 36 h 54"/>
                    <a:gd name="T72" fmla="*/ 2 w 192"/>
                    <a:gd name="T73" fmla="*/ 36 h 54"/>
                    <a:gd name="T74" fmla="*/ 6 w 192"/>
                    <a:gd name="T75" fmla="*/ 34 h 54"/>
                    <a:gd name="T76" fmla="*/ 11 w 192"/>
                    <a:gd name="T77" fmla="*/ 32 h 54"/>
                    <a:gd name="T78" fmla="*/ 19 w 192"/>
                    <a:gd name="T79" fmla="*/ 30 h 54"/>
                    <a:gd name="T80" fmla="*/ 30 w 192"/>
                    <a:gd name="T81" fmla="*/ 28 h 54"/>
                    <a:gd name="T82" fmla="*/ 43 w 192"/>
                    <a:gd name="T83" fmla="*/ 25 h 54"/>
                    <a:gd name="T84" fmla="*/ 57 w 192"/>
                    <a:gd name="T85" fmla="*/ 21 h 54"/>
                    <a:gd name="T86" fmla="*/ 75 w 192"/>
                    <a:gd name="T87" fmla="*/ 18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92" h="54">
                      <a:moveTo>
                        <a:pt x="75" y="18"/>
                      </a:moveTo>
                      <a:lnTo>
                        <a:pt x="84" y="16"/>
                      </a:lnTo>
                      <a:lnTo>
                        <a:pt x="92" y="13"/>
                      </a:lnTo>
                      <a:lnTo>
                        <a:pt x="101" y="12"/>
                      </a:lnTo>
                      <a:lnTo>
                        <a:pt x="107" y="9"/>
                      </a:lnTo>
                      <a:lnTo>
                        <a:pt x="115" y="8"/>
                      </a:lnTo>
                      <a:lnTo>
                        <a:pt x="122" y="7"/>
                      </a:lnTo>
                      <a:lnTo>
                        <a:pt x="127" y="5"/>
                      </a:lnTo>
                      <a:lnTo>
                        <a:pt x="133" y="4"/>
                      </a:lnTo>
                      <a:lnTo>
                        <a:pt x="138" y="3"/>
                      </a:lnTo>
                      <a:lnTo>
                        <a:pt x="143" y="1"/>
                      </a:lnTo>
                      <a:lnTo>
                        <a:pt x="147" y="1"/>
                      </a:lnTo>
                      <a:lnTo>
                        <a:pt x="151" y="0"/>
                      </a:lnTo>
                      <a:lnTo>
                        <a:pt x="154" y="0"/>
                      </a:lnTo>
                      <a:lnTo>
                        <a:pt x="156" y="0"/>
                      </a:lnTo>
                      <a:lnTo>
                        <a:pt x="159" y="0"/>
                      </a:lnTo>
                      <a:lnTo>
                        <a:pt x="160" y="0"/>
                      </a:lnTo>
                      <a:lnTo>
                        <a:pt x="165" y="0"/>
                      </a:lnTo>
                      <a:lnTo>
                        <a:pt x="171" y="0"/>
                      </a:lnTo>
                      <a:lnTo>
                        <a:pt x="176" y="1"/>
                      </a:lnTo>
                      <a:lnTo>
                        <a:pt x="181" y="3"/>
                      </a:lnTo>
                      <a:lnTo>
                        <a:pt x="184" y="3"/>
                      </a:lnTo>
                      <a:lnTo>
                        <a:pt x="186" y="4"/>
                      </a:lnTo>
                      <a:lnTo>
                        <a:pt x="188" y="7"/>
                      </a:lnTo>
                      <a:lnTo>
                        <a:pt x="189" y="8"/>
                      </a:lnTo>
                      <a:lnTo>
                        <a:pt x="190" y="9"/>
                      </a:lnTo>
                      <a:lnTo>
                        <a:pt x="190" y="11"/>
                      </a:lnTo>
                      <a:lnTo>
                        <a:pt x="192" y="13"/>
                      </a:lnTo>
                      <a:lnTo>
                        <a:pt x="190" y="15"/>
                      </a:lnTo>
                      <a:lnTo>
                        <a:pt x="190" y="17"/>
                      </a:lnTo>
                      <a:lnTo>
                        <a:pt x="188" y="18"/>
                      </a:lnTo>
                      <a:lnTo>
                        <a:pt x="185" y="20"/>
                      </a:lnTo>
                      <a:lnTo>
                        <a:pt x="183" y="22"/>
                      </a:lnTo>
                      <a:lnTo>
                        <a:pt x="179" y="24"/>
                      </a:lnTo>
                      <a:lnTo>
                        <a:pt x="173" y="25"/>
                      </a:lnTo>
                      <a:lnTo>
                        <a:pt x="168" y="25"/>
                      </a:lnTo>
                      <a:lnTo>
                        <a:pt x="161" y="28"/>
                      </a:lnTo>
                      <a:lnTo>
                        <a:pt x="154" y="29"/>
                      </a:lnTo>
                      <a:lnTo>
                        <a:pt x="144" y="32"/>
                      </a:lnTo>
                      <a:lnTo>
                        <a:pt x="135" y="34"/>
                      </a:lnTo>
                      <a:lnTo>
                        <a:pt x="125" y="36"/>
                      </a:lnTo>
                      <a:lnTo>
                        <a:pt x="113" y="38"/>
                      </a:lnTo>
                      <a:lnTo>
                        <a:pt x="101" y="41"/>
                      </a:lnTo>
                      <a:lnTo>
                        <a:pt x="88" y="44"/>
                      </a:lnTo>
                      <a:lnTo>
                        <a:pt x="81" y="45"/>
                      </a:lnTo>
                      <a:lnTo>
                        <a:pt x="75" y="46"/>
                      </a:lnTo>
                      <a:lnTo>
                        <a:pt x="68" y="47"/>
                      </a:lnTo>
                      <a:lnTo>
                        <a:pt x="63" y="49"/>
                      </a:lnTo>
                      <a:lnTo>
                        <a:pt x="57" y="50"/>
                      </a:lnTo>
                      <a:lnTo>
                        <a:pt x="52" y="50"/>
                      </a:lnTo>
                      <a:lnTo>
                        <a:pt x="48" y="51"/>
                      </a:lnTo>
                      <a:lnTo>
                        <a:pt x="44" y="53"/>
                      </a:lnTo>
                      <a:lnTo>
                        <a:pt x="42" y="53"/>
                      </a:lnTo>
                      <a:lnTo>
                        <a:pt x="38" y="53"/>
                      </a:lnTo>
                      <a:lnTo>
                        <a:pt x="35" y="54"/>
                      </a:lnTo>
                      <a:lnTo>
                        <a:pt x="34" y="54"/>
                      </a:lnTo>
                      <a:lnTo>
                        <a:pt x="31" y="54"/>
                      </a:lnTo>
                      <a:lnTo>
                        <a:pt x="30" y="54"/>
                      </a:lnTo>
                      <a:lnTo>
                        <a:pt x="29" y="54"/>
                      </a:lnTo>
                      <a:lnTo>
                        <a:pt x="29" y="54"/>
                      </a:lnTo>
                      <a:lnTo>
                        <a:pt x="26" y="54"/>
                      </a:lnTo>
                      <a:lnTo>
                        <a:pt x="22" y="53"/>
                      </a:lnTo>
                      <a:lnTo>
                        <a:pt x="18" y="50"/>
                      </a:lnTo>
                      <a:lnTo>
                        <a:pt x="13" y="46"/>
                      </a:lnTo>
                      <a:lnTo>
                        <a:pt x="9" y="45"/>
                      </a:lnTo>
                      <a:lnTo>
                        <a:pt x="6" y="44"/>
                      </a:lnTo>
                      <a:lnTo>
                        <a:pt x="3" y="42"/>
                      </a:lnTo>
                      <a:lnTo>
                        <a:pt x="1" y="41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7"/>
                      </a:lnTo>
                      <a:lnTo>
                        <a:pt x="0" y="36"/>
                      </a:lnTo>
                      <a:lnTo>
                        <a:pt x="1" y="36"/>
                      </a:lnTo>
                      <a:lnTo>
                        <a:pt x="2" y="36"/>
                      </a:lnTo>
                      <a:lnTo>
                        <a:pt x="3" y="34"/>
                      </a:lnTo>
                      <a:lnTo>
                        <a:pt x="6" y="34"/>
                      </a:lnTo>
                      <a:lnTo>
                        <a:pt x="9" y="33"/>
                      </a:lnTo>
                      <a:lnTo>
                        <a:pt x="11" y="32"/>
                      </a:lnTo>
                      <a:lnTo>
                        <a:pt x="15" y="32"/>
                      </a:lnTo>
                      <a:lnTo>
                        <a:pt x="19" y="30"/>
                      </a:lnTo>
                      <a:lnTo>
                        <a:pt x="25" y="29"/>
                      </a:lnTo>
                      <a:lnTo>
                        <a:pt x="30" y="28"/>
                      </a:lnTo>
                      <a:lnTo>
                        <a:pt x="36" y="26"/>
                      </a:lnTo>
                      <a:lnTo>
                        <a:pt x="43" y="25"/>
                      </a:lnTo>
                      <a:lnTo>
                        <a:pt x="50" y="24"/>
                      </a:lnTo>
                      <a:lnTo>
                        <a:pt x="57" y="21"/>
                      </a:lnTo>
                      <a:lnTo>
                        <a:pt x="65" y="20"/>
                      </a:lnTo>
                      <a:lnTo>
                        <a:pt x="75" y="18"/>
                      </a:lnTo>
                      <a:lnTo>
                        <a:pt x="75" y="18"/>
                      </a:lnTo>
                    </a:path>
                  </a:pathLst>
                </a:custGeom>
                <a:solidFill>
                  <a:schemeClr val="tx1"/>
                </a:solidFill>
                <a:ln w="12700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4" name="组合 13"/>
          <p:cNvGrpSpPr/>
          <p:nvPr/>
        </p:nvGrpSpPr>
        <p:grpSpPr>
          <a:xfrm>
            <a:off x="1691680" y="2128359"/>
            <a:ext cx="1146122" cy="1152128"/>
            <a:chOff x="1619672" y="1952704"/>
            <a:chExt cx="1146122" cy="1152128"/>
          </a:xfrm>
        </p:grpSpPr>
        <p:pic>
          <p:nvPicPr>
            <p:cNvPr id="18" name="图片 17">
              <a:hlinkClick r:id="rId6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1952704"/>
              <a:ext cx="1146122" cy="1152128"/>
            </a:xfrm>
            <a:prstGeom prst="rect">
              <a:avLst/>
            </a:prstGeom>
          </p:spPr>
        </p:pic>
        <p:grpSp>
          <p:nvGrpSpPr>
            <p:cNvPr id="69" name="组合 68"/>
            <p:cNvGrpSpPr/>
            <p:nvPr/>
          </p:nvGrpSpPr>
          <p:grpSpPr>
            <a:xfrm>
              <a:off x="1729183" y="2077918"/>
              <a:ext cx="927101" cy="901700"/>
              <a:chOff x="2208213" y="2303463"/>
              <a:chExt cx="927101" cy="901700"/>
            </a:xfrm>
          </p:grpSpPr>
          <p:sp>
            <p:nvSpPr>
              <p:cNvPr id="70" name="Freeform 637"/>
              <p:cNvSpPr/>
              <p:nvPr/>
            </p:nvSpPr>
            <p:spPr bwMode="auto">
              <a:xfrm>
                <a:off x="2913063" y="2378075"/>
                <a:ext cx="136525" cy="215900"/>
              </a:xfrm>
              <a:custGeom>
                <a:avLst/>
                <a:gdLst>
                  <a:gd name="T0" fmla="*/ 29 w 86"/>
                  <a:gd name="T1" fmla="*/ 1 h 136"/>
                  <a:gd name="T2" fmla="*/ 34 w 86"/>
                  <a:gd name="T3" fmla="*/ 0 h 136"/>
                  <a:gd name="T4" fmla="*/ 43 w 86"/>
                  <a:gd name="T5" fmla="*/ 3 h 136"/>
                  <a:gd name="T6" fmla="*/ 54 w 86"/>
                  <a:gd name="T7" fmla="*/ 9 h 136"/>
                  <a:gd name="T8" fmla="*/ 67 w 86"/>
                  <a:gd name="T9" fmla="*/ 18 h 136"/>
                  <a:gd name="T10" fmla="*/ 76 w 86"/>
                  <a:gd name="T11" fmla="*/ 26 h 136"/>
                  <a:gd name="T12" fmla="*/ 82 w 86"/>
                  <a:gd name="T13" fmla="*/ 32 h 136"/>
                  <a:gd name="T14" fmla="*/ 86 w 86"/>
                  <a:gd name="T15" fmla="*/ 35 h 136"/>
                  <a:gd name="T16" fmla="*/ 86 w 86"/>
                  <a:gd name="T17" fmla="*/ 39 h 136"/>
                  <a:gd name="T18" fmla="*/ 84 w 86"/>
                  <a:gd name="T19" fmla="*/ 43 h 136"/>
                  <a:gd name="T20" fmla="*/ 80 w 86"/>
                  <a:gd name="T21" fmla="*/ 50 h 136"/>
                  <a:gd name="T22" fmla="*/ 75 w 86"/>
                  <a:gd name="T23" fmla="*/ 58 h 136"/>
                  <a:gd name="T24" fmla="*/ 63 w 86"/>
                  <a:gd name="T25" fmla="*/ 72 h 136"/>
                  <a:gd name="T26" fmla="*/ 48 w 86"/>
                  <a:gd name="T27" fmla="*/ 88 h 136"/>
                  <a:gd name="T28" fmla="*/ 38 w 86"/>
                  <a:gd name="T29" fmla="*/ 100 h 136"/>
                  <a:gd name="T30" fmla="*/ 26 w 86"/>
                  <a:gd name="T31" fmla="*/ 113 h 136"/>
                  <a:gd name="T32" fmla="*/ 18 w 86"/>
                  <a:gd name="T33" fmla="*/ 125 h 136"/>
                  <a:gd name="T34" fmla="*/ 11 w 86"/>
                  <a:gd name="T35" fmla="*/ 132 h 136"/>
                  <a:gd name="T36" fmla="*/ 7 w 86"/>
                  <a:gd name="T37" fmla="*/ 136 h 136"/>
                  <a:gd name="T38" fmla="*/ 5 w 86"/>
                  <a:gd name="T39" fmla="*/ 136 h 136"/>
                  <a:gd name="T40" fmla="*/ 2 w 86"/>
                  <a:gd name="T41" fmla="*/ 134 h 136"/>
                  <a:gd name="T42" fmla="*/ 0 w 86"/>
                  <a:gd name="T43" fmla="*/ 130 h 136"/>
                  <a:gd name="T44" fmla="*/ 0 w 86"/>
                  <a:gd name="T45" fmla="*/ 128 h 136"/>
                  <a:gd name="T46" fmla="*/ 0 w 86"/>
                  <a:gd name="T47" fmla="*/ 122 h 136"/>
                  <a:gd name="T48" fmla="*/ 1 w 86"/>
                  <a:gd name="T49" fmla="*/ 114 h 136"/>
                  <a:gd name="T50" fmla="*/ 3 w 86"/>
                  <a:gd name="T51" fmla="*/ 108 h 136"/>
                  <a:gd name="T52" fmla="*/ 7 w 86"/>
                  <a:gd name="T53" fmla="*/ 96 h 136"/>
                  <a:gd name="T54" fmla="*/ 13 w 86"/>
                  <a:gd name="T55" fmla="*/ 82 h 136"/>
                  <a:gd name="T56" fmla="*/ 19 w 86"/>
                  <a:gd name="T57" fmla="*/ 66 h 136"/>
                  <a:gd name="T58" fmla="*/ 26 w 86"/>
                  <a:gd name="T59" fmla="*/ 50 h 136"/>
                  <a:gd name="T60" fmla="*/ 29 w 86"/>
                  <a:gd name="T61" fmla="*/ 37 h 136"/>
                  <a:gd name="T62" fmla="*/ 30 w 86"/>
                  <a:gd name="T63" fmla="*/ 26 h 136"/>
                  <a:gd name="T64" fmla="*/ 30 w 86"/>
                  <a:gd name="T65" fmla="*/ 18 h 136"/>
                  <a:gd name="T66" fmla="*/ 26 w 86"/>
                  <a:gd name="T67" fmla="*/ 13 h 136"/>
                  <a:gd name="T68" fmla="*/ 25 w 86"/>
                  <a:gd name="T69" fmla="*/ 9 h 136"/>
                  <a:gd name="T70" fmla="*/ 26 w 86"/>
                  <a:gd name="T71" fmla="*/ 5 h 136"/>
                  <a:gd name="T72" fmla="*/ 27 w 86"/>
                  <a:gd name="T73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6" h="136">
                    <a:moveTo>
                      <a:pt x="27" y="3"/>
                    </a:moveTo>
                    <a:lnTo>
                      <a:pt x="29" y="1"/>
                    </a:lnTo>
                    <a:lnTo>
                      <a:pt x="31" y="1"/>
                    </a:lnTo>
                    <a:lnTo>
                      <a:pt x="34" y="0"/>
                    </a:lnTo>
                    <a:lnTo>
                      <a:pt x="38" y="1"/>
                    </a:lnTo>
                    <a:lnTo>
                      <a:pt x="43" y="3"/>
                    </a:lnTo>
                    <a:lnTo>
                      <a:pt x="48" y="5"/>
                    </a:lnTo>
                    <a:lnTo>
                      <a:pt x="54" y="9"/>
                    </a:lnTo>
                    <a:lnTo>
                      <a:pt x="60" y="13"/>
                    </a:lnTo>
                    <a:lnTo>
                      <a:pt x="67" y="18"/>
                    </a:lnTo>
                    <a:lnTo>
                      <a:pt x="72" y="22"/>
                    </a:lnTo>
                    <a:lnTo>
                      <a:pt x="76" y="26"/>
                    </a:lnTo>
                    <a:lnTo>
                      <a:pt x="80" y="29"/>
                    </a:lnTo>
                    <a:lnTo>
                      <a:pt x="82" y="32"/>
                    </a:lnTo>
                    <a:lnTo>
                      <a:pt x="85" y="34"/>
                    </a:lnTo>
                    <a:lnTo>
                      <a:pt x="86" y="35"/>
                    </a:lnTo>
                    <a:lnTo>
                      <a:pt x="86" y="37"/>
                    </a:lnTo>
                    <a:lnTo>
                      <a:pt x="86" y="39"/>
                    </a:lnTo>
                    <a:lnTo>
                      <a:pt x="85" y="41"/>
                    </a:lnTo>
                    <a:lnTo>
                      <a:pt x="84" y="43"/>
                    </a:lnTo>
                    <a:lnTo>
                      <a:pt x="82" y="47"/>
                    </a:lnTo>
                    <a:lnTo>
                      <a:pt x="80" y="50"/>
                    </a:lnTo>
                    <a:lnTo>
                      <a:pt x="77" y="54"/>
                    </a:lnTo>
                    <a:lnTo>
                      <a:pt x="75" y="58"/>
                    </a:lnTo>
                    <a:lnTo>
                      <a:pt x="71" y="63"/>
                    </a:lnTo>
                    <a:lnTo>
                      <a:pt x="63" y="72"/>
                    </a:lnTo>
                    <a:lnTo>
                      <a:pt x="54" y="83"/>
                    </a:lnTo>
                    <a:lnTo>
                      <a:pt x="48" y="88"/>
                    </a:lnTo>
                    <a:lnTo>
                      <a:pt x="43" y="95"/>
                    </a:lnTo>
                    <a:lnTo>
                      <a:pt x="38" y="100"/>
                    </a:lnTo>
                    <a:lnTo>
                      <a:pt x="32" y="108"/>
                    </a:lnTo>
                    <a:lnTo>
                      <a:pt x="26" y="113"/>
                    </a:lnTo>
                    <a:lnTo>
                      <a:pt x="22" y="120"/>
                    </a:lnTo>
                    <a:lnTo>
                      <a:pt x="18" y="125"/>
                    </a:lnTo>
                    <a:lnTo>
                      <a:pt x="14" y="129"/>
                    </a:lnTo>
                    <a:lnTo>
                      <a:pt x="11" y="132"/>
                    </a:lnTo>
                    <a:lnTo>
                      <a:pt x="9" y="134"/>
                    </a:lnTo>
                    <a:lnTo>
                      <a:pt x="7" y="136"/>
                    </a:lnTo>
                    <a:lnTo>
                      <a:pt x="6" y="136"/>
                    </a:lnTo>
                    <a:lnTo>
                      <a:pt x="5" y="136"/>
                    </a:lnTo>
                    <a:lnTo>
                      <a:pt x="3" y="136"/>
                    </a:lnTo>
                    <a:lnTo>
                      <a:pt x="2" y="134"/>
                    </a:lnTo>
                    <a:lnTo>
                      <a:pt x="1" y="133"/>
                    </a:lnTo>
                    <a:lnTo>
                      <a:pt x="0" y="130"/>
                    </a:lnTo>
                    <a:lnTo>
                      <a:pt x="0" y="129"/>
                    </a:lnTo>
                    <a:lnTo>
                      <a:pt x="0" y="128"/>
                    </a:lnTo>
                    <a:lnTo>
                      <a:pt x="0" y="125"/>
                    </a:lnTo>
                    <a:lnTo>
                      <a:pt x="0" y="122"/>
                    </a:lnTo>
                    <a:lnTo>
                      <a:pt x="0" y="118"/>
                    </a:lnTo>
                    <a:lnTo>
                      <a:pt x="1" y="114"/>
                    </a:lnTo>
                    <a:lnTo>
                      <a:pt x="2" y="112"/>
                    </a:lnTo>
                    <a:lnTo>
                      <a:pt x="3" y="108"/>
                    </a:lnTo>
                    <a:lnTo>
                      <a:pt x="5" y="103"/>
                    </a:lnTo>
                    <a:lnTo>
                      <a:pt x="7" y="96"/>
                    </a:lnTo>
                    <a:lnTo>
                      <a:pt x="10" y="89"/>
                    </a:lnTo>
                    <a:lnTo>
                      <a:pt x="13" y="82"/>
                    </a:lnTo>
                    <a:lnTo>
                      <a:pt x="15" y="74"/>
                    </a:lnTo>
                    <a:lnTo>
                      <a:pt x="19" y="66"/>
                    </a:lnTo>
                    <a:lnTo>
                      <a:pt x="22" y="57"/>
                    </a:lnTo>
                    <a:lnTo>
                      <a:pt x="26" y="50"/>
                    </a:lnTo>
                    <a:lnTo>
                      <a:pt x="27" y="42"/>
                    </a:lnTo>
                    <a:lnTo>
                      <a:pt x="29" y="37"/>
                    </a:lnTo>
                    <a:lnTo>
                      <a:pt x="30" y="30"/>
                    </a:lnTo>
                    <a:lnTo>
                      <a:pt x="30" y="26"/>
                    </a:lnTo>
                    <a:lnTo>
                      <a:pt x="30" y="22"/>
                    </a:lnTo>
                    <a:lnTo>
                      <a:pt x="30" y="18"/>
                    </a:lnTo>
                    <a:lnTo>
                      <a:pt x="27" y="16"/>
                    </a:lnTo>
                    <a:lnTo>
                      <a:pt x="26" y="13"/>
                    </a:lnTo>
                    <a:lnTo>
                      <a:pt x="26" y="10"/>
                    </a:lnTo>
                    <a:lnTo>
                      <a:pt x="25" y="9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7" y="3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638"/>
              <p:cNvSpPr/>
              <p:nvPr/>
            </p:nvSpPr>
            <p:spPr bwMode="auto">
              <a:xfrm>
                <a:off x="2439988" y="2419350"/>
                <a:ext cx="512763" cy="220663"/>
              </a:xfrm>
              <a:custGeom>
                <a:avLst/>
                <a:gdLst>
                  <a:gd name="T0" fmla="*/ 280 w 323"/>
                  <a:gd name="T1" fmla="*/ 79 h 139"/>
                  <a:gd name="T2" fmla="*/ 233 w 323"/>
                  <a:gd name="T3" fmla="*/ 87 h 139"/>
                  <a:gd name="T4" fmla="*/ 192 w 323"/>
                  <a:gd name="T5" fmla="*/ 95 h 139"/>
                  <a:gd name="T6" fmla="*/ 157 w 323"/>
                  <a:gd name="T7" fmla="*/ 102 h 139"/>
                  <a:gd name="T8" fmla="*/ 128 w 323"/>
                  <a:gd name="T9" fmla="*/ 107 h 139"/>
                  <a:gd name="T10" fmla="*/ 105 w 323"/>
                  <a:gd name="T11" fmla="*/ 111 h 139"/>
                  <a:gd name="T12" fmla="*/ 86 w 323"/>
                  <a:gd name="T13" fmla="*/ 116 h 139"/>
                  <a:gd name="T14" fmla="*/ 70 w 323"/>
                  <a:gd name="T15" fmla="*/ 120 h 139"/>
                  <a:gd name="T16" fmla="*/ 58 w 323"/>
                  <a:gd name="T17" fmla="*/ 124 h 139"/>
                  <a:gd name="T18" fmla="*/ 49 w 323"/>
                  <a:gd name="T19" fmla="*/ 128 h 139"/>
                  <a:gd name="T20" fmla="*/ 42 w 323"/>
                  <a:gd name="T21" fmla="*/ 131 h 139"/>
                  <a:gd name="T22" fmla="*/ 29 w 323"/>
                  <a:gd name="T23" fmla="*/ 139 h 139"/>
                  <a:gd name="T24" fmla="*/ 20 w 323"/>
                  <a:gd name="T25" fmla="*/ 137 h 139"/>
                  <a:gd name="T26" fmla="*/ 8 w 323"/>
                  <a:gd name="T27" fmla="*/ 127 h 139"/>
                  <a:gd name="T28" fmla="*/ 1 w 323"/>
                  <a:gd name="T29" fmla="*/ 112 h 139"/>
                  <a:gd name="T30" fmla="*/ 1 w 323"/>
                  <a:gd name="T31" fmla="*/ 104 h 139"/>
                  <a:gd name="T32" fmla="*/ 7 w 323"/>
                  <a:gd name="T33" fmla="*/ 98 h 139"/>
                  <a:gd name="T34" fmla="*/ 15 w 323"/>
                  <a:gd name="T35" fmla="*/ 92 h 139"/>
                  <a:gd name="T36" fmla="*/ 20 w 323"/>
                  <a:gd name="T37" fmla="*/ 81 h 139"/>
                  <a:gd name="T38" fmla="*/ 24 w 323"/>
                  <a:gd name="T39" fmla="*/ 62 h 139"/>
                  <a:gd name="T40" fmla="*/ 25 w 323"/>
                  <a:gd name="T41" fmla="*/ 42 h 139"/>
                  <a:gd name="T42" fmla="*/ 24 w 323"/>
                  <a:gd name="T43" fmla="*/ 28 h 139"/>
                  <a:gd name="T44" fmla="*/ 20 w 323"/>
                  <a:gd name="T45" fmla="*/ 19 h 139"/>
                  <a:gd name="T46" fmla="*/ 13 w 323"/>
                  <a:gd name="T47" fmla="*/ 13 h 139"/>
                  <a:gd name="T48" fmla="*/ 13 w 323"/>
                  <a:gd name="T49" fmla="*/ 8 h 139"/>
                  <a:gd name="T50" fmla="*/ 18 w 323"/>
                  <a:gd name="T51" fmla="*/ 2 h 139"/>
                  <a:gd name="T52" fmla="*/ 24 w 323"/>
                  <a:gd name="T53" fmla="*/ 0 h 139"/>
                  <a:gd name="T54" fmla="*/ 37 w 323"/>
                  <a:gd name="T55" fmla="*/ 3 h 139"/>
                  <a:gd name="T56" fmla="*/ 50 w 323"/>
                  <a:gd name="T57" fmla="*/ 11 h 139"/>
                  <a:gd name="T58" fmla="*/ 57 w 323"/>
                  <a:gd name="T59" fmla="*/ 16 h 139"/>
                  <a:gd name="T60" fmla="*/ 61 w 323"/>
                  <a:gd name="T61" fmla="*/ 24 h 139"/>
                  <a:gd name="T62" fmla="*/ 59 w 323"/>
                  <a:gd name="T63" fmla="*/ 33 h 139"/>
                  <a:gd name="T64" fmla="*/ 57 w 323"/>
                  <a:gd name="T65" fmla="*/ 49 h 139"/>
                  <a:gd name="T66" fmla="*/ 54 w 323"/>
                  <a:gd name="T67" fmla="*/ 67 h 139"/>
                  <a:gd name="T68" fmla="*/ 54 w 323"/>
                  <a:gd name="T69" fmla="*/ 81 h 139"/>
                  <a:gd name="T70" fmla="*/ 55 w 323"/>
                  <a:gd name="T71" fmla="*/ 87 h 139"/>
                  <a:gd name="T72" fmla="*/ 59 w 323"/>
                  <a:gd name="T73" fmla="*/ 87 h 139"/>
                  <a:gd name="T74" fmla="*/ 70 w 323"/>
                  <a:gd name="T75" fmla="*/ 87 h 139"/>
                  <a:gd name="T76" fmla="*/ 86 w 323"/>
                  <a:gd name="T77" fmla="*/ 86 h 139"/>
                  <a:gd name="T78" fmla="*/ 107 w 323"/>
                  <a:gd name="T79" fmla="*/ 83 h 139"/>
                  <a:gd name="T80" fmla="*/ 136 w 323"/>
                  <a:gd name="T81" fmla="*/ 78 h 139"/>
                  <a:gd name="T82" fmla="*/ 234 w 323"/>
                  <a:gd name="T83" fmla="*/ 62 h 139"/>
                  <a:gd name="T84" fmla="*/ 315 w 323"/>
                  <a:gd name="T85" fmla="*/ 7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3" h="139">
                    <a:moveTo>
                      <a:pt x="315" y="74"/>
                    </a:moveTo>
                    <a:lnTo>
                      <a:pt x="296" y="77"/>
                    </a:lnTo>
                    <a:lnTo>
                      <a:pt x="280" y="79"/>
                    </a:lnTo>
                    <a:lnTo>
                      <a:pt x="263" y="82"/>
                    </a:lnTo>
                    <a:lnTo>
                      <a:pt x="248" y="85"/>
                    </a:lnTo>
                    <a:lnTo>
                      <a:pt x="233" y="87"/>
                    </a:lnTo>
                    <a:lnTo>
                      <a:pt x="219" y="90"/>
                    </a:lnTo>
                    <a:lnTo>
                      <a:pt x="205" y="92"/>
                    </a:lnTo>
                    <a:lnTo>
                      <a:pt x="192" y="95"/>
                    </a:lnTo>
                    <a:lnTo>
                      <a:pt x="180" y="96"/>
                    </a:lnTo>
                    <a:lnTo>
                      <a:pt x="169" y="99"/>
                    </a:lnTo>
                    <a:lnTo>
                      <a:pt x="157" y="102"/>
                    </a:lnTo>
                    <a:lnTo>
                      <a:pt x="147" y="103"/>
                    </a:lnTo>
                    <a:lnTo>
                      <a:pt x="137" y="106"/>
                    </a:lnTo>
                    <a:lnTo>
                      <a:pt x="128" y="107"/>
                    </a:lnTo>
                    <a:lnTo>
                      <a:pt x="120" y="108"/>
                    </a:lnTo>
                    <a:lnTo>
                      <a:pt x="112" y="110"/>
                    </a:lnTo>
                    <a:lnTo>
                      <a:pt x="105" y="111"/>
                    </a:lnTo>
                    <a:lnTo>
                      <a:pt x="99" y="114"/>
                    </a:lnTo>
                    <a:lnTo>
                      <a:pt x="92" y="115"/>
                    </a:lnTo>
                    <a:lnTo>
                      <a:pt x="86" y="116"/>
                    </a:lnTo>
                    <a:lnTo>
                      <a:pt x="80" y="117"/>
                    </a:lnTo>
                    <a:lnTo>
                      <a:pt x="75" y="119"/>
                    </a:lnTo>
                    <a:lnTo>
                      <a:pt x="70" y="120"/>
                    </a:lnTo>
                    <a:lnTo>
                      <a:pt x="66" y="121"/>
                    </a:lnTo>
                    <a:lnTo>
                      <a:pt x="62" y="123"/>
                    </a:lnTo>
                    <a:lnTo>
                      <a:pt x="58" y="124"/>
                    </a:lnTo>
                    <a:lnTo>
                      <a:pt x="54" y="125"/>
                    </a:lnTo>
                    <a:lnTo>
                      <a:pt x="51" y="127"/>
                    </a:lnTo>
                    <a:lnTo>
                      <a:pt x="49" y="128"/>
                    </a:lnTo>
                    <a:lnTo>
                      <a:pt x="46" y="129"/>
                    </a:lnTo>
                    <a:lnTo>
                      <a:pt x="45" y="129"/>
                    </a:lnTo>
                    <a:lnTo>
                      <a:pt x="42" y="131"/>
                    </a:lnTo>
                    <a:lnTo>
                      <a:pt x="37" y="135"/>
                    </a:lnTo>
                    <a:lnTo>
                      <a:pt x="33" y="137"/>
                    </a:lnTo>
                    <a:lnTo>
                      <a:pt x="29" y="139"/>
                    </a:lnTo>
                    <a:lnTo>
                      <a:pt x="28" y="139"/>
                    </a:lnTo>
                    <a:lnTo>
                      <a:pt x="24" y="139"/>
                    </a:lnTo>
                    <a:lnTo>
                      <a:pt x="20" y="137"/>
                    </a:lnTo>
                    <a:lnTo>
                      <a:pt x="16" y="135"/>
                    </a:lnTo>
                    <a:lnTo>
                      <a:pt x="12" y="131"/>
                    </a:lnTo>
                    <a:lnTo>
                      <a:pt x="8" y="127"/>
                    </a:lnTo>
                    <a:lnTo>
                      <a:pt x="5" y="123"/>
                    </a:lnTo>
                    <a:lnTo>
                      <a:pt x="3" y="117"/>
                    </a:lnTo>
                    <a:lnTo>
                      <a:pt x="1" y="112"/>
                    </a:lnTo>
                    <a:lnTo>
                      <a:pt x="0" y="110"/>
                    </a:lnTo>
                    <a:lnTo>
                      <a:pt x="0" y="107"/>
                    </a:lnTo>
                    <a:lnTo>
                      <a:pt x="1" y="104"/>
                    </a:lnTo>
                    <a:lnTo>
                      <a:pt x="3" y="103"/>
                    </a:lnTo>
                    <a:lnTo>
                      <a:pt x="4" y="100"/>
                    </a:lnTo>
                    <a:lnTo>
                      <a:pt x="7" y="98"/>
                    </a:lnTo>
                    <a:lnTo>
                      <a:pt x="9" y="96"/>
                    </a:lnTo>
                    <a:lnTo>
                      <a:pt x="12" y="94"/>
                    </a:lnTo>
                    <a:lnTo>
                      <a:pt x="15" y="92"/>
                    </a:lnTo>
                    <a:lnTo>
                      <a:pt x="16" y="88"/>
                    </a:lnTo>
                    <a:lnTo>
                      <a:pt x="18" y="85"/>
                    </a:lnTo>
                    <a:lnTo>
                      <a:pt x="20" y="81"/>
                    </a:lnTo>
                    <a:lnTo>
                      <a:pt x="21" y="75"/>
                    </a:lnTo>
                    <a:lnTo>
                      <a:pt x="22" y="70"/>
                    </a:lnTo>
                    <a:lnTo>
                      <a:pt x="24" y="62"/>
                    </a:lnTo>
                    <a:lnTo>
                      <a:pt x="25" y="56"/>
                    </a:lnTo>
                    <a:lnTo>
                      <a:pt x="25" y="49"/>
                    </a:lnTo>
                    <a:lnTo>
                      <a:pt x="25" y="42"/>
                    </a:lnTo>
                    <a:lnTo>
                      <a:pt x="25" y="37"/>
                    </a:lnTo>
                    <a:lnTo>
                      <a:pt x="25" y="32"/>
                    </a:lnTo>
                    <a:lnTo>
                      <a:pt x="24" y="28"/>
                    </a:lnTo>
                    <a:lnTo>
                      <a:pt x="22" y="24"/>
                    </a:lnTo>
                    <a:lnTo>
                      <a:pt x="21" y="21"/>
                    </a:lnTo>
                    <a:lnTo>
                      <a:pt x="20" y="19"/>
                    </a:lnTo>
                    <a:lnTo>
                      <a:pt x="16" y="16"/>
                    </a:lnTo>
                    <a:lnTo>
                      <a:pt x="15" y="15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9"/>
                    </a:lnTo>
                    <a:lnTo>
                      <a:pt x="13" y="8"/>
                    </a:lnTo>
                    <a:lnTo>
                      <a:pt x="15" y="6"/>
                    </a:lnTo>
                    <a:lnTo>
                      <a:pt x="16" y="4"/>
                    </a:lnTo>
                    <a:lnTo>
                      <a:pt x="18" y="2"/>
                    </a:lnTo>
                    <a:lnTo>
                      <a:pt x="20" y="2"/>
                    </a:lnTo>
                    <a:lnTo>
                      <a:pt x="22" y="2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33" y="2"/>
                    </a:lnTo>
                    <a:lnTo>
                      <a:pt x="37" y="3"/>
                    </a:lnTo>
                    <a:lnTo>
                      <a:pt x="42" y="4"/>
                    </a:lnTo>
                    <a:lnTo>
                      <a:pt x="47" y="8"/>
                    </a:lnTo>
                    <a:lnTo>
                      <a:pt x="50" y="11"/>
                    </a:lnTo>
                    <a:lnTo>
                      <a:pt x="53" y="12"/>
                    </a:lnTo>
                    <a:lnTo>
                      <a:pt x="54" y="13"/>
                    </a:lnTo>
                    <a:lnTo>
                      <a:pt x="57" y="16"/>
                    </a:lnTo>
                    <a:lnTo>
                      <a:pt x="59" y="19"/>
                    </a:lnTo>
                    <a:lnTo>
                      <a:pt x="61" y="21"/>
                    </a:lnTo>
                    <a:lnTo>
                      <a:pt x="61" y="24"/>
                    </a:lnTo>
                    <a:lnTo>
                      <a:pt x="61" y="27"/>
                    </a:lnTo>
                    <a:lnTo>
                      <a:pt x="59" y="29"/>
                    </a:lnTo>
                    <a:lnTo>
                      <a:pt x="59" y="33"/>
                    </a:lnTo>
                    <a:lnTo>
                      <a:pt x="58" y="38"/>
                    </a:lnTo>
                    <a:lnTo>
                      <a:pt x="58" y="42"/>
                    </a:lnTo>
                    <a:lnTo>
                      <a:pt x="57" y="49"/>
                    </a:lnTo>
                    <a:lnTo>
                      <a:pt x="55" y="56"/>
                    </a:lnTo>
                    <a:lnTo>
                      <a:pt x="55" y="62"/>
                    </a:lnTo>
                    <a:lnTo>
                      <a:pt x="54" y="67"/>
                    </a:lnTo>
                    <a:lnTo>
                      <a:pt x="54" y="73"/>
                    </a:lnTo>
                    <a:lnTo>
                      <a:pt x="54" y="77"/>
                    </a:lnTo>
                    <a:lnTo>
                      <a:pt x="54" y="81"/>
                    </a:lnTo>
                    <a:lnTo>
                      <a:pt x="54" y="83"/>
                    </a:lnTo>
                    <a:lnTo>
                      <a:pt x="55" y="85"/>
                    </a:lnTo>
                    <a:lnTo>
                      <a:pt x="55" y="87"/>
                    </a:lnTo>
                    <a:lnTo>
                      <a:pt x="57" y="87"/>
                    </a:lnTo>
                    <a:lnTo>
                      <a:pt x="58" y="87"/>
                    </a:lnTo>
                    <a:lnTo>
                      <a:pt x="59" y="87"/>
                    </a:lnTo>
                    <a:lnTo>
                      <a:pt x="62" y="87"/>
                    </a:lnTo>
                    <a:lnTo>
                      <a:pt x="66" y="87"/>
                    </a:lnTo>
                    <a:lnTo>
                      <a:pt x="70" y="87"/>
                    </a:lnTo>
                    <a:lnTo>
                      <a:pt x="74" y="87"/>
                    </a:lnTo>
                    <a:lnTo>
                      <a:pt x="79" y="86"/>
                    </a:lnTo>
                    <a:lnTo>
                      <a:pt x="86" y="86"/>
                    </a:lnTo>
                    <a:lnTo>
                      <a:pt x="92" y="85"/>
                    </a:lnTo>
                    <a:lnTo>
                      <a:pt x="99" y="83"/>
                    </a:lnTo>
                    <a:lnTo>
                      <a:pt x="107" y="83"/>
                    </a:lnTo>
                    <a:lnTo>
                      <a:pt x="116" y="81"/>
                    </a:lnTo>
                    <a:lnTo>
                      <a:pt x="125" y="79"/>
                    </a:lnTo>
                    <a:lnTo>
                      <a:pt x="136" y="78"/>
                    </a:lnTo>
                    <a:lnTo>
                      <a:pt x="146" y="77"/>
                    </a:lnTo>
                    <a:lnTo>
                      <a:pt x="191" y="69"/>
                    </a:lnTo>
                    <a:lnTo>
                      <a:pt x="234" y="62"/>
                    </a:lnTo>
                    <a:lnTo>
                      <a:pt x="278" y="56"/>
                    </a:lnTo>
                    <a:lnTo>
                      <a:pt x="323" y="50"/>
                    </a:lnTo>
                    <a:lnTo>
                      <a:pt x="315" y="74"/>
                    </a:lnTo>
                    <a:lnTo>
                      <a:pt x="315" y="74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639"/>
              <p:cNvSpPr/>
              <p:nvPr/>
            </p:nvSpPr>
            <p:spPr bwMode="auto">
              <a:xfrm>
                <a:off x="2665413" y="2303463"/>
                <a:ext cx="106363" cy="250825"/>
              </a:xfrm>
              <a:custGeom>
                <a:avLst/>
                <a:gdLst>
                  <a:gd name="T0" fmla="*/ 20 w 67"/>
                  <a:gd name="T1" fmla="*/ 158 h 158"/>
                  <a:gd name="T2" fmla="*/ 20 w 67"/>
                  <a:gd name="T3" fmla="*/ 142 h 158"/>
                  <a:gd name="T4" fmla="*/ 20 w 67"/>
                  <a:gd name="T5" fmla="*/ 126 h 158"/>
                  <a:gd name="T6" fmla="*/ 20 w 67"/>
                  <a:gd name="T7" fmla="*/ 113 h 158"/>
                  <a:gd name="T8" fmla="*/ 19 w 67"/>
                  <a:gd name="T9" fmla="*/ 100 h 158"/>
                  <a:gd name="T10" fmla="*/ 19 w 67"/>
                  <a:gd name="T11" fmla="*/ 88 h 158"/>
                  <a:gd name="T12" fmla="*/ 19 w 67"/>
                  <a:gd name="T13" fmla="*/ 77 h 158"/>
                  <a:gd name="T14" fmla="*/ 17 w 67"/>
                  <a:gd name="T15" fmla="*/ 67 h 158"/>
                  <a:gd name="T16" fmla="*/ 17 w 67"/>
                  <a:gd name="T17" fmla="*/ 57 h 158"/>
                  <a:gd name="T18" fmla="*/ 17 w 67"/>
                  <a:gd name="T19" fmla="*/ 50 h 158"/>
                  <a:gd name="T20" fmla="*/ 16 w 67"/>
                  <a:gd name="T21" fmla="*/ 42 h 158"/>
                  <a:gd name="T22" fmla="*/ 15 w 67"/>
                  <a:gd name="T23" fmla="*/ 36 h 158"/>
                  <a:gd name="T24" fmla="*/ 15 w 67"/>
                  <a:gd name="T25" fmla="*/ 31 h 158"/>
                  <a:gd name="T26" fmla="*/ 13 w 67"/>
                  <a:gd name="T27" fmla="*/ 26 h 158"/>
                  <a:gd name="T28" fmla="*/ 12 w 67"/>
                  <a:gd name="T29" fmla="*/ 23 h 158"/>
                  <a:gd name="T30" fmla="*/ 11 w 67"/>
                  <a:gd name="T31" fmla="*/ 21 h 158"/>
                  <a:gd name="T32" fmla="*/ 9 w 67"/>
                  <a:gd name="T33" fmla="*/ 19 h 158"/>
                  <a:gd name="T34" fmla="*/ 7 w 67"/>
                  <a:gd name="T35" fmla="*/ 17 h 158"/>
                  <a:gd name="T36" fmla="*/ 4 w 67"/>
                  <a:gd name="T37" fmla="*/ 15 h 158"/>
                  <a:gd name="T38" fmla="*/ 3 w 67"/>
                  <a:gd name="T39" fmla="*/ 13 h 158"/>
                  <a:gd name="T40" fmla="*/ 2 w 67"/>
                  <a:gd name="T41" fmla="*/ 11 h 158"/>
                  <a:gd name="T42" fmla="*/ 0 w 67"/>
                  <a:gd name="T43" fmla="*/ 9 h 158"/>
                  <a:gd name="T44" fmla="*/ 0 w 67"/>
                  <a:gd name="T45" fmla="*/ 7 h 158"/>
                  <a:gd name="T46" fmla="*/ 0 w 67"/>
                  <a:gd name="T47" fmla="*/ 5 h 158"/>
                  <a:gd name="T48" fmla="*/ 2 w 67"/>
                  <a:gd name="T49" fmla="*/ 3 h 158"/>
                  <a:gd name="T50" fmla="*/ 3 w 67"/>
                  <a:gd name="T51" fmla="*/ 2 h 158"/>
                  <a:gd name="T52" fmla="*/ 4 w 67"/>
                  <a:gd name="T53" fmla="*/ 1 h 158"/>
                  <a:gd name="T54" fmla="*/ 5 w 67"/>
                  <a:gd name="T55" fmla="*/ 1 h 158"/>
                  <a:gd name="T56" fmla="*/ 8 w 67"/>
                  <a:gd name="T57" fmla="*/ 0 h 158"/>
                  <a:gd name="T58" fmla="*/ 11 w 67"/>
                  <a:gd name="T59" fmla="*/ 0 h 158"/>
                  <a:gd name="T60" fmla="*/ 13 w 67"/>
                  <a:gd name="T61" fmla="*/ 0 h 158"/>
                  <a:gd name="T62" fmla="*/ 17 w 67"/>
                  <a:gd name="T63" fmla="*/ 0 h 158"/>
                  <a:gd name="T64" fmla="*/ 23 w 67"/>
                  <a:gd name="T65" fmla="*/ 1 h 158"/>
                  <a:gd name="T66" fmla="*/ 32 w 67"/>
                  <a:gd name="T67" fmla="*/ 3 h 158"/>
                  <a:gd name="T68" fmla="*/ 40 w 67"/>
                  <a:gd name="T69" fmla="*/ 6 h 158"/>
                  <a:gd name="T70" fmla="*/ 48 w 67"/>
                  <a:gd name="T71" fmla="*/ 11 h 158"/>
                  <a:gd name="T72" fmla="*/ 55 w 67"/>
                  <a:gd name="T73" fmla="*/ 17 h 158"/>
                  <a:gd name="T74" fmla="*/ 58 w 67"/>
                  <a:gd name="T75" fmla="*/ 19 h 158"/>
                  <a:gd name="T76" fmla="*/ 61 w 67"/>
                  <a:gd name="T77" fmla="*/ 22 h 158"/>
                  <a:gd name="T78" fmla="*/ 63 w 67"/>
                  <a:gd name="T79" fmla="*/ 25 h 158"/>
                  <a:gd name="T80" fmla="*/ 65 w 67"/>
                  <a:gd name="T81" fmla="*/ 29 h 158"/>
                  <a:gd name="T82" fmla="*/ 66 w 67"/>
                  <a:gd name="T83" fmla="*/ 31 h 158"/>
                  <a:gd name="T84" fmla="*/ 67 w 67"/>
                  <a:gd name="T85" fmla="*/ 34 h 158"/>
                  <a:gd name="T86" fmla="*/ 67 w 67"/>
                  <a:gd name="T87" fmla="*/ 36 h 158"/>
                  <a:gd name="T88" fmla="*/ 66 w 67"/>
                  <a:gd name="T89" fmla="*/ 39 h 158"/>
                  <a:gd name="T90" fmla="*/ 65 w 67"/>
                  <a:gd name="T91" fmla="*/ 43 h 158"/>
                  <a:gd name="T92" fmla="*/ 65 w 67"/>
                  <a:gd name="T93" fmla="*/ 47 h 158"/>
                  <a:gd name="T94" fmla="*/ 63 w 67"/>
                  <a:gd name="T95" fmla="*/ 52 h 158"/>
                  <a:gd name="T96" fmla="*/ 62 w 67"/>
                  <a:gd name="T97" fmla="*/ 57 h 158"/>
                  <a:gd name="T98" fmla="*/ 61 w 67"/>
                  <a:gd name="T99" fmla="*/ 63 h 158"/>
                  <a:gd name="T100" fmla="*/ 61 w 67"/>
                  <a:gd name="T101" fmla="*/ 69 h 158"/>
                  <a:gd name="T102" fmla="*/ 59 w 67"/>
                  <a:gd name="T103" fmla="*/ 76 h 158"/>
                  <a:gd name="T104" fmla="*/ 58 w 67"/>
                  <a:gd name="T105" fmla="*/ 84 h 158"/>
                  <a:gd name="T106" fmla="*/ 57 w 67"/>
                  <a:gd name="T107" fmla="*/ 100 h 158"/>
                  <a:gd name="T108" fmla="*/ 57 w 67"/>
                  <a:gd name="T109" fmla="*/ 117 h 158"/>
                  <a:gd name="T110" fmla="*/ 57 w 67"/>
                  <a:gd name="T111" fmla="*/ 134 h 158"/>
                  <a:gd name="T112" fmla="*/ 58 w 67"/>
                  <a:gd name="T113" fmla="*/ 152 h 158"/>
                  <a:gd name="T114" fmla="*/ 20 w 67"/>
                  <a:gd name="T115" fmla="*/ 158 h 158"/>
                  <a:gd name="T116" fmla="*/ 20 w 67"/>
                  <a:gd name="T117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" h="158">
                    <a:moveTo>
                      <a:pt x="20" y="158"/>
                    </a:moveTo>
                    <a:lnTo>
                      <a:pt x="20" y="142"/>
                    </a:lnTo>
                    <a:lnTo>
                      <a:pt x="20" y="126"/>
                    </a:lnTo>
                    <a:lnTo>
                      <a:pt x="20" y="113"/>
                    </a:lnTo>
                    <a:lnTo>
                      <a:pt x="19" y="100"/>
                    </a:lnTo>
                    <a:lnTo>
                      <a:pt x="19" y="88"/>
                    </a:lnTo>
                    <a:lnTo>
                      <a:pt x="19" y="77"/>
                    </a:lnTo>
                    <a:lnTo>
                      <a:pt x="17" y="67"/>
                    </a:lnTo>
                    <a:lnTo>
                      <a:pt x="17" y="57"/>
                    </a:lnTo>
                    <a:lnTo>
                      <a:pt x="17" y="50"/>
                    </a:lnTo>
                    <a:lnTo>
                      <a:pt x="16" y="42"/>
                    </a:lnTo>
                    <a:lnTo>
                      <a:pt x="15" y="36"/>
                    </a:lnTo>
                    <a:lnTo>
                      <a:pt x="15" y="31"/>
                    </a:lnTo>
                    <a:lnTo>
                      <a:pt x="13" y="26"/>
                    </a:lnTo>
                    <a:lnTo>
                      <a:pt x="12" y="23"/>
                    </a:lnTo>
                    <a:lnTo>
                      <a:pt x="11" y="21"/>
                    </a:lnTo>
                    <a:lnTo>
                      <a:pt x="9" y="19"/>
                    </a:lnTo>
                    <a:lnTo>
                      <a:pt x="7" y="17"/>
                    </a:lnTo>
                    <a:lnTo>
                      <a:pt x="4" y="15"/>
                    </a:lnTo>
                    <a:lnTo>
                      <a:pt x="3" y="13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3" y="1"/>
                    </a:lnTo>
                    <a:lnTo>
                      <a:pt x="32" y="3"/>
                    </a:lnTo>
                    <a:lnTo>
                      <a:pt x="40" y="6"/>
                    </a:lnTo>
                    <a:lnTo>
                      <a:pt x="48" y="11"/>
                    </a:lnTo>
                    <a:lnTo>
                      <a:pt x="55" y="17"/>
                    </a:lnTo>
                    <a:lnTo>
                      <a:pt x="58" y="19"/>
                    </a:lnTo>
                    <a:lnTo>
                      <a:pt x="61" y="22"/>
                    </a:lnTo>
                    <a:lnTo>
                      <a:pt x="63" y="25"/>
                    </a:lnTo>
                    <a:lnTo>
                      <a:pt x="65" y="29"/>
                    </a:lnTo>
                    <a:lnTo>
                      <a:pt x="66" y="31"/>
                    </a:lnTo>
                    <a:lnTo>
                      <a:pt x="67" y="34"/>
                    </a:lnTo>
                    <a:lnTo>
                      <a:pt x="67" y="36"/>
                    </a:lnTo>
                    <a:lnTo>
                      <a:pt x="66" y="39"/>
                    </a:lnTo>
                    <a:lnTo>
                      <a:pt x="65" y="43"/>
                    </a:lnTo>
                    <a:lnTo>
                      <a:pt x="65" y="47"/>
                    </a:lnTo>
                    <a:lnTo>
                      <a:pt x="63" y="52"/>
                    </a:lnTo>
                    <a:lnTo>
                      <a:pt x="62" y="57"/>
                    </a:lnTo>
                    <a:lnTo>
                      <a:pt x="61" y="63"/>
                    </a:lnTo>
                    <a:lnTo>
                      <a:pt x="61" y="69"/>
                    </a:lnTo>
                    <a:lnTo>
                      <a:pt x="59" y="76"/>
                    </a:lnTo>
                    <a:lnTo>
                      <a:pt x="58" y="84"/>
                    </a:lnTo>
                    <a:lnTo>
                      <a:pt x="57" y="100"/>
                    </a:lnTo>
                    <a:lnTo>
                      <a:pt x="57" y="117"/>
                    </a:lnTo>
                    <a:lnTo>
                      <a:pt x="57" y="134"/>
                    </a:lnTo>
                    <a:lnTo>
                      <a:pt x="58" y="152"/>
                    </a:lnTo>
                    <a:lnTo>
                      <a:pt x="20" y="158"/>
                    </a:lnTo>
                    <a:lnTo>
                      <a:pt x="20" y="158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640"/>
              <p:cNvSpPr/>
              <p:nvPr/>
            </p:nvSpPr>
            <p:spPr bwMode="auto">
              <a:xfrm>
                <a:off x="2208213" y="2701925"/>
                <a:ext cx="501650" cy="488950"/>
              </a:xfrm>
              <a:custGeom>
                <a:avLst/>
                <a:gdLst>
                  <a:gd name="T0" fmla="*/ 230 w 316"/>
                  <a:gd name="T1" fmla="*/ 95 h 308"/>
                  <a:gd name="T2" fmla="*/ 247 w 316"/>
                  <a:gd name="T3" fmla="*/ 70 h 308"/>
                  <a:gd name="T4" fmla="*/ 262 w 316"/>
                  <a:gd name="T5" fmla="*/ 42 h 308"/>
                  <a:gd name="T6" fmla="*/ 274 w 316"/>
                  <a:gd name="T7" fmla="*/ 15 h 308"/>
                  <a:gd name="T8" fmla="*/ 287 w 316"/>
                  <a:gd name="T9" fmla="*/ 9 h 308"/>
                  <a:gd name="T10" fmla="*/ 301 w 316"/>
                  <a:gd name="T11" fmla="*/ 25 h 308"/>
                  <a:gd name="T12" fmla="*/ 311 w 316"/>
                  <a:gd name="T13" fmla="*/ 37 h 308"/>
                  <a:gd name="T14" fmla="*/ 315 w 316"/>
                  <a:gd name="T15" fmla="*/ 45 h 308"/>
                  <a:gd name="T16" fmla="*/ 315 w 316"/>
                  <a:gd name="T17" fmla="*/ 50 h 308"/>
                  <a:gd name="T18" fmla="*/ 311 w 316"/>
                  <a:gd name="T19" fmla="*/ 57 h 308"/>
                  <a:gd name="T20" fmla="*/ 304 w 316"/>
                  <a:gd name="T21" fmla="*/ 66 h 308"/>
                  <a:gd name="T22" fmla="*/ 296 w 316"/>
                  <a:gd name="T23" fmla="*/ 76 h 308"/>
                  <a:gd name="T24" fmla="*/ 286 w 316"/>
                  <a:gd name="T25" fmla="*/ 90 h 308"/>
                  <a:gd name="T26" fmla="*/ 272 w 316"/>
                  <a:gd name="T27" fmla="*/ 105 h 308"/>
                  <a:gd name="T28" fmla="*/ 257 w 316"/>
                  <a:gd name="T29" fmla="*/ 124 h 308"/>
                  <a:gd name="T30" fmla="*/ 238 w 316"/>
                  <a:gd name="T31" fmla="*/ 145 h 308"/>
                  <a:gd name="T32" fmla="*/ 217 w 316"/>
                  <a:gd name="T33" fmla="*/ 167 h 308"/>
                  <a:gd name="T34" fmla="*/ 195 w 316"/>
                  <a:gd name="T35" fmla="*/ 190 h 308"/>
                  <a:gd name="T36" fmla="*/ 172 w 316"/>
                  <a:gd name="T37" fmla="*/ 208 h 308"/>
                  <a:gd name="T38" fmla="*/ 150 w 316"/>
                  <a:gd name="T39" fmla="*/ 226 h 308"/>
                  <a:gd name="T40" fmla="*/ 117 w 316"/>
                  <a:gd name="T41" fmla="*/ 249 h 308"/>
                  <a:gd name="T42" fmla="*/ 72 w 316"/>
                  <a:gd name="T43" fmla="*/ 277 h 308"/>
                  <a:gd name="T44" fmla="*/ 43 w 316"/>
                  <a:gd name="T45" fmla="*/ 292 h 308"/>
                  <a:gd name="T46" fmla="*/ 33 w 316"/>
                  <a:gd name="T47" fmla="*/ 296 h 308"/>
                  <a:gd name="T48" fmla="*/ 24 w 316"/>
                  <a:gd name="T49" fmla="*/ 300 h 308"/>
                  <a:gd name="T50" fmla="*/ 17 w 316"/>
                  <a:gd name="T51" fmla="*/ 304 h 308"/>
                  <a:gd name="T52" fmla="*/ 10 w 316"/>
                  <a:gd name="T53" fmla="*/ 305 h 308"/>
                  <a:gd name="T54" fmla="*/ 4 w 316"/>
                  <a:gd name="T55" fmla="*/ 308 h 308"/>
                  <a:gd name="T56" fmla="*/ 0 w 316"/>
                  <a:gd name="T57" fmla="*/ 307 h 308"/>
                  <a:gd name="T58" fmla="*/ 0 w 316"/>
                  <a:gd name="T59" fmla="*/ 305 h 308"/>
                  <a:gd name="T60" fmla="*/ 1 w 316"/>
                  <a:gd name="T61" fmla="*/ 304 h 308"/>
                  <a:gd name="T62" fmla="*/ 4 w 316"/>
                  <a:gd name="T63" fmla="*/ 302 h 308"/>
                  <a:gd name="T64" fmla="*/ 9 w 316"/>
                  <a:gd name="T65" fmla="*/ 298 h 308"/>
                  <a:gd name="T66" fmla="*/ 14 w 316"/>
                  <a:gd name="T67" fmla="*/ 294 h 308"/>
                  <a:gd name="T68" fmla="*/ 22 w 316"/>
                  <a:gd name="T69" fmla="*/ 288 h 308"/>
                  <a:gd name="T70" fmla="*/ 41 w 316"/>
                  <a:gd name="T71" fmla="*/ 277 h 308"/>
                  <a:gd name="T72" fmla="*/ 63 w 316"/>
                  <a:gd name="T73" fmla="*/ 261 h 308"/>
                  <a:gd name="T74" fmla="*/ 85 w 316"/>
                  <a:gd name="T75" fmla="*/ 242 h 308"/>
                  <a:gd name="T76" fmla="*/ 110 w 316"/>
                  <a:gd name="T77" fmla="*/ 221 h 308"/>
                  <a:gd name="T78" fmla="*/ 137 w 316"/>
                  <a:gd name="T79" fmla="*/ 198 h 308"/>
                  <a:gd name="T80" fmla="*/ 161 w 316"/>
                  <a:gd name="T81" fmla="*/ 174 h 308"/>
                  <a:gd name="T82" fmla="*/ 183 w 316"/>
                  <a:gd name="T83" fmla="*/ 151 h 308"/>
                  <a:gd name="T84" fmla="*/ 204 w 316"/>
                  <a:gd name="T85" fmla="*/ 129 h 308"/>
                  <a:gd name="T86" fmla="*/ 222 w 316"/>
                  <a:gd name="T87" fmla="*/ 10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16" h="308">
                    <a:moveTo>
                      <a:pt x="222" y="107"/>
                    </a:moveTo>
                    <a:lnTo>
                      <a:pt x="230" y="95"/>
                    </a:lnTo>
                    <a:lnTo>
                      <a:pt x="239" y="82"/>
                    </a:lnTo>
                    <a:lnTo>
                      <a:pt x="247" y="70"/>
                    </a:lnTo>
                    <a:lnTo>
                      <a:pt x="254" y="57"/>
                    </a:lnTo>
                    <a:lnTo>
                      <a:pt x="262" y="42"/>
                    </a:lnTo>
                    <a:lnTo>
                      <a:pt x="268" y="29"/>
                    </a:lnTo>
                    <a:lnTo>
                      <a:pt x="274" y="15"/>
                    </a:lnTo>
                    <a:lnTo>
                      <a:pt x="279" y="0"/>
                    </a:lnTo>
                    <a:lnTo>
                      <a:pt x="287" y="9"/>
                    </a:lnTo>
                    <a:lnTo>
                      <a:pt x="295" y="17"/>
                    </a:lnTo>
                    <a:lnTo>
                      <a:pt x="301" y="25"/>
                    </a:lnTo>
                    <a:lnTo>
                      <a:pt x="305" y="32"/>
                    </a:lnTo>
                    <a:lnTo>
                      <a:pt x="311" y="37"/>
                    </a:lnTo>
                    <a:lnTo>
                      <a:pt x="313" y="41"/>
                    </a:lnTo>
                    <a:lnTo>
                      <a:pt x="315" y="45"/>
                    </a:lnTo>
                    <a:lnTo>
                      <a:pt x="316" y="46"/>
                    </a:lnTo>
                    <a:lnTo>
                      <a:pt x="315" y="50"/>
                    </a:lnTo>
                    <a:lnTo>
                      <a:pt x="312" y="53"/>
                    </a:lnTo>
                    <a:lnTo>
                      <a:pt x="311" y="57"/>
                    </a:lnTo>
                    <a:lnTo>
                      <a:pt x="308" y="61"/>
                    </a:lnTo>
                    <a:lnTo>
                      <a:pt x="304" y="66"/>
                    </a:lnTo>
                    <a:lnTo>
                      <a:pt x="301" y="71"/>
                    </a:lnTo>
                    <a:lnTo>
                      <a:pt x="296" y="76"/>
                    </a:lnTo>
                    <a:lnTo>
                      <a:pt x="292" y="83"/>
                    </a:lnTo>
                    <a:lnTo>
                      <a:pt x="286" y="90"/>
                    </a:lnTo>
                    <a:lnTo>
                      <a:pt x="279" y="97"/>
                    </a:lnTo>
                    <a:lnTo>
                      <a:pt x="272" y="105"/>
                    </a:lnTo>
                    <a:lnTo>
                      <a:pt x="265" y="115"/>
                    </a:lnTo>
                    <a:lnTo>
                      <a:pt x="257" y="124"/>
                    </a:lnTo>
                    <a:lnTo>
                      <a:pt x="247" y="134"/>
                    </a:lnTo>
                    <a:lnTo>
                      <a:pt x="238" y="145"/>
                    </a:lnTo>
                    <a:lnTo>
                      <a:pt x="228" y="155"/>
                    </a:lnTo>
                    <a:lnTo>
                      <a:pt x="217" y="167"/>
                    </a:lnTo>
                    <a:lnTo>
                      <a:pt x="205" y="179"/>
                    </a:lnTo>
                    <a:lnTo>
                      <a:pt x="195" y="190"/>
                    </a:lnTo>
                    <a:lnTo>
                      <a:pt x="183" y="199"/>
                    </a:lnTo>
                    <a:lnTo>
                      <a:pt x="172" y="208"/>
                    </a:lnTo>
                    <a:lnTo>
                      <a:pt x="161" y="217"/>
                    </a:lnTo>
                    <a:lnTo>
                      <a:pt x="150" y="226"/>
                    </a:lnTo>
                    <a:lnTo>
                      <a:pt x="139" y="234"/>
                    </a:lnTo>
                    <a:lnTo>
                      <a:pt x="117" y="249"/>
                    </a:lnTo>
                    <a:lnTo>
                      <a:pt x="95" y="263"/>
                    </a:lnTo>
                    <a:lnTo>
                      <a:pt x="72" y="277"/>
                    </a:lnTo>
                    <a:lnTo>
                      <a:pt x="49" y="288"/>
                    </a:lnTo>
                    <a:lnTo>
                      <a:pt x="43" y="292"/>
                    </a:lnTo>
                    <a:lnTo>
                      <a:pt x="38" y="295"/>
                    </a:lnTo>
                    <a:lnTo>
                      <a:pt x="33" y="296"/>
                    </a:lnTo>
                    <a:lnTo>
                      <a:pt x="29" y="299"/>
                    </a:lnTo>
                    <a:lnTo>
                      <a:pt x="24" y="300"/>
                    </a:lnTo>
                    <a:lnTo>
                      <a:pt x="20" y="303"/>
                    </a:lnTo>
                    <a:lnTo>
                      <a:pt x="17" y="304"/>
                    </a:lnTo>
                    <a:lnTo>
                      <a:pt x="13" y="305"/>
                    </a:lnTo>
                    <a:lnTo>
                      <a:pt x="10" y="305"/>
                    </a:lnTo>
                    <a:lnTo>
                      <a:pt x="8" y="307"/>
                    </a:lnTo>
                    <a:lnTo>
                      <a:pt x="4" y="308"/>
                    </a:lnTo>
                    <a:lnTo>
                      <a:pt x="1" y="308"/>
                    </a:lnTo>
                    <a:lnTo>
                      <a:pt x="0" y="307"/>
                    </a:lnTo>
                    <a:lnTo>
                      <a:pt x="0" y="307"/>
                    </a:lnTo>
                    <a:lnTo>
                      <a:pt x="0" y="305"/>
                    </a:lnTo>
                    <a:lnTo>
                      <a:pt x="0" y="305"/>
                    </a:lnTo>
                    <a:lnTo>
                      <a:pt x="1" y="304"/>
                    </a:lnTo>
                    <a:lnTo>
                      <a:pt x="3" y="303"/>
                    </a:lnTo>
                    <a:lnTo>
                      <a:pt x="4" y="302"/>
                    </a:lnTo>
                    <a:lnTo>
                      <a:pt x="6" y="299"/>
                    </a:lnTo>
                    <a:lnTo>
                      <a:pt x="9" y="298"/>
                    </a:lnTo>
                    <a:lnTo>
                      <a:pt x="12" y="295"/>
                    </a:lnTo>
                    <a:lnTo>
                      <a:pt x="14" y="294"/>
                    </a:lnTo>
                    <a:lnTo>
                      <a:pt x="18" y="291"/>
                    </a:lnTo>
                    <a:lnTo>
                      <a:pt x="22" y="288"/>
                    </a:lnTo>
                    <a:lnTo>
                      <a:pt x="31" y="283"/>
                    </a:lnTo>
                    <a:lnTo>
                      <a:pt x="41" y="277"/>
                    </a:lnTo>
                    <a:lnTo>
                      <a:pt x="51" y="269"/>
                    </a:lnTo>
                    <a:lnTo>
                      <a:pt x="63" y="261"/>
                    </a:lnTo>
                    <a:lnTo>
                      <a:pt x="75" y="251"/>
                    </a:lnTo>
                    <a:lnTo>
                      <a:pt x="85" y="242"/>
                    </a:lnTo>
                    <a:lnTo>
                      <a:pt x="99" y="233"/>
                    </a:lnTo>
                    <a:lnTo>
                      <a:pt x="110" y="221"/>
                    </a:lnTo>
                    <a:lnTo>
                      <a:pt x="124" y="211"/>
                    </a:lnTo>
                    <a:lnTo>
                      <a:pt x="137" y="198"/>
                    </a:lnTo>
                    <a:lnTo>
                      <a:pt x="149" y="186"/>
                    </a:lnTo>
                    <a:lnTo>
                      <a:pt x="161" y="174"/>
                    </a:lnTo>
                    <a:lnTo>
                      <a:pt x="172" y="162"/>
                    </a:lnTo>
                    <a:lnTo>
                      <a:pt x="183" y="151"/>
                    </a:lnTo>
                    <a:lnTo>
                      <a:pt x="193" y="140"/>
                    </a:lnTo>
                    <a:lnTo>
                      <a:pt x="204" y="129"/>
                    </a:lnTo>
                    <a:lnTo>
                      <a:pt x="213" y="117"/>
                    </a:lnTo>
                    <a:lnTo>
                      <a:pt x="222" y="107"/>
                    </a:lnTo>
                    <a:lnTo>
                      <a:pt x="222" y="107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641"/>
              <p:cNvSpPr/>
              <p:nvPr/>
            </p:nvSpPr>
            <p:spPr bwMode="auto">
              <a:xfrm>
                <a:off x="2339976" y="2644775"/>
                <a:ext cx="795338" cy="125413"/>
              </a:xfrm>
              <a:custGeom>
                <a:avLst/>
                <a:gdLst>
                  <a:gd name="T0" fmla="*/ 247 w 501"/>
                  <a:gd name="T1" fmla="*/ 52 h 79"/>
                  <a:gd name="T2" fmla="*/ 220 w 501"/>
                  <a:gd name="T3" fmla="*/ 56 h 79"/>
                  <a:gd name="T4" fmla="*/ 189 w 501"/>
                  <a:gd name="T5" fmla="*/ 60 h 79"/>
                  <a:gd name="T6" fmla="*/ 158 w 501"/>
                  <a:gd name="T7" fmla="*/ 64 h 79"/>
                  <a:gd name="T8" fmla="*/ 124 w 501"/>
                  <a:gd name="T9" fmla="*/ 69 h 79"/>
                  <a:gd name="T10" fmla="*/ 108 w 501"/>
                  <a:gd name="T11" fmla="*/ 73 h 79"/>
                  <a:gd name="T12" fmla="*/ 92 w 501"/>
                  <a:gd name="T13" fmla="*/ 74 h 79"/>
                  <a:gd name="T14" fmla="*/ 80 w 501"/>
                  <a:gd name="T15" fmla="*/ 77 h 79"/>
                  <a:gd name="T16" fmla="*/ 70 w 501"/>
                  <a:gd name="T17" fmla="*/ 78 h 79"/>
                  <a:gd name="T18" fmla="*/ 60 w 501"/>
                  <a:gd name="T19" fmla="*/ 78 h 79"/>
                  <a:gd name="T20" fmla="*/ 52 w 501"/>
                  <a:gd name="T21" fmla="*/ 79 h 79"/>
                  <a:gd name="T22" fmla="*/ 47 w 501"/>
                  <a:gd name="T23" fmla="*/ 79 h 79"/>
                  <a:gd name="T24" fmla="*/ 43 w 501"/>
                  <a:gd name="T25" fmla="*/ 79 h 79"/>
                  <a:gd name="T26" fmla="*/ 34 w 501"/>
                  <a:gd name="T27" fmla="*/ 78 h 79"/>
                  <a:gd name="T28" fmla="*/ 29 w 501"/>
                  <a:gd name="T29" fmla="*/ 77 h 79"/>
                  <a:gd name="T30" fmla="*/ 24 w 501"/>
                  <a:gd name="T31" fmla="*/ 73 h 79"/>
                  <a:gd name="T32" fmla="*/ 14 w 501"/>
                  <a:gd name="T33" fmla="*/ 65 h 79"/>
                  <a:gd name="T34" fmla="*/ 4 w 501"/>
                  <a:gd name="T35" fmla="*/ 57 h 79"/>
                  <a:gd name="T36" fmla="*/ 9 w 501"/>
                  <a:gd name="T37" fmla="*/ 52 h 79"/>
                  <a:gd name="T38" fmla="*/ 29 w 501"/>
                  <a:gd name="T39" fmla="*/ 51 h 79"/>
                  <a:gd name="T40" fmla="*/ 52 w 501"/>
                  <a:gd name="T41" fmla="*/ 48 h 79"/>
                  <a:gd name="T42" fmla="*/ 80 w 501"/>
                  <a:gd name="T43" fmla="*/ 45 h 79"/>
                  <a:gd name="T44" fmla="*/ 104 w 501"/>
                  <a:gd name="T45" fmla="*/ 43 h 79"/>
                  <a:gd name="T46" fmla="*/ 121 w 501"/>
                  <a:gd name="T47" fmla="*/ 41 h 79"/>
                  <a:gd name="T48" fmla="*/ 141 w 501"/>
                  <a:gd name="T49" fmla="*/ 40 h 79"/>
                  <a:gd name="T50" fmla="*/ 162 w 501"/>
                  <a:gd name="T51" fmla="*/ 37 h 79"/>
                  <a:gd name="T52" fmla="*/ 184 w 501"/>
                  <a:gd name="T53" fmla="*/ 35 h 79"/>
                  <a:gd name="T54" fmla="*/ 209 w 501"/>
                  <a:gd name="T55" fmla="*/ 32 h 79"/>
                  <a:gd name="T56" fmla="*/ 235 w 501"/>
                  <a:gd name="T57" fmla="*/ 28 h 79"/>
                  <a:gd name="T58" fmla="*/ 264 w 501"/>
                  <a:gd name="T59" fmla="*/ 24 h 79"/>
                  <a:gd name="T60" fmla="*/ 293 w 501"/>
                  <a:gd name="T61" fmla="*/ 20 h 79"/>
                  <a:gd name="T62" fmla="*/ 321 w 501"/>
                  <a:gd name="T63" fmla="*/ 18 h 79"/>
                  <a:gd name="T64" fmla="*/ 345 w 501"/>
                  <a:gd name="T65" fmla="*/ 14 h 79"/>
                  <a:gd name="T66" fmla="*/ 367 w 501"/>
                  <a:gd name="T67" fmla="*/ 11 h 79"/>
                  <a:gd name="T68" fmla="*/ 386 w 501"/>
                  <a:gd name="T69" fmla="*/ 8 h 79"/>
                  <a:gd name="T70" fmla="*/ 403 w 501"/>
                  <a:gd name="T71" fmla="*/ 6 h 79"/>
                  <a:gd name="T72" fmla="*/ 416 w 501"/>
                  <a:gd name="T73" fmla="*/ 4 h 79"/>
                  <a:gd name="T74" fmla="*/ 428 w 501"/>
                  <a:gd name="T75" fmla="*/ 2 h 79"/>
                  <a:gd name="T76" fmla="*/ 440 w 501"/>
                  <a:gd name="T77" fmla="*/ 0 h 79"/>
                  <a:gd name="T78" fmla="*/ 455 w 501"/>
                  <a:gd name="T79" fmla="*/ 2 h 79"/>
                  <a:gd name="T80" fmla="*/ 467 w 501"/>
                  <a:gd name="T81" fmla="*/ 3 h 79"/>
                  <a:gd name="T82" fmla="*/ 479 w 501"/>
                  <a:gd name="T83" fmla="*/ 8 h 79"/>
                  <a:gd name="T84" fmla="*/ 488 w 501"/>
                  <a:gd name="T85" fmla="*/ 16 h 79"/>
                  <a:gd name="T86" fmla="*/ 495 w 501"/>
                  <a:gd name="T87" fmla="*/ 23 h 79"/>
                  <a:gd name="T88" fmla="*/ 499 w 501"/>
                  <a:gd name="T89" fmla="*/ 28 h 79"/>
                  <a:gd name="T90" fmla="*/ 501 w 501"/>
                  <a:gd name="T91" fmla="*/ 32 h 79"/>
                  <a:gd name="T92" fmla="*/ 501 w 501"/>
                  <a:gd name="T93" fmla="*/ 36 h 79"/>
                  <a:gd name="T94" fmla="*/ 499 w 501"/>
                  <a:gd name="T95" fmla="*/ 39 h 79"/>
                  <a:gd name="T96" fmla="*/ 496 w 501"/>
                  <a:gd name="T97" fmla="*/ 41 h 79"/>
                  <a:gd name="T98" fmla="*/ 491 w 501"/>
                  <a:gd name="T99" fmla="*/ 44 h 79"/>
                  <a:gd name="T100" fmla="*/ 484 w 501"/>
                  <a:gd name="T101" fmla="*/ 45 h 79"/>
                  <a:gd name="T102" fmla="*/ 475 w 501"/>
                  <a:gd name="T103" fmla="*/ 44 h 79"/>
                  <a:gd name="T104" fmla="*/ 463 w 501"/>
                  <a:gd name="T105" fmla="*/ 43 h 79"/>
                  <a:gd name="T106" fmla="*/ 447 w 501"/>
                  <a:gd name="T107" fmla="*/ 41 h 79"/>
                  <a:gd name="T108" fmla="*/ 429 w 501"/>
                  <a:gd name="T109" fmla="*/ 40 h 79"/>
                  <a:gd name="T110" fmla="*/ 407 w 501"/>
                  <a:gd name="T111" fmla="*/ 40 h 79"/>
                  <a:gd name="T112" fmla="*/ 383 w 501"/>
                  <a:gd name="T113" fmla="*/ 41 h 79"/>
                  <a:gd name="T114" fmla="*/ 357 w 501"/>
                  <a:gd name="T115" fmla="*/ 4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1" h="79">
                    <a:moveTo>
                      <a:pt x="357" y="44"/>
                    </a:moveTo>
                    <a:lnTo>
                      <a:pt x="247" y="52"/>
                    </a:lnTo>
                    <a:lnTo>
                      <a:pt x="234" y="53"/>
                    </a:lnTo>
                    <a:lnTo>
                      <a:pt x="220" y="56"/>
                    </a:lnTo>
                    <a:lnTo>
                      <a:pt x="205" y="57"/>
                    </a:lnTo>
                    <a:lnTo>
                      <a:pt x="189" y="60"/>
                    </a:lnTo>
                    <a:lnTo>
                      <a:pt x="174" y="61"/>
                    </a:lnTo>
                    <a:lnTo>
                      <a:pt x="158" y="64"/>
                    </a:lnTo>
                    <a:lnTo>
                      <a:pt x="141" y="66"/>
                    </a:lnTo>
                    <a:lnTo>
                      <a:pt x="124" y="69"/>
                    </a:lnTo>
                    <a:lnTo>
                      <a:pt x="116" y="72"/>
                    </a:lnTo>
                    <a:lnTo>
                      <a:pt x="108" y="73"/>
                    </a:lnTo>
                    <a:lnTo>
                      <a:pt x="100" y="73"/>
                    </a:lnTo>
                    <a:lnTo>
                      <a:pt x="92" y="74"/>
                    </a:lnTo>
                    <a:lnTo>
                      <a:pt x="85" y="76"/>
                    </a:lnTo>
                    <a:lnTo>
                      <a:pt x="80" y="77"/>
                    </a:lnTo>
                    <a:lnTo>
                      <a:pt x="74" y="77"/>
                    </a:lnTo>
                    <a:lnTo>
                      <a:pt x="70" y="78"/>
                    </a:lnTo>
                    <a:lnTo>
                      <a:pt x="64" y="78"/>
                    </a:lnTo>
                    <a:lnTo>
                      <a:pt x="60" y="78"/>
                    </a:lnTo>
                    <a:lnTo>
                      <a:pt x="56" y="79"/>
                    </a:lnTo>
                    <a:lnTo>
                      <a:pt x="52" y="79"/>
                    </a:lnTo>
                    <a:lnTo>
                      <a:pt x="50" y="79"/>
                    </a:lnTo>
                    <a:lnTo>
                      <a:pt x="47" y="79"/>
                    </a:lnTo>
                    <a:lnTo>
                      <a:pt x="45" y="79"/>
                    </a:lnTo>
                    <a:lnTo>
                      <a:pt x="43" y="79"/>
                    </a:lnTo>
                    <a:lnTo>
                      <a:pt x="38" y="79"/>
                    </a:lnTo>
                    <a:lnTo>
                      <a:pt x="34" y="78"/>
                    </a:lnTo>
                    <a:lnTo>
                      <a:pt x="31" y="78"/>
                    </a:lnTo>
                    <a:lnTo>
                      <a:pt x="29" y="77"/>
                    </a:lnTo>
                    <a:lnTo>
                      <a:pt x="26" y="74"/>
                    </a:lnTo>
                    <a:lnTo>
                      <a:pt x="24" y="73"/>
                    </a:lnTo>
                    <a:lnTo>
                      <a:pt x="20" y="69"/>
                    </a:lnTo>
                    <a:lnTo>
                      <a:pt x="14" y="65"/>
                    </a:lnTo>
                    <a:lnTo>
                      <a:pt x="9" y="61"/>
                    </a:lnTo>
                    <a:lnTo>
                      <a:pt x="4" y="57"/>
                    </a:lnTo>
                    <a:lnTo>
                      <a:pt x="0" y="52"/>
                    </a:lnTo>
                    <a:lnTo>
                      <a:pt x="9" y="52"/>
                    </a:lnTo>
                    <a:lnTo>
                      <a:pt x="18" y="51"/>
                    </a:lnTo>
                    <a:lnTo>
                      <a:pt x="29" y="51"/>
                    </a:lnTo>
                    <a:lnTo>
                      <a:pt x="41" y="49"/>
                    </a:lnTo>
                    <a:lnTo>
                      <a:pt x="52" y="48"/>
                    </a:lnTo>
                    <a:lnTo>
                      <a:pt x="66" y="47"/>
                    </a:lnTo>
                    <a:lnTo>
                      <a:pt x="80" y="45"/>
                    </a:lnTo>
                    <a:lnTo>
                      <a:pt x="95" y="44"/>
                    </a:lnTo>
                    <a:lnTo>
                      <a:pt x="104" y="43"/>
                    </a:lnTo>
                    <a:lnTo>
                      <a:pt x="112" y="43"/>
                    </a:lnTo>
                    <a:lnTo>
                      <a:pt x="121" y="41"/>
                    </a:lnTo>
                    <a:lnTo>
                      <a:pt x="130" y="41"/>
                    </a:lnTo>
                    <a:lnTo>
                      <a:pt x="141" y="40"/>
                    </a:lnTo>
                    <a:lnTo>
                      <a:pt x="150" y="39"/>
                    </a:lnTo>
                    <a:lnTo>
                      <a:pt x="162" y="37"/>
                    </a:lnTo>
                    <a:lnTo>
                      <a:pt x="172" y="36"/>
                    </a:lnTo>
                    <a:lnTo>
                      <a:pt x="184" y="35"/>
                    </a:lnTo>
                    <a:lnTo>
                      <a:pt x="196" y="33"/>
                    </a:lnTo>
                    <a:lnTo>
                      <a:pt x="209" y="32"/>
                    </a:lnTo>
                    <a:lnTo>
                      <a:pt x="222" y="29"/>
                    </a:lnTo>
                    <a:lnTo>
                      <a:pt x="235" y="28"/>
                    </a:lnTo>
                    <a:lnTo>
                      <a:pt x="250" y="27"/>
                    </a:lnTo>
                    <a:lnTo>
                      <a:pt x="264" y="24"/>
                    </a:lnTo>
                    <a:lnTo>
                      <a:pt x="279" y="23"/>
                    </a:lnTo>
                    <a:lnTo>
                      <a:pt x="293" y="20"/>
                    </a:lnTo>
                    <a:lnTo>
                      <a:pt x="308" y="19"/>
                    </a:lnTo>
                    <a:lnTo>
                      <a:pt x="321" y="18"/>
                    </a:lnTo>
                    <a:lnTo>
                      <a:pt x="333" y="15"/>
                    </a:lnTo>
                    <a:lnTo>
                      <a:pt x="345" y="14"/>
                    </a:lnTo>
                    <a:lnTo>
                      <a:pt x="357" y="12"/>
                    </a:lnTo>
                    <a:lnTo>
                      <a:pt x="367" y="11"/>
                    </a:lnTo>
                    <a:lnTo>
                      <a:pt x="376" y="10"/>
                    </a:lnTo>
                    <a:lnTo>
                      <a:pt x="386" y="8"/>
                    </a:lnTo>
                    <a:lnTo>
                      <a:pt x="395" y="7"/>
                    </a:lnTo>
                    <a:lnTo>
                      <a:pt x="403" y="6"/>
                    </a:lnTo>
                    <a:lnTo>
                      <a:pt x="409" y="4"/>
                    </a:lnTo>
                    <a:lnTo>
                      <a:pt x="416" y="4"/>
                    </a:lnTo>
                    <a:lnTo>
                      <a:pt x="422" y="3"/>
                    </a:lnTo>
                    <a:lnTo>
                      <a:pt x="428" y="2"/>
                    </a:lnTo>
                    <a:lnTo>
                      <a:pt x="432" y="2"/>
                    </a:lnTo>
                    <a:lnTo>
                      <a:pt x="440" y="0"/>
                    </a:lnTo>
                    <a:lnTo>
                      <a:pt x="447" y="0"/>
                    </a:lnTo>
                    <a:lnTo>
                      <a:pt x="455" y="2"/>
                    </a:lnTo>
                    <a:lnTo>
                      <a:pt x="462" y="2"/>
                    </a:lnTo>
                    <a:lnTo>
                      <a:pt x="467" y="3"/>
                    </a:lnTo>
                    <a:lnTo>
                      <a:pt x="474" y="6"/>
                    </a:lnTo>
                    <a:lnTo>
                      <a:pt x="479" y="8"/>
                    </a:lnTo>
                    <a:lnTo>
                      <a:pt x="483" y="12"/>
                    </a:lnTo>
                    <a:lnTo>
                      <a:pt x="488" y="16"/>
                    </a:lnTo>
                    <a:lnTo>
                      <a:pt x="492" y="20"/>
                    </a:lnTo>
                    <a:lnTo>
                      <a:pt x="495" y="23"/>
                    </a:lnTo>
                    <a:lnTo>
                      <a:pt x="497" y="25"/>
                    </a:lnTo>
                    <a:lnTo>
                      <a:pt x="499" y="28"/>
                    </a:lnTo>
                    <a:lnTo>
                      <a:pt x="500" y="31"/>
                    </a:lnTo>
                    <a:lnTo>
                      <a:pt x="501" y="32"/>
                    </a:lnTo>
                    <a:lnTo>
                      <a:pt x="501" y="33"/>
                    </a:lnTo>
                    <a:lnTo>
                      <a:pt x="501" y="36"/>
                    </a:lnTo>
                    <a:lnTo>
                      <a:pt x="500" y="37"/>
                    </a:lnTo>
                    <a:lnTo>
                      <a:pt x="499" y="39"/>
                    </a:lnTo>
                    <a:lnTo>
                      <a:pt x="497" y="40"/>
                    </a:lnTo>
                    <a:lnTo>
                      <a:pt x="496" y="41"/>
                    </a:lnTo>
                    <a:lnTo>
                      <a:pt x="494" y="43"/>
                    </a:lnTo>
                    <a:lnTo>
                      <a:pt x="491" y="44"/>
                    </a:lnTo>
                    <a:lnTo>
                      <a:pt x="488" y="44"/>
                    </a:lnTo>
                    <a:lnTo>
                      <a:pt x="484" y="45"/>
                    </a:lnTo>
                    <a:lnTo>
                      <a:pt x="480" y="45"/>
                    </a:lnTo>
                    <a:lnTo>
                      <a:pt x="475" y="44"/>
                    </a:lnTo>
                    <a:lnTo>
                      <a:pt x="470" y="44"/>
                    </a:lnTo>
                    <a:lnTo>
                      <a:pt x="463" y="43"/>
                    </a:lnTo>
                    <a:lnTo>
                      <a:pt x="455" y="41"/>
                    </a:lnTo>
                    <a:lnTo>
                      <a:pt x="447" y="41"/>
                    </a:lnTo>
                    <a:lnTo>
                      <a:pt x="438" y="40"/>
                    </a:lnTo>
                    <a:lnTo>
                      <a:pt x="429" y="40"/>
                    </a:lnTo>
                    <a:lnTo>
                      <a:pt x="418" y="40"/>
                    </a:lnTo>
                    <a:lnTo>
                      <a:pt x="407" y="40"/>
                    </a:lnTo>
                    <a:lnTo>
                      <a:pt x="395" y="41"/>
                    </a:lnTo>
                    <a:lnTo>
                      <a:pt x="383" y="41"/>
                    </a:lnTo>
                    <a:lnTo>
                      <a:pt x="370" y="43"/>
                    </a:lnTo>
                    <a:lnTo>
                      <a:pt x="357" y="44"/>
                    </a:lnTo>
                    <a:lnTo>
                      <a:pt x="357" y="44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642"/>
              <p:cNvSpPr/>
              <p:nvPr/>
            </p:nvSpPr>
            <p:spPr bwMode="auto">
              <a:xfrm>
                <a:off x="2570163" y="2867025"/>
                <a:ext cx="458788" cy="236538"/>
              </a:xfrm>
              <a:custGeom>
                <a:avLst/>
                <a:gdLst>
                  <a:gd name="T0" fmla="*/ 212 w 289"/>
                  <a:gd name="T1" fmla="*/ 45 h 149"/>
                  <a:gd name="T2" fmla="*/ 205 w 289"/>
                  <a:gd name="T3" fmla="*/ 41 h 149"/>
                  <a:gd name="T4" fmla="*/ 194 w 289"/>
                  <a:gd name="T5" fmla="*/ 40 h 149"/>
                  <a:gd name="T6" fmla="*/ 181 w 289"/>
                  <a:gd name="T7" fmla="*/ 41 h 149"/>
                  <a:gd name="T8" fmla="*/ 168 w 289"/>
                  <a:gd name="T9" fmla="*/ 42 h 149"/>
                  <a:gd name="T10" fmla="*/ 156 w 289"/>
                  <a:gd name="T11" fmla="*/ 43 h 149"/>
                  <a:gd name="T12" fmla="*/ 142 w 289"/>
                  <a:gd name="T13" fmla="*/ 46 h 149"/>
                  <a:gd name="T14" fmla="*/ 123 w 289"/>
                  <a:gd name="T15" fmla="*/ 49 h 149"/>
                  <a:gd name="T16" fmla="*/ 102 w 289"/>
                  <a:gd name="T17" fmla="*/ 53 h 149"/>
                  <a:gd name="T18" fmla="*/ 79 w 289"/>
                  <a:gd name="T19" fmla="*/ 57 h 149"/>
                  <a:gd name="T20" fmla="*/ 52 w 289"/>
                  <a:gd name="T21" fmla="*/ 61 h 149"/>
                  <a:gd name="T22" fmla="*/ 23 w 289"/>
                  <a:gd name="T23" fmla="*/ 65 h 149"/>
                  <a:gd name="T24" fmla="*/ 0 w 289"/>
                  <a:gd name="T25" fmla="*/ 45 h 149"/>
                  <a:gd name="T26" fmla="*/ 26 w 289"/>
                  <a:gd name="T27" fmla="*/ 41 h 149"/>
                  <a:gd name="T28" fmla="*/ 56 w 289"/>
                  <a:gd name="T29" fmla="*/ 36 h 149"/>
                  <a:gd name="T30" fmla="*/ 89 w 289"/>
                  <a:gd name="T31" fmla="*/ 32 h 149"/>
                  <a:gd name="T32" fmla="*/ 126 w 289"/>
                  <a:gd name="T33" fmla="*/ 26 h 149"/>
                  <a:gd name="T34" fmla="*/ 143 w 289"/>
                  <a:gd name="T35" fmla="*/ 24 h 149"/>
                  <a:gd name="T36" fmla="*/ 159 w 289"/>
                  <a:gd name="T37" fmla="*/ 21 h 149"/>
                  <a:gd name="T38" fmla="*/ 172 w 289"/>
                  <a:gd name="T39" fmla="*/ 18 h 149"/>
                  <a:gd name="T40" fmla="*/ 184 w 289"/>
                  <a:gd name="T41" fmla="*/ 16 h 149"/>
                  <a:gd name="T42" fmla="*/ 193 w 289"/>
                  <a:gd name="T43" fmla="*/ 13 h 149"/>
                  <a:gd name="T44" fmla="*/ 200 w 289"/>
                  <a:gd name="T45" fmla="*/ 12 h 149"/>
                  <a:gd name="T46" fmla="*/ 204 w 289"/>
                  <a:gd name="T47" fmla="*/ 9 h 149"/>
                  <a:gd name="T48" fmla="*/ 206 w 289"/>
                  <a:gd name="T49" fmla="*/ 8 h 149"/>
                  <a:gd name="T50" fmla="*/ 212 w 289"/>
                  <a:gd name="T51" fmla="*/ 1 h 149"/>
                  <a:gd name="T52" fmla="*/ 214 w 289"/>
                  <a:gd name="T53" fmla="*/ 0 h 149"/>
                  <a:gd name="T54" fmla="*/ 219 w 289"/>
                  <a:gd name="T55" fmla="*/ 0 h 149"/>
                  <a:gd name="T56" fmla="*/ 225 w 289"/>
                  <a:gd name="T57" fmla="*/ 1 h 149"/>
                  <a:gd name="T58" fmla="*/ 231 w 289"/>
                  <a:gd name="T59" fmla="*/ 4 h 149"/>
                  <a:gd name="T60" fmla="*/ 239 w 289"/>
                  <a:gd name="T61" fmla="*/ 8 h 149"/>
                  <a:gd name="T62" fmla="*/ 248 w 289"/>
                  <a:gd name="T63" fmla="*/ 13 h 149"/>
                  <a:gd name="T64" fmla="*/ 266 w 289"/>
                  <a:gd name="T65" fmla="*/ 26 h 149"/>
                  <a:gd name="T66" fmla="*/ 279 w 289"/>
                  <a:gd name="T67" fmla="*/ 40 h 149"/>
                  <a:gd name="T68" fmla="*/ 284 w 289"/>
                  <a:gd name="T69" fmla="*/ 45 h 149"/>
                  <a:gd name="T70" fmla="*/ 287 w 289"/>
                  <a:gd name="T71" fmla="*/ 50 h 149"/>
                  <a:gd name="T72" fmla="*/ 289 w 289"/>
                  <a:gd name="T73" fmla="*/ 54 h 149"/>
                  <a:gd name="T74" fmla="*/ 289 w 289"/>
                  <a:gd name="T75" fmla="*/ 57 h 149"/>
                  <a:gd name="T76" fmla="*/ 285 w 289"/>
                  <a:gd name="T77" fmla="*/ 63 h 149"/>
                  <a:gd name="T78" fmla="*/ 281 w 289"/>
                  <a:gd name="T79" fmla="*/ 66 h 149"/>
                  <a:gd name="T80" fmla="*/ 276 w 289"/>
                  <a:gd name="T81" fmla="*/ 67 h 149"/>
                  <a:gd name="T82" fmla="*/ 273 w 289"/>
                  <a:gd name="T83" fmla="*/ 70 h 149"/>
                  <a:gd name="T84" fmla="*/ 268 w 289"/>
                  <a:gd name="T85" fmla="*/ 74 h 149"/>
                  <a:gd name="T86" fmla="*/ 263 w 289"/>
                  <a:gd name="T87" fmla="*/ 82 h 149"/>
                  <a:gd name="T88" fmla="*/ 255 w 289"/>
                  <a:gd name="T89" fmla="*/ 91 h 149"/>
                  <a:gd name="T90" fmla="*/ 247 w 289"/>
                  <a:gd name="T91" fmla="*/ 101 h 149"/>
                  <a:gd name="T92" fmla="*/ 239 w 289"/>
                  <a:gd name="T93" fmla="*/ 115 h 149"/>
                  <a:gd name="T94" fmla="*/ 230 w 289"/>
                  <a:gd name="T95" fmla="*/ 130 h 149"/>
                  <a:gd name="T96" fmla="*/ 219 w 289"/>
                  <a:gd name="T97" fmla="*/ 149 h 149"/>
                  <a:gd name="T98" fmla="*/ 192 w 289"/>
                  <a:gd name="T99" fmla="*/ 137 h 149"/>
                  <a:gd name="T100" fmla="*/ 200 w 289"/>
                  <a:gd name="T101" fmla="*/ 117 h 149"/>
                  <a:gd name="T102" fmla="*/ 205 w 289"/>
                  <a:gd name="T103" fmla="*/ 100 h 149"/>
                  <a:gd name="T104" fmla="*/ 210 w 289"/>
                  <a:gd name="T105" fmla="*/ 84 h 149"/>
                  <a:gd name="T106" fmla="*/ 213 w 289"/>
                  <a:gd name="T107" fmla="*/ 72 h 149"/>
                  <a:gd name="T108" fmla="*/ 216 w 289"/>
                  <a:gd name="T109" fmla="*/ 62 h 149"/>
                  <a:gd name="T110" fmla="*/ 216 w 289"/>
                  <a:gd name="T111" fmla="*/ 54 h 149"/>
                  <a:gd name="T112" fmla="*/ 216 w 289"/>
                  <a:gd name="T113" fmla="*/ 49 h 149"/>
                  <a:gd name="T114" fmla="*/ 214 w 289"/>
                  <a:gd name="T115" fmla="*/ 4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9" h="149">
                    <a:moveTo>
                      <a:pt x="214" y="47"/>
                    </a:moveTo>
                    <a:lnTo>
                      <a:pt x="212" y="45"/>
                    </a:lnTo>
                    <a:lnTo>
                      <a:pt x="209" y="42"/>
                    </a:lnTo>
                    <a:lnTo>
                      <a:pt x="205" y="41"/>
                    </a:lnTo>
                    <a:lnTo>
                      <a:pt x="200" y="41"/>
                    </a:lnTo>
                    <a:lnTo>
                      <a:pt x="194" y="40"/>
                    </a:lnTo>
                    <a:lnTo>
                      <a:pt x="188" y="41"/>
                    </a:lnTo>
                    <a:lnTo>
                      <a:pt x="181" y="41"/>
                    </a:lnTo>
                    <a:lnTo>
                      <a:pt x="173" y="42"/>
                    </a:lnTo>
                    <a:lnTo>
                      <a:pt x="168" y="42"/>
                    </a:lnTo>
                    <a:lnTo>
                      <a:pt x="163" y="43"/>
                    </a:lnTo>
                    <a:lnTo>
                      <a:pt x="156" y="43"/>
                    </a:lnTo>
                    <a:lnTo>
                      <a:pt x="150" y="45"/>
                    </a:lnTo>
                    <a:lnTo>
                      <a:pt x="142" y="46"/>
                    </a:lnTo>
                    <a:lnTo>
                      <a:pt x="133" y="47"/>
                    </a:lnTo>
                    <a:lnTo>
                      <a:pt x="123" y="49"/>
                    </a:lnTo>
                    <a:lnTo>
                      <a:pt x="113" y="50"/>
                    </a:lnTo>
                    <a:lnTo>
                      <a:pt x="102" y="53"/>
                    </a:lnTo>
                    <a:lnTo>
                      <a:pt x="90" y="54"/>
                    </a:lnTo>
                    <a:lnTo>
                      <a:pt x="79" y="57"/>
                    </a:lnTo>
                    <a:lnTo>
                      <a:pt x="65" y="58"/>
                    </a:lnTo>
                    <a:lnTo>
                      <a:pt x="52" y="61"/>
                    </a:lnTo>
                    <a:lnTo>
                      <a:pt x="38" y="63"/>
                    </a:lnTo>
                    <a:lnTo>
                      <a:pt x="23" y="65"/>
                    </a:lnTo>
                    <a:lnTo>
                      <a:pt x="8" y="6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6" y="41"/>
                    </a:lnTo>
                    <a:lnTo>
                      <a:pt x="40" y="38"/>
                    </a:lnTo>
                    <a:lnTo>
                      <a:pt x="56" y="36"/>
                    </a:lnTo>
                    <a:lnTo>
                      <a:pt x="72" y="34"/>
                    </a:lnTo>
                    <a:lnTo>
                      <a:pt x="89" y="32"/>
                    </a:lnTo>
                    <a:lnTo>
                      <a:pt x="108" y="29"/>
                    </a:lnTo>
                    <a:lnTo>
                      <a:pt x="126" y="26"/>
                    </a:lnTo>
                    <a:lnTo>
                      <a:pt x="135" y="25"/>
                    </a:lnTo>
                    <a:lnTo>
                      <a:pt x="143" y="24"/>
                    </a:lnTo>
                    <a:lnTo>
                      <a:pt x="151" y="22"/>
                    </a:lnTo>
                    <a:lnTo>
                      <a:pt x="159" y="21"/>
                    </a:lnTo>
                    <a:lnTo>
                      <a:pt x="166" y="20"/>
                    </a:lnTo>
                    <a:lnTo>
                      <a:pt x="172" y="18"/>
                    </a:lnTo>
                    <a:lnTo>
                      <a:pt x="179" y="17"/>
                    </a:lnTo>
                    <a:lnTo>
                      <a:pt x="184" y="16"/>
                    </a:lnTo>
                    <a:lnTo>
                      <a:pt x="189" y="15"/>
                    </a:lnTo>
                    <a:lnTo>
                      <a:pt x="193" y="13"/>
                    </a:lnTo>
                    <a:lnTo>
                      <a:pt x="197" y="13"/>
                    </a:lnTo>
                    <a:lnTo>
                      <a:pt x="200" y="12"/>
                    </a:lnTo>
                    <a:lnTo>
                      <a:pt x="202" y="11"/>
                    </a:lnTo>
                    <a:lnTo>
                      <a:pt x="204" y="9"/>
                    </a:lnTo>
                    <a:lnTo>
                      <a:pt x="206" y="9"/>
                    </a:lnTo>
                    <a:lnTo>
                      <a:pt x="206" y="8"/>
                    </a:lnTo>
                    <a:lnTo>
                      <a:pt x="209" y="4"/>
                    </a:lnTo>
                    <a:lnTo>
                      <a:pt x="212" y="1"/>
                    </a:lnTo>
                    <a:lnTo>
                      <a:pt x="213" y="1"/>
                    </a:lnTo>
                    <a:lnTo>
                      <a:pt x="214" y="0"/>
                    </a:lnTo>
                    <a:lnTo>
                      <a:pt x="217" y="0"/>
                    </a:lnTo>
                    <a:lnTo>
                      <a:pt x="219" y="0"/>
                    </a:lnTo>
                    <a:lnTo>
                      <a:pt x="222" y="1"/>
                    </a:lnTo>
                    <a:lnTo>
                      <a:pt x="225" y="1"/>
                    </a:lnTo>
                    <a:lnTo>
                      <a:pt x="227" y="3"/>
                    </a:lnTo>
                    <a:lnTo>
                      <a:pt x="231" y="4"/>
                    </a:lnTo>
                    <a:lnTo>
                      <a:pt x="235" y="7"/>
                    </a:lnTo>
                    <a:lnTo>
                      <a:pt x="239" y="8"/>
                    </a:lnTo>
                    <a:lnTo>
                      <a:pt x="243" y="11"/>
                    </a:lnTo>
                    <a:lnTo>
                      <a:pt x="248" y="13"/>
                    </a:lnTo>
                    <a:lnTo>
                      <a:pt x="258" y="20"/>
                    </a:lnTo>
                    <a:lnTo>
                      <a:pt x="266" y="26"/>
                    </a:lnTo>
                    <a:lnTo>
                      <a:pt x="272" y="33"/>
                    </a:lnTo>
                    <a:lnTo>
                      <a:pt x="279" y="40"/>
                    </a:lnTo>
                    <a:lnTo>
                      <a:pt x="281" y="42"/>
                    </a:lnTo>
                    <a:lnTo>
                      <a:pt x="284" y="45"/>
                    </a:lnTo>
                    <a:lnTo>
                      <a:pt x="285" y="47"/>
                    </a:lnTo>
                    <a:lnTo>
                      <a:pt x="287" y="50"/>
                    </a:lnTo>
                    <a:lnTo>
                      <a:pt x="288" y="53"/>
                    </a:lnTo>
                    <a:lnTo>
                      <a:pt x="289" y="54"/>
                    </a:lnTo>
                    <a:lnTo>
                      <a:pt x="289" y="57"/>
                    </a:lnTo>
                    <a:lnTo>
                      <a:pt x="289" y="57"/>
                    </a:lnTo>
                    <a:lnTo>
                      <a:pt x="288" y="61"/>
                    </a:lnTo>
                    <a:lnTo>
                      <a:pt x="285" y="63"/>
                    </a:lnTo>
                    <a:lnTo>
                      <a:pt x="283" y="65"/>
                    </a:lnTo>
                    <a:lnTo>
                      <a:pt x="281" y="66"/>
                    </a:lnTo>
                    <a:lnTo>
                      <a:pt x="279" y="67"/>
                    </a:lnTo>
                    <a:lnTo>
                      <a:pt x="276" y="67"/>
                    </a:lnTo>
                    <a:lnTo>
                      <a:pt x="275" y="68"/>
                    </a:lnTo>
                    <a:lnTo>
                      <a:pt x="273" y="70"/>
                    </a:lnTo>
                    <a:lnTo>
                      <a:pt x="271" y="72"/>
                    </a:lnTo>
                    <a:lnTo>
                      <a:pt x="268" y="74"/>
                    </a:lnTo>
                    <a:lnTo>
                      <a:pt x="266" y="78"/>
                    </a:lnTo>
                    <a:lnTo>
                      <a:pt x="263" y="82"/>
                    </a:lnTo>
                    <a:lnTo>
                      <a:pt x="259" y="86"/>
                    </a:lnTo>
                    <a:lnTo>
                      <a:pt x="255" y="91"/>
                    </a:lnTo>
                    <a:lnTo>
                      <a:pt x="252" y="96"/>
                    </a:lnTo>
                    <a:lnTo>
                      <a:pt x="247" y="101"/>
                    </a:lnTo>
                    <a:lnTo>
                      <a:pt x="243" y="108"/>
                    </a:lnTo>
                    <a:lnTo>
                      <a:pt x="239" y="115"/>
                    </a:lnTo>
                    <a:lnTo>
                      <a:pt x="234" y="122"/>
                    </a:lnTo>
                    <a:lnTo>
                      <a:pt x="230" y="130"/>
                    </a:lnTo>
                    <a:lnTo>
                      <a:pt x="225" y="140"/>
                    </a:lnTo>
                    <a:lnTo>
                      <a:pt x="219" y="149"/>
                    </a:lnTo>
                    <a:lnTo>
                      <a:pt x="188" y="149"/>
                    </a:lnTo>
                    <a:lnTo>
                      <a:pt x="192" y="137"/>
                    </a:lnTo>
                    <a:lnTo>
                      <a:pt x="196" y="128"/>
                    </a:lnTo>
                    <a:lnTo>
                      <a:pt x="200" y="117"/>
                    </a:lnTo>
                    <a:lnTo>
                      <a:pt x="202" y="108"/>
                    </a:lnTo>
                    <a:lnTo>
                      <a:pt x="205" y="100"/>
                    </a:lnTo>
                    <a:lnTo>
                      <a:pt x="208" y="92"/>
                    </a:lnTo>
                    <a:lnTo>
                      <a:pt x="210" y="84"/>
                    </a:lnTo>
                    <a:lnTo>
                      <a:pt x="212" y="78"/>
                    </a:lnTo>
                    <a:lnTo>
                      <a:pt x="213" y="72"/>
                    </a:lnTo>
                    <a:lnTo>
                      <a:pt x="214" y="67"/>
                    </a:lnTo>
                    <a:lnTo>
                      <a:pt x="216" y="62"/>
                    </a:lnTo>
                    <a:lnTo>
                      <a:pt x="216" y="58"/>
                    </a:lnTo>
                    <a:lnTo>
                      <a:pt x="216" y="54"/>
                    </a:lnTo>
                    <a:lnTo>
                      <a:pt x="216" y="51"/>
                    </a:lnTo>
                    <a:lnTo>
                      <a:pt x="216" y="49"/>
                    </a:lnTo>
                    <a:lnTo>
                      <a:pt x="214" y="47"/>
                    </a:lnTo>
                    <a:lnTo>
                      <a:pt x="214" y="47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643"/>
              <p:cNvSpPr/>
              <p:nvPr/>
            </p:nvSpPr>
            <p:spPr bwMode="auto">
              <a:xfrm>
                <a:off x="2536826" y="2930525"/>
                <a:ext cx="96838" cy="274638"/>
              </a:xfrm>
              <a:custGeom>
                <a:avLst/>
                <a:gdLst>
                  <a:gd name="T0" fmla="*/ 58 w 61"/>
                  <a:gd name="T1" fmla="*/ 169 h 173"/>
                  <a:gd name="T2" fmla="*/ 51 w 61"/>
                  <a:gd name="T3" fmla="*/ 173 h 173"/>
                  <a:gd name="T4" fmla="*/ 48 w 61"/>
                  <a:gd name="T5" fmla="*/ 173 h 173"/>
                  <a:gd name="T6" fmla="*/ 46 w 61"/>
                  <a:gd name="T7" fmla="*/ 171 h 173"/>
                  <a:gd name="T8" fmla="*/ 43 w 61"/>
                  <a:gd name="T9" fmla="*/ 167 h 173"/>
                  <a:gd name="T10" fmla="*/ 40 w 61"/>
                  <a:gd name="T11" fmla="*/ 160 h 173"/>
                  <a:gd name="T12" fmla="*/ 38 w 61"/>
                  <a:gd name="T13" fmla="*/ 151 h 173"/>
                  <a:gd name="T14" fmla="*/ 35 w 61"/>
                  <a:gd name="T15" fmla="*/ 140 h 173"/>
                  <a:gd name="T16" fmla="*/ 32 w 61"/>
                  <a:gd name="T17" fmla="*/ 127 h 173"/>
                  <a:gd name="T18" fmla="*/ 30 w 61"/>
                  <a:gd name="T19" fmla="*/ 111 h 173"/>
                  <a:gd name="T20" fmla="*/ 26 w 61"/>
                  <a:gd name="T21" fmla="*/ 94 h 173"/>
                  <a:gd name="T22" fmla="*/ 23 w 61"/>
                  <a:gd name="T23" fmla="*/ 79 h 173"/>
                  <a:gd name="T24" fmla="*/ 19 w 61"/>
                  <a:gd name="T25" fmla="*/ 65 h 173"/>
                  <a:gd name="T26" fmla="*/ 17 w 61"/>
                  <a:gd name="T27" fmla="*/ 54 h 173"/>
                  <a:gd name="T28" fmla="*/ 14 w 61"/>
                  <a:gd name="T29" fmla="*/ 44 h 173"/>
                  <a:gd name="T30" fmla="*/ 11 w 61"/>
                  <a:gd name="T31" fmla="*/ 36 h 173"/>
                  <a:gd name="T32" fmla="*/ 9 w 61"/>
                  <a:gd name="T33" fmla="*/ 30 h 173"/>
                  <a:gd name="T34" fmla="*/ 7 w 61"/>
                  <a:gd name="T35" fmla="*/ 26 h 173"/>
                  <a:gd name="T36" fmla="*/ 4 w 61"/>
                  <a:gd name="T37" fmla="*/ 23 h 173"/>
                  <a:gd name="T38" fmla="*/ 0 w 61"/>
                  <a:gd name="T39" fmla="*/ 15 h 173"/>
                  <a:gd name="T40" fmla="*/ 0 w 61"/>
                  <a:gd name="T41" fmla="*/ 10 h 173"/>
                  <a:gd name="T42" fmla="*/ 2 w 61"/>
                  <a:gd name="T43" fmla="*/ 7 h 173"/>
                  <a:gd name="T44" fmla="*/ 5 w 61"/>
                  <a:gd name="T45" fmla="*/ 3 h 173"/>
                  <a:gd name="T46" fmla="*/ 10 w 61"/>
                  <a:gd name="T47" fmla="*/ 2 h 173"/>
                  <a:gd name="T48" fmla="*/ 17 w 61"/>
                  <a:gd name="T49" fmla="*/ 0 h 173"/>
                  <a:gd name="T50" fmla="*/ 26 w 61"/>
                  <a:gd name="T51" fmla="*/ 0 h 173"/>
                  <a:gd name="T52" fmla="*/ 39 w 61"/>
                  <a:gd name="T53" fmla="*/ 0 h 173"/>
                  <a:gd name="T54" fmla="*/ 54 w 61"/>
                  <a:gd name="T55" fmla="*/ 2 h 173"/>
                  <a:gd name="T56" fmla="*/ 52 w 61"/>
                  <a:gd name="T57" fmla="*/ 18 h 173"/>
                  <a:gd name="T58" fmla="*/ 52 w 61"/>
                  <a:gd name="T59" fmla="*/ 38 h 173"/>
                  <a:gd name="T60" fmla="*/ 54 w 61"/>
                  <a:gd name="T61" fmla="*/ 61 h 173"/>
                  <a:gd name="T62" fmla="*/ 56 w 61"/>
                  <a:gd name="T63" fmla="*/ 90 h 173"/>
                  <a:gd name="T64" fmla="*/ 59 w 61"/>
                  <a:gd name="T65" fmla="*/ 106 h 173"/>
                  <a:gd name="T66" fmla="*/ 60 w 61"/>
                  <a:gd name="T67" fmla="*/ 119 h 173"/>
                  <a:gd name="T68" fmla="*/ 60 w 61"/>
                  <a:gd name="T69" fmla="*/ 131 h 173"/>
                  <a:gd name="T70" fmla="*/ 60 w 61"/>
                  <a:gd name="T71" fmla="*/ 142 h 173"/>
                  <a:gd name="T72" fmla="*/ 61 w 61"/>
                  <a:gd name="T73" fmla="*/ 150 h 173"/>
                  <a:gd name="T74" fmla="*/ 60 w 61"/>
                  <a:gd name="T75" fmla="*/ 158 h 173"/>
                  <a:gd name="T76" fmla="*/ 60 w 61"/>
                  <a:gd name="T77" fmla="*/ 161 h 173"/>
                  <a:gd name="T78" fmla="*/ 59 w 61"/>
                  <a:gd name="T79" fmla="*/ 165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1" h="173">
                    <a:moveTo>
                      <a:pt x="59" y="165"/>
                    </a:moveTo>
                    <a:lnTo>
                      <a:pt x="58" y="169"/>
                    </a:lnTo>
                    <a:lnTo>
                      <a:pt x="54" y="172"/>
                    </a:lnTo>
                    <a:lnTo>
                      <a:pt x="51" y="173"/>
                    </a:lnTo>
                    <a:lnTo>
                      <a:pt x="48" y="173"/>
                    </a:lnTo>
                    <a:lnTo>
                      <a:pt x="48" y="173"/>
                    </a:lnTo>
                    <a:lnTo>
                      <a:pt x="47" y="172"/>
                    </a:lnTo>
                    <a:lnTo>
                      <a:pt x="46" y="171"/>
                    </a:lnTo>
                    <a:lnTo>
                      <a:pt x="44" y="169"/>
                    </a:lnTo>
                    <a:lnTo>
                      <a:pt x="43" y="167"/>
                    </a:lnTo>
                    <a:lnTo>
                      <a:pt x="42" y="164"/>
                    </a:lnTo>
                    <a:lnTo>
                      <a:pt x="40" y="160"/>
                    </a:lnTo>
                    <a:lnTo>
                      <a:pt x="39" y="156"/>
                    </a:lnTo>
                    <a:lnTo>
                      <a:pt x="38" y="151"/>
                    </a:lnTo>
                    <a:lnTo>
                      <a:pt x="36" y="146"/>
                    </a:lnTo>
                    <a:lnTo>
                      <a:pt x="35" y="140"/>
                    </a:lnTo>
                    <a:lnTo>
                      <a:pt x="34" y="134"/>
                    </a:lnTo>
                    <a:lnTo>
                      <a:pt x="32" y="127"/>
                    </a:lnTo>
                    <a:lnTo>
                      <a:pt x="31" y="119"/>
                    </a:lnTo>
                    <a:lnTo>
                      <a:pt x="30" y="111"/>
                    </a:lnTo>
                    <a:lnTo>
                      <a:pt x="29" y="104"/>
                    </a:lnTo>
                    <a:lnTo>
                      <a:pt x="26" y="94"/>
                    </a:lnTo>
                    <a:lnTo>
                      <a:pt x="25" y="86"/>
                    </a:lnTo>
                    <a:lnTo>
                      <a:pt x="23" y="79"/>
                    </a:lnTo>
                    <a:lnTo>
                      <a:pt x="21" y="72"/>
                    </a:lnTo>
                    <a:lnTo>
                      <a:pt x="19" y="65"/>
                    </a:lnTo>
                    <a:lnTo>
                      <a:pt x="18" y="59"/>
                    </a:lnTo>
                    <a:lnTo>
                      <a:pt x="17" y="54"/>
                    </a:lnTo>
                    <a:lnTo>
                      <a:pt x="15" y="48"/>
                    </a:lnTo>
                    <a:lnTo>
                      <a:pt x="14" y="44"/>
                    </a:lnTo>
                    <a:lnTo>
                      <a:pt x="13" y="40"/>
                    </a:lnTo>
                    <a:lnTo>
                      <a:pt x="11" y="36"/>
                    </a:lnTo>
                    <a:lnTo>
                      <a:pt x="10" y="32"/>
                    </a:lnTo>
                    <a:lnTo>
                      <a:pt x="9" y="30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7" y="25"/>
                    </a:lnTo>
                    <a:lnTo>
                      <a:pt x="4" y="23"/>
                    </a:lnTo>
                    <a:lnTo>
                      <a:pt x="2" y="19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3" y="1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2" y="0"/>
                    </a:lnTo>
                    <a:lnTo>
                      <a:pt x="39" y="0"/>
                    </a:lnTo>
                    <a:lnTo>
                      <a:pt x="46" y="1"/>
                    </a:lnTo>
                    <a:lnTo>
                      <a:pt x="54" y="2"/>
                    </a:lnTo>
                    <a:lnTo>
                      <a:pt x="54" y="9"/>
                    </a:lnTo>
                    <a:lnTo>
                      <a:pt x="52" y="18"/>
                    </a:lnTo>
                    <a:lnTo>
                      <a:pt x="52" y="27"/>
                    </a:lnTo>
                    <a:lnTo>
                      <a:pt x="52" y="38"/>
                    </a:lnTo>
                    <a:lnTo>
                      <a:pt x="54" y="48"/>
                    </a:lnTo>
                    <a:lnTo>
                      <a:pt x="54" y="61"/>
                    </a:lnTo>
                    <a:lnTo>
                      <a:pt x="55" y="75"/>
                    </a:lnTo>
                    <a:lnTo>
                      <a:pt x="56" y="90"/>
                    </a:lnTo>
                    <a:lnTo>
                      <a:pt x="58" y="98"/>
                    </a:lnTo>
                    <a:lnTo>
                      <a:pt x="59" y="106"/>
                    </a:lnTo>
                    <a:lnTo>
                      <a:pt x="59" y="113"/>
                    </a:lnTo>
                    <a:lnTo>
                      <a:pt x="60" y="119"/>
                    </a:lnTo>
                    <a:lnTo>
                      <a:pt x="60" y="126"/>
                    </a:lnTo>
                    <a:lnTo>
                      <a:pt x="60" y="131"/>
                    </a:lnTo>
                    <a:lnTo>
                      <a:pt x="60" y="136"/>
                    </a:lnTo>
                    <a:lnTo>
                      <a:pt x="60" y="142"/>
                    </a:lnTo>
                    <a:lnTo>
                      <a:pt x="61" y="146"/>
                    </a:lnTo>
                    <a:lnTo>
                      <a:pt x="61" y="150"/>
                    </a:lnTo>
                    <a:lnTo>
                      <a:pt x="60" y="154"/>
                    </a:lnTo>
                    <a:lnTo>
                      <a:pt x="60" y="158"/>
                    </a:lnTo>
                    <a:lnTo>
                      <a:pt x="60" y="160"/>
                    </a:lnTo>
                    <a:lnTo>
                      <a:pt x="60" y="161"/>
                    </a:lnTo>
                    <a:lnTo>
                      <a:pt x="60" y="164"/>
                    </a:lnTo>
                    <a:lnTo>
                      <a:pt x="59" y="165"/>
                    </a:lnTo>
                    <a:lnTo>
                      <a:pt x="59" y="165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644"/>
              <p:cNvSpPr/>
              <p:nvPr/>
            </p:nvSpPr>
            <p:spPr bwMode="auto">
              <a:xfrm>
                <a:off x="2609851" y="3075806"/>
                <a:ext cx="350838" cy="76200"/>
              </a:xfrm>
              <a:custGeom>
                <a:avLst/>
                <a:gdLst>
                  <a:gd name="T0" fmla="*/ 208 w 221"/>
                  <a:gd name="T1" fmla="*/ 8 h 48"/>
                  <a:gd name="T2" fmla="*/ 216 w 221"/>
                  <a:gd name="T3" fmla="*/ 13 h 48"/>
                  <a:gd name="T4" fmla="*/ 220 w 221"/>
                  <a:gd name="T5" fmla="*/ 18 h 48"/>
                  <a:gd name="T6" fmla="*/ 221 w 221"/>
                  <a:gd name="T7" fmla="*/ 22 h 48"/>
                  <a:gd name="T8" fmla="*/ 220 w 221"/>
                  <a:gd name="T9" fmla="*/ 25 h 48"/>
                  <a:gd name="T10" fmla="*/ 218 w 221"/>
                  <a:gd name="T11" fmla="*/ 26 h 48"/>
                  <a:gd name="T12" fmla="*/ 216 w 221"/>
                  <a:gd name="T13" fmla="*/ 27 h 48"/>
                  <a:gd name="T14" fmla="*/ 210 w 221"/>
                  <a:gd name="T15" fmla="*/ 30 h 48"/>
                  <a:gd name="T16" fmla="*/ 201 w 221"/>
                  <a:gd name="T17" fmla="*/ 31 h 48"/>
                  <a:gd name="T18" fmla="*/ 184 w 221"/>
                  <a:gd name="T19" fmla="*/ 34 h 48"/>
                  <a:gd name="T20" fmla="*/ 172 w 221"/>
                  <a:gd name="T21" fmla="*/ 34 h 48"/>
                  <a:gd name="T22" fmla="*/ 158 w 221"/>
                  <a:gd name="T23" fmla="*/ 34 h 48"/>
                  <a:gd name="T24" fmla="*/ 139 w 221"/>
                  <a:gd name="T25" fmla="*/ 35 h 48"/>
                  <a:gd name="T26" fmla="*/ 118 w 221"/>
                  <a:gd name="T27" fmla="*/ 37 h 48"/>
                  <a:gd name="T28" fmla="*/ 93 w 221"/>
                  <a:gd name="T29" fmla="*/ 39 h 48"/>
                  <a:gd name="T30" fmla="*/ 65 w 221"/>
                  <a:gd name="T31" fmla="*/ 42 h 48"/>
                  <a:gd name="T32" fmla="*/ 35 w 221"/>
                  <a:gd name="T33" fmla="*/ 46 h 48"/>
                  <a:gd name="T34" fmla="*/ 0 w 221"/>
                  <a:gd name="T35" fmla="*/ 48 h 48"/>
                  <a:gd name="T36" fmla="*/ 10 w 221"/>
                  <a:gd name="T37" fmla="*/ 22 h 48"/>
                  <a:gd name="T38" fmla="*/ 30 w 221"/>
                  <a:gd name="T39" fmla="*/ 22 h 48"/>
                  <a:gd name="T40" fmla="*/ 42 w 221"/>
                  <a:gd name="T41" fmla="*/ 19 h 48"/>
                  <a:gd name="T42" fmla="*/ 47 w 221"/>
                  <a:gd name="T43" fmla="*/ 19 h 48"/>
                  <a:gd name="T44" fmla="*/ 54 w 221"/>
                  <a:gd name="T45" fmla="*/ 18 h 48"/>
                  <a:gd name="T46" fmla="*/ 62 w 221"/>
                  <a:gd name="T47" fmla="*/ 17 h 48"/>
                  <a:gd name="T48" fmla="*/ 71 w 221"/>
                  <a:gd name="T49" fmla="*/ 15 h 48"/>
                  <a:gd name="T50" fmla="*/ 88 w 221"/>
                  <a:gd name="T51" fmla="*/ 13 h 48"/>
                  <a:gd name="T52" fmla="*/ 114 w 221"/>
                  <a:gd name="T53" fmla="*/ 8 h 48"/>
                  <a:gd name="T54" fmla="*/ 129 w 221"/>
                  <a:gd name="T55" fmla="*/ 5 h 48"/>
                  <a:gd name="T56" fmla="*/ 141 w 221"/>
                  <a:gd name="T57" fmla="*/ 4 h 48"/>
                  <a:gd name="T58" fmla="*/ 151 w 221"/>
                  <a:gd name="T59" fmla="*/ 2 h 48"/>
                  <a:gd name="T60" fmla="*/ 160 w 221"/>
                  <a:gd name="T61" fmla="*/ 1 h 48"/>
                  <a:gd name="T62" fmla="*/ 168 w 221"/>
                  <a:gd name="T63" fmla="*/ 1 h 48"/>
                  <a:gd name="T64" fmla="*/ 175 w 221"/>
                  <a:gd name="T65" fmla="*/ 0 h 48"/>
                  <a:gd name="T66" fmla="*/ 180 w 221"/>
                  <a:gd name="T67" fmla="*/ 0 h 48"/>
                  <a:gd name="T68" fmla="*/ 184 w 221"/>
                  <a:gd name="T69" fmla="*/ 0 h 48"/>
                  <a:gd name="T70" fmla="*/ 192 w 221"/>
                  <a:gd name="T71" fmla="*/ 1 h 48"/>
                  <a:gd name="T72" fmla="*/ 202 w 221"/>
                  <a:gd name="T73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1" h="48">
                    <a:moveTo>
                      <a:pt x="202" y="5"/>
                    </a:moveTo>
                    <a:lnTo>
                      <a:pt x="208" y="8"/>
                    </a:lnTo>
                    <a:lnTo>
                      <a:pt x="213" y="10"/>
                    </a:lnTo>
                    <a:lnTo>
                      <a:pt x="216" y="13"/>
                    </a:lnTo>
                    <a:lnTo>
                      <a:pt x="217" y="15"/>
                    </a:lnTo>
                    <a:lnTo>
                      <a:pt x="220" y="18"/>
                    </a:lnTo>
                    <a:lnTo>
                      <a:pt x="221" y="21"/>
                    </a:lnTo>
                    <a:lnTo>
                      <a:pt x="221" y="22"/>
                    </a:lnTo>
                    <a:lnTo>
                      <a:pt x="221" y="23"/>
                    </a:lnTo>
                    <a:lnTo>
                      <a:pt x="220" y="25"/>
                    </a:lnTo>
                    <a:lnTo>
                      <a:pt x="220" y="25"/>
                    </a:lnTo>
                    <a:lnTo>
                      <a:pt x="218" y="26"/>
                    </a:lnTo>
                    <a:lnTo>
                      <a:pt x="217" y="27"/>
                    </a:lnTo>
                    <a:lnTo>
                      <a:pt x="216" y="27"/>
                    </a:lnTo>
                    <a:lnTo>
                      <a:pt x="213" y="29"/>
                    </a:lnTo>
                    <a:lnTo>
                      <a:pt x="210" y="30"/>
                    </a:lnTo>
                    <a:lnTo>
                      <a:pt x="208" y="30"/>
                    </a:lnTo>
                    <a:lnTo>
                      <a:pt x="201" y="31"/>
                    </a:lnTo>
                    <a:lnTo>
                      <a:pt x="193" y="33"/>
                    </a:lnTo>
                    <a:lnTo>
                      <a:pt x="184" y="34"/>
                    </a:lnTo>
                    <a:lnTo>
                      <a:pt x="179" y="34"/>
                    </a:lnTo>
                    <a:lnTo>
                      <a:pt x="172" y="34"/>
                    </a:lnTo>
                    <a:lnTo>
                      <a:pt x="166" y="34"/>
                    </a:lnTo>
                    <a:lnTo>
                      <a:pt x="158" y="34"/>
                    </a:lnTo>
                    <a:lnTo>
                      <a:pt x="150" y="35"/>
                    </a:lnTo>
                    <a:lnTo>
                      <a:pt x="139" y="35"/>
                    </a:lnTo>
                    <a:lnTo>
                      <a:pt x="130" y="37"/>
                    </a:lnTo>
                    <a:lnTo>
                      <a:pt x="118" y="37"/>
                    </a:lnTo>
                    <a:lnTo>
                      <a:pt x="106" y="38"/>
                    </a:lnTo>
                    <a:lnTo>
                      <a:pt x="93" y="39"/>
                    </a:lnTo>
                    <a:lnTo>
                      <a:pt x="80" y="40"/>
                    </a:lnTo>
                    <a:lnTo>
                      <a:pt x="65" y="42"/>
                    </a:lnTo>
                    <a:lnTo>
                      <a:pt x="51" y="43"/>
                    </a:lnTo>
                    <a:lnTo>
                      <a:pt x="35" y="46"/>
                    </a:lnTo>
                    <a:lnTo>
                      <a:pt x="18" y="47"/>
                    </a:lnTo>
                    <a:lnTo>
                      <a:pt x="0" y="48"/>
                    </a:lnTo>
                    <a:lnTo>
                      <a:pt x="0" y="21"/>
                    </a:lnTo>
                    <a:lnTo>
                      <a:pt x="10" y="22"/>
                    </a:lnTo>
                    <a:lnTo>
                      <a:pt x="19" y="22"/>
                    </a:lnTo>
                    <a:lnTo>
                      <a:pt x="30" y="22"/>
                    </a:lnTo>
                    <a:lnTo>
                      <a:pt x="39" y="21"/>
                    </a:lnTo>
                    <a:lnTo>
                      <a:pt x="42" y="19"/>
                    </a:lnTo>
                    <a:lnTo>
                      <a:pt x="43" y="19"/>
                    </a:lnTo>
                    <a:lnTo>
                      <a:pt x="47" y="19"/>
                    </a:lnTo>
                    <a:lnTo>
                      <a:pt x="50" y="18"/>
                    </a:lnTo>
                    <a:lnTo>
                      <a:pt x="54" y="18"/>
                    </a:lnTo>
                    <a:lnTo>
                      <a:pt x="58" y="17"/>
                    </a:lnTo>
                    <a:lnTo>
                      <a:pt x="62" y="17"/>
                    </a:lnTo>
                    <a:lnTo>
                      <a:pt x="65" y="15"/>
                    </a:lnTo>
                    <a:lnTo>
                      <a:pt x="71" y="15"/>
                    </a:lnTo>
                    <a:lnTo>
                      <a:pt x="76" y="14"/>
                    </a:lnTo>
                    <a:lnTo>
                      <a:pt x="88" y="13"/>
                    </a:lnTo>
                    <a:lnTo>
                      <a:pt x="100" y="10"/>
                    </a:lnTo>
                    <a:lnTo>
                      <a:pt x="114" y="8"/>
                    </a:lnTo>
                    <a:lnTo>
                      <a:pt x="121" y="6"/>
                    </a:lnTo>
                    <a:lnTo>
                      <a:pt x="129" y="5"/>
                    </a:lnTo>
                    <a:lnTo>
                      <a:pt x="134" y="5"/>
                    </a:lnTo>
                    <a:lnTo>
                      <a:pt x="141" y="4"/>
                    </a:lnTo>
                    <a:lnTo>
                      <a:pt x="146" y="4"/>
                    </a:lnTo>
                    <a:lnTo>
                      <a:pt x="151" y="2"/>
                    </a:lnTo>
                    <a:lnTo>
                      <a:pt x="156" y="2"/>
                    </a:lnTo>
                    <a:lnTo>
                      <a:pt x="160" y="1"/>
                    </a:lnTo>
                    <a:lnTo>
                      <a:pt x="166" y="1"/>
                    </a:lnTo>
                    <a:lnTo>
                      <a:pt x="168" y="1"/>
                    </a:lnTo>
                    <a:lnTo>
                      <a:pt x="172" y="0"/>
                    </a:lnTo>
                    <a:lnTo>
                      <a:pt x="175" y="0"/>
                    </a:lnTo>
                    <a:lnTo>
                      <a:pt x="179" y="0"/>
                    </a:lnTo>
                    <a:lnTo>
                      <a:pt x="180" y="0"/>
                    </a:lnTo>
                    <a:lnTo>
                      <a:pt x="183" y="0"/>
                    </a:lnTo>
                    <a:lnTo>
                      <a:pt x="184" y="0"/>
                    </a:lnTo>
                    <a:lnTo>
                      <a:pt x="188" y="0"/>
                    </a:lnTo>
                    <a:lnTo>
                      <a:pt x="192" y="1"/>
                    </a:lnTo>
                    <a:lnTo>
                      <a:pt x="197" y="2"/>
                    </a:lnTo>
                    <a:lnTo>
                      <a:pt x="202" y="5"/>
                    </a:lnTo>
                    <a:lnTo>
                      <a:pt x="202" y="5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065838" y="2128359"/>
            <a:ext cx="1146122" cy="1152128"/>
            <a:chOff x="3975938" y="1952704"/>
            <a:chExt cx="1146122" cy="1152128"/>
          </a:xfrm>
        </p:grpSpPr>
        <p:pic>
          <p:nvPicPr>
            <p:cNvPr id="20" name="图片 19">
              <a:hlinkClick r:id="rId7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938" y="1952704"/>
              <a:ext cx="1146122" cy="1152128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4034649" y="2058074"/>
              <a:ext cx="1028701" cy="941388"/>
              <a:chOff x="4310063" y="2263775"/>
              <a:chExt cx="1028701" cy="941388"/>
            </a:xfrm>
          </p:grpSpPr>
          <p:sp>
            <p:nvSpPr>
              <p:cNvPr id="89" name="Freeform 654"/>
              <p:cNvSpPr/>
              <p:nvPr/>
            </p:nvSpPr>
            <p:spPr bwMode="auto">
              <a:xfrm>
                <a:off x="4454526" y="2263775"/>
                <a:ext cx="179388" cy="941388"/>
              </a:xfrm>
              <a:custGeom>
                <a:avLst/>
                <a:gdLst>
                  <a:gd name="T0" fmla="*/ 90 w 113"/>
                  <a:gd name="T1" fmla="*/ 560 h 593"/>
                  <a:gd name="T2" fmla="*/ 83 w 113"/>
                  <a:gd name="T3" fmla="*/ 574 h 593"/>
                  <a:gd name="T4" fmla="*/ 72 w 113"/>
                  <a:gd name="T5" fmla="*/ 585 h 593"/>
                  <a:gd name="T6" fmla="*/ 65 w 113"/>
                  <a:gd name="T7" fmla="*/ 591 h 593"/>
                  <a:gd name="T8" fmla="*/ 55 w 113"/>
                  <a:gd name="T9" fmla="*/ 593 h 593"/>
                  <a:gd name="T10" fmla="*/ 50 w 113"/>
                  <a:gd name="T11" fmla="*/ 591 h 593"/>
                  <a:gd name="T12" fmla="*/ 47 w 113"/>
                  <a:gd name="T13" fmla="*/ 581 h 593"/>
                  <a:gd name="T14" fmla="*/ 46 w 113"/>
                  <a:gd name="T15" fmla="*/ 568 h 593"/>
                  <a:gd name="T16" fmla="*/ 40 w 113"/>
                  <a:gd name="T17" fmla="*/ 553 h 593"/>
                  <a:gd name="T18" fmla="*/ 26 w 113"/>
                  <a:gd name="T19" fmla="*/ 537 h 593"/>
                  <a:gd name="T20" fmla="*/ 12 w 113"/>
                  <a:gd name="T21" fmla="*/ 522 h 593"/>
                  <a:gd name="T22" fmla="*/ 3 w 113"/>
                  <a:gd name="T23" fmla="*/ 513 h 593"/>
                  <a:gd name="T24" fmla="*/ 0 w 113"/>
                  <a:gd name="T25" fmla="*/ 508 h 593"/>
                  <a:gd name="T26" fmla="*/ 7 w 113"/>
                  <a:gd name="T27" fmla="*/ 506 h 593"/>
                  <a:gd name="T28" fmla="*/ 20 w 113"/>
                  <a:gd name="T29" fmla="*/ 508 h 593"/>
                  <a:gd name="T30" fmla="*/ 38 w 113"/>
                  <a:gd name="T31" fmla="*/ 512 h 593"/>
                  <a:gd name="T32" fmla="*/ 54 w 113"/>
                  <a:gd name="T33" fmla="*/ 514 h 593"/>
                  <a:gd name="T34" fmla="*/ 63 w 113"/>
                  <a:gd name="T35" fmla="*/ 512 h 593"/>
                  <a:gd name="T36" fmla="*/ 66 w 113"/>
                  <a:gd name="T37" fmla="*/ 506 h 593"/>
                  <a:gd name="T38" fmla="*/ 67 w 113"/>
                  <a:gd name="T39" fmla="*/ 496 h 593"/>
                  <a:gd name="T40" fmla="*/ 70 w 113"/>
                  <a:gd name="T41" fmla="*/ 477 h 593"/>
                  <a:gd name="T42" fmla="*/ 71 w 113"/>
                  <a:gd name="T43" fmla="*/ 452 h 593"/>
                  <a:gd name="T44" fmla="*/ 72 w 113"/>
                  <a:gd name="T45" fmla="*/ 421 h 593"/>
                  <a:gd name="T46" fmla="*/ 74 w 113"/>
                  <a:gd name="T47" fmla="*/ 368 h 593"/>
                  <a:gd name="T48" fmla="*/ 75 w 113"/>
                  <a:gd name="T49" fmla="*/ 283 h 593"/>
                  <a:gd name="T50" fmla="*/ 74 w 113"/>
                  <a:gd name="T51" fmla="*/ 190 h 593"/>
                  <a:gd name="T52" fmla="*/ 72 w 113"/>
                  <a:gd name="T53" fmla="*/ 129 h 593"/>
                  <a:gd name="T54" fmla="*/ 71 w 113"/>
                  <a:gd name="T55" fmla="*/ 89 h 593"/>
                  <a:gd name="T56" fmla="*/ 69 w 113"/>
                  <a:gd name="T57" fmla="*/ 59 h 593"/>
                  <a:gd name="T58" fmla="*/ 67 w 113"/>
                  <a:gd name="T59" fmla="*/ 36 h 593"/>
                  <a:gd name="T60" fmla="*/ 65 w 113"/>
                  <a:gd name="T61" fmla="*/ 22 h 593"/>
                  <a:gd name="T62" fmla="*/ 61 w 113"/>
                  <a:gd name="T63" fmla="*/ 15 h 593"/>
                  <a:gd name="T64" fmla="*/ 57 w 113"/>
                  <a:gd name="T65" fmla="*/ 7 h 593"/>
                  <a:gd name="T66" fmla="*/ 57 w 113"/>
                  <a:gd name="T67" fmla="*/ 3 h 593"/>
                  <a:gd name="T68" fmla="*/ 61 w 113"/>
                  <a:gd name="T69" fmla="*/ 1 h 593"/>
                  <a:gd name="T70" fmla="*/ 69 w 113"/>
                  <a:gd name="T71" fmla="*/ 1 h 593"/>
                  <a:gd name="T72" fmla="*/ 83 w 113"/>
                  <a:gd name="T73" fmla="*/ 2 h 593"/>
                  <a:gd name="T74" fmla="*/ 99 w 113"/>
                  <a:gd name="T75" fmla="*/ 9 h 593"/>
                  <a:gd name="T76" fmla="*/ 108 w 113"/>
                  <a:gd name="T77" fmla="*/ 15 h 593"/>
                  <a:gd name="T78" fmla="*/ 113 w 113"/>
                  <a:gd name="T79" fmla="*/ 26 h 593"/>
                  <a:gd name="T80" fmla="*/ 113 w 113"/>
                  <a:gd name="T81" fmla="*/ 35 h 593"/>
                  <a:gd name="T82" fmla="*/ 112 w 113"/>
                  <a:gd name="T83" fmla="*/ 40 h 593"/>
                  <a:gd name="T84" fmla="*/ 111 w 113"/>
                  <a:gd name="T85" fmla="*/ 48 h 593"/>
                  <a:gd name="T86" fmla="*/ 108 w 113"/>
                  <a:gd name="T87" fmla="*/ 63 h 593"/>
                  <a:gd name="T88" fmla="*/ 107 w 113"/>
                  <a:gd name="T89" fmla="*/ 82 h 593"/>
                  <a:gd name="T90" fmla="*/ 105 w 113"/>
                  <a:gd name="T91" fmla="*/ 110 h 593"/>
                  <a:gd name="T92" fmla="*/ 104 w 113"/>
                  <a:gd name="T93" fmla="*/ 143 h 593"/>
                  <a:gd name="T94" fmla="*/ 103 w 113"/>
                  <a:gd name="T95" fmla="*/ 181 h 593"/>
                  <a:gd name="T96" fmla="*/ 101 w 113"/>
                  <a:gd name="T97" fmla="*/ 222 h 593"/>
                  <a:gd name="T98" fmla="*/ 101 w 113"/>
                  <a:gd name="T99" fmla="*/ 267 h 593"/>
                  <a:gd name="T100" fmla="*/ 101 w 113"/>
                  <a:gd name="T101" fmla="*/ 348 h 593"/>
                  <a:gd name="T102" fmla="*/ 101 w 113"/>
                  <a:gd name="T103" fmla="*/ 416 h 593"/>
                  <a:gd name="T104" fmla="*/ 101 w 113"/>
                  <a:gd name="T105" fmla="*/ 459 h 593"/>
                  <a:gd name="T106" fmla="*/ 100 w 113"/>
                  <a:gd name="T107" fmla="*/ 495 h 593"/>
                  <a:gd name="T108" fmla="*/ 97 w 113"/>
                  <a:gd name="T109" fmla="*/ 521 h 593"/>
                  <a:gd name="T110" fmla="*/ 96 w 113"/>
                  <a:gd name="T111" fmla="*/ 541 h 593"/>
                  <a:gd name="T112" fmla="*/ 94 w 113"/>
                  <a:gd name="T113" fmla="*/ 550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3" h="593">
                    <a:moveTo>
                      <a:pt x="94" y="550"/>
                    </a:moveTo>
                    <a:lnTo>
                      <a:pt x="92" y="555"/>
                    </a:lnTo>
                    <a:lnTo>
                      <a:pt x="90" y="560"/>
                    </a:lnTo>
                    <a:lnTo>
                      <a:pt x="88" y="564"/>
                    </a:lnTo>
                    <a:lnTo>
                      <a:pt x="86" y="570"/>
                    </a:lnTo>
                    <a:lnTo>
                      <a:pt x="83" y="574"/>
                    </a:lnTo>
                    <a:lnTo>
                      <a:pt x="82" y="576"/>
                    </a:lnTo>
                    <a:lnTo>
                      <a:pt x="75" y="583"/>
                    </a:lnTo>
                    <a:lnTo>
                      <a:pt x="72" y="585"/>
                    </a:lnTo>
                    <a:lnTo>
                      <a:pt x="70" y="588"/>
                    </a:lnTo>
                    <a:lnTo>
                      <a:pt x="67" y="589"/>
                    </a:lnTo>
                    <a:lnTo>
                      <a:pt x="65" y="591"/>
                    </a:lnTo>
                    <a:lnTo>
                      <a:pt x="62" y="592"/>
                    </a:lnTo>
                    <a:lnTo>
                      <a:pt x="59" y="593"/>
                    </a:lnTo>
                    <a:lnTo>
                      <a:pt x="55" y="593"/>
                    </a:lnTo>
                    <a:lnTo>
                      <a:pt x="53" y="593"/>
                    </a:lnTo>
                    <a:lnTo>
                      <a:pt x="51" y="592"/>
                    </a:lnTo>
                    <a:lnTo>
                      <a:pt x="50" y="591"/>
                    </a:lnTo>
                    <a:lnTo>
                      <a:pt x="49" y="588"/>
                    </a:lnTo>
                    <a:lnTo>
                      <a:pt x="49" y="585"/>
                    </a:lnTo>
                    <a:lnTo>
                      <a:pt x="47" y="581"/>
                    </a:lnTo>
                    <a:lnTo>
                      <a:pt x="47" y="578"/>
                    </a:lnTo>
                    <a:lnTo>
                      <a:pt x="47" y="572"/>
                    </a:lnTo>
                    <a:lnTo>
                      <a:pt x="46" y="568"/>
                    </a:lnTo>
                    <a:lnTo>
                      <a:pt x="45" y="563"/>
                    </a:lnTo>
                    <a:lnTo>
                      <a:pt x="42" y="558"/>
                    </a:lnTo>
                    <a:lnTo>
                      <a:pt x="40" y="553"/>
                    </a:lnTo>
                    <a:lnTo>
                      <a:pt x="36" y="547"/>
                    </a:lnTo>
                    <a:lnTo>
                      <a:pt x="32" y="542"/>
                    </a:lnTo>
                    <a:lnTo>
                      <a:pt x="26" y="537"/>
                    </a:lnTo>
                    <a:lnTo>
                      <a:pt x="21" y="531"/>
                    </a:lnTo>
                    <a:lnTo>
                      <a:pt x="16" y="526"/>
                    </a:lnTo>
                    <a:lnTo>
                      <a:pt x="12" y="522"/>
                    </a:lnTo>
                    <a:lnTo>
                      <a:pt x="8" y="518"/>
                    </a:lnTo>
                    <a:lnTo>
                      <a:pt x="4" y="516"/>
                    </a:lnTo>
                    <a:lnTo>
                      <a:pt x="3" y="513"/>
                    </a:lnTo>
                    <a:lnTo>
                      <a:pt x="0" y="510"/>
                    </a:lnTo>
                    <a:lnTo>
                      <a:pt x="0" y="509"/>
                    </a:lnTo>
                    <a:lnTo>
                      <a:pt x="0" y="508"/>
                    </a:lnTo>
                    <a:lnTo>
                      <a:pt x="1" y="506"/>
                    </a:lnTo>
                    <a:lnTo>
                      <a:pt x="4" y="506"/>
                    </a:lnTo>
                    <a:lnTo>
                      <a:pt x="7" y="506"/>
                    </a:lnTo>
                    <a:lnTo>
                      <a:pt x="11" y="506"/>
                    </a:lnTo>
                    <a:lnTo>
                      <a:pt x="15" y="508"/>
                    </a:lnTo>
                    <a:lnTo>
                      <a:pt x="20" y="508"/>
                    </a:lnTo>
                    <a:lnTo>
                      <a:pt x="25" y="509"/>
                    </a:lnTo>
                    <a:lnTo>
                      <a:pt x="32" y="510"/>
                    </a:lnTo>
                    <a:lnTo>
                      <a:pt x="38" y="512"/>
                    </a:lnTo>
                    <a:lnTo>
                      <a:pt x="44" y="513"/>
                    </a:lnTo>
                    <a:lnTo>
                      <a:pt x="49" y="514"/>
                    </a:lnTo>
                    <a:lnTo>
                      <a:pt x="54" y="514"/>
                    </a:lnTo>
                    <a:lnTo>
                      <a:pt x="57" y="514"/>
                    </a:lnTo>
                    <a:lnTo>
                      <a:pt x="61" y="513"/>
                    </a:lnTo>
                    <a:lnTo>
                      <a:pt x="63" y="512"/>
                    </a:lnTo>
                    <a:lnTo>
                      <a:pt x="66" y="510"/>
                    </a:lnTo>
                    <a:lnTo>
                      <a:pt x="66" y="509"/>
                    </a:lnTo>
                    <a:lnTo>
                      <a:pt x="66" y="506"/>
                    </a:lnTo>
                    <a:lnTo>
                      <a:pt x="67" y="504"/>
                    </a:lnTo>
                    <a:lnTo>
                      <a:pt x="67" y="500"/>
                    </a:lnTo>
                    <a:lnTo>
                      <a:pt x="67" y="496"/>
                    </a:lnTo>
                    <a:lnTo>
                      <a:pt x="69" y="491"/>
                    </a:lnTo>
                    <a:lnTo>
                      <a:pt x="69" y="484"/>
                    </a:lnTo>
                    <a:lnTo>
                      <a:pt x="70" y="477"/>
                    </a:lnTo>
                    <a:lnTo>
                      <a:pt x="70" y="470"/>
                    </a:lnTo>
                    <a:lnTo>
                      <a:pt x="70" y="462"/>
                    </a:lnTo>
                    <a:lnTo>
                      <a:pt x="71" y="452"/>
                    </a:lnTo>
                    <a:lnTo>
                      <a:pt x="71" y="442"/>
                    </a:lnTo>
                    <a:lnTo>
                      <a:pt x="71" y="431"/>
                    </a:lnTo>
                    <a:lnTo>
                      <a:pt x="72" y="421"/>
                    </a:lnTo>
                    <a:lnTo>
                      <a:pt x="72" y="409"/>
                    </a:lnTo>
                    <a:lnTo>
                      <a:pt x="74" y="396"/>
                    </a:lnTo>
                    <a:lnTo>
                      <a:pt x="74" y="368"/>
                    </a:lnTo>
                    <a:lnTo>
                      <a:pt x="75" y="341"/>
                    </a:lnTo>
                    <a:lnTo>
                      <a:pt x="75" y="313"/>
                    </a:lnTo>
                    <a:lnTo>
                      <a:pt x="75" y="283"/>
                    </a:lnTo>
                    <a:lnTo>
                      <a:pt x="75" y="252"/>
                    </a:lnTo>
                    <a:lnTo>
                      <a:pt x="75" y="222"/>
                    </a:lnTo>
                    <a:lnTo>
                      <a:pt x="74" y="190"/>
                    </a:lnTo>
                    <a:lnTo>
                      <a:pt x="74" y="159"/>
                    </a:lnTo>
                    <a:lnTo>
                      <a:pt x="72" y="143"/>
                    </a:lnTo>
                    <a:lnTo>
                      <a:pt x="72" y="129"/>
                    </a:lnTo>
                    <a:lnTo>
                      <a:pt x="71" y="114"/>
                    </a:lnTo>
                    <a:lnTo>
                      <a:pt x="71" y="101"/>
                    </a:lnTo>
                    <a:lnTo>
                      <a:pt x="71" y="89"/>
                    </a:lnTo>
                    <a:lnTo>
                      <a:pt x="70" y="79"/>
                    </a:lnTo>
                    <a:lnTo>
                      <a:pt x="70" y="68"/>
                    </a:lnTo>
                    <a:lnTo>
                      <a:pt x="69" y="59"/>
                    </a:lnTo>
                    <a:lnTo>
                      <a:pt x="69" y="51"/>
                    </a:lnTo>
                    <a:lnTo>
                      <a:pt x="67" y="43"/>
                    </a:lnTo>
                    <a:lnTo>
                      <a:pt x="67" y="36"/>
                    </a:lnTo>
                    <a:lnTo>
                      <a:pt x="66" y="31"/>
                    </a:lnTo>
                    <a:lnTo>
                      <a:pt x="66" y="26"/>
                    </a:lnTo>
                    <a:lnTo>
                      <a:pt x="65" y="22"/>
                    </a:lnTo>
                    <a:lnTo>
                      <a:pt x="63" y="19"/>
                    </a:lnTo>
                    <a:lnTo>
                      <a:pt x="63" y="18"/>
                    </a:lnTo>
                    <a:lnTo>
                      <a:pt x="61" y="15"/>
                    </a:lnTo>
                    <a:lnTo>
                      <a:pt x="58" y="13"/>
                    </a:lnTo>
                    <a:lnTo>
                      <a:pt x="57" y="10"/>
                    </a:lnTo>
                    <a:lnTo>
                      <a:pt x="57" y="7"/>
                    </a:lnTo>
                    <a:lnTo>
                      <a:pt x="57" y="6"/>
                    </a:lnTo>
                    <a:lnTo>
                      <a:pt x="57" y="5"/>
                    </a:lnTo>
                    <a:lnTo>
                      <a:pt x="57" y="3"/>
                    </a:lnTo>
                    <a:lnTo>
                      <a:pt x="58" y="2"/>
                    </a:lnTo>
                    <a:lnTo>
                      <a:pt x="59" y="1"/>
                    </a:lnTo>
                    <a:lnTo>
                      <a:pt x="61" y="1"/>
                    </a:lnTo>
                    <a:lnTo>
                      <a:pt x="63" y="1"/>
                    </a:lnTo>
                    <a:lnTo>
                      <a:pt x="66" y="0"/>
                    </a:lnTo>
                    <a:lnTo>
                      <a:pt x="69" y="1"/>
                    </a:lnTo>
                    <a:lnTo>
                      <a:pt x="74" y="1"/>
                    </a:lnTo>
                    <a:lnTo>
                      <a:pt x="78" y="1"/>
                    </a:lnTo>
                    <a:lnTo>
                      <a:pt x="83" y="2"/>
                    </a:lnTo>
                    <a:lnTo>
                      <a:pt x="90" y="3"/>
                    </a:lnTo>
                    <a:lnTo>
                      <a:pt x="94" y="6"/>
                    </a:lnTo>
                    <a:lnTo>
                      <a:pt x="99" y="9"/>
                    </a:lnTo>
                    <a:lnTo>
                      <a:pt x="103" y="10"/>
                    </a:lnTo>
                    <a:lnTo>
                      <a:pt x="105" y="13"/>
                    </a:lnTo>
                    <a:lnTo>
                      <a:pt x="108" y="15"/>
                    </a:lnTo>
                    <a:lnTo>
                      <a:pt x="111" y="18"/>
                    </a:lnTo>
                    <a:lnTo>
                      <a:pt x="112" y="21"/>
                    </a:lnTo>
                    <a:lnTo>
                      <a:pt x="113" y="26"/>
                    </a:lnTo>
                    <a:lnTo>
                      <a:pt x="113" y="31"/>
                    </a:lnTo>
                    <a:lnTo>
                      <a:pt x="113" y="34"/>
                    </a:lnTo>
                    <a:lnTo>
                      <a:pt x="113" y="35"/>
                    </a:lnTo>
                    <a:lnTo>
                      <a:pt x="113" y="38"/>
                    </a:lnTo>
                    <a:lnTo>
                      <a:pt x="112" y="39"/>
                    </a:lnTo>
                    <a:lnTo>
                      <a:pt x="112" y="40"/>
                    </a:lnTo>
                    <a:lnTo>
                      <a:pt x="111" y="42"/>
                    </a:lnTo>
                    <a:lnTo>
                      <a:pt x="111" y="44"/>
                    </a:lnTo>
                    <a:lnTo>
                      <a:pt x="111" y="48"/>
                    </a:lnTo>
                    <a:lnTo>
                      <a:pt x="109" y="52"/>
                    </a:lnTo>
                    <a:lnTo>
                      <a:pt x="109" y="56"/>
                    </a:lnTo>
                    <a:lnTo>
                      <a:pt x="108" y="63"/>
                    </a:lnTo>
                    <a:lnTo>
                      <a:pt x="108" y="68"/>
                    </a:lnTo>
                    <a:lnTo>
                      <a:pt x="108" y="75"/>
                    </a:lnTo>
                    <a:lnTo>
                      <a:pt x="107" y="82"/>
                    </a:lnTo>
                    <a:lnTo>
                      <a:pt x="107" y="90"/>
                    </a:lnTo>
                    <a:lnTo>
                      <a:pt x="107" y="100"/>
                    </a:lnTo>
                    <a:lnTo>
                      <a:pt x="105" y="110"/>
                    </a:lnTo>
                    <a:lnTo>
                      <a:pt x="105" y="119"/>
                    </a:lnTo>
                    <a:lnTo>
                      <a:pt x="104" y="131"/>
                    </a:lnTo>
                    <a:lnTo>
                      <a:pt x="104" y="143"/>
                    </a:lnTo>
                    <a:lnTo>
                      <a:pt x="104" y="155"/>
                    </a:lnTo>
                    <a:lnTo>
                      <a:pt x="103" y="168"/>
                    </a:lnTo>
                    <a:lnTo>
                      <a:pt x="103" y="181"/>
                    </a:lnTo>
                    <a:lnTo>
                      <a:pt x="103" y="194"/>
                    </a:lnTo>
                    <a:lnTo>
                      <a:pt x="101" y="209"/>
                    </a:lnTo>
                    <a:lnTo>
                      <a:pt x="101" y="222"/>
                    </a:lnTo>
                    <a:lnTo>
                      <a:pt x="101" y="237"/>
                    </a:lnTo>
                    <a:lnTo>
                      <a:pt x="101" y="252"/>
                    </a:lnTo>
                    <a:lnTo>
                      <a:pt x="101" y="267"/>
                    </a:lnTo>
                    <a:lnTo>
                      <a:pt x="100" y="283"/>
                    </a:lnTo>
                    <a:lnTo>
                      <a:pt x="100" y="314"/>
                    </a:lnTo>
                    <a:lnTo>
                      <a:pt x="101" y="348"/>
                    </a:lnTo>
                    <a:lnTo>
                      <a:pt x="101" y="383"/>
                    </a:lnTo>
                    <a:lnTo>
                      <a:pt x="101" y="400"/>
                    </a:lnTo>
                    <a:lnTo>
                      <a:pt x="101" y="416"/>
                    </a:lnTo>
                    <a:lnTo>
                      <a:pt x="101" y="431"/>
                    </a:lnTo>
                    <a:lnTo>
                      <a:pt x="101" y="446"/>
                    </a:lnTo>
                    <a:lnTo>
                      <a:pt x="101" y="459"/>
                    </a:lnTo>
                    <a:lnTo>
                      <a:pt x="100" y="472"/>
                    </a:lnTo>
                    <a:lnTo>
                      <a:pt x="100" y="483"/>
                    </a:lnTo>
                    <a:lnTo>
                      <a:pt x="100" y="495"/>
                    </a:lnTo>
                    <a:lnTo>
                      <a:pt x="99" y="504"/>
                    </a:lnTo>
                    <a:lnTo>
                      <a:pt x="99" y="513"/>
                    </a:lnTo>
                    <a:lnTo>
                      <a:pt x="97" y="521"/>
                    </a:lnTo>
                    <a:lnTo>
                      <a:pt x="97" y="529"/>
                    </a:lnTo>
                    <a:lnTo>
                      <a:pt x="96" y="535"/>
                    </a:lnTo>
                    <a:lnTo>
                      <a:pt x="96" y="541"/>
                    </a:lnTo>
                    <a:lnTo>
                      <a:pt x="95" y="546"/>
                    </a:lnTo>
                    <a:lnTo>
                      <a:pt x="94" y="550"/>
                    </a:lnTo>
                    <a:lnTo>
                      <a:pt x="94" y="55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655"/>
              <p:cNvSpPr/>
              <p:nvPr/>
            </p:nvSpPr>
            <p:spPr bwMode="auto">
              <a:xfrm>
                <a:off x="4386263" y="2547938"/>
                <a:ext cx="327025" cy="100013"/>
              </a:xfrm>
              <a:custGeom>
                <a:avLst/>
                <a:gdLst>
                  <a:gd name="T0" fmla="*/ 22 w 206"/>
                  <a:gd name="T1" fmla="*/ 42 h 63"/>
                  <a:gd name="T2" fmla="*/ 62 w 206"/>
                  <a:gd name="T3" fmla="*/ 33 h 63"/>
                  <a:gd name="T4" fmla="*/ 96 w 206"/>
                  <a:gd name="T5" fmla="*/ 23 h 63"/>
                  <a:gd name="T6" fmla="*/ 126 w 206"/>
                  <a:gd name="T7" fmla="*/ 15 h 63"/>
                  <a:gd name="T8" fmla="*/ 151 w 206"/>
                  <a:gd name="T9" fmla="*/ 7 h 63"/>
                  <a:gd name="T10" fmla="*/ 169 w 206"/>
                  <a:gd name="T11" fmla="*/ 4 h 63"/>
                  <a:gd name="T12" fmla="*/ 183 w 206"/>
                  <a:gd name="T13" fmla="*/ 1 h 63"/>
                  <a:gd name="T14" fmla="*/ 193 w 206"/>
                  <a:gd name="T15" fmla="*/ 0 h 63"/>
                  <a:gd name="T16" fmla="*/ 200 w 206"/>
                  <a:gd name="T17" fmla="*/ 1 h 63"/>
                  <a:gd name="T18" fmla="*/ 204 w 206"/>
                  <a:gd name="T19" fmla="*/ 4 h 63"/>
                  <a:gd name="T20" fmla="*/ 205 w 206"/>
                  <a:gd name="T21" fmla="*/ 7 h 63"/>
                  <a:gd name="T22" fmla="*/ 206 w 206"/>
                  <a:gd name="T23" fmla="*/ 10 h 63"/>
                  <a:gd name="T24" fmla="*/ 205 w 206"/>
                  <a:gd name="T25" fmla="*/ 14 h 63"/>
                  <a:gd name="T26" fmla="*/ 201 w 206"/>
                  <a:gd name="T27" fmla="*/ 19 h 63"/>
                  <a:gd name="T28" fmla="*/ 194 w 206"/>
                  <a:gd name="T29" fmla="*/ 23 h 63"/>
                  <a:gd name="T30" fmla="*/ 187 w 206"/>
                  <a:gd name="T31" fmla="*/ 29 h 63"/>
                  <a:gd name="T32" fmla="*/ 173 w 206"/>
                  <a:gd name="T33" fmla="*/ 35 h 63"/>
                  <a:gd name="T34" fmla="*/ 158 w 206"/>
                  <a:gd name="T35" fmla="*/ 40 h 63"/>
                  <a:gd name="T36" fmla="*/ 135 w 206"/>
                  <a:gd name="T37" fmla="*/ 47 h 63"/>
                  <a:gd name="T38" fmla="*/ 109 w 206"/>
                  <a:gd name="T39" fmla="*/ 52 h 63"/>
                  <a:gd name="T40" fmla="*/ 94 w 206"/>
                  <a:gd name="T41" fmla="*/ 55 h 63"/>
                  <a:gd name="T42" fmla="*/ 83 w 206"/>
                  <a:gd name="T43" fmla="*/ 58 h 63"/>
                  <a:gd name="T44" fmla="*/ 72 w 206"/>
                  <a:gd name="T45" fmla="*/ 59 h 63"/>
                  <a:gd name="T46" fmla="*/ 62 w 206"/>
                  <a:gd name="T47" fmla="*/ 60 h 63"/>
                  <a:gd name="T48" fmla="*/ 55 w 206"/>
                  <a:gd name="T49" fmla="*/ 61 h 63"/>
                  <a:gd name="T50" fmla="*/ 48 w 206"/>
                  <a:gd name="T51" fmla="*/ 63 h 63"/>
                  <a:gd name="T52" fmla="*/ 44 w 206"/>
                  <a:gd name="T53" fmla="*/ 63 h 63"/>
                  <a:gd name="T54" fmla="*/ 42 w 206"/>
                  <a:gd name="T55" fmla="*/ 63 h 63"/>
                  <a:gd name="T56" fmla="*/ 35 w 206"/>
                  <a:gd name="T57" fmla="*/ 61 h 63"/>
                  <a:gd name="T58" fmla="*/ 27 w 206"/>
                  <a:gd name="T59" fmla="*/ 59 h 63"/>
                  <a:gd name="T60" fmla="*/ 15 w 206"/>
                  <a:gd name="T61" fmla="*/ 54 h 63"/>
                  <a:gd name="T62" fmla="*/ 0 w 206"/>
                  <a:gd name="T63" fmla="*/ 4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6" h="63">
                    <a:moveTo>
                      <a:pt x="0" y="47"/>
                    </a:moveTo>
                    <a:lnTo>
                      <a:pt x="22" y="42"/>
                    </a:lnTo>
                    <a:lnTo>
                      <a:pt x="42" y="38"/>
                    </a:lnTo>
                    <a:lnTo>
                      <a:pt x="62" y="33"/>
                    </a:lnTo>
                    <a:lnTo>
                      <a:pt x="80" y="29"/>
                    </a:lnTo>
                    <a:lnTo>
                      <a:pt x="96" y="23"/>
                    </a:lnTo>
                    <a:lnTo>
                      <a:pt x="112" y="19"/>
                    </a:lnTo>
                    <a:lnTo>
                      <a:pt x="126" y="15"/>
                    </a:lnTo>
                    <a:lnTo>
                      <a:pt x="139" y="10"/>
                    </a:lnTo>
                    <a:lnTo>
                      <a:pt x="151" y="7"/>
                    </a:lnTo>
                    <a:lnTo>
                      <a:pt x="160" y="5"/>
                    </a:lnTo>
                    <a:lnTo>
                      <a:pt x="169" y="4"/>
                    </a:lnTo>
                    <a:lnTo>
                      <a:pt x="176" y="1"/>
                    </a:lnTo>
                    <a:lnTo>
                      <a:pt x="183" y="1"/>
                    </a:lnTo>
                    <a:lnTo>
                      <a:pt x="189" y="0"/>
                    </a:lnTo>
                    <a:lnTo>
                      <a:pt x="193" y="0"/>
                    </a:lnTo>
                    <a:lnTo>
                      <a:pt x="196" y="1"/>
                    </a:lnTo>
                    <a:lnTo>
                      <a:pt x="200" y="1"/>
                    </a:lnTo>
                    <a:lnTo>
                      <a:pt x="201" y="2"/>
                    </a:lnTo>
                    <a:lnTo>
                      <a:pt x="204" y="4"/>
                    </a:lnTo>
                    <a:lnTo>
                      <a:pt x="205" y="6"/>
                    </a:lnTo>
                    <a:lnTo>
                      <a:pt x="205" y="7"/>
                    </a:lnTo>
                    <a:lnTo>
                      <a:pt x="206" y="9"/>
                    </a:lnTo>
                    <a:lnTo>
                      <a:pt x="206" y="10"/>
                    </a:lnTo>
                    <a:lnTo>
                      <a:pt x="206" y="13"/>
                    </a:lnTo>
                    <a:lnTo>
                      <a:pt x="205" y="14"/>
                    </a:lnTo>
                    <a:lnTo>
                      <a:pt x="204" y="17"/>
                    </a:lnTo>
                    <a:lnTo>
                      <a:pt x="201" y="19"/>
                    </a:lnTo>
                    <a:lnTo>
                      <a:pt x="198" y="21"/>
                    </a:lnTo>
                    <a:lnTo>
                      <a:pt x="194" y="23"/>
                    </a:lnTo>
                    <a:lnTo>
                      <a:pt x="191" y="26"/>
                    </a:lnTo>
                    <a:lnTo>
                      <a:pt x="187" y="29"/>
                    </a:lnTo>
                    <a:lnTo>
                      <a:pt x="180" y="33"/>
                    </a:lnTo>
                    <a:lnTo>
                      <a:pt x="173" y="35"/>
                    </a:lnTo>
                    <a:lnTo>
                      <a:pt x="166" y="38"/>
                    </a:lnTo>
                    <a:lnTo>
                      <a:pt x="158" y="40"/>
                    </a:lnTo>
                    <a:lnTo>
                      <a:pt x="147" y="43"/>
                    </a:lnTo>
                    <a:lnTo>
                      <a:pt x="135" y="47"/>
                    </a:lnTo>
                    <a:lnTo>
                      <a:pt x="122" y="50"/>
                    </a:lnTo>
                    <a:lnTo>
                      <a:pt x="109" y="52"/>
                    </a:lnTo>
                    <a:lnTo>
                      <a:pt x="101" y="54"/>
                    </a:lnTo>
                    <a:lnTo>
                      <a:pt x="94" y="55"/>
                    </a:lnTo>
                    <a:lnTo>
                      <a:pt x="88" y="56"/>
                    </a:lnTo>
                    <a:lnTo>
                      <a:pt x="83" y="58"/>
                    </a:lnTo>
                    <a:lnTo>
                      <a:pt x="76" y="59"/>
                    </a:lnTo>
                    <a:lnTo>
                      <a:pt x="72" y="59"/>
                    </a:lnTo>
                    <a:lnTo>
                      <a:pt x="67" y="60"/>
                    </a:lnTo>
                    <a:lnTo>
                      <a:pt x="62" y="60"/>
                    </a:lnTo>
                    <a:lnTo>
                      <a:pt x="58" y="61"/>
                    </a:lnTo>
                    <a:lnTo>
                      <a:pt x="55" y="61"/>
                    </a:lnTo>
                    <a:lnTo>
                      <a:pt x="51" y="61"/>
                    </a:lnTo>
                    <a:lnTo>
                      <a:pt x="48" y="63"/>
                    </a:lnTo>
                    <a:lnTo>
                      <a:pt x="46" y="63"/>
                    </a:lnTo>
                    <a:lnTo>
                      <a:pt x="44" y="63"/>
                    </a:lnTo>
                    <a:lnTo>
                      <a:pt x="42" y="63"/>
                    </a:lnTo>
                    <a:lnTo>
                      <a:pt x="42" y="63"/>
                    </a:lnTo>
                    <a:lnTo>
                      <a:pt x="39" y="63"/>
                    </a:lnTo>
                    <a:lnTo>
                      <a:pt x="35" y="61"/>
                    </a:lnTo>
                    <a:lnTo>
                      <a:pt x="31" y="60"/>
                    </a:lnTo>
                    <a:lnTo>
                      <a:pt x="27" y="59"/>
                    </a:lnTo>
                    <a:lnTo>
                      <a:pt x="22" y="56"/>
                    </a:lnTo>
                    <a:lnTo>
                      <a:pt x="15" y="54"/>
                    </a:lnTo>
                    <a:lnTo>
                      <a:pt x="8" y="51"/>
                    </a:lnTo>
                    <a:lnTo>
                      <a:pt x="0" y="47"/>
                    </a:lnTo>
                    <a:lnTo>
                      <a:pt x="0" y="47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656"/>
              <p:cNvSpPr/>
              <p:nvPr/>
            </p:nvSpPr>
            <p:spPr bwMode="auto">
              <a:xfrm>
                <a:off x="4916488" y="2370138"/>
                <a:ext cx="233363" cy="188913"/>
              </a:xfrm>
              <a:custGeom>
                <a:avLst/>
                <a:gdLst>
                  <a:gd name="T0" fmla="*/ 91 w 147"/>
                  <a:gd name="T1" fmla="*/ 9 h 119"/>
                  <a:gd name="T2" fmla="*/ 91 w 147"/>
                  <a:gd name="T3" fmla="*/ 6 h 119"/>
                  <a:gd name="T4" fmla="*/ 92 w 147"/>
                  <a:gd name="T5" fmla="*/ 2 h 119"/>
                  <a:gd name="T6" fmla="*/ 95 w 147"/>
                  <a:gd name="T7" fmla="*/ 0 h 119"/>
                  <a:gd name="T8" fmla="*/ 99 w 147"/>
                  <a:gd name="T9" fmla="*/ 0 h 119"/>
                  <a:gd name="T10" fmla="*/ 105 w 147"/>
                  <a:gd name="T11" fmla="*/ 0 h 119"/>
                  <a:gd name="T12" fmla="*/ 113 w 147"/>
                  <a:gd name="T13" fmla="*/ 4 h 119"/>
                  <a:gd name="T14" fmla="*/ 124 w 147"/>
                  <a:gd name="T15" fmla="*/ 8 h 119"/>
                  <a:gd name="T16" fmla="*/ 134 w 147"/>
                  <a:gd name="T17" fmla="*/ 14 h 119"/>
                  <a:gd name="T18" fmla="*/ 141 w 147"/>
                  <a:gd name="T19" fmla="*/ 19 h 119"/>
                  <a:gd name="T20" fmla="*/ 146 w 147"/>
                  <a:gd name="T21" fmla="*/ 26 h 119"/>
                  <a:gd name="T22" fmla="*/ 147 w 147"/>
                  <a:gd name="T23" fmla="*/ 31 h 119"/>
                  <a:gd name="T24" fmla="*/ 144 w 147"/>
                  <a:gd name="T25" fmla="*/ 38 h 119"/>
                  <a:gd name="T26" fmla="*/ 137 w 147"/>
                  <a:gd name="T27" fmla="*/ 46 h 119"/>
                  <a:gd name="T28" fmla="*/ 128 w 147"/>
                  <a:gd name="T29" fmla="*/ 54 h 119"/>
                  <a:gd name="T30" fmla="*/ 113 w 147"/>
                  <a:gd name="T31" fmla="*/ 63 h 119"/>
                  <a:gd name="T32" fmla="*/ 80 w 147"/>
                  <a:gd name="T33" fmla="*/ 84 h 119"/>
                  <a:gd name="T34" fmla="*/ 43 w 147"/>
                  <a:gd name="T35" fmla="*/ 105 h 119"/>
                  <a:gd name="T36" fmla="*/ 34 w 147"/>
                  <a:gd name="T37" fmla="*/ 109 h 119"/>
                  <a:gd name="T38" fmla="*/ 25 w 147"/>
                  <a:gd name="T39" fmla="*/ 113 h 119"/>
                  <a:gd name="T40" fmla="*/ 18 w 147"/>
                  <a:gd name="T41" fmla="*/ 116 h 119"/>
                  <a:gd name="T42" fmla="*/ 7 w 147"/>
                  <a:gd name="T43" fmla="*/ 119 h 119"/>
                  <a:gd name="T44" fmla="*/ 1 w 147"/>
                  <a:gd name="T45" fmla="*/ 119 h 119"/>
                  <a:gd name="T46" fmla="*/ 0 w 147"/>
                  <a:gd name="T47" fmla="*/ 117 h 119"/>
                  <a:gd name="T48" fmla="*/ 0 w 147"/>
                  <a:gd name="T49" fmla="*/ 116 h 119"/>
                  <a:gd name="T50" fmla="*/ 1 w 147"/>
                  <a:gd name="T51" fmla="*/ 112 h 119"/>
                  <a:gd name="T52" fmla="*/ 5 w 147"/>
                  <a:gd name="T53" fmla="*/ 109 h 119"/>
                  <a:gd name="T54" fmla="*/ 9 w 147"/>
                  <a:gd name="T55" fmla="*/ 104 h 119"/>
                  <a:gd name="T56" fmla="*/ 18 w 147"/>
                  <a:gd name="T57" fmla="*/ 96 h 119"/>
                  <a:gd name="T58" fmla="*/ 36 w 147"/>
                  <a:gd name="T59" fmla="*/ 84 h 119"/>
                  <a:gd name="T60" fmla="*/ 54 w 147"/>
                  <a:gd name="T61" fmla="*/ 71 h 119"/>
                  <a:gd name="T62" fmla="*/ 68 w 147"/>
                  <a:gd name="T63" fmla="*/ 58 h 119"/>
                  <a:gd name="T64" fmla="*/ 80 w 147"/>
                  <a:gd name="T65" fmla="*/ 47 h 119"/>
                  <a:gd name="T66" fmla="*/ 88 w 147"/>
                  <a:gd name="T67" fmla="*/ 37 h 119"/>
                  <a:gd name="T68" fmla="*/ 92 w 147"/>
                  <a:gd name="T69" fmla="*/ 30 h 119"/>
                  <a:gd name="T70" fmla="*/ 95 w 147"/>
                  <a:gd name="T71" fmla="*/ 23 h 119"/>
                  <a:gd name="T72" fmla="*/ 95 w 147"/>
                  <a:gd name="T73" fmla="*/ 18 h 119"/>
                  <a:gd name="T74" fmla="*/ 93 w 147"/>
                  <a:gd name="T75" fmla="*/ 1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7" h="119">
                    <a:moveTo>
                      <a:pt x="93" y="13"/>
                    </a:moveTo>
                    <a:lnTo>
                      <a:pt x="91" y="9"/>
                    </a:lnTo>
                    <a:lnTo>
                      <a:pt x="91" y="8"/>
                    </a:lnTo>
                    <a:lnTo>
                      <a:pt x="91" y="6"/>
                    </a:lnTo>
                    <a:lnTo>
                      <a:pt x="92" y="4"/>
                    </a:lnTo>
                    <a:lnTo>
                      <a:pt x="92" y="2"/>
                    </a:lnTo>
                    <a:lnTo>
                      <a:pt x="93" y="1"/>
                    </a:lnTo>
                    <a:lnTo>
                      <a:pt x="95" y="0"/>
                    </a:lnTo>
                    <a:lnTo>
                      <a:pt x="96" y="0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5" y="0"/>
                    </a:lnTo>
                    <a:lnTo>
                      <a:pt x="109" y="1"/>
                    </a:lnTo>
                    <a:lnTo>
                      <a:pt x="113" y="4"/>
                    </a:lnTo>
                    <a:lnTo>
                      <a:pt x="118" y="5"/>
                    </a:lnTo>
                    <a:lnTo>
                      <a:pt x="124" y="8"/>
                    </a:lnTo>
                    <a:lnTo>
                      <a:pt x="129" y="12"/>
                    </a:lnTo>
                    <a:lnTo>
                      <a:pt x="134" y="14"/>
                    </a:lnTo>
                    <a:lnTo>
                      <a:pt x="138" y="17"/>
                    </a:lnTo>
                    <a:lnTo>
                      <a:pt x="141" y="19"/>
                    </a:lnTo>
                    <a:lnTo>
                      <a:pt x="144" y="23"/>
                    </a:lnTo>
                    <a:lnTo>
                      <a:pt x="146" y="26"/>
                    </a:lnTo>
                    <a:lnTo>
                      <a:pt x="147" y="29"/>
                    </a:lnTo>
                    <a:lnTo>
                      <a:pt x="147" y="31"/>
                    </a:lnTo>
                    <a:lnTo>
                      <a:pt x="146" y="35"/>
                    </a:lnTo>
                    <a:lnTo>
                      <a:pt x="144" y="38"/>
                    </a:lnTo>
                    <a:lnTo>
                      <a:pt x="141" y="42"/>
                    </a:lnTo>
                    <a:lnTo>
                      <a:pt x="137" y="46"/>
                    </a:lnTo>
                    <a:lnTo>
                      <a:pt x="133" y="50"/>
                    </a:lnTo>
                    <a:lnTo>
                      <a:pt x="128" y="54"/>
                    </a:lnTo>
                    <a:lnTo>
                      <a:pt x="121" y="58"/>
                    </a:lnTo>
                    <a:lnTo>
                      <a:pt x="113" y="63"/>
                    </a:lnTo>
                    <a:lnTo>
                      <a:pt x="97" y="73"/>
                    </a:lnTo>
                    <a:lnTo>
                      <a:pt x="80" y="84"/>
                    </a:lnTo>
                    <a:lnTo>
                      <a:pt x="63" y="94"/>
                    </a:lnTo>
                    <a:lnTo>
                      <a:pt x="43" y="105"/>
                    </a:lnTo>
                    <a:lnTo>
                      <a:pt x="38" y="106"/>
                    </a:lnTo>
                    <a:lnTo>
                      <a:pt x="34" y="109"/>
                    </a:lnTo>
                    <a:lnTo>
                      <a:pt x="29" y="112"/>
                    </a:lnTo>
                    <a:lnTo>
                      <a:pt x="25" y="113"/>
                    </a:lnTo>
                    <a:lnTo>
                      <a:pt x="21" y="114"/>
                    </a:lnTo>
                    <a:lnTo>
                      <a:pt x="18" y="116"/>
                    </a:lnTo>
                    <a:lnTo>
                      <a:pt x="12" y="118"/>
                    </a:lnTo>
                    <a:lnTo>
                      <a:pt x="7" y="119"/>
                    </a:lnTo>
                    <a:lnTo>
                      <a:pt x="4" y="119"/>
                    </a:lnTo>
                    <a:lnTo>
                      <a:pt x="1" y="119"/>
                    </a:lnTo>
                    <a:lnTo>
                      <a:pt x="0" y="118"/>
                    </a:lnTo>
                    <a:lnTo>
                      <a:pt x="0" y="117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0" y="114"/>
                    </a:lnTo>
                    <a:lnTo>
                      <a:pt x="1" y="112"/>
                    </a:lnTo>
                    <a:lnTo>
                      <a:pt x="3" y="110"/>
                    </a:lnTo>
                    <a:lnTo>
                      <a:pt x="5" y="109"/>
                    </a:lnTo>
                    <a:lnTo>
                      <a:pt x="7" y="106"/>
                    </a:lnTo>
                    <a:lnTo>
                      <a:pt x="9" y="104"/>
                    </a:lnTo>
                    <a:lnTo>
                      <a:pt x="12" y="102"/>
                    </a:lnTo>
                    <a:lnTo>
                      <a:pt x="18" y="96"/>
                    </a:lnTo>
                    <a:lnTo>
                      <a:pt x="26" y="91"/>
                    </a:lnTo>
                    <a:lnTo>
                      <a:pt x="36" y="84"/>
                    </a:lnTo>
                    <a:lnTo>
                      <a:pt x="45" y="77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68" y="58"/>
                    </a:lnTo>
                    <a:lnTo>
                      <a:pt x="75" y="52"/>
                    </a:lnTo>
                    <a:lnTo>
                      <a:pt x="80" y="47"/>
                    </a:lnTo>
                    <a:lnTo>
                      <a:pt x="84" y="42"/>
                    </a:lnTo>
                    <a:lnTo>
                      <a:pt x="88" y="37"/>
                    </a:lnTo>
                    <a:lnTo>
                      <a:pt x="91" y="33"/>
                    </a:lnTo>
                    <a:lnTo>
                      <a:pt x="92" y="30"/>
                    </a:lnTo>
                    <a:lnTo>
                      <a:pt x="93" y="26"/>
                    </a:lnTo>
                    <a:lnTo>
                      <a:pt x="95" y="23"/>
                    </a:lnTo>
                    <a:lnTo>
                      <a:pt x="96" y="21"/>
                    </a:lnTo>
                    <a:lnTo>
                      <a:pt x="95" y="18"/>
                    </a:lnTo>
                    <a:lnTo>
                      <a:pt x="95" y="15"/>
                    </a:lnTo>
                    <a:lnTo>
                      <a:pt x="93" y="13"/>
                    </a:lnTo>
                    <a:lnTo>
                      <a:pt x="93" y="13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657"/>
              <p:cNvSpPr/>
              <p:nvPr/>
            </p:nvSpPr>
            <p:spPr bwMode="auto">
              <a:xfrm>
                <a:off x="4997451" y="2503488"/>
                <a:ext cx="69850" cy="376238"/>
              </a:xfrm>
              <a:custGeom>
                <a:avLst/>
                <a:gdLst>
                  <a:gd name="T0" fmla="*/ 35 w 44"/>
                  <a:gd name="T1" fmla="*/ 114 h 237"/>
                  <a:gd name="T2" fmla="*/ 33 w 44"/>
                  <a:gd name="T3" fmla="*/ 125 h 237"/>
                  <a:gd name="T4" fmla="*/ 33 w 44"/>
                  <a:gd name="T5" fmla="*/ 138 h 237"/>
                  <a:gd name="T6" fmla="*/ 32 w 44"/>
                  <a:gd name="T7" fmla="*/ 151 h 237"/>
                  <a:gd name="T8" fmla="*/ 32 w 44"/>
                  <a:gd name="T9" fmla="*/ 167 h 237"/>
                  <a:gd name="T10" fmla="*/ 32 w 44"/>
                  <a:gd name="T11" fmla="*/ 183 h 237"/>
                  <a:gd name="T12" fmla="*/ 32 w 44"/>
                  <a:gd name="T13" fmla="*/ 200 h 237"/>
                  <a:gd name="T14" fmla="*/ 32 w 44"/>
                  <a:gd name="T15" fmla="*/ 217 h 237"/>
                  <a:gd name="T16" fmla="*/ 32 w 44"/>
                  <a:gd name="T17" fmla="*/ 237 h 237"/>
                  <a:gd name="T18" fmla="*/ 8 w 44"/>
                  <a:gd name="T19" fmla="*/ 237 h 237"/>
                  <a:gd name="T20" fmla="*/ 8 w 44"/>
                  <a:gd name="T21" fmla="*/ 217 h 237"/>
                  <a:gd name="T22" fmla="*/ 8 w 44"/>
                  <a:gd name="T23" fmla="*/ 197 h 237"/>
                  <a:gd name="T24" fmla="*/ 8 w 44"/>
                  <a:gd name="T25" fmla="*/ 179 h 237"/>
                  <a:gd name="T26" fmla="*/ 8 w 44"/>
                  <a:gd name="T27" fmla="*/ 162 h 237"/>
                  <a:gd name="T28" fmla="*/ 7 w 44"/>
                  <a:gd name="T29" fmla="*/ 145 h 237"/>
                  <a:gd name="T30" fmla="*/ 7 w 44"/>
                  <a:gd name="T31" fmla="*/ 128 h 237"/>
                  <a:gd name="T32" fmla="*/ 7 w 44"/>
                  <a:gd name="T33" fmla="*/ 112 h 237"/>
                  <a:gd name="T34" fmla="*/ 6 w 44"/>
                  <a:gd name="T35" fmla="*/ 96 h 237"/>
                  <a:gd name="T36" fmla="*/ 6 w 44"/>
                  <a:gd name="T37" fmla="*/ 82 h 237"/>
                  <a:gd name="T38" fmla="*/ 6 w 44"/>
                  <a:gd name="T39" fmla="*/ 68 h 237"/>
                  <a:gd name="T40" fmla="*/ 4 w 44"/>
                  <a:gd name="T41" fmla="*/ 55 h 237"/>
                  <a:gd name="T42" fmla="*/ 4 w 44"/>
                  <a:gd name="T43" fmla="*/ 42 h 237"/>
                  <a:gd name="T44" fmla="*/ 3 w 44"/>
                  <a:gd name="T45" fmla="*/ 30 h 237"/>
                  <a:gd name="T46" fmla="*/ 2 w 44"/>
                  <a:gd name="T47" fmla="*/ 20 h 237"/>
                  <a:gd name="T48" fmla="*/ 2 w 44"/>
                  <a:gd name="T49" fmla="*/ 9 h 237"/>
                  <a:gd name="T50" fmla="*/ 0 w 44"/>
                  <a:gd name="T51" fmla="*/ 0 h 237"/>
                  <a:gd name="T52" fmla="*/ 6 w 44"/>
                  <a:gd name="T53" fmla="*/ 4 h 237"/>
                  <a:gd name="T54" fmla="*/ 11 w 44"/>
                  <a:gd name="T55" fmla="*/ 8 h 237"/>
                  <a:gd name="T56" fmla="*/ 15 w 44"/>
                  <a:gd name="T57" fmla="*/ 12 h 237"/>
                  <a:gd name="T58" fmla="*/ 19 w 44"/>
                  <a:gd name="T59" fmla="*/ 16 h 237"/>
                  <a:gd name="T60" fmla="*/ 27 w 44"/>
                  <a:gd name="T61" fmla="*/ 22 h 237"/>
                  <a:gd name="T62" fmla="*/ 32 w 44"/>
                  <a:gd name="T63" fmla="*/ 28 h 237"/>
                  <a:gd name="T64" fmla="*/ 37 w 44"/>
                  <a:gd name="T65" fmla="*/ 32 h 237"/>
                  <a:gd name="T66" fmla="*/ 40 w 44"/>
                  <a:gd name="T67" fmla="*/ 35 h 237"/>
                  <a:gd name="T68" fmla="*/ 42 w 44"/>
                  <a:gd name="T69" fmla="*/ 37 h 237"/>
                  <a:gd name="T70" fmla="*/ 44 w 44"/>
                  <a:gd name="T71" fmla="*/ 38 h 237"/>
                  <a:gd name="T72" fmla="*/ 44 w 44"/>
                  <a:gd name="T73" fmla="*/ 42 h 237"/>
                  <a:gd name="T74" fmla="*/ 44 w 44"/>
                  <a:gd name="T75" fmla="*/ 47 h 237"/>
                  <a:gd name="T76" fmla="*/ 44 w 44"/>
                  <a:gd name="T77" fmla="*/ 51 h 237"/>
                  <a:gd name="T78" fmla="*/ 42 w 44"/>
                  <a:gd name="T79" fmla="*/ 57 h 237"/>
                  <a:gd name="T80" fmla="*/ 41 w 44"/>
                  <a:gd name="T81" fmla="*/ 61 h 237"/>
                  <a:gd name="T82" fmla="*/ 40 w 44"/>
                  <a:gd name="T83" fmla="*/ 64 h 237"/>
                  <a:gd name="T84" fmla="*/ 39 w 44"/>
                  <a:gd name="T85" fmla="*/ 70 h 237"/>
                  <a:gd name="T86" fmla="*/ 39 w 44"/>
                  <a:gd name="T87" fmla="*/ 76 h 237"/>
                  <a:gd name="T88" fmla="*/ 37 w 44"/>
                  <a:gd name="T89" fmla="*/ 84 h 237"/>
                  <a:gd name="T90" fmla="*/ 36 w 44"/>
                  <a:gd name="T91" fmla="*/ 93 h 237"/>
                  <a:gd name="T92" fmla="*/ 35 w 44"/>
                  <a:gd name="T93" fmla="*/ 103 h 237"/>
                  <a:gd name="T94" fmla="*/ 35 w 44"/>
                  <a:gd name="T95" fmla="*/ 114 h 237"/>
                  <a:gd name="T96" fmla="*/ 35 w 44"/>
                  <a:gd name="T97" fmla="*/ 114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" h="237">
                    <a:moveTo>
                      <a:pt x="35" y="114"/>
                    </a:moveTo>
                    <a:lnTo>
                      <a:pt x="33" y="125"/>
                    </a:lnTo>
                    <a:lnTo>
                      <a:pt x="33" y="138"/>
                    </a:lnTo>
                    <a:lnTo>
                      <a:pt x="32" y="151"/>
                    </a:lnTo>
                    <a:lnTo>
                      <a:pt x="32" y="167"/>
                    </a:lnTo>
                    <a:lnTo>
                      <a:pt x="32" y="183"/>
                    </a:lnTo>
                    <a:lnTo>
                      <a:pt x="32" y="200"/>
                    </a:lnTo>
                    <a:lnTo>
                      <a:pt x="32" y="217"/>
                    </a:lnTo>
                    <a:lnTo>
                      <a:pt x="32" y="237"/>
                    </a:lnTo>
                    <a:lnTo>
                      <a:pt x="8" y="237"/>
                    </a:lnTo>
                    <a:lnTo>
                      <a:pt x="8" y="217"/>
                    </a:lnTo>
                    <a:lnTo>
                      <a:pt x="8" y="197"/>
                    </a:lnTo>
                    <a:lnTo>
                      <a:pt x="8" y="179"/>
                    </a:lnTo>
                    <a:lnTo>
                      <a:pt x="8" y="162"/>
                    </a:lnTo>
                    <a:lnTo>
                      <a:pt x="7" y="145"/>
                    </a:lnTo>
                    <a:lnTo>
                      <a:pt x="7" y="128"/>
                    </a:lnTo>
                    <a:lnTo>
                      <a:pt x="7" y="112"/>
                    </a:lnTo>
                    <a:lnTo>
                      <a:pt x="6" y="96"/>
                    </a:lnTo>
                    <a:lnTo>
                      <a:pt x="6" y="82"/>
                    </a:lnTo>
                    <a:lnTo>
                      <a:pt x="6" y="68"/>
                    </a:lnTo>
                    <a:lnTo>
                      <a:pt x="4" y="55"/>
                    </a:lnTo>
                    <a:lnTo>
                      <a:pt x="4" y="42"/>
                    </a:lnTo>
                    <a:lnTo>
                      <a:pt x="3" y="30"/>
                    </a:lnTo>
                    <a:lnTo>
                      <a:pt x="2" y="20"/>
                    </a:lnTo>
                    <a:lnTo>
                      <a:pt x="2" y="9"/>
                    </a:lnTo>
                    <a:lnTo>
                      <a:pt x="0" y="0"/>
                    </a:lnTo>
                    <a:lnTo>
                      <a:pt x="6" y="4"/>
                    </a:lnTo>
                    <a:lnTo>
                      <a:pt x="11" y="8"/>
                    </a:lnTo>
                    <a:lnTo>
                      <a:pt x="15" y="12"/>
                    </a:lnTo>
                    <a:lnTo>
                      <a:pt x="19" y="16"/>
                    </a:lnTo>
                    <a:lnTo>
                      <a:pt x="27" y="22"/>
                    </a:lnTo>
                    <a:lnTo>
                      <a:pt x="32" y="28"/>
                    </a:lnTo>
                    <a:lnTo>
                      <a:pt x="37" y="32"/>
                    </a:lnTo>
                    <a:lnTo>
                      <a:pt x="40" y="35"/>
                    </a:lnTo>
                    <a:lnTo>
                      <a:pt x="42" y="37"/>
                    </a:lnTo>
                    <a:lnTo>
                      <a:pt x="44" y="38"/>
                    </a:lnTo>
                    <a:lnTo>
                      <a:pt x="44" y="42"/>
                    </a:lnTo>
                    <a:lnTo>
                      <a:pt x="44" y="47"/>
                    </a:lnTo>
                    <a:lnTo>
                      <a:pt x="44" y="51"/>
                    </a:lnTo>
                    <a:lnTo>
                      <a:pt x="42" y="57"/>
                    </a:lnTo>
                    <a:lnTo>
                      <a:pt x="41" y="61"/>
                    </a:lnTo>
                    <a:lnTo>
                      <a:pt x="40" y="64"/>
                    </a:lnTo>
                    <a:lnTo>
                      <a:pt x="39" y="70"/>
                    </a:lnTo>
                    <a:lnTo>
                      <a:pt x="39" y="76"/>
                    </a:lnTo>
                    <a:lnTo>
                      <a:pt x="37" y="84"/>
                    </a:lnTo>
                    <a:lnTo>
                      <a:pt x="36" y="93"/>
                    </a:lnTo>
                    <a:lnTo>
                      <a:pt x="35" y="103"/>
                    </a:lnTo>
                    <a:lnTo>
                      <a:pt x="35" y="114"/>
                    </a:lnTo>
                    <a:lnTo>
                      <a:pt x="35" y="114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658"/>
              <p:cNvSpPr/>
              <p:nvPr/>
            </p:nvSpPr>
            <p:spPr bwMode="auto">
              <a:xfrm>
                <a:off x="4878388" y="2622550"/>
                <a:ext cx="328613" cy="100013"/>
              </a:xfrm>
              <a:custGeom>
                <a:avLst/>
                <a:gdLst>
                  <a:gd name="T0" fmla="*/ 89 w 207"/>
                  <a:gd name="T1" fmla="*/ 22 h 63"/>
                  <a:gd name="T2" fmla="*/ 106 w 207"/>
                  <a:gd name="T3" fmla="*/ 17 h 63"/>
                  <a:gd name="T4" fmla="*/ 123 w 207"/>
                  <a:gd name="T5" fmla="*/ 12 h 63"/>
                  <a:gd name="T6" fmla="*/ 136 w 207"/>
                  <a:gd name="T7" fmla="*/ 8 h 63"/>
                  <a:gd name="T8" fmla="*/ 148 w 207"/>
                  <a:gd name="T9" fmla="*/ 5 h 63"/>
                  <a:gd name="T10" fmla="*/ 158 w 207"/>
                  <a:gd name="T11" fmla="*/ 3 h 63"/>
                  <a:gd name="T12" fmla="*/ 166 w 207"/>
                  <a:gd name="T13" fmla="*/ 1 h 63"/>
                  <a:gd name="T14" fmla="*/ 171 w 207"/>
                  <a:gd name="T15" fmla="*/ 0 h 63"/>
                  <a:gd name="T16" fmla="*/ 179 w 207"/>
                  <a:gd name="T17" fmla="*/ 0 h 63"/>
                  <a:gd name="T18" fmla="*/ 191 w 207"/>
                  <a:gd name="T19" fmla="*/ 1 h 63"/>
                  <a:gd name="T20" fmla="*/ 200 w 207"/>
                  <a:gd name="T21" fmla="*/ 4 h 63"/>
                  <a:gd name="T22" fmla="*/ 204 w 207"/>
                  <a:gd name="T23" fmla="*/ 7 h 63"/>
                  <a:gd name="T24" fmla="*/ 206 w 207"/>
                  <a:gd name="T25" fmla="*/ 9 h 63"/>
                  <a:gd name="T26" fmla="*/ 207 w 207"/>
                  <a:gd name="T27" fmla="*/ 13 h 63"/>
                  <a:gd name="T28" fmla="*/ 206 w 207"/>
                  <a:gd name="T29" fmla="*/ 18 h 63"/>
                  <a:gd name="T30" fmla="*/ 204 w 207"/>
                  <a:gd name="T31" fmla="*/ 21 h 63"/>
                  <a:gd name="T32" fmla="*/ 200 w 207"/>
                  <a:gd name="T33" fmla="*/ 22 h 63"/>
                  <a:gd name="T34" fmla="*/ 195 w 207"/>
                  <a:gd name="T35" fmla="*/ 24 h 63"/>
                  <a:gd name="T36" fmla="*/ 191 w 207"/>
                  <a:gd name="T37" fmla="*/ 25 h 63"/>
                  <a:gd name="T38" fmla="*/ 183 w 207"/>
                  <a:gd name="T39" fmla="*/ 28 h 63"/>
                  <a:gd name="T40" fmla="*/ 175 w 207"/>
                  <a:gd name="T41" fmla="*/ 30 h 63"/>
                  <a:gd name="T42" fmla="*/ 165 w 207"/>
                  <a:gd name="T43" fmla="*/ 33 h 63"/>
                  <a:gd name="T44" fmla="*/ 152 w 207"/>
                  <a:gd name="T45" fmla="*/ 36 h 63"/>
                  <a:gd name="T46" fmla="*/ 137 w 207"/>
                  <a:gd name="T47" fmla="*/ 39 h 63"/>
                  <a:gd name="T48" fmla="*/ 120 w 207"/>
                  <a:gd name="T49" fmla="*/ 42 h 63"/>
                  <a:gd name="T50" fmla="*/ 102 w 207"/>
                  <a:gd name="T51" fmla="*/ 47 h 63"/>
                  <a:gd name="T52" fmla="*/ 85 w 207"/>
                  <a:gd name="T53" fmla="*/ 51 h 63"/>
                  <a:gd name="T54" fmla="*/ 70 w 207"/>
                  <a:gd name="T55" fmla="*/ 55 h 63"/>
                  <a:gd name="T56" fmla="*/ 57 w 207"/>
                  <a:gd name="T57" fmla="*/ 58 h 63"/>
                  <a:gd name="T58" fmla="*/ 46 w 207"/>
                  <a:gd name="T59" fmla="*/ 59 h 63"/>
                  <a:gd name="T60" fmla="*/ 38 w 207"/>
                  <a:gd name="T61" fmla="*/ 61 h 63"/>
                  <a:gd name="T62" fmla="*/ 33 w 207"/>
                  <a:gd name="T63" fmla="*/ 62 h 63"/>
                  <a:gd name="T64" fmla="*/ 29 w 207"/>
                  <a:gd name="T65" fmla="*/ 63 h 63"/>
                  <a:gd name="T66" fmla="*/ 25 w 207"/>
                  <a:gd name="T67" fmla="*/ 62 h 63"/>
                  <a:gd name="T68" fmla="*/ 16 w 207"/>
                  <a:gd name="T69" fmla="*/ 59 h 63"/>
                  <a:gd name="T70" fmla="*/ 8 w 207"/>
                  <a:gd name="T71" fmla="*/ 57 h 63"/>
                  <a:gd name="T72" fmla="*/ 4 w 207"/>
                  <a:gd name="T73" fmla="*/ 55 h 63"/>
                  <a:gd name="T74" fmla="*/ 2 w 207"/>
                  <a:gd name="T75" fmla="*/ 54 h 63"/>
                  <a:gd name="T76" fmla="*/ 0 w 207"/>
                  <a:gd name="T77" fmla="*/ 53 h 63"/>
                  <a:gd name="T78" fmla="*/ 2 w 207"/>
                  <a:gd name="T79" fmla="*/ 51 h 63"/>
                  <a:gd name="T80" fmla="*/ 6 w 207"/>
                  <a:gd name="T81" fmla="*/ 49 h 63"/>
                  <a:gd name="T82" fmla="*/ 11 w 207"/>
                  <a:gd name="T83" fmla="*/ 47 h 63"/>
                  <a:gd name="T84" fmla="*/ 20 w 207"/>
                  <a:gd name="T85" fmla="*/ 45 h 63"/>
                  <a:gd name="T86" fmla="*/ 31 w 207"/>
                  <a:gd name="T87" fmla="*/ 41 h 63"/>
                  <a:gd name="T88" fmla="*/ 44 w 207"/>
                  <a:gd name="T89" fmla="*/ 37 h 63"/>
                  <a:gd name="T90" fmla="*/ 60 w 207"/>
                  <a:gd name="T91" fmla="*/ 32 h 63"/>
                  <a:gd name="T92" fmla="*/ 78 w 207"/>
                  <a:gd name="T93" fmla="*/ 2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7" h="63">
                    <a:moveTo>
                      <a:pt x="78" y="26"/>
                    </a:moveTo>
                    <a:lnTo>
                      <a:pt x="89" y="22"/>
                    </a:lnTo>
                    <a:lnTo>
                      <a:pt x="98" y="20"/>
                    </a:lnTo>
                    <a:lnTo>
                      <a:pt x="106" y="17"/>
                    </a:lnTo>
                    <a:lnTo>
                      <a:pt x="115" y="14"/>
                    </a:lnTo>
                    <a:lnTo>
                      <a:pt x="123" y="12"/>
                    </a:lnTo>
                    <a:lnTo>
                      <a:pt x="129" y="9"/>
                    </a:lnTo>
                    <a:lnTo>
                      <a:pt x="136" y="8"/>
                    </a:lnTo>
                    <a:lnTo>
                      <a:pt x="142" y="7"/>
                    </a:lnTo>
                    <a:lnTo>
                      <a:pt x="148" y="5"/>
                    </a:lnTo>
                    <a:lnTo>
                      <a:pt x="153" y="4"/>
                    </a:lnTo>
                    <a:lnTo>
                      <a:pt x="158" y="3"/>
                    </a:lnTo>
                    <a:lnTo>
                      <a:pt x="162" y="1"/>
                    </a:lnTo>
                    <a:lnTo>
                      <a:pt x="166" y="1"/>
                    </a:lnTo>
                    <a:lnTo>
                      <a:pt x="169" y="0"/>
                    </a:lnTo>
                    <a:lnTo>
                      <a:pt x="171" y="0"/>
                    </a:lnTo>
                    <a:lnTo>
                      <a:pt x="174" y="0"/>
                    </a:lnTo>
                    <a:lnTo>
                      <a:pt x="179" y="0"/>
                    </a:lnTo>
                    <a:lnTo>
                      <a:pt x="186" y="0"/>
                    </a:lnTo>
                    <a:lnTo>
                      <a:pt x="191" y="1"/>
                    </a:lnTo>
                    <a:lnTo>
                      <a:pt x="196" y="3"/>
                    </a:lnTo>
                    <a:lnTo>
                      <a:pt x="200" y="4"/>
                    </a:lnTo>
                    <a:lnTo>
                      <a:pt x="202" y="5"/>
                    </a:lnTo>
                    <a:lnTo>
                      <a:pt x="204" y="7"/>
                    </a:lnTo>
                    <a:lnTo>
                      <a:pt x="206" y="8"/>
                    </a:lnTo>
                    <a:lnTo>
                      <a:pt x="206" y="9"/>
                    </a:lnTo>
                    <a:lnTo>
                      <a:pt x="207" y="11"/>
                    </a:lnTo>
                    <a:lnTo>
                      <a:pt x="207" y="13"/>
                    </a:lnTo>
                    <a:lnTo>
                      <a:pt x="207" y="17"/>
                    </a:lnTo>
                    <a:lnTo>
                      <a:pt x="206" y="18"/>
                    </a:lnTo>
                    <a:lnTo>
                      <a:pt x="206" y="20"/>
                    </a:lnTo>
                    <a:lnTo>
                      <a:pt x="204" y="21"/>
                    </a:lnTo>
                    <a:lnTo>
                      <a:pt x="202" y="21"/>
                    </a:lnTo>
                    <a:lnTo>
                      <a:pt x="200" y="22"/>
                    </a:lnTo>
                    <a:lnTo>
                      <a:pt x="196" y="24"/>
                    </a:lnTo>
                    <a:lnTo>
                      <a:pt x="195" y="24"/>
                    </a:lnTo>
                    <a:lnTo>
                      <a:pt x="194" y="25"/>
                    </a:lnTo>
                    <a:lnTo>
                      <a:pt x="191" y="25"/>
                    </a:lnTo>
                    <a:lnTo>
                      <a:pt x="187" y="26"/>
                    </a:lnTo>
                    <a:lnTo>
                      <a:pt x="183" y="28"/>
                    </a:lnTo>
                    <a:lnTo>
                      <a:pt x="179" y="29"/>
                    </a:lnTo>
                    <a:lnTo>
                      <a:pt x="175" y="30"/>
                    </a:lnTo>
                    <a:lnTo>
                      <a:pt x="170" y="32"/>
                    </a:lnTo>
                    <a:lnTo>
                      <a:pt x="165" y="33"/>
                    </a:lnTo>
                    <a:lnTo>
                      <a:pt x="158" y="34"/>
                    </a:lnTo>
                    <a:lnTo>
                      <a:pt x="152" y="36"/>
                    </a:lnTo>
                    <a:lnTo>
                      <a:pt x="145" y="37"/>
                    </a:lnTo>
                    <a:lnTo>
                      <a:pt x="137" y="39"/>
                    </a:lnTo>
                    <a:lnTo>
                      <a:pt x="129" y="41"/>
                    </a:lnTo>
                    <a:lnTo>
                      <a:pt x="120" y="42"/>
                    </a:lnTo>
                    <a:lnTo>
                      <a:pt x="112" y="45"/>
                    </a:lnTo>
                    <a:lnTo>
                      <a:pt x="102" y="47"/>
                    </a:lnTo>
                    <a:lnTo>
                      <a:pt x="94" y="49"/>
                    </a:lnTo>
                    <a:lnTo>
                      <a:pt x="85" y="51"/>
                    </a:lnTo>
                    <a:lnTo>
                      <a:pt x="77" y="53"/>
                    </a:lnTo>
                    <a:lnTo>
                      <a:pt x="70" y="55"/>
                    </a:lnTo>
                    <a:lnTo>
                      <a:pt x="64" y="57"/>
                    </a:lnTo>
                    <a:lnTo>
                      <a:pt x="57" y="58"/>
                    </a:lnTo>
                    <a:lnTo>
                      <a:pt x="52" y="59"/>
                    </a:lnTo>
                    <a:lnTo>
                      <a:pt x="46" y="59"/>
                    </a:lnTo>
                    <a:lnTo>
                      <a:pt x="42" y="61"/>
                    </a:lnTo>
                    <a:lnTo>
                      <a:pt x="38" y="61"/>
                    </a:lnTo>
                    <a:lnTo>
                      <a:pt x="36" y="62"/>
                    </a:lnTo>
                    <a:lnTo>
                      <a:pt x="33" y="62"/>
                    </a:lnTo>
                    <a:lnTo>
                      <a:pt x="31" y="62"/>
                    </a:lnTo>
                    <a:lnTo>
                      <a:pt x="29" y="63"/>
                    </a:lnTo>
                    <a:lnTo>
                      <a:pt x="29" y="63"/>
                    </a:lnTo>
                    <a:lnTo>
                      <a:pt x="25" y="62"/>
                    </a:lnTo>
                    <a:lnTo>
                      <a:pt x="21" y="61"/>
                    </a:lnTo>
                    <a:lnTo>
                      <a:pt x="16" y="59"/>
                    </a:lnTo>
                    <a:lnTo>
                      <a:pt x="11" y="58"/>
                    </a:lnTo>
                    <a:lnTo>
                      <a:pt x="8" y="57"/>
                    </a:lnTo>
                    <a:lnTo>
                      <a:pt x="6" y="57"/>
                    </a:lnTo>
                    <a:lnTo>
                      <a:pt x="4" y="55"/>
                    </a:lnTo>
                    <a:lnTo>
                      <a:pt x="3" y="55"/>
                    </a:lnTo>
                    <a:lnTo>
                      <a:pt x="2" y="54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0" y="51"/>
                    </a:lnTo>
                    <a:lnTo>
                      <a:pt x="2" y="51"/>
                    </a:lnTo>
                    <a:lnTo>
                      <a:pt x="3" y="50"/>
                    </a:lnTo>
                    <a:lnTo>
                      <a:pt x="6" y="49"/>
                    </a:lnTo>
                    <a:lnTo>
                      <a:pt x="8" y="49"/>
                    </a:lnTo>
                    <a:lnTo>
                      <a:pt x="11" y="47"/>
                    </a:lnTo>
                    <a:lnTo>
                      <a:pt x="15" y="46"/>
                    </a:lnTo>
                    <a:lnTo>
                      <a:pt x="20" y="45"/>
                    </a:lnTo>
                    <a:lnTo>
                      <a:pt x="25" y="42"/>
                    </a:lnTo>
                    <a:lnTo>
                      <a:pt x="31" y="41"/>
                    </a:lnTo>
                    <a:lnTo>
                      <a:pt x="37" y="38"/>
                    </a:lnTo>
                    <a:lnTo>
                      <a:pt x="44" y="37"/>
                    </a:lnTo>
                    <a:lnTo>
                      <a:pt x="52" y="34"/>
                    </a:lnTo>
                    <a:lnTo>
                      <a:pt x="60" y="32"/>
                    </a:lnTo>
                    <a:lnTo>
                      <a:pt x="69" y="29"/>
                    </a:lnTo>
                    <a:lnTo>
                      <a:pt x="78" y="26"/>
                    </a:lnTo>
                    <a:lnTo>
                      <a:pt x="78" y="26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659"/>
              <p:cNvSpPr/>
              <p:nvPr/>
            </p:nvSpPr>
            <p:spPr bwMode="auto">
              <a:xfrm>
                <a:off x="4878388" y="2841625"/>
                <a:ext cx="333375" cy="79375"/>
              </a:xfrm>
              <a:custGeom>
                <a:avLst/>
                <a:gdLst>
                  <a:gd name="T0" fmla="*/ 87 w 210"/>
                  <a:gd name="T1" fmla="*/ 13 h 50"/>
                  <a:gd name="T2" fmla="*/ 103 w 210"/>
                  <a:gd name="T3" fmla="*/ 11 h 50"/>
                  <a:gd name="T4" fmla="*/ 117 w 210"/>
                  <a:gd name="T5" fmla="*/ 8 h 50"/>
                  <a:gd name="T6" fmla="*/ 131 w 210"/>
                  <a:gd name="T7" fmla="*/ 5 h 50"/>
                  <a:gd name="T8" fmla="*/ 142 w 210"/>
                  <a:gd name="T9" fmla="*/ 3 h 50"/>
                  <a:gd name="T10" fmla="*/ 152 w 210"/>
                  <a:gd name="T11" fmla="*/ 2 h 50"/>
                  <a:gd name="T12" fmla="*/ 161 w 210"/>
                  <a:gd name="T13" fmla="*/ 0 h 50"/>
                  <a:gd name="T14" fmla="*/ 168 w 210"/>
                  <a:gd name="T15" fmla="*/ 0 h 50"/>
                  <a:gd name="T16" fmla="*/ 177 w 210"/>
                  <a:gd name="T17" fmla="*/ 0 h 50"/>
                  <a:gd name="T18" fmla="*/ 186 w 210"/>
                  <a:gd name="T19" fmla="*/ 2 h 50"/>
                  <a:gd name="T20" fmla="*/ 194 w 210"/>
                  <a:gd name="T21" fmla="*/ 3 h 50"/>
                  <a:gd name="T22" fmla="*/ 200 w 210"/>
                  <a:gd name="T23" fmla="*/ 4 h 50"/>
                  <a:gd name="T24" fmla="*/ 206 w 210"/>
                  <a:gd name="T25" fmla="*/ 9 h 50"/>
                  <a:gd name="T26" fmla="*/ 210 w 210"/>
                  <a:gd name="T27" fmla="*/ 17 h 50"/>
                  <a:gd name="T28" fmla="*/ 210 w 210"/>
                  <a:gd name="T29" fmla="*/ 23 h 50"/>
                  <a:gd name="T30" fmla="*/ 208 w 210"/>
                  <a:gd name="T31" fmla="*/ 25 h 50"/>
                  <a:gd name="T32" fmla="*/ 204 w 210"/>
                  <a:gd name="T33" fmla="*/ 28 h 50"/>
                  <a:gd name="T34" fmla="*/ 196 w 210"/>
                  <a:gd name="T35" fmla="*/ 29 h 50"/>
                  <a:gd name="T36" fmla="*/ 189 w 210"/>
                  <a:gd name="T37" fmla="*/ 29 h 50"/>
                  <a:gd name="T38" fmla="*/ 177 w 210"/>
                  <a:gd name="T39" fmla="*/ 29 h 50"/>
                  <a:gd name="T40" fmla="*/ 164 w 210"/>
                  <a:gd name="T41" fmla="*/ 31 h 50"/>
                  <a:gd name="T42" fmla="*/ 148 w 210"/>
                  <a:gd name="T43" fmla="*/ 32 h 50"/>
                  <a:gd name="T44" fmla="*/ 112 w 210"/>
                  <a:gd name="T45" fmla="*/ 36 h 50"/>
                  <a:gd name="T46" fmla="*/ 75 w 210"/>
                  <a:gd name="T47" fmla="*/ 42 h 50"/>
                  <a:gd name="T48" fmla="*/ 58 w 210"/>
                  <a:gd name="T49" fmla="*/ 45 h 50"/>
                  <a:gd name="T50" fmla="*/ 45 w 210"/>
                  <a:gd name="T51" fmla="*/ 48 h 50"/>
                  <a:gd name="T52" fmla="*/ 36 w 210"/>
                  <a:gd name="T53" fmla="*/ 49 h 50"/>
                  <a:gd name="T54" fmla="*/ 32 w 210"/>
                  <a:gd name="T55" fmla="*/ 50 h 50"/>
                  <a:gd name="T56" fmla="*/ 21 w 210"/>
                  <a:gd name="T57" fmla="*/ 48 h 50"/>
                  <a:gd name="T58" fmla="*/ 11 w 210"/>
                  <a:gd name="T59" fmla="*/ 42 h 50"/>
                  <a:gd name="T60" fmla="*/ 4 w 210"/>
                  <a:gd name="T61" fmla="*/ 38 h 50"/>
                  <a:gd name="T62" fmla="*/ 2 w 210"/>
                  <a:gd name="T63" fmla="*/ 36 h 50"/>
                  <a:gd name="T64" fmla="*/ 0 w 210"/>
                  <a:gd name="T65" fmla="*/ 33 h 50"/>
                  <a:gd name="T66" fmla="*/ 3 w 210"/>
                  <a:gd name="T67" fmla="*/ 32 h 50"/>
                  <a:gd name="T68" fmla="*/ 6 w 210"/>
                  <a:gd name="T69" fmla="*/ 31 h 50"/>
                  <a:gd name="T70" fmla="*/ 10 w 210"/>
                  <a:gd name="T71" fmla="*/ 29 h 50"/>
                  <a:gd name="T72" fmla="*/ 16 w 210"/>
                  <a:gd name="T73" fmla="*/ 28 h 50"/>
                  <a:gd name="T74" fmla="*/ 24 w 210"/>
                  <a:gd name="T75" fmla="*/ 25 h 50"/>
                  <a:gd name="T76" fmla="*/ 35 w 210"/>
                  <a:gd name="T77" fmla="*/ 24 h 50"/>
                  <a:gd name="T78" fmla="*/ 46 w 210"/>
                  <a:gd name="T79" fmla="*/ 21 h 50"/>
                  <a:gd name="T80" fmla="*/ 61 w 210"/>
                  <a:gd name="T81" fmla="*/ 19 h 50"/>
                  <a:gd name="T82" fmla="*/ 78 w 210"/>
                  <a:gd name="T83" fmla="*/ 1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0" h="50">
                    <a:moveTo>
                      <a:pt x="78" y="16"/>
                    </a:moveTo>
                    <a:lnTo>
                      <a:pt x="87" y="13"/>
                    </a:lnTo>
                    <a:lnTo>
                      <a:pt x="95" y="12"/>
                    </a:lnTo>
                    <a:lnTo>
                      <a:pt x="103" y="11"/>
                    </a:lnTo>
                    <a:lnTo>
                      <a:pt x="110" y="9"/>
                    </a:lnTo>
                    <a:lnTo>
                      <a:pt x="117" y="8"/>
                    </a:lnTo>
                    <a:lnTo>
                      <a:pt x="124" y="7"/>
                    </a:lnTo>
                    <a:lnTo>
                      <a:pt x="131" y="5"/>
                    </a:lnTo>
                    <a:lnTo>
                      <a:pt x="136" y="4"/>
                    </a:lnTo>
                    <a:lnTo>
                      <a:pt x="142" y="3"/>
                    </a:lnTo>
                    <a:lnTo>
                      <a:pt x="148" y="3"/>
                    </a:lnTo>
                    <a:lnTo>
                      <a:pt x="152" y="2"/>
                    </a:lnTo>
                    <a:lnTo>
                      <a:pt x="157" y="2"/>
                    </a:lnTo>
                    <a:lnTo>
                      <a:pt x="161" y="0"/>
                    </a:lnTo>
                    <a:lnTo>
                      <a:pt x="165" y="0"/>
                    </a:lnTo>
                    <a:lnTo>
                      <a:pt x="168" y="0"/>
                    </a:lnTo>
                    <a:lnTo>
                      <a:pt x="171" y="0"/>
                    </a:lnTo>
                    <a:lnTo>
                      <a:pt x="177" y="0"/>
                    </a:lnTo>
                    <a:lnTo>
                      <a:pt x="182" y="0"/>
                    </a:lnTo>
                    <a:lnTo>
                      <a:pt x="186" y="2"/>
                    </a:lnTo>
                    <a:lnTo>
                      <a:pt x="191" y="2"/>
                    </a:lnTo>
                    <a:lnTo>
                      <a:pt x="194" y="3"/>
                    </a:lnTo>
                    <a:lnTo>
                      <a:pt x="198" y="4"/>
                    </a:lnTo>
                    <a:lnTo>
                      <a:pt x="200" y="4"/>
                    </a:lnTo>
                    <a:lnTo>
                      <a:pt x="202" y="5"/>
                    </a:lnTo>
                    <a:lnTo>
                      <a:pt x="206" y="9"/>
                    </a:lnTo>
                    <a:lnTo>
                      <a:pt x="208" y="13"/>
                    </a:lnTo>
                    <a:lnTo>
                      <a:pt x="210" y="17"/>
                    </a:lnTo>
                    <a:lnTo>
                      <a:pt x="210" y="21"/>
                    </a:lnTo>
                    <a:lnTo>
                      <a:pt x="210" y="23"/>
                    </a:lnTo>
                    <a:lnTo>
                      <a:pt x="210" y="24"/>
                    </a:lnTo>
                    <a:lnTo>
                      <a:pt x="208" y="25"/>
                    </a:lnTo>
                    <a:lnTo>
                      <a:pt x="207" y="27"/>
                    </a:lnTo>
                    <a:lnTo>
                      <a:pt x="204" y="28"/>
                    </a:lnTo>
                    <a:lnTo>
                      <a:pt x="202" y="28"/>
                    </a:lnTo>
                    <a:lnTo>
                      <a:pt x="196" y="29"/>
                    </a:lnTo>
                    <a:lnTo>
                      <a:pt x="193" y="29"/>
                    </a:lnTo>
                    <a:lnTo>
                      <a:pt x="189" y="29"/>
                    </a:lnTo>
                    <a:lnTo>
                      <a:pt x="183" y="29"/>
                    </a:lnTo>
                    <a:lnTo>
                      <a:pt x="177" y="29"/>
                    </a:lnTo>
                    <a:lnTo>
                      <a:pt x="171" y="29"/>
                    </a:lnTo>
                    <a:lnTo>
                      <a:pt x="164" y="31"/>
                    </a:lnTo>
                    <a:lnTo>
                      <a:pt x="156" y="31"/>
                    </a:lnTo>
                    <a:lnTo>
                      <a:pt x="148" y="32"/>
                    </a:lnTo>
                    <a:lnTo>
                      <a:pt x="131" y="33"/>
                    </a:lnTo>
                    <a:lnTo>
                      <a:pt x="112" y="36"/>
                    </a:lnTo>
                    <a:lnTo>
                      <a:pt x="94" y="38"/>
                    </a:lnTo>
                    <a:lnTo>
                      <a:pt x="75" y="42"/>
                    </a:lnTo>
                    <a:lnTo>
                      <a:pt x="66" y="44"/>
                    </a:lnTo>
                    <a:lnTo>
                      <a:pt x="58" y="45"/>
                    </a:lnTo>
                    <a:lnTo>
                      <a:pt x="50" y="46"/>
                    </a:lnTo>
                    <a:lnTo>
                      <a:pt x="45" y="48"/>
                    </a:lnTo>
                    <a:lnTo>
                      <a:pt x="40" y="49"/>
                    </a:lnTo>
                    <a:lnTo>
                      <a:pt x="36" y="49"/>
                    </a:lnTo>
                    <a:lnTo>
                      <a:pt x="33" y="50"/>
                    </a:lnTo>
                    <a:lnTo>
                      <a:pt x="32" y="50"/>
                    </a:lnTo>
                    <a:lnTo>
                      <a:pt x="27" y="49"/>
                    </a:lnTo>
                    <a:lnTo>
                      <a:pt x="21" y="48"/>
                    </a:lnTo>
                    <a:lnTo>
                      <a:pt x="16" y="45"/>
                    </a:lnTo>
                    <a:lnTo>
                      <a:pt x="11" y="42"/>
                    </a:lnTo>
                    <a:lnTo>
                      <a:pt x="7" y="40"/>
                    </a:lnTo>
                    <a:lnTo>
                      <a:pt x="4" y="38"/>
                    </a:lnTo>
                    <a:lnTo>
                      <a:pt x="3" y="37"/>
                    </a:lnTo>
                    <a:lnTo>
                      <a:pt x="2" y="36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2" y="33"/>
                    </a:lnTo>
                    <a:lnTo>
                      <a:pt x="3" y="32"/>
                    </a:lnTo>
                    <a:lnTo>
                      <a:pt x="4" y="31"/>
                    </a:lnTo>
                    <a:lnTo>
                      <a:pt x="6" y="31"/>
                    </a:lnTo>
                    <a:lnTo>
                      <a:pt x="7" y="29"/>
                    </a:lnTo>
                    <a:lnTo>
                      <a:pt x="10" y="29"/>
                    </a:lnTo>
                    <a:lnTo>
                      <a:pt x="12" y="28"/>
                    </a:lnTo>
                    <a:lnTo>
                      <a:pt x="16" y="28"/>
                    </a:lnTo>
                    <a:lnTo>
                      <a:pt x="20" y="27"/>
                    </a:lnTo>
                    <a:lnTo>
                      <a:pt x="24" y="25"/>
                    </a:lnTo>
                    <a:lnTo>
                      <a:pt x="29" y="25"/>
                    </a:lnTo>
                    <a:lnTo>
                      <a:pt x="35" y="24"/>
                    </a:lnTo>
                    <a:lnTo>
                      <a:pt x="40" y="23"/>
                    </a:lnTo>
                    <a:lnTo>
                      <a:pt x="46" y="21"/>
                    </a:lnTo>
                    <a:lnTo>
                      <a:pt x="54" y="20"/>
                    </a:lnTo>
                    <a:lnTo>
                      <a:pt x="61" y="19"/>
                    </a:lnTo>
                    <a:lnTo>
                      <a:pt x="70" y="17"/>
                    </a:lnTo>
                    <a:lnTo>
                      <a:pt x="78" y="16"/>
                    </a:lnTo>
                    <a:lnTo>
                      <a:pt x="78" y="16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660"/>
              <p:cNvSpPr/>
              <p:nvPr/>
            </p:nvSpPr>
            <p:spPr bwMode="auto">
              <a:xfrm>
                <a:off x="4310063" y="2706688"/>
                <a:ext cx="384175" cy="285750"/>
              </a:xfrm>
              <a:custGeom>
                <a:avLst/>
                <a:gdLst>
                  <a:gd name="T0" fmla="*/ 148 w 242"/>
                  <a:gd name="T1" fmla="*/ 56 h 180"/>
                  <a:gd name="T2" fmla="*/ 170 w 242"/>
                  <a:gd name="T3" fmla="*/ 42 h 180"/>
                  <a:gd name="T4" fmla="*/ 190 w 242"/>
                  <a:gd name="T5" fmla="*/ 29 h 180"/>
                  <a:gd name="T6" fmla="*/ 206 w 242"/>
                  <a:gd name="T7" fmla="*/ 18 h 180"/>
                  <a:gd name="T8" fmla="*/ 219 w 242"/>
                  <a:gd name="T9" fmla="*/ 10 h 180"/>
                  <a:gd name="T10" fmla="*/ 229 w 242"/>
                  <a:gd name="T11" fmla="*/ 4 h 180"/>
                  <a:gd name="T12" fmla="*/ 237 w 242"/>
                  <a:gd name="T13" fmla="*/ 1 h 180"/>
                  <a:gd name="T14" fmla="*/ 241 w 242"/>
                  <a:gd name="T15" fmla="*/ 0 h 180"/>
                  <a:gd name="T16" fmla="*/ 242 w 242"/>
                  <a:gd name="T17" fmla="*/ 0 h 180"/>
                  <a:gd name="T18" fmla="*/ 241 w 242"/>
                  <a:gd name="T19" fmla="*/ 2 h 180"/>
                  <a:gd name="T20" fmla="*/ 239 w 242"/>
                  <a:gd name="T21" fmla="*/ 6 h 180"/>
                  <a:gd name="T22" fmla="*/ 233 w 242"/>
                  <a:gd name="T23" fmla="*/ 12 h 180"/>
                  <a:gd name="T24" fmla="*/ 227 w 242"/>
                  <a:gd name="T25" fmla="*/ 18 h 180"/>
                  <a:gd name="T26" fmla="*/ 219 w 242"/>
                  <a:gd name="T27" fmla="*/ 26 h 180"/>
                  <a:gd name="T28" fmla="*/ 208 w 242"/>
                  <a:gd name="T29" fmla="*/ 35 h 180"/>
                  <a:gd name="T30" fmla="*/ 196 w 242"/>
                  <a:gd name="T31" fmla="*/ 46 h 180"/>
                  <a:gd name="T32" fmla="*/ 177 w 242"/>
                  <a:gd name="T33" fmla="*/ 64 h 180"/>
                  <a:gd name="T34" fmla="*/ 152 w 242"/>
                  <a:gd name="T35" fmla="*/ 88 h 180"/>
                  <a:gd name="T36" fmla="*/ 128 w 242"/>
                  <a:gd name="T37" fmla="*/ 109 h 180"/>
                  <a:gd name="T38" fmla="*/ 106 w 242"/>
                  <a:gd name="T39" fmla="*/ 130 h 180"/>
                  <a:gd name="T40" fmla="*/ 90 w 242"/>
                  <a:gd name="T41" fmla="*/ 146 h 180"/>
                  <a:gd name="T42" fmla="*/ 79 w 242"/>
                  <a:gd name="T43" fmla="*/ 155 h 180"/>
                  <a:gd name="T44" fmla="*/ 71 w 242"/>
                  <a:gd name="T45" fmla="*/ 163 h 180"/>
                  <a:gd name="T46" fmla="*/ 63 w 242"/>
                  <a:gd name="T47" fmla="*/ 168 h 180"/>
                  <a:gd name="T48" fmla="*/ 57 w 242"/>
                  <a:gd name="T49" fmla="*/ 173 h 180"/>
                  <a:gd name="T50" fmla="*/ 52 w 242"/>
                  <a:gd name="T51" fmla="*/ 177 h 180"/>
                  <a:gd name="T52" fmla="*/ 46 w 242"/>
                  <a:gd name="T53" fmla="*/ 179 h 180"/>
                  <a:gd name="T54" fmla="*/ 44 w 242"/>
                  <a:gd name="T55" fmla="*/ 180 h 180"/>
                  <a:gd name="T56" fmla="*/ 40 w 242"/>
                  <a:gd name="T57" fmla="*/ 179 h 180"/>
                  <a:gd name="T58" fmla="*/ 33 w 242"/>
                  <a:gd name="T59" fmla="*/ 177 h 180"/>
                  <a:gd name="T60" fmla="*/ 28 w 242"/>
                  <a:gd name="T61" fmla="*/ 173 h 180"/>
                  <a:gd name="T62" fmla="*/ 20 w 242"/>
                  <a:gd name="T63" fmla="*/ 167 h 180"/>
                  <a:gd name="T64" fmla="*/ 12 w 242"/>
                  <a:gd name="T65" fmla="*/ 159 h 180"/>
                  <a:gd name="T66" fmla="*/ 6 w 242"/>
                  <a:gd name="T67" fmla="*/ 152 h 180"/>
                  <a:gd name="T68" fmla="*/ 2 w 242"/>
                  <a:gd name="T69" fmla="*/ 146 h 180"/>
                  <a:gd name="T70" fmla="*/ 0 w 242"/>
                  <a:gd name="T71" fmla="*/ 141 h 180"/>
                  <a:gd name="T72" fmla="*/ 2 w 242"/>
                  <a:gd name="T73" fmla="*/ 135 h 180"/>
                  <a:gd name="T74" fmla="*/ 4 w 242"/>
                  <a:gd name="T75" fmla="*/ 131 h 180"/>
                  <a:gd name="T76" fmla="*/ 7 w 242"/>
                  <a:gd name="T77" fmla="*/ 129 h 180"/>
                  <a:gd name="T78" fmla="*/ 11 w 242"/>
                  <a:gd name="T79" fmla="*/ 129 h 180"/>
                  <a:gd name="T80" fmla="*/ 20 w 242"/>
                  <a:gd name="T81" fmla="*/ 131 h 180"/>
                  <a:gd name="T82" fmla="*/ 25 w 242"/>
                  <a:gd name="T83" fmla="*/ 133 h 180"/>
                  <a:gd name="T84" fmla="*/ 28 w 242"/>
                  <a:gd name="T85" fmla="*/ 133 h 180"/>
                  <a:gd name="T86" fmla="*/ 31 w 242"/>
                  <a:gd name="T87" fmla="*/ 131 h 180"/>
                  <a:gd name="T88" fmla="*/ 34 w 242"/>
                  <a:gd name="T89" fmla="*/ 130 h 180"/>
                  <a:gd name="T90" fmla="*/ 42 w 242"/>
                  <a:gd name="T91" fmla="*/ 126 h 180"/>
                  <a:gd name="T92" fmla="*/ 52 w 242"/>
                  <a:gd name="T93" fmla="*/ 119 h 180"/>
                  <a:gd name="T94" fmla="*/ 66 w 242"/>
                  <a:gd name="T95" fmla="*/ 110 h 180"/>
                  <a:gd name="T96" fmla="*/ 82 w 242"/>
                  <a:gd name="T97" fmla="*/ 100 h 180"/>
                  <a:gd name="T98" fmla="*/ 102 w 242"/>
                  <a:gd name="T99" fmla="*/ 88 h 180"/>
                  <a:gd name="T100" fmla="*/ 124 w 242"/>
                  <a:gd name="T101" fmla="*/ 72 h 180"/>
                  <a:gd name="T102" fmla="*/ 136 w 242"/>
                  <a:gd name="T103" fmla="*/ 64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2" h="180">
                    <a:moveTo>
                      <a:pt x="136" y="64"/>
                    </a:moveTo>
                    <a:lnTo>
                      <a:pt x="148" y="56"/>
                    </a:lnTo>
                    <a:lnTo>
                      <a:pt x="160" y="48"/>
                    </a:lnTo>
                    <a:lnTo>
                      <a:pt x="170" y="42"/>
                    </a:lnTo>
                    <a:lnTo>
                      <a:pt x="181" y="35"/>
                    </a:lnTo>
                    <a:lnTo>
                      <a:pt x="190" y="29"/>
                    </a:lnTo>
                    <a:lnTo>
                      <a:pt x="198" y="23"/>
                    </a:lnTo>
                    <a:lnTo>
                      <a:pt x="206" y="18"/>
                    </a:lnTo>
                    <a:lnTo>
                      <a:pt x="214" y="14"/>
                    </a:lnTo>
                    <a:lnTo>
                      <a:pt x="219" y="10"/>
                    </a:lnTo>
                    <a:lnTo>
                      <a:pt x="225" y="8"/>
                    </a:lnTo>
                    <a:lnTo>
                      <a:pt x="229" y="4"/>
                    </a:lnTo>
                    <a:lnTo>
                      <a:pt x="233" y="2"/>
                    </a:lnTo>
                    <a:lnTo>
                      <a:pt x="237" y="1"/>
                    </a:lnTo>
                    <a:lnTo>
                      <a:pt x="240" y="0"/>
                    </a:lnTo>
                    <a:lnTo>
                      <a:pt x="241" y="0"/>
                    </a:lnTo>
                    <a:lnTo>
                      <a:pt x="242" y="0"/>
                    </a:lnTo>
                    <a:lnTo>
                      <a:pt x="242" y="0"/>
                    </a:lnTo>
                    <a:lnTo>
                      <a:pt x="242" y="1"/>
                    </a:lnTo>
                    <a:lnTo>
                      <a:pt x="241" y="2"/>
                    </a:lnTo>
                    <a:lnTo>
                      <a:pt x="240" y="4"/>
                    </a:lnTo>
                    <a:lnTo>
                      <a:pt x="239" y="6"/>
                    </a:lnTo>
                    <a:lnTo>
                      <a:pt x="236" y="9"/>
                    </a:lnTo>
                    <a:lnTo>
                      <a:pt x="233" y="12"/>
                    </a:lnTo>
                    <a:lnTo>
                      <a:pt x="231" y="14"/>
                    </a:lnTo>
                    <a:lnTo>
                      <a:pt x="227" y="18"/>
                    </a:lnTo>
                    <a:lnTo>
                      <a:pt x="223" y="22"/>
                    </a:lnTo>
                    <a:lnTo>
                      <a:pt x="219" y="26"/>
                    </a:lnTo>
                    <a:lnTo>
                      <a:pt x="214" y="30"/>
                    </a:lnTo>
                    <a:lnTo>
                      <a:pt x="208" y="35"/>
                    </a:lnTo>
                    <a:lnTo>
                      <a:pt x="203" y="40"/>
                    </a:lnTo>
                    <a:lnTo>
                      <a:pt x="196" y="46"/>
                    </a:lnTo>
                    <a:lnTo>
                      <a:pt x="190" y="51"/>
                    </a:lnTo>
                    <a:lnTo>
                      <a:pt x="177" y="64"/>
                    </a:lnTo>
                    <a:lnTo>
                      <a:pt x="163" y="76"/>
                    </a:lnTo>
                    <a:lnTo>
                      <a:pt x="152" y="88"/>
                    </a:lnTo>
                    <a:lnTo>
                      <a:pt x="140" y="98"/>
                    </a:lnTo>
                    <a:lnTo>
                      <a:pt x="128" y="109"/>
                    </a:lnTo>
                    <a:lnTo>
                      <a:pt x="116" y="119"/>
                    </a:lnTo>
                    <a:lnTo>
                      <a:pt x="106" y="130"/>
                    </a:lnTo>
                    <a:lnTo>
                      <a:pt x="94" y="141"/>
                    </a:lnTo>
                    <a:lnTo>
                      <a:pt x="90" y="146"/>
                    </a:lnTo>
                    <a:lnTo>
                      <a:pt x="84" y="150"/>
                    </a:lnTo>
                    <a:lnTo>
                      <a:pt x="79" y="155"/>
                    </a:lnTo>
                    <a:lnTo>
                      <a:pt x="75" y="159"/>
                    </a:lnTo>
                    <a:lnTo>
                      <a:pt x="71" y="163"/>
                    </a:lnTo>
                    <a:lnTo>
                      <a:pt x="67" y="166"/>
                    </a:lnTo>
                    <a:lnTo>
                      <a:pt x="63" y="168"/>
                    </a:lnTo>
                    <a:lnTo>
                      <a:pt x="59" y="171"/>
                    </a:lnTo>
                    <a:lnTo>
                      <a:pt x="57" y="173"/>
                    </a:lnTo>
                    <a:lnTo>
                      <a:pt x="54" y="176"/>
                    </a:lnTo>
                    <a:lnTo>
                      <a:pt x="52" y="177"/>
                    </a:lnTo>
                    <a:lnTo>
                      <a:pt x="49" y="179"/>
                    </a:lnTo>
                    <a:lnTo>
                      <a:pt x="46" y="179"/>
                    </a:lnTo>
                    <a:lnTo>
                      <a:pt x="45" y="179"/>
                    </a:lnTo>
                    <a:lnTo>
                      <a:pt x="44" y="180"/>
                    </a:lnTo>
                    <a:lnTo>
                      <a:pt x="42" y="179"/>
                    </a:lnTo>
                    <a:lnTo>
                      <a:pt x="40" y="179"/>
                    </a:lnTo>
                    <a:lnTo>
                      <a:pt x="37" y="179"/>
                    </a:lnTo>
                    <a:lnTo>
                      <a:pt x="33" y="177"/>
                    </a:lnTo>
                    <a:lnTo>
                      <a:pt x="31" y="175"/>
                    </a:lnTo>
                    <a:lnTo>
                      <a:pt x="28" y="173"/>
                    </a:lnTo>
                    <a:lnTo>
                      <a:pt x="24" y="171"/>
                    </a:lnTo>
                    <a:lnTo>
                      <a:pt x="20" y="167"/>
                    </a:lnTo>
                    <a:lnTo>
                      <a:pt x="16" y="163"/>
                    </a:lnTo>
                    <a:lnTo>
                      <a:pt x="12" y="159"/>
                    </a:lnTo>
                    <a:lnTo>
                      <a:pt x="8" y="156"/>
                    </a:lnTo>
                    <a:lnTo>
                      <a:pt x="6" y="152"/>
                    </a:lnTo>
                    <a:lnTo>
                      <a:pt x="3" y="150"/>
                    </a:lnTo>
                    <a:lnTo>
                      <a:pt x="2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2" y="138"/>
                    </a:lnTo>
                    <a:lnTo>
                      <a:pt x="2" y="135"/>
                    </a:lnTo>
                    <a:lnTo>
                      <a:pt x="3" y="133"/>
                    </a:lnTo>
                    <a:lnTo>
                      <a:pt x="4" y="131"/>
                    </a:lnTo>
                    <a:lnTo>
                      <a:pt x="6" y="130"/>
                    </a:lnTo>
                    <a:lnTo>
                      <a:pt x="7" y="129"/>
                    </a:lnTo>
                    <a:lnTo>
                      <a:pt x="9" y="129"/>
                    </a:lnTo>
                    <a:lnTo>
                      <a:pt x="11" y="129"/>
                    </a:lnTo>
                    <a:lnTo>
                      <a:pt x="13" y="130"/>
                    </a:lnTo>
                    <a:lnTo>
                      <a:pt x="20" y="131"/>
                    </a:lnTo>
                    <a:lnTo>
                      <a:pt x="24" y="133"/>
                    </a:lnTo>
                    <a:lnTo>
                      <a:pt x="25" y="133"/>
                    </a:lnTo>
                    <a:lnTo>
                      <a:pt x="27" y="133"/>
                    </a:lnTo>
                    <a:lnTo>
                      <a:pt x="28" y="133"/>
                    </a:lnTo>
                    <a:lnTo>
                      <a:pt x="29" y="133"/>
                    </a:lnTo>
                    <a:lnTo>
                      <a:pt x="31" y="131"/>
                    </a:lnTo>
                    <a:lnTo>
                      <a:pt x="32" y="131"/>
                    </a:lnTo>
                    <a:lnTo>
                      <a:pt x="34" y="130"/>
                    </a:lnTo>
                    <a:lnTo>
                      <a:pt x="38" y="127"/>
                    </a:lnTo>
                    <a:lnTo>
                      <a:pt x="42" y="126"/>
                    </a:lnTo>
                    <a:lnTo>
                      <a:pt x="46" y="122"/>
                    </a:lnTo>
                    <a:lnTo>
                      <a:pt x="52" y="119"/>
                    </a:lnTo>
                    <a:lnTo>
                      <a:pt x="58" y="116"/>
                    </a:lnTo>
                    <a:lnTo>
                      <a:pt x="66" y="110"/>
                    </a:lnTo>
                    <a:lnTo>
                      <a:pt x="74" y="105"/>
                    </a:lnTo>
                    <a:lnTo>
                      <a:pt x="82" y="100"/>
                    </a:lnTo>
                    <a:lnTo>
                      <a:pt x="91" y="94"/>
                    </a:lnTo>
                    <a:lnTo>
                      <a:pt x="102" y="88"/>
                    </a:lnTo>
                    <a:lnTo>
                      <a:pt x="112" y="80"/>
                    </a:lnTo>
                    <a:lnTo>
                      <a:pt x="124" y="72"/>
                    </a:lnTo>
                    <a:lnTo>
                      <a:pt x="136" y="64"/>
                    </a:lnTo>
                    <a:lnTo>
                      <a:pt x="136" y="64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661"/>
              <p:cNvSpPr/>
              <p:nvPr/>
            </p:nvSpPr>
            <p:spPr bwMode="auto">
              <a:xfrm>
                <a:off x="4654551" y="2867025"/>
                <a:ext cx="684213" cy="274638"/>
              </a:xfrm>
              <a:custGeom>
                <a:avLst/>
                <a:gdLst>
                  <a:gd name="T0" fmla="*/ 431 w 431"/>
                  <a:gd name="T1" fmla="*/ 132 h 173"/>
                  <a:gd name="T2" fmla="*/ 426 w 431"/>
                  <a:gd name="T3" fmla="*/ 136 h 173"/>
                  <a:gd name="T4" fmla="*/ 416 w 431"/>
                  <a:gd name="T5" fmla="*/ 140 h 173"/>
                  <a:gd name="T6" fmla="*/ 403 w 431"/>
                  <a:gd name="T7" fmla="*/ 145 h 173"/>
                  <a:gd name="T8" fmla="*/ 386 w 431"/>
                  <a:gd name="T9" fmla="*/ 151 h 173"/>
                  <a:gd name="T10" fmla="*/ 368 w 431"/>
                  <a:gd name="T11" fmla="*/ 157 h 173"/>
                  <a:gd name="T12" fmla="*/ 352 w 431"/>
                  <a:gd name="T13" fmla="*/ 162 h 173"/>
                  <a:gd name="T14" fmla="*/ 337 w 431"/>
                  <a:gd name="T15" fmla="*/ 166 h 173"/>
                  <a:gd name="T16" fmla="*/ 324 w 431"/>
                  <a:gd name="T17" fmla="*/ 167 h 173"/>
                  <a:gd name="T18" fmla="*/ 312 w 431"/>
                  <a:gd name="T19" fmla="*/ 170 h 173"/>
                  <a:gd name="T20" fmla="*/ 302 w 431"/>
                  <a:gd name="T21" fmla="*/ 171 h 173"/>
                  <a:gd name="T22" fmla="*/ 294 w 431"/>
                  <a:gd name="T23" fmla="*/ 171 h 173"/>
                  <a:gd name="T24" fmla="*/ 290 w 431"/>
                  <a:gd name="T25" fmla="*/ 171 h 173"/>
                  <a:gd name="T26" fmla="*/ 285 w 431"/>
                  <a:gd name="T27" fmla="*/ 170 h 173"/>
                  <a:gd name="T28" fmla="*/ 278 w 431"/>
                  <a:gd name="T29" fmla="*/ 167 h 173"/>
                  <a:gd name="T30" fmla="*/ 269 w 431"/>
                  <a:gd name="T31" fmla="*/ 162 h 173"/>
                  <a:gd name="T32" fmla="*/ 258 w 431"/>
                  <a:gd name="T33" fmla="*/ 155 h 173"/>
                  <a:gd name="T34" fmla="*/ 245 w 431"/>
                  <a:gd name="T35" fmla="*/ 147 h 173"/>
                  <a:gd name="T36" fmla="*/ 231 w 431"/>
                  <a:gd name="T37" fmla="*/ 137 h 173"/>
                  <a:gd name="T38" fmla="*/ 215 w 431"/>
                  <a:gd name="T39" fmla="*/ 126 h 173"/>
                  <a:gd name="T40" fmla="*/ 189 w 431"/>
                  <a:gd name="T41" fmla="*/ 108 h 173"/>
                  <a:gd name="T42" fmla="*/ 156 w 431"/>
                  <a:gd name="T43" fmla="*/ 86 h 173"/>
                  <a:gd name="T44" fmla="*/ 126 w 431"/>
                  <a:gd name="T45" fmla="*/ 67 h 173"/>
                  <a:gd name="T46" fmla="*/ 101 w 431"/>
                  <a:gd name="T47" fmla="*/ 53 h 173"/>
                  <a:gd name="T48" fmla="*/ 79 w 431"/>
                  <a:gd name="T49" fmla="*/ 42 h 173"/>
                  <a:gd name="T50" fmla="*/ 60 w 431"/>
                  <a:gd name="T51" fmla="*/ 33 h 173"/>
                  <a:gd name="T52" fmla="*/ 44 w 431"/>
                  <a:gd name="T53" fmla="*/ 26 h 173"/>
                  <a:gd name="T54" fmla="*/ 31 w 431"/>
                  <a:gd name="T55" fmla="*/ 20 h 173"/>
                  <a:gd name="T56" fmla="*/ 20 w 431"/>
                  <a:gd name="T57" fmla="*/ 17 h 173"/>
                  <a:gd name="T58" fmla="*/ 12 w 431"/>
                  <a:gd name="T59" fmla="*/ 15 h 173"/>
                  <a:gd name="T60" fmla="*/ 7 w 431"/>
                  <a:gd name="T61" fmla="*/ 12 h 173"/>
                  <a:gd name="T62" fmla="*/ 3 w 431"/>
                  <a:gd name="T63" fmla="*/ 9 h 173"/>
                  <a:gd name="T64" fmla="*/ 0 w 431"/>
                  <a:gd name="T65" fmla="*/ 7 h 173"/>
                  <a:gd name="T66" fmla="*/ 2 w 431"/>
                  <a:gd name="T67" fmla="*/ 5 h 173"/>
                  <a:gd name="T68" fmla="*/ 6 w 431"/>
                  <a:gd name="T69" fmla="*/ 3 h 173"/>
                  <a:gd name="T70" fmla="*/ 11 w 431"/>
                  <a:gd name="T71" fmla="*/ 1 h 173"/>
                  <a:gd name="T72" fmla="*/ 19 w 431"/>
                  <a:gd name="T73" fmla="*/ 0 h 173"/>
                  <a:gd name="T74" fmla="*/ 31 w 431"/>
                  <a:gd name="T75" fmla="*/ 1 h 173"/>
                  <a:gd name="T76" fmla="*/ 47 w 431"/>
                  <a:gd name="T77" fmla="*/ 5 h 173"/>
                  <a:gd name="T78" fmla="*/ 65 w 431"/>
                  <a:gd name="T79" fmla="*/ 13 h 173"/>
                  <a:gd name="T80" fmla="*/ 98 w 431"/>
                  <a:gd name="T81" fmla="*/ 29 h 173"/>
                  <a:gd name="T82" fmla="*/ 144 w 431"/>
                  <a:gd name="T83" fmla="*/ 50 h 173"/>
                  <a:gd name="T84" fmla="*/ 189 w 431"/>
                  <a:gd name="T85" fmla="*/ 70 h 173"/>
                  <a:gd name="T86" fmla="*/ 233 w 431"/>
                  <a:gd name="T87" fmla="*/ 88 h 173"/>
                  <a:gd name="T88" fmla="*/ 266 w 431"/>
                  <a:gd name="T89" fmla="*/ 101 h 173"/>
                  <a:gd name="T90" fmla="*/ 290 w 431"/>
                  <a:gd name="T91" fmla="*/ 108 h 173"/>
                  <a:gd name="T92" fmla="*/ 318 w 431"/>
                  <a:gd name="T93" fmla="*/ 113 h 173"/>
                  <a:gd name="T94" fmla="*/ 348 w 431"/>
                  <a:gd name="T95" fmla="*/ 116 h 173"/>
                  <a:gd name="T96" fmla="*/ 372 w 431"/>
                  <a:gd name="T97" fmla="*/ 117 h 173"/>
                  <a:gd name="T98" fmla="*/ 386 w 431"/>
                  <a:gd name="T99" fmla="*/ 119 h 173"/>
                  <a:gd name="T100" fmla="*/ 399 w 431"/>
                  <a:gd name="T101" fmla="*/ 120 h 173"/>
                  <a:gd name="T102" fmla="*/ 410 w 431"/>
                  <a:gd name="T103" fmla="*/ 122 h 173"/>
                  <a:gd name="T104" fmla="*/ 418 w 431"/>
                  <a:gd name="T105" fmla="*/ 124 h 173"/>
                  <a:gd name="T106" fmla="*/ 424 w 431"/>
                  <a:gd name="T107" fmla="*/ 125 h 173"/>
                  <a:gd name="T108" fmla="*/ 428 w 431"/>
                  <a:gd name="T109" fmla="*/ 128 h 173"/>
                  <a:gd name="T110" fmla="*/ 431 w 431"/>
                  <a:gd name="T111" fmla="*/ 129 h 173"/>
                  <a:gd name="T112" fmla="*/ 431 w 431"/>
                  <a:gd name="T113" fmla="*/ 13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31" h="173">
                    <a:moveTo>
                      <a:pt x="431" y="130"/>
                    </a:moveTo>
                    <a:lnTo>
                      <a:pt x="431" y="132"/>
                    </a:lnTo>
                    <a:lnTo>
                      <a:pt x="428" y="133"/>
                    </a:lnTo>
                    <a:lnTo>
                      <a:pt x="426" y="136"/>
                    </a:lnTo>
                    <a:lnTo>
                      <a:pt x="422" y="137"/>
                    </a:lnTo>
                    <a:lnTo>
                      <a:pt x="416" y="140"/>
                    </a:lnTo>
                    <a:lnTo>
                      <a:pt x="410" y="142"/>
                    </a:lnTo>
                    <a:lnTo>
                      <a:pt x="403" y="145"/>
                    </a:lnTo>
                    <a:lnTo>
                      <a:pt x="395" y="149"/>
                    </a:lnTo>
                    <a:lnTo>
                      <a:pt x="386" y="151"/>
                    </a:lnTo>
                    <a:lnTo>
                      <a:pt x="377" y="154"/>
                    </a:lnTo>
                    <a:lnTo>
                      <a:pt x="368" y="157"/>
                    </a:lnTo>
                    <a:lnTo>
                      <a:pt x="360" y="159"/>
                    </a:lnTo>
                    <a:lnTo>
                      <a:pt x="352" y="162"/>
                    </a:lnTo>
                    <a:lnTo>
                      <a:pt x="344" y="163"/>
                    </a:lnTo>
                    <a:lnTo>
                      <a:pt x="337" y="166"/>
                    </a:lnTo>
                    <a:lnTo>
                      <a:pt x="331" y="167"/>
                    </a:lnTo>
                    <a:lnTo>
                      <a:pt x="324" y="167"/>
                    </a:lnTo>
                    <a:lnTo>
                      <a:pt x="318" y="169"/>
                    </a:lnTo>
                    <a:lnTo>
                      <a:pt x="312" y="170"/>
                    </a:lnTo>
                    <a:lnTo>
                      <a:pt x="307" y="170"/>
                    </a:lnTo>
                    <a:lnTo>
                      <a:pt x="302" y="171"/>
                    </a:lnTo>
                    <a:lnTo>
                      <a:pt x="298" y="171"/>
                    </a:lnTo>
                    <a:lnTo>
                      <a:pt x="294" y="171"/>
                    </a:lnTo>
                    <a:lnTo>
                      <a:pt x="291" y="173"/>
                    </a:lnTo>
                    <a:lnTo>
                      <a:pt x="290" y="171"/>
                    </a:lnTo>
                    <a:lnTo>
                      <a:pt x="287" y="171"/>
                    </a:lnTo>
                    <a:lnTo>
                      <a:pt x="285" y="170"/>
                    </a:lnTo>
                    <a:lnTo>
                      <a:pt x="282" y="169"/>
                    </a:lnTo>
                    <a:lnTo>
                      <a:pt x="278" y="167"/>
                    </a:lnTo>
                    <a:lnTo>
                      <a:pt x="274" y="165"/>
                    </a:lnTo>
                    <a:lnTo>
                      <a:pt x="269" y="162"/>
                    </a:lnTo>
                    <a:lnTo>
                      <a:pt x="264" y="159"/>
                    </a:lnTo>
                    <a:lnTo>
                      <a:pt x="258" y="155"/>
                    </a:lnTo>
                    <a:lnTo>
                      <a:pt x="252" y="151"/>
                    </a:lnTo>
                    <a:lnTo>
                      <a:pt x="245" y="147"/>
                    </a:lnTo>
                    <a:lnTo>
                      <a:pt x="239" y="142"/>
                    </a:lnTo>
                    <a:lnTo>
                      <a:pt x="231" y="137"/>
                    </a:lnTo>
                    <a:lnTo>
                      <a:pt x="223" y="132"/>
                    </a:lnTo>
                    <a:lnTo>
                      <a:pt x="215" y="126"/>
                    </a:lnTo>
                    <a:lnTo>
                      <a:pt x="206" y="120"/>
                    </a:lnTo>
                    <a:lnTo>
                      <a:pt x="189" y="108"/>
                    </a:lnTo>
                    <a:lnTo>
                      <a:pt x="172" y="96"/>
                    </a:lnTo>
                    <a:lnTo>
                      <a:pt x="156" y="86"/>
                    </a:lnTo>
                    <a:lnTo>
                      <a:pt x="140" y="76"/>
                    </a:lnTo>
                    <a:lnTo>
                      <a:pt x="126" y="67"/>
                    </a:lnTo>
                    <a:lnTo>
                      <a:pt x="112" y="61"/>
                    </a:lnTo>
                    <a:lnTo>
                      <a:pt x="101" y="53"/>
                    </a:lnTo>
                    <a:lnTo>
                      <a:pt x="90" y="47"/>
                    </a:lnTo>
                    <a:lnTo>
                      <a:pt x="79" y="42"/>
                    </a:lnTo>
                    <a:lnTo>
                      <a:pt x="69" y="37"/>
                    </a:lnTo>
                    <a:lnTo>
                      <a:pt x="60" y="33"/>
                    </a:lnTo>
                    <a:lnTo>
                      <a:pt x="52" y="29"/>
                    </a:lnTo>
                    <a:lnTo>
                      <a:pt x="44" y="26"/>
                    </a:lnTo>
                    <a:lnTo>
                      <a:pt x="36" y="22"/>
                    </a:lnTo>
                    <a:lnTo>
                      <a:pt x="31" y="20"/>
                    </a:lnTo>
                    <a:lnTo>
                      <a:pt x="25" y="18"/>
                    </a:lnTo>
                    <a:lnTo>
                      <a:pt x="20" y="17"/>
                    </a:lnTo>
                    <a:lnTo>
                      <a:pt x="16" y="16"/>
                    </a:lnTo>
                    <a:lnTo>
                      <a:pt x="12" y="15"/>
                    </a:lnTo>
                    <a:lnTo>
                      <a:pt x="10" y="13"/>
                    </a:lnTo>
                    <a:lnTo>
                      <a:pt x="7" y="12"/>
                    </a:lnTo>
                    <a:lnTo>
                      <a:pt x="4" y="11"/>
                    </a:lnTo>
                    <a:lnTo>
                      <a:pt x="3" y="9"/>
                    </a:lnTo>
                    <a:lnTo>
                      <a:pt x="2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6" y="3"/>
                    </a:lnTo>
                    <a:lnTo>
                      <a:pt x="8" y="1"/>
                    </a:lnTo>
                    <a:lnTo>
                      <a:pt x="11" y="1"/>
                    </a:lnTo>
                    <a:lnTo>
                      <a:pt x="15" y="0"/>
                    </a:lnTo>
                    <a:lnTo>
                      <a:pt x="19" y="0"/>
                    </a:lnTo>
                    <a:lnTo>
                      <a:pt x="24" y="0"/>
                    </a:lnTo>
                    <a:lnTo>
                      <a:pt x="31" y="1"/>
                    </a:lnTo>
                    <a:lnTo>
                      <a:pt x="37" y="3"/>
                    </a:lnTo>
                    <a:lnTo>
                      <a:pt x="47" y="5"/>
                    </a:lnTo>
                    <a:lnTo>
                      <a:pt x="56" y="9"/>
                    </a:lnTo>
                    <a:lnTo>
                      <a:pt x="65" y="13"/>
                    </a:lnTo>
                    <a:lnTo>
                      <a:pt x="77" y="18"/>
                    </a:lnTo>
                    <a:lnTo>
                      <a:pt x="98" y="29"/>
                    </a:lnTo>
                    <a:lnTo>
                      <a:pt x="122" y="40"/>
                    </a:lnTo>
                    <a:lnTo>
                      <a:pt x="144" y="50"/>
                    </a:lnTo>
                    <a:lnTo>
                      <a:pt x="168" y="59"/>
                    </a:lnTo>
                    <a:lnTo>
                      <a:pt x="189" y="70"/>
                    </a:lnTo>
                    <a:lnTo>
                      <a:pt x="211" y="79"/>
                    </a:lnTo>
                    <a:lnTo>
                      <a:pt x="233" y="88"/>
                    </a:lnTo>
                    <a:lnTo>
                      <a:pt x="256" y="96"/>
                    </a:lnTo>
                    <a:lnTo>
                      <a:pt x="266" y="101"/>
                    </a:lnTo>
                    <a:lnTo>
                      <a:pt x="278" y="105"/>
                    </a:lnTo>
                    <a:lnTo>
                      <a:pt x="290" y="108"/>
                    </a:lnTo>
                    <a:lnTo>
                      <a:pt x="303" y="111"/>
                    </a:lnTo>
                    <a:lnTo>
                      <a:pt x="318" y="113"/>
                    </a:lnTo>
                    <a:lnTo>
                      <a:pt x="332" y="115"/>
                    </a:lnTo>
                    <a:lnTo>
                      <a:pt x="348" y="116"/>
                    </a:lnTo>
                    <a:lnTo>
                      <a:pt x="364" y="117"/>
                    </a:lnTo>
                    <a:lnTo>
                      <a:pt x="372" y="117"/>
                    </a:lnTo>
                    <a:lnTo>
                      <a:pt x="380" y="119"/>
                    </a:lnTo>
                    <a:lnTo>
                      <a:pt x="386" y="119"/>
                    </a:lnTo>
                    <a:lnTo>
                      <a:pt x="393" y="120"/>
                    </a:lnTo>
                    <a:lnTo>
                      <a:pt x="399" y="120"/>
                    </a:lnTo>
                    <a:lnTo>
                      <a:pt x="405" y="121"/>
                    </a:lnTo>
                    <a:lnTo>
                      <a:pt x="410" y="122"/>
                    </a:lnTo>
                    <a:lnTo>
                      <a:pt x="414" y="122"/>
                    </a:lnTo>
                    <a:lnTo>
                      <a:pt x="418" y="124"/>
                    </a:lnTo>
                    <a:lnTo>
                      <a:pt x="422" y="125"/>
                    </a:lnTo>
                    <a:lnTo>
                      <a:pt x="424" y="125"/>
                    </a:lnTo>
                    <a:lnTo>
                      <a:pt x="427" y="126"/>
                    </a:lnTo>
                    <a:lnTo>
                      <a:pt x="428" y="128"/>
                    </a:lnTo>
                    <a:lnTo>
                      <a:pt x="430" y="128"/>
                    </a:lnTo>
                    <a:lnTo>
                      <a:pt x="431" y="129"/>
                    </a:lnTo>
                    <a:lnTo>
                      <a:pt x="431" y="130"/>
                    </a:lnTo>
                    <a:lnTo>
                      <a:pt x="431" y="13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662"/>
              <p:cNvSpPr/>
              <p:nvPr/>
            </p:nvSpPr>
            <p:spPr bwMode="auto">
              <a:xfrm>
                <a:off x="4640263" y="2478088"/>
                <a:ext cx="250825" cy="612775"/>
              </a:xfrm>
              <a:custGeom>
                <a:avLst/>
                <a:gdLst>
                  <a:gd name="T0" fmla="*/ 0 w 158"/>
                  <a:gd name="T1" fmla="*/ 382 h 386"/>
                  <a:gd name="T2" fmla="*/ 7 w 158"/>
                  <a:gd name="T3" fmla="*/ 373 h 386"/>
                  <a:gd name="T4" fmla="*/ 19 w 158"/>
                  <a:gd name="T5" fmla="*/ 358 h 386"/>
                  <a:gd name="T6" fmla="*/ 36 w 158"/>
                  <a:gd name="T7" fmla="*/ 337 h 386"/>
                  <a:gd name="T8" fmla="*/ 70 w 158"/>
                  <a:gd name="T9" fmla="*/ 294 h 386"/>
                  <a:gd name="T10" fmla="*/ 95 w 158"/>
                  <a:gd name="T11" fmla="*/ 248 h 386"/>
                  <a:gd name="T12" fmla="*/ 103 w 158"/>
                  <a:gd name="T13" fmla="*/ 223 h 386"/>
                  <a:gd name="T14" fmla="*/ 108 w 158"/>
                  <a:gd name="T15" fmla="*/ 206 h 386"/>
                  <a:gd name="T16" fmla="*/ 110 w 158"/>
                  <a:gd name="T17" fmla="*/ 192 h 386"/>
                  <a:gd name="T18" fmla="*/ 102 w 158"/>
                  <a:gd name="T19" fmla="*/ 191 h 386"/>
                  <a:gd name="T20" fmla="*/ 79 w 158"/>
                  <a:gd name="T21" fmla="*/ 191 h 386"/>
                  <a:gd name="T22" fmla="*/ 66 w 158"/>
                  <a:gd name="T23" fmla="*/ 194 h 386"/>
                  <a:gd name="T24" fmla="*/ 59 w 158"/>
                  <a:gd name="T25" fmla="*/ 187 h 386"/>
                  <a:gd name="T26" fmla="*/ 56 w 158"/>
                  <a:gd name="T27" fmla="*/ 177 h 386"/>
                  <a:gd name="T28" fmla="*/ 58 w 158"/>
                  <a:gd name="T29" fmla="*/ 166 h 386"/>
                  <a:gd name="T30" fmla="*/ 65 w 158"/>
                  <a:gd name="T31" fmla="*/ 159 h 386"/>
                  <a:gd name="T32" fmla="*/ 70 w 158"/>
                  <a:gd name="T33" fmla="*/ 149 h 386"/>
                  <a:gd name="T34" fmla="*/ 78 w 158"/>
                  <a:gd name="T35" fmla="*/ 133 h 386"/>
                  <a:gd name="T36" fmla="*/ 86 w 158"/>
                  <a:gd name="T37" fmla="*/ 112 h 386"/>
                  <a:gd name="T38" fmla="*/ 95 w 158"/>
                  <a:gd name="T39" fmla="*/ 86 h 386"/>
                  <a:gd name="T40" fmla="*/ 103 w 158"/>
                  <a:gd name="T41" fmla="*/ 65 h 386"/>
                  <a:gd name="T42" fmla="*/ 108 w 158"/>
                  <a:gd name="T43" fmla="*/ 50 h 386"/>
                  <a:gd name="T44" fmla="*/ 110 w 158"/>
                  <a:gd name="T45" fmla="*/ 41 h 386"/>
                  <a:gd name="T46" fmla="*/ 106 w 158"/>
                  <a:gd name="T47" fmla="*/ 37 h 386"/>
                  <a:gd name="T48" fmla="*/ 95 w 158"/>
                  <a:gd name="T49" fmla="*/ 37 h 386"/>
                  <a:gd name="T50" fmla="*/ 78 w 158"/>
                  <a:gd name="T51" fmla="*/ 40 h 386"/>
                  <a:gd name="T52" fmla="*/ 62 w 158"/>
                  <a:gd name="T53" fmla="*/ 34 h 386"/>
                  <a:gd name="T54" fmla="*/ 56 w 158"/>
                  <a:gd name="T55" fmla="*/ 26 h 386"/>
                  <a:gd name="T56" fmla="*/ 78 w 158"/>
                  <a:gd name="T57" fmla="*/ 20 h 386"/>
                  <a:gd name="T58" fmla="*/ 95 w 158"/>
                  <a:gd name="T59" fmla="*/ 16 h 386"/>
                  <a:gd name="T60" fmla="*/ 107 w 158"/>
                  <a:gd name="T61" fmla="*/ 12 h 386"/>
                  <a:gd name="T62" fmla="*/ 112 w 158"/>
                  <a:gd name="T63" fmla="*/ 8 h 386"/>
                  <a:gd name="T64" fmla="*/ 124 w 158"/>
                  <a:gd name="T65" fmla="*/ 0 h 386"/>
                  <a:gd name="T66" fmla="*/ 132 w 158"/>
                  <a:gd name="T67" fmla="*/ 4 h 386"/>
                  <a:gd name="T68" fmla="*/ 150 w 158"/>
                  <a:gd name="T69" fmla="*/ 19 h 386"/>
                  <a:gd name="T70" fmla="*/ 157 w 158"/>
                  <a:gd name="T71" fmla="*/ 28 h 386"/>
                  <a:gd name="T72" fmla="*/ 156 w 158"/>
                  <a:gd name="T73" fmla="*/ 37 h 386"/>
                  <a:gd name="T74" fmla="*/ 148 w 158"/>
                  <a:gd name="T75" fmla="*/ 44 h 386"/>
                  <a:gd name="T76" fmla="*/ 141 w 158"/>
                  <a:gd name="T77" fmla="*/ 53 h 386"/>
                  <a:gd name="T78" fmla="*/ 132 w 158"/>
                  <a:gd name="T79" fmla="*/ 67 h 386"/>
                  <a:gd name="T80" fmla="*/ 120 w 158"/>
                  <a:gd name="T81" fmla="*/ 91 h 386"/>
                  <a:gd name="T82" fmla="*/ 107 w 158"/>
                  <a:gd name="T83" fmla="*/ 117 h 386"/>
                  <a:gd name="T84" fmla="*/ 96 w 158"/>
                  <a:gd name="T85" fmla="*/ 140 h 386"/>
                  <a:gd name="T86" fmla="*/ 90 w 158"/>
                  <a:gd name="T87" fmla="*/ 154 h 386"/>
                  <a:gd name="T88" fmla="*/ 87 w 158"/>
                  <a:gd name="T89" fmla="*/ 162 h 386"/>
                  <a:gd name="T90" fmla="*/ 91 w 158"/>
                  <a:gd name="T91" fmla="*/ 166 h 386"/>
                  <a:gd name="T92" fmla="*/ 100 w 158"/>
                  <a:gd name="T93" fmla="*/ 169 h 386"/>
                  <a:gd name="T94" fmla="*/ 120 w 158"/>
                  <a:gd name="T95" fmla="*/ 170 h 386"/>
                  <a:gd name="T96" fmla="*/ 135 w 158"/>
                  <a:gd name="T97" fmla="*/ 177 h 386"/>
                  <a:gd name="T98" fmla="*/ 144 w 158"/>
                  <a:gd name="T99" fmla="*/ 187 h 386"/>
                  <a:gd name="T100" fmla="*/ 148 w 158"/>
                  <a:gd name="T101" fmla="*/ 195 h 386"/>
                  <a:gd name="T102" fmla="*/ 135 w 158"/>
                  <a:gd name="T103" fmla="*/ 219 h 386"/>
                  <a:gd name="T104" fmla="*/ 128 w 158"/>
                  <a:gd name="T105" fmla="*/ 237 h 386"/>
                  <a:gd name="T106" fmla="*/ 119 w 158"/>
                  <a:gd name="T107" fmla="*/ 261 h 386"/>
                  <a:gd name="T108" fmla="*/ 99 w 158"/>
                  <a:gd name="T109" fmla="*/ 296 h 386"/>
                  <a:gd name="T110" fmla="*/ 74 w 158"/>
                  <a:gd name="T111" fmla="*/ 331 h 386"/>
                  <a:gd name="T112" fmla="*/ 41 w 158"/>
                  <a:gd name="T113" fmla="*/ 360 h 386"/>
                  <a:gd name="T114" fmla="*/ 13 w 158"/>
                  <a:gd name="T115" fmla="*/ 381 h 386"/>
                  <a:gd name="T116" fmla="*/ 0 w 158"/>
                  <a:gd name="T117" fmla="*/ 386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386">
                    <a:moveTo>
                      <a:pt x="0" y="386"/>
                    </a:moveTo>
                    <a:lnTo>
                      <a:pt x="0" y="385"/>
                    </a:lnTo>
                    <a:lnTo>
                      <a:pt x="0" y="383"/>
                    </a:lnTo>
                    <a:lnTo>
                      <a:pt x="0" y="382"/>
                    </a:lnTo>
                    <a:lnTo>
                      <a:pt x="2" y="381"/>
                    </a:lnTo>
                    <a:lnTo>
                      <a:pt x="3" y="378"/>
                    </a:lnTo>
                    <a:lnTo>
                      <a:pt x="4" y="377"/>
                    </a:lnTo>
                    <a:lnTo>
                      <a:pt x="7" y="373"/>
                    </a:lnTo>
                    <a:lnTo>
                      <a:pt x="9" y="370"/>
                    </a:lnTo>
                    <a:lnTo>
                      <a:pt x="12" y="366"/>
                    </a:lnTo>
                    <a:lnTo>
                      <a:pt x="16" y="362"/>
                    </a:lnTo>
                    <a:lnTo>
                      <a:pt x="19" y="358"/>
                    </a:lnTo>
                    <a:lnTo>
                      <a:pt x="23" y="353"/>
                    </a:lnTo>
                    <a:lnTo>
                      <a:pt x="27" y="349"/>
                    </a:lnTo>
                    <a:lnTo>
                      <a:pt x="32" y="342"/>
                    </a:lnTo>
                    <a:lnTo>
                      <a:pt x="36" y="337"/>
                    </a:lnTo>
                    <a:lnTo>
                      <a:pt x="41" y="331"/>
                    </a:lnTo>
                    <a:lnTo>
                      <a:pt x="52" y="319"/>
                    </a:lnTo>
                    <a:lnTo>
                      <a:pt x="61" y="306"/>
                    </a:lnTo>
                    <a:lnTo>
                      <a:pt x="70" y="294"/>
                    </a:lnTo>
                    <a:lnTo>
                      <a:pt x="78" y="282"/>
                    </a:lnTo>
                    <a:lnTo>
                      <a:pt x="84" y="270"/>
                    </a:lnTo>
                    <a:lnTo>
                      <a:pt x="91" y="260"/>
                    </a:lnTo>
                    <a:lnTo>
                      <a:pt x="95" y="248"/>
                    </a:lnTo>
                    <a:lnTo>
                      <a:pt x="99" y="237"/>
                    </a:lnTo>
                    <a:lnTo>
                      <a:pt x="100" y="232"/>
                    </a:lnTo>
                    <a:lnTo>
                      <a:pt x="102" y="227"/>
                    </a:lnTo>
                    <a:lnTo>
                      <a:pt x="103" y="223"/>
                    </a:lnTo>
                    <a:lnTo>
                      <a:pt x="104" y="219"/>
                    </a:lnTo>
                    <a:lnTo>
                      <a:pt x="104" y="215"/>
                    </a:lnTo>
                    <a:lnTo>
                      <a:pt x="106" y="211"/>
                    </a:lnTo>
                    <a:lnTo>
                      <a:pt x="108" y="206"/>
                    </a:lnTo>
                    <a:lnTo>
                      <a:pt x="108" y="200"/>
                    </a:lnTo>
                    <a:lnTo>
                      <a:pt x="110" y="196"/>
                    </a:lnTo>
                    <a:lnTo>
                      <a:pt x="110" y="194"/>
                    </a:lnTo>
                    <a:lnTo>
                      <a:pt x="110" y="192"/>
                    </a:lnTo>
                    <a:lnTo>
                      <a:pt x="108" y="192"/>
                    </a:lnTo>
                    <a:lnTo>
                      <a:pt x="106" y="191"/>
                    </a:lnTo>
                    <a:lnTo>
                      <a:pt x="104" y="191"/>
                    </a:lnTo>
                    <a:lnTo>
                      <a:pt x="102" y="191"/>
                    </a:lnTo>
                    <a:lnTo>
                      <a:pt x="96" y="190"/>
                    </a:lnTo>
                    <a:lnTo>
                      <a:pt x="91" y="190"/>
                    </a:lnTo>
                    <a:lnTo>
                      <a:pt x="84" y="190"/>
                    </a:lnTo>
                    <a:lnTo>
                      <a:pt x="79" y="191"/>
                    </a:lnTo>
                    <a:lnTo>
                      <a:pt x="74" y="191"/>
                    </a:lnTo>
                    <a:lnTo>
                      <a:pt x="70" y="192"/>
                    </a:lnTo>
                    <a:lnTo>
                      <a:pt x="69" y="194"/>
                    </a:lnTo>
                    <a:lnTo>
                      <a:pt x="66" y="194"/>
                    </a:lnTo>
                    <a:lnTo>
                      <a:pt x="65" y="192"/>
                    </a:lnTo>
                    <a:lnTo>
                      <a:pt x="62" y="191"/>
                    </a:lnTo>
                    <a:lnTo>
                      <a:pt x="61" y="190"/>
                    </a:lnTo>
                    <a:lnTo>
                      <a:pt x="59" y="187"/>
                    </a:lnTo>
                    <a:lnTo>
                      <a:pt x="58" y="186"/>
                    </a:lnTo>
                    <a:lnTo>
                      <a:pt x="57" y="182"/>
                    </a:lnTo>
                    <a:lnTo>
                      <a:pt x="57" y="179"/>
                    </a:lnTo>
                    <a:lnTo>
                      <a:pt x="56" y="177"/>
                    </a:lnTo>
                    <a:lnTo>
                      <a:pt x="56" y="174"/>
                    </a:lnTo>
                    <a:lnTo>
                      <a:pt x="56" y="171"/>
                    </a:lnTo>
                    <a:lnTo>
                      <a:pt x="57" y="169"/>
                    </a:lnTo>
                    <a:lnTo>
                      <a:pt x="58" y="166"/>
                    </a:lnTo>
                    <a:lnTo>
                      <a:pt x="59" y="163"/>
                    </a:lnTo>
                    <a:lnTo>
                      <a:pt x="62" y="162"/>
                    </a:lnTo>
                    <a:lnTo>
                      <a:pt x="63" y="161"/>
                    </a:lnTo>
                    <a:lnTo>
                      <a:pt x="65" y="159"/>
                    </a:lnTo>
                    <a:lnTo>
                      <a:pt x="66" y="157"/>
                    </a:lnTo>
                    <a:lnTo>
                      <a:pt x="67" y="154"/>
                    </a:lnTo>
                    <a:lnTo>
                      <a:pt x="69" y="152"/>
                    </a:lnTo>
                    <a:lnTo>
                      <a:pt x="70" y="149"/>
                    </a:lnTo>
                    <a:lnTo>
                      <a:pt x="71" y="146"/>
                    </a:lnTo>
                    <a:lnTo>
                      <a:pt x="74" y="142"/>
                    </a:lnTo>
                    <a:lnTo>
                      <a:pt x="75" y="138"/>
                    </a:lnTo>
                    <a:lnTo>
                      <a:pt x="78" y="133"/>
                    </a:lnTo>
                    <a:lnTo>
                      <a:pt x="79" y="129"/>
                    </a:lnTo>
                    <a:lnTo>
                      <a:pt x="82" y="124"/>
                    </a:lnTo>
                    <a:lnTo>
                      <a:pt x="84" y="117"/>
                    </a:lnTo>
                    <a:lnTo>
                      <a:pt x="86" y="112"/>
                    </a:lnTo>
                    <a:lnTo>
                      <a:pt x="88" y="105"/>
                    </a:lnTo>
                    <a:lnTo>
                      <a:pt x="91" y="99"/>
                    </a:lnTo>
                    <a:lnTo>
                      <a:pt x="94" y="92"/>
                    </a:lnTo>
                    <a:lnTo>
                      <a:pt x="95" y="86"/>
                    </a:lnTo>
                    <a:lnTo>
                      <a:pt x="98" y="80"/>
                    </a:lnTo>
                    <a:lnTo>
                      <a:pt x="99" y="75"/>
                    </a:lnTo>
                    <a:lnTo>
                      <a:pt x="102" y="70"/>
                    </a:lnTo>
                    <a:lnTo>
                      <a:pt x="103" y="65"/>
                    </a:lnTo>
                    <a:lnTo>
                      <a:pt x="104" y="61"/>
                    </a:lnTo>
                    <a:lnTo>
                      <a:pt x="106" y="57"/>
                    </a:lnTo>
                    <a:lnTo>
                      <a:pt x="107" y="53"/>
                    </a:lnTo>
                    <a:lnTo>
                      <a:pt x="108" y="50"/>
                    </a:lnTo>
                    <a:lnTo>
                      <a:pt x="108" y="46"/>
                    </a:lnTo>
                    <a:lnTo>
                      <a:pt x="110" y="45"/>
                    </a:lnTo>
                    <a:lnTo>
                      <a:pt x="110" y="42"/>
                    </a:lnTo>
                    <a:lnTo>
                      <a:pt x="110" y="41"/>
                    </a:lnTo>
                    <a:lnTo>
                      <a:pt x="110" y="40"/>
                    </a:lnTo>
                    <a:lnTo>
                      <a:pt x="110" y="40"/>
                    </a:lnTo>
                    <a:lnTo>
                      <a:pt x="108" y="38"/>
                    </a:lnTo>
                    <a:lnTo>
                      <a:pt x="106" y="37"/>
                    </a:lnTo>
                    <a:lnTo>
                      <a:pt x="104" y="37"/>
                    </a:lnTo>
                    <a:lnTo>
                      <a:pt x="102" y="37"/>
                    </a:lnTo>
                    <a:lnTo>
                      <a:pt x="99" y="37"/>
                    </a:lnTo>
                    <a:lnTo>
                      <a:pt x="95" y="37"/>
                    </a:lnTo>
                    <a:lnTo>
                      <a:pt x="88" y="40"/>
                    </a:lnTo>
                    <a:lnTo>
                      <a:pt x="84" y="40"/>
                    </a:lnTo>
                    <a:lnTo>
                      <a:pt x="81" y="40"/>
                    </a:lnTo>
                    <a:lnTo>
                      <a:pt x="78" y="40"/>
                    </a:lnTo>
                    <a:lnTo>
                      <a:pt x="74" y="40"/>
                    </a:lnTo>
                    <a:lnTo>
                      <a:pt x="69" y="38"/>
                    </a:lnTo>
                    <a:lnTo>
                      <a:pt x="65" y="37"/>
                    </a:lnTo>
                    <a:lnTo>
                      <a:pt x="62" y="34"/>
                    </a:lnTo>
                    <a:lnTo>
                      <a:pt x="58" y="32"/>
                    </a:lnTo>
                    <a:lnTo>
                      <a:pt x="58" y="30"/>
                    </a:lnTo>
                    <a:lnTo>
                      <a:pt x="57" y="28"/>
                    </a:lnTo>
                    <a:lnTo>
                      <a:pt x="56" y="26"/>
                    </a:lnTo>
                    <a:lnTo>
                      <a:pt x="54" y="24"/>
                    </a:lnTo>
                    <a:lnTo>
                      <a:pt x="66" y="21"/>
                    </a:lnTo>
                    <a:lnTo>
                      <a:pt x="73" y="20"/>
                    </a:lnTo>
                    <a:lnTo>
                      <a:pt x="78" y="20"/>
                    </a:lnTo>
                    <a:lnTo>
                      <a:pt x="82" y="19"/>
                    </a:lnTo>
                    <a:lnTo>
                      <a:pt x="87" y="17"/>
                    </a:lnTo>
                    <a:lnTo>
                      <a:pt x="91" y="16"/>
                    </a:lnTo>
                    <a:lnTo>
                      <a:pt x="95" y="16"/>
                    </a:lnTo>
                    <a:lnTo>
                      <a:pt x="98" y="15"/>
                    </a:lnTo>
                    <a:lnTo>
                      <a:pt x="102" y="13"/>
                    </a:lnTo>
                    <a:lnTo>
                      <a:pt x="104" y="13"/>
                    </a:lnTo>
                    <a:lnTo>
                      <a:pt x="107" y="12"/>
                    </a:lnTo>
                    <a:lnTo>
                      <a:pt x="108" y="11"/>
                    </a:lnTo>
                    <a:lnTo>
                      <a:pt x="110" y="9"/>
                    </a:lnTo>
                    <a:lnTo>
                      <a:pt x="111" y="9"/>
                    </a:lnTo>
                    <a:lnTo>
                      <a:pt x="112" y="8"/>
                    </a:lnTo>
                    <a:lnTo>
                      <a:pt x="113" y="4"/>
                    </a:lnTo>
                    <a:lnTo>
                      <a:pt x="117" y="1"/>
                    </a:lnTo>
                    <a:lnTo>
                      <a:pt x="120" y="0"/>
                    </a:lnTo>
                    <a:lnTo>
                      <a:pt x="124" y="0"/>
                    </a:lnTo>
                    <a:lnTo>
                      <a:pt x="125" y="0"/>
                    </a:lnTo>
                    <a:lnTo>
                      <a:pt x="128" y="1"/>
                    </a:lnTo>
                    <a:lnTo>
                      <a:pt x="129" y="1"/>
                    </a:lnTo>
                    <a:lnTo>
                      <a:pt x="132" y="4"/>
                    </a:lnTo>
                    <a:lnTo>
                      <a:pt x="135" y="5"/>
                    </a:lnTo>
                    <a:lnTo>
                      <a:pt x="138" y="8"/>
                    </a:lnTo>
                    <a:lnTo>
                      <a:pt x="145" y="13"/>
                    </a:lnTo>
                    <a:lnTo>
                      <a:pt x="150" y="19"/>
                    </a:lnTo>
                    <a:lnTo>
                      <a:pt x="153" y="21"/>
                    </a:lnTo>
                    <a:lnTo>
                      <a:pt x="154" y="24"/>
                    </a:lnTo>
                    <a:lnTo>
                      <a:pt x="156" y="26"/>
                    </a:lnTo>
                    <a:lnTo>
                      <a:pt x="157" y="28"/>
                    </a:lnTo>
                    <a:lnTo>
                      <a:pt x="158" y="30"/>
                    </a:lnTo>
                    <a:lnTo>
                      <a:pt x="158" y="32"/>
                    </a:lnTo>
                    <a:lnTo>
                      <a:pt x="158" y="33"/>
                    </a:lnTo>
                    <a:lnTo>
                      <a:pt x="156" y="37"/>
                    </a:lnTo>
                    <a:lnTo>
                      <a:pt x="154" y="40"/>
                    </a:lnTo>
                    <a:lnTo>
                      <a:pt x="150" y="42"/>
                    </a:lnTo>
                    <a:lnTo>
                      <a:pt x="149" y="42"/>
                    </a:lnTo>
                    <a:lnTo>
                      <a:pt x="148" y="44"/>
                    </a:lnTo>
                    <a:lnTo>
                      <a:pt x="146" y="45"/>
                    </a:lnTo>
                    <a:lnTo>
                      <a:pt x="145" y="48"/>
                    </a:lnTo>
                    <a:lnTo>
                      <a:pt x="144" y="49"/>
                    </a:lnTo>
                    <a:lnTo>
                      <a:pt x="141" y="53"/>
                    </a:lnTo>
                    <a:lnTo>
                      <a:pt x="140" y="55"/>
                    </a:lnTo>
                    <a:lnTo>
                      <a:pt x="137" y="59"/>
                    </a:lnTo>
                    <a:lnTo>
                      <a:pt x="135" y="63"/>
                    </a:lnTo>
                    <a:lnTo>
                      <a:pt x="132" y="67"/>
                    </a:lnTo>
                    <a:lnTo>
                      <a:pt x="129" y="73"/>
                    </a:lnTo>
                    <a:lnTo>
                      <a:pt x="127" y="78"/>
                    </a:lnTo>
                    <a:lnTo>
                      <a:pt x="124" y="84"/>
                    </a:lnTo>
                    <a:lnTo>
                      <a:pt x="120" y="91"/>
                    </a:lnTo>
                    <a:lnTo>
                      <a:pt x="117" y="98"/>
                    </a:lnTo>
                    <a:lnTo>
                      <a:pt x="113" y="104"/>
                    </a:lnTo>
                    <a:lnTo>
                      <a:pt x="111" y="111"/>
                    </a:lnTo>
                    <a:lnTo>
                      <a:pt x="107" y="117"/>
                    </a:lnTo>
                    <a:lnTo>
                      <a:pt x="104" y="124"/>
                    </a:lnTo>
                    <a:lnTo>
                      <a:pt x="102" y="129"/>
                    </a:lnTo>
                    <a:lnTo>
                      <a:pt x="99" y="134"/>
                    </a:lnTo>
                    <a:lnTo>
                      <a:pt x="96" y="140"/>
                    </a:lnTo>
                    <a:lnTo>
                      <a:pt x="94" y="144"/>
                    </a:lnTo>
                    <a:lnTo>
                      <a:pt x="92" y="148"/>
                    </a:lnTo>
                    <a:lnTo>
                      <a:pt x="91" y="152"/>
                    </a:lnTo>
                    <a:lnTo>
                      <a:pt x="90" y="154"/>
                    </a:lnTo>
                    <a:lnTo>
                      <a:pt x="88" y="157"/>
                    </a:lnTo>
                    <a:lnTo>
                      <a:pt x="88" y="159"/>
                    </a:lnTo>
                    <a:lnTo>
                      <a:pt x="88" y="161"/>
                    </a:lnTo>
                    <a:lnTo>
                      <a:pt x="87" y="162"/>
                    </a:lnTo>
                    <a:lnTo>
                      <a:pt x="88" y="163"/>
                    </a:lnTo>
                    <a:lnTo>
                      <a:pt x="88" y="165"/>
                    </a:lnTo>
                    <a:lnTo>
                      <a:pt x="90" y="165"/>
                    </a:lnTo>
                    <a:lnTo>
                      <a:pt x="91" y="166"/>
                    </a:lnTo>
                    <a:lnTo>
                      <a:pt x="92" y="167"/>
                    </a:lnTo>
                    <a:lnTo>
                      <a:pt x="95" y="167"/>
                    </a:lnTo>
                    <a:lnTo>
                      <a:pt x="98" y="169"/>
                    </a:lnTo>
                    <a:lnTo>
                      <a:pt x="100" y="169"/>
                    </a:lnTo>
                    <a:lnTo>
                      <a:pt x="104" y="169"/>
                    </a:lnTo>
                    <a:lnTo>
                      <a:pt x="110" y="170"/>
                    </a:lnTo>
                    <a:lnTo>
                      <a:pt x="116" y="170"/>
                    </a:lnTo>
                    <a:lnTo>
                      <a:pt x="120" y="170"/>
                    </a:lnTo>
                    <a:lnTo>
                      <a:pt x="124" y="171"/>
                    </a:lnTo>
                    <a:lnTo>
                      <a:pt x="128" y="173"/>
                    </a:lnTo>
                    <a:lnTo>
                      <a:pt x="131" y="175"/>
                    </a:lnTo>
                    <a:lnTo>
                      <a:pt x="135" y="177"/>
                    </a:lnTo>
                    <a:lnTo>
                      <a:pt x="137" y="179"/>
                    </a:lnTo>
                    <a:lnTo>
                      <a:pt x="140" y="183"/>
                    </a:lnTo>
                    <a:lnTo>
                      <a:pt x="142" y="186"/>
                    </a:lnTo>
                    <a:lnTo>
                      <a:pt x="144" y="187"/>
                    </a:lnTo>
                    <a:lnTo>
                      <a:pt x="145" y="190"/>
                    </a:lnTo>
                    <a:lnTo>
                      <a:pt x="146" y="191"/>
                    </a:lnTo>
                    <a:lnTo>
                      <a:pt x="148" y="192"/>
                    </a:lnTo>
                    <a:lnTo>
                      <a:pt x="148" y="195"/>
                    </a:lnTo>
                    <a:lnTo>
                      <a:pt x="140" y="211"/>
                    </a:lnTo>
                    <a:lnTo>
                      <a:pt x="138" y="213"/>
                    </a:lnTo>
                    <a:lnTo>
                      <a:pt x="136" y="216"/>
                    </a:lnTo>
                    <a:lnTo>
                      <a:pt x="135" y="219"/>
                    </a:lnTo>
                    <a:lnTo>
                      <a:pt x="133" y="223"/>
                    </a:lnTo>
                    <a:lnTo>
                      <a:pt x="131" y="227"/>
                    </a:lnTo>
                    <a:lnTo>
                      <a:pt x="129" y="232"/>
                    </a:lnTo>
                    <a:lnTo>
                      <a:pt x="128" y="237"/>
                    </a:lnTo>
                    <a:lnTo>
                      <a:pt x="127" y="242"/>
                    </a:lnTo>
                    <a:lnTo>
                      <a:pt x="125" y="248"/>
                    </a:lnTo>
                    <a:lnTo>
                      <a:pt x="123" y="254"/>
                    </a:lnTo>
                    <a:lnTo>
                      <a:pt x="119" y="261"/>
                    </a:lnTo>
                    <a:lnTo>
                      <a:pt x="116" y="267"/>
                    </a:lnTo>
                    <a:lnTo>
                      <a:pt x="112" y="274"/>
                    </a:lnTo>
                    <a:lnTo>
                      <a:pt x="108" y="282"/>
                    </a:lnTo>
                    <a:lnTo>
                      <a:pt x="99" y="296"/>
                    </a:lnTo>
                    <a:lnTo>
                      <a:pt x="94" y="306"/>
                    </a:lnTo>
                    <a:lnTo>
                      <a:pt x="87" y="313"/>
                    </a:lnTo>
                    <a:lnTo>
                      <a:pt x="81" y="323"/>
                    </a:lnTo>
                    <a:lnTo>
                      <a:pt x="74" y="331"/>
                    </a:lnTo>
                    <a:lnTo>
                      <a:pt x="66" y="339"/>
                    </a:lnTo>
                    <a:lnTo>
                      <a:pt x="58" y="345"/>
                    </a:lnTo>
                    <a:lnTo>
                      <a:pt x="50" y="353"/>
                    </a:lnTo>
                    <a:lnTo>
                      <a:pt x="41" y="360"/>
                    </a:lnTo>
                    <a:lnTo>
                      <a:pt x="33" y="366"/>
                    </a:lnTo>
                    <a:lnTo>
                      <a:pt x="25" y="371"/>
                    </a:lnTo>
                    <a:lnTo>
                      <a:pt x="19" y="377"/>
                    </a:lnTo>
                    <a:lnTo>
                      <a:pt x="13" y="381"/>
                    </a:lnTo>
                    <a:lnTo>
                      <a:pt x="8" y="383"/>
                    </a:lnTo>
                    <a:lnTo>
                      <a:pt x="4" y="385"/>
                    </a:lnTo>
                    <a:lnTo>
                      <a:pt x="2" y="386"/>
                    </a:lnTo>
                    <a:lnTo>
                      <a:pt x="0" y="386"/>
                    </a:lnTo>
                    <a:lnTo>
                      <a:pt x="0" y="386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21" name="图片 20">
            <a:hlinkClick r:id="rId8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029" y="2128359"/>
            <a:ext cx="1146122" cy="1152128"/>
          </a:xfrm>
          <a:prstGeom prst="rect">
            <a:avLst/>
          </a:prstGeom>
        </p:spPr>
      </p:pic>
      <p:grpSp>
        <p:nvGrpSpPr>
          <p:cNvPr id="155" name="组合 154"/>
          <p:cNvGrpSpPr/>
          <p:nvPr/>
        </p:nvGrpSpPr>
        <p:grpSpPr>
          <a:xfrm>
            <a:off x="1691680" y="3360714"/>
            <a:ext cx="1146122" cy="1152128"/>
            <a:chOff x="1619672" y="3277874"/>
            <a:chExt cx="1146122" cy="1152128"/>
          </a:xfrm>
        </p:grpSpPr>
        <p:pic>
          <p:nvPicPr>
            <p:cNvPr id="22" name="图片 21">
              <a:hlinkClick r:id="rId9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12" name="组合 111"/>
            <p:cNvGrpSpPr/>
            <p:nvPr/>
          </p:nvGrpSpPr>
          <p:grpSpPr>
            <a:xfrm>
              <a:off x="1687115" y="3405469"/>
              <a:ext cx="1011237" cy="896938"/>
              <a:chOff x="2222501" y="3381375"/>
              <a:chExt cx="1011237" cy="896938"/>
            </a:xfrm>
          </p:grpSpPr>
          <p:sp>
            <p:nvSpPr>
              <p:cNvPr id="113" name="Freeform 676"/>
              <p:cNvSpPr/>
              <p:nvPr/>
            </p:nvSpPr>
            <p:spPr bwMode="auto">
              <a:xfrm>
                <a:off x="2222501" y="3937000"/>
                <a:ext cx="420688" cy="119063"/>
              </a:xfrm>
              <a:custGeom>
                <a:avLst/>
                <a:gdLst>
                  <a:gd name="T0" fmla="*/ 15 w 265"/>
                  <a:gd name="T1" fmla="*/ 73 h 75"/>
                  <a:gd name="T2" fmla="*/ 11 w 265"/>
                  <a:gd name="T3" fmla="*/ 69 h 75"/>
                  <a:gd name="T4" fmla="*/ 8 w 265"/>
                  <a:gd name="T5" fmla="*/ 63 h 75"/>
                  <a:gd name="T6" fmla="*/ 4 w 265"/>
                  <a:gd name="T7" fmla="*/ 55 h 75"/>
                  <a:gd name="T8" fmla="*/ 1 w 265"/>
                  <a:gd name="T9" fmla="*/ 46 h 75"/>
                  <a:gd name="T10" fmla="*/ 0 w 265"/>
                  <a:gd name="T11" fmla="*/ 41 h 75"/>
                  <a:gd name="T12" fmla="*/ 0 w 265"/>
                  <a:gd name="T13" fmla="*/ 36 h 75"/>
                  <a:gd name="T14" fmla="*/ 1 w 265"/>
                  <a:gd name="T15" fmla="*/ 33 h 75"/>
                  <a:gd name="T16" fmla="*/ 5 w 265"/>
                  <a:gd name="T17" fmla="*/ 32 h 75"/>
                  <a:gd name="T18" fmla="*/ 12 w 265"/>
                  <a:gd name="T19" fmla="*/ 33 h 75"/>
                  <a:gd name="T20" fmla="*/ 19 w 265"/>
                  <a:gd name="T21" fmla="*/ 37 h 75"/>
                  <a:gd name="T22" fmla="*/ 25 w 265"/>
                  <a:gd name="T23" fmla="*/ 40 h 75"/>
                  <a:gd name="T24" fmla="*/ 28 w 265"/>
                  <a:gd name="T25" fmla="*/ 40 h 75"/>
                  <a:gd name="T26" fmla="*/ 32 w 265"/>
                  <a:gd name="T27" fmla="*/ 40 h 75"/>
                  <a:gd name="T28" fmla="*/ 40 w 265"/>
                  <a:gd name="T29" fmla="*/ 38 h 75"/>
                  <a:gd name="T30" fmla="*/ 50 w 265"/>
                  <a:gd name="T31" fmla="*/ 37 h 75"/>
                  <a:gd name="T32" fmla="*/ 63 w 265"/>
                  <a:gd name="T33" fmla="*/ 34 h 75"/>
                  <a:gd name="T34" fmla="*/ 80 w 265"/>
                  <a:gd name="T35" fmla="*/ 32 h 75"/>
                  <a:gd name="T36" fmla="*/ 100 w 265"/>
                  <a:gd name="T37" fmla="*/ 28 h 75"/>
                  <a:gd name="T38" fmla="*/ 123 w 265"/>
                  <a:gd name="T39" fmla="*/ 24 h 75"/>
                  <a:gd name="T40" fmla="*/ 148 w 265"/>
                  <a:gd name="T41" fmla="*/ 19 h 75"/>
                  <a:gd name="T42" fmla="*/ 171 w 265"/>
                  <a:gd name="T43" fmla="*/ 15 h 75"/>
                  <a:gd name="T44" fmla="*/ 192 w 265"/>
                  <a:gd name="T45" fmla="*/ 12 h 75"/>
                  <a:gd name="T46" fmla="*/ 211 w 265"/>
                  <a:gd name="T47" fmla="*/ 8 h 75"/>
                  <a:gd name="T48" fmla="*/ 227 w 265"/>
                  <a:gd name="T49" fmla="*/ 5 h 75"/>
                  <a:gd name="T50" fmla="*/ 241 w 265"/>
                  <a:gd name="T51" fmla="*/ 4 h 75"/>
                  <a:gd name="T52" fmla="*/ 252 w 265"/>
                  <a:gd name="T53" fmla="*/ 3 h 75"/>
                  <a:gd name="T54" fmla="*/ 261 w 265"/>
                  <a:gd name="T55" fmla="*/ 1 h 75"/>
                  <a:gd name="T56" fmla="*/ 265 w 265"/>
                  <a:gd name="T57" fmla="*/ 13 h 75"/>
                  <a:gd name="T58" fmla="*/ 249 w 265"/>
                  <a:gd name="T59" fmla="*/ 19 h 75"/>
                  <a:gd name="T60" fmla="*/ 228 w 265"/>
                  <a:gd name="T61" fmla="*/ 24 h 75"/>
                  <a:gd name="T62" fmla="*/ 203 w 265"/>
                  <a:gd name="T63" fmla="*/ 30 h 75"/>
                  <a:gd name="T64" fmla="*/ 174 w 265"/>
                  <a:gd name="T65" fmla="*/ 37 h 75"/>
                  <a:gd name="T66" fmla="*/ 144 w 265"/>
                  <a:gd name="T67" fmla="*/ 46 h 75"/>
                  <a:gd name="T68" fmla="*/ 116 w 265"/>
                  <a:gd name="T69" fmla="*/ 54 h 75"/>
                  <a:gd name="T70" fmla="*/ 91 w 265"/>
                  <a:gd name="T71" fmla="*/ 59 h 75"/>
                  <a:gd name="T72" fmla="*/ 69 w 265"/>
                  <a:gd name="T73" fmla="*/ 66 h 75"/>
                  <a:gd name="T74" fmla="*/ 49 w 265"/>
                  <a:gd name="T75" fmla="*/ 71 h 75"/>
                  <a:gd name="T76" fmla="*/ 33 w 265"/>
                  <a:gd name="T77" fmla="*/ 74 h 75"/>
                  <a:gd name="T78" fmla="*/ 22 w 265"/>
                  <a:gd name="T79" fmla="*/ 75 h 75"/>
                  <a:gd name="T80" fmla="*/ 16 w 265"/>
                  <a:gd name="T81" fmla="*/ 7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5" h="75">
                    <a:moveTo>
                      <a:pt x="16" y="74"/>
                    </a:moveTo>
                    <a:lnTo>
                      <a:pt x="15" y="73"/>
                    </a:lnTo>
                    <a:lnTo>
                      <a:pt x="12" y="71"/>
                    </a:lnTo>
                    <a:lnTo>
                      <a:pt x="11" y="69"/>
                    </a:lnTo>
                    <a:lnTo>
                      <a:pt x="9" y="66"/>
                    </a:lnTo>
                    <a:lnTo>
                      <a:pt x="8" y="63"/>
                    </a:lnTo>
                    <a:lnTo>
                      <a:pt x="5" y="59"/>
                    </a:lnTo>
                    <a:lnTo>
                      <a:pt x="4" y="55"/>
                    </a:lnTo>
                    <a:lnTo>
                      <a:pt x="4" y="50"/>
                    </a:lnTo>
                    <a:lnTo>
                      <a:pt x="1" y="46"/>
                    </a:lnTo>
                    <a:lnTo>
                      <a:pt x="0" y="44"/>
                    </a:lnTo>
                    <a:lnTo>
                      <a:pt x="0" y="41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1" y="33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9" y="32"/>
                    </a:lnTo>
                    <a:lnTo>
                      <a:pt x="12" y="33"/>
                    </a:lnTo>
                    <a:lnTo>
                      <a:pt x="16" y="34"/>
                    </a:lnTo>
                    <a:lnTo>
                      <a:pt x="19" y="37"/>
                    </a:lnTo>
                    <a:lnTo>
                      <a:pt x="21" y="38"/>
                    </a:lnTo>
                    <a:lnTo>
                      <a:pt x="25" y="40"/>
                    </a:lnTo>
                    <a:lnTo>
                      <a:pt x="26" y="40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32" y="40"/>
                    </a:lnTo>
                    <a:lnTo>
                      <a:pt x="36" y="38"/>
                    </a:lnTo>
                    <a:lnTo>
                      <a:pt x="40" y="38"/>
                    </a:lnTo>
                    <a:lnTo>
                      <a:pt x="44" y="37"/>
                    </a:lnTo>
                    <a:lnTo>
                      <a:pt x="50" y="37"/>
                    </a:lnTo>
                    <a:lnTo>
                      <a:pt x="55" y="36"/>
                    </a:lnTo>
                    <a:lnTo>
                      <a:pt x="63" y="34"/>
                    </a:lnTo>
                    <a:lnTo>
                      <a:pt x="71" y="33"/>
                    </a:lnTo>
                    <a:lnTo>
                      <a:pt x="80" y="32"/>
                    </a:lnTo>
                    <a:lnTo>
                      <a:pt x="90" y="30"/>
                    </a:lnTo>
                    <a:lnTo>
                      <a:pt x="100" y="28"/>
                    </a:lnTo>
                    <a:lnTo>
                      <a:pt x="111" y="26"/>
                    </a:lnTo>
                    <a:lnTo>
                      <a:pt x="123" y="24"/>
                    </a:lnTo>
                    <a:lnTo>
                      <a:pt x="136" y="21"/>
                    </a:lnTo>
                    <a:lnTo>
                      <a:pt x="148" y="19"/>
                    </a:lnTo>
                    <a:lnTo>
                      <a:pt x="159" y="17"/>
                    </a:lnTo>
                    <a:lnTo>
                      <a:pt x="171" y="15"/>
                    </a:lnTo>
                    <a:lnTo>
                      <a:pt x="182" y="13"/>
                    </a:lnTo>
                    <a:lnTo>
                      <a:pt x="192" y="12"/>
                    </a:lnTo>
                    <a:lnTo>
                      <a:pt x="202" y="9"/>
                    </a:lnTo>
                    <a:lnTo>
                      <a:pt x="211" y="8"/>
                    </a:lnTo>
                    <a:lnTo>
                      <a:pt x="219" y="7"/>
                    </a:lnTo>
                    <a:lnTo>
                      <a:pt x="227" y="5"/>
                    </a:lnTo>
                    <a:lnTo>
                      <a:pt x="234" y="5"/>
                    </a:lnTo>
                    <a:lnTo>
                      <a:pt x="241" y="4"/>
                    </a:lnTo>
                    <a:lnTo>
                      <a:pt x="246" y="3"/>
                    </a:lnTo>
                    <a:lnTo>
                      <a:pt x="252" y="3"/>
                    </a:lnTo>
                    <a:lnTo>
                      <a:pt x="257" y="1"/>
                    </a:lnTo>
                    <a:lnTo>
                      <a:pt x="261" y="1"/>
                    </a:lnTo>
                    <a:lnTo>
                      <a:pt x="265" y="0"/>
                    </a:lnTo>
                    <a:lnTo>
                      <a:pt x="265" y="13"/>
                    </a:lnTo>
                    <a:lnTo>
                      <a:pt x="258" y="16"/>
                    </a:lnTo>
                    <a:lnTo>
                      <a:pt x="249" y="19"/>
                    </a:lnTo>
                    <a:lnTo>
                      <a:pt x="240" y="21"/>
                    </a:lnTo>
                    <a:lnTo>
                      <a:pt x="228" y="24"/>
                    </a:lnTo>
                    <a:lnTo>
                      <a:pt x="216" y="26"/>
                    </a:lnTo>
                    <a:lnTo>
                      <a:pt x="203" y="30"/>
                    </a:lnTo>
                    <a:lnTo>
                      <a:pt x="190" y="33"/>
                    </a:lnTo>
                    <a:lnTo>
                      <a:pt x="174" y="37"/>
                    </a:lnTo>
                    <a:lnTo>
                      <a:pt x="158" y="42"/>
                    </a:lnTo>
                    <a:lnTo>
                      <a:pt x="144" y="46"/>
                    </a:lnTo>
                    <a:lnTo>
                      <a:pt x="129" y="50"/>
                    </a:lnTo>
                    <a:lnTo>
                      <a:pt x="116" y="54"/>
                    </a:lnTo>
                    <a:lnTo>
                      <a:pt x="103" y="57"/>
                    </a:lnTo>
                    <a:lnTo>
                      <a:pt x="91" y="59"/>
                    </a:lnTo>
                    <a:lnTo>
                      <a:pt x="79" y="63"/>
                    </a:lnTo>
                    <a:lnTo>
                      <a:pt x="69" y="66"/>
                    </a:lnTo>
                    <a:lnTo>
                      <a:pt x="58" y="69"/>
                    </a:lnTo>
                    <a:lnTo>
                      <a:pt x="49" y="71"/>
                    </a:lnTo>
                    <a:lnTo>
                      <a:pt x="41" y="73"/>
                    </a:lnTo>
                    <a:lnTo>
                      <a:pt x="33" y="74"/>
                    </a:lnTo>
                    <a:lnTo>
                      <a:pt x="28" y="74"/>
                    </a:lnTo>
                    <a:lnTo>
                      <a:pt x="22" y="75"/>
                    </a:lnTo>
                    <a:lnTo>
                      <a:pt x="19" y="74"/>
                    </a:lnTo>
                    <a:lnTo>
                      <a:pt x="16" y="74"/>
                    </a:lnTo>
                    <a:lnTo>
                      <a:pt x="16" y="74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677"/>
              <p:cNvSpPr/>
              <p:nvPr/>
            </p:nvSpPr>
            <p:spPr bwMode="auto">
              <a:xfrm>
                <a:off x="2444751" y="3857625"/>
                <a:ext cx="223838" cy="374650"/>
              </a:xfrm>
              <a:custGeom>
                <a:avLst/>
                <a:gdLst>
                  <a:gd name="T0" fmla="*/ 27 w 141"/>
                  <a:gd name="T1" fmla="*/ 1 h 236"/>
                  <a:gd name="T2" fmla="*/ 35 w 141"/>
                  <a:gd name="T3" fmla="*/ 0 h 236"/>
                  <a:gd name="T4" fmla="*/ 47 w 141"/>
                  <a:gd name="T5" fmla="*/ 7 h 236"/>
                  <a:gd name="T6" fmla="*/ 59 w 141"/>
                  <a:gd name="T7" fmla="*/ 15 h 236"/>
                  <a:gd name="T8" fmla="*/ 64 w 141"/>
                  <a:gd name="T9" fmla="*/ 21 h 236"/>
                  <a:gd name="T10" fmla="*/ 64 w 141"/>
                  <a:gd name="T11" fmla="*/ 28 h 236"/>
                  <a:gd name="T12" fmla="*/ 59 w 141"/>
                  <a:gd name="T13" fmla="*/ 45 h 236"/>
                  <a:gd name="T14" fmla="*/ 50 w 141"/>
                  <a:gd name="T15" fmla="*/ 71 h 236"/>
                  <a:gd name="T16" fmla="*/ 40 w 141"/>
                  <a:gd name="T17" fmla="*/ 94 h 236"/>
                  <a:gd name="T18" fmla="*/ 35 w 141"/>
                  <a:gd name="T19" fmla="*/ 107 h 236"/>
                  <a:gd name="T20" fmla="*/ 31 w 141"/>
                  <a:gd name="T21" fmla="*/ 117 h 236"/>
                  <a:gd name="T22" fmla="*/ 29 w 141"/>
                  <a:gd name="T23" fmla="*/ 127 h 236"/>
                  <a:gd name="T24" fmla="*/ 30 w 141"/>
                  <a:gd name="T25" fmla="*/ 132 h 236"/>
                  <a:gd name="T26" fmla="*/ 34 w 141"/>
                  <a:gd name="T27" fmla="*/ 134 h 236"/>
                  <a:gd name="T28" fmla="*/ 43 w 141"/>
                  <a:gd name="T29" fmla="*/ 140 h 236"/>
                  <a:gd name="T30" fmla="*/ 55 w 141"/>
                  <a:gd name="T31" fmla="*/ 145 h 236"/>
                  <a:gd name="T32" fmla="*/ 69 w 141"/>
                  <a:gd name="T33" fmla="*/ 153 h 236"/>
                  <a:gd name="T34" fmla="*/ 89 w 141"/>
                  <a:gd name="T35" fmla="*/ 163 h 236"/>
                  <a:gd name="T36" fmla="*/ 106 w 141"/>
                  <a:gd name="T37" fmla="*/ 174 h 236"/>
                  <a:gd name="T38" fmla="*/ 119 w 141"/>
                  <a:gd name="T39" fmla="*/ 184 h 236"/>
                  <a:gd name="T40" fmla="*/ 130 w 141"/>
                  <a:gd name="T41" fmla="*/ 194 h 236"/>
                  <a:gd name="T42" fmla="*/ 137 w 141"/>
                  <a:gd name="T43" fmla="*/ 202 h 236"/>
                  <a:gd name="T44" fmla="*/ 141 w 141"/>
                  <a:gd name="T45" fmla="*/ 209 h 236"/>
                  <a:gd name="T46" fmla="*/ 141 w 141"/>
                  <a:gd name="T47" fmla="*/ 223 h 236"/>
                  <a:gd name="T48" fmla="*/ 141 w 141"/>
                  <a:gd name="T49" fmla="*/ 232 h 236"/>
                  <a:gd name="T50" fmla="*/ 138 w 141"/>
                  <a:gd name="T51" fmla="*/ 236 h 236"/>
                  <a:gd name="T52" fmla="*/ 130 w 141"/>
                  <a:gd name="T53" fmla="*/ 233 h 236"/>
                  <a:gd name="T54" fmla="*/ 113 w 141"/>
                  <a:gd name="T55" fmla="*/ 221 h 236"/>
                  <a:gd name="T56" fmla="*/ 87 w 141"/>
                  <a:gd name="T57" fmla="*/ 199 h 236"/>
                  <a:gd name="T58" fmla="*/ 62 w 141"/>
                  <a:gd name="T59" fmla="*/ 179 h 236"/>
                  <a:gd name="T60" fmla="*/ 39 w 141"/>
                  <a:gd name="T61" fmla="*/ 165 h 236"/>
                  <a:gd name="T62" fmla="*/ 19 w 141"/>
                  <a:gd name="T63" fmla="*/ 153 h 236"/>
                  <a:gd name="T64" fmla="*/ 8 w 141"/>
                  <a:gd name="T65" fmla="*/ 144 h 236"/>
                  <a:gd name="T66" fmla="*/ 1 w 141"/>
                  <a:gd name="T67" fmla="*/ 140 h 236"/>
                  <a:gd name="T68" fmla="*/ 0 w 141"/>
                  <a:gd name="T69" fmla="*/ 132 h 236"/>
                  <a:gd name="T70" fmla="*/ 4 w 141"/>
                  <a:gd name="T71" fmla="*/ 119 h 236"/>
                  <a:gd name="T72" fmla="*/ 14 w 141"/>
                  <a:gd name="T73" fmla="*/ 92 h 236"/>
                  <a:gd name="T74" fmla="*/ 26 w 141"/>
                  <a:gd name="T75" fmla="*/ 48 h 236"/>
                  <a:gd name="T76" fmla="*/ 29 w 141"/>
                  <a:gd name="T77" fmla="*/ 30 h 236"/>
                  <a:gd name="T78" fmla="*/ 29 w 141"/>
                  <a:gd name="T79" fmla="*/ 19 h 236"/>
                  <a:gd name="T80" fmla="*/ 25 w 141"/>
                  <a:gd name="T81" fmla="*/ 13 h 236"/>
                  <a:gd name="T82" fmla="*/ 22 w 141"/>
                  <a:gd name="T83" fmla="*/ 9 h 236"/>
                  <a:gd name="T84" fmla="*/ 25 w 141"/>
                  <a:gd name="T85" fmla="*/ 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1" h="236">
                    <a:moveTo>
                      <a:pt x="25" y="4"/>
                    </a:moveTo>
                    <a:lnTo>
                      <a:pt x="25" y="3"/>
                    </a:lnTo>
                    <a:lnTo>
                      <a:pt x="27" y="1"/>
                    </a:lnTo>
                    <a:lnTo>
                      <a:pt x="29" y="0"/>
                    </a:lnTo>
                    <a:lnTo>
                      <a:pt x="31" y="0"/>
                    </a:lnTo>
                    <a:lnTo>
                      <a:pt x="35" y="0"/>
                    </a:lnTo>
                    <a:lnTo>
                      <a:pt x="39" y="1"/>
                    </a:lnTo>
                    <a:lnTo>
                      <a:pt x="43" y="4"/>
                    </a:lnTo>
                    <a:lnTo>
                      <a:pt x="47" y="7"/>
                    </a:lnTo>
                    <a:lnTo>
                      <a:pt x="52" y="9"/>
                    </a:lnTo>
                    <a:lnTo>
                      <a:pt x="55" y="12"/>
                    </a:lnTo>
                    <a:lnTo>
                      <a:pt x="59" y="15"/>
                    </a:lnTo>
                    <a:lnTo>
                      <a:pt x="62" y="17"/>
                    </a:lnTo>
                    <a:lnTo>
                      <a:pt x="63" y="19"/>
                    </a:lnTo>
                    <a:lnTo>
                      <a:pt x="64" y="21"/>
                    </a:lnTo>
                    <a:lnTo>
                      <a:pt x="65" y="22"/>
                    </a:lnTo>
                    <a:lnTo>
                      <a:pt x="65" y="25"/>
                    </a:lnTo>
                    <a:lnTo>
                      <a:pt x="64" y="28"/>
                    </a:lnTo>
                    <a:lnTo>
                      <a:pt x="63" y="33"/>
                    </a:lnTo>
                    <a:lnTo>
                      <a:pt x="62" y="38"/>
                    </a:lnTo>
                    <a:lnTo>
                      <a:pt x="59" y="45"/>
                    </a:lnTo>
                    <a:lnTo>
                      <a:pt x="56" y="53"/>
                    </a:lnTo>
                    <a:lnTo>
                      <a:pt x="52" y="61"/>
                    </a:lnTo>
                    <a:lnTo>
                      <a:pt x="50" y="71"/>
                    </a:lnTo>
                    <a:lnTo>
                      <a:pt x="44" y="82"/>
                    </a:lnTo>
                    <a:lnTo>
                      <a:pt x="42" y="88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37" y="103"/>
                    </a:lnTo>
                    <a:lnTo>
                      <a:pt x="35" y="107"/>
                    </a:lnTo>
                    <a:lnTo>
                      <a:pt x="34" y="111"/>
                    </a:lnTo>
                    <a:lnTo>
                      <a:pt x="33" y="115"/>
                    </a:lnTo>
                    <a:lnTo>
                      <a:pt x="31" y="117"/>
                    </a:lnTo>
                    <a:lnTo>
                      <a:pt x="30" y="120"/>
                    </a:lnTo>
                    <a:lnTo>
                      <a:pt x="30" y="123"/>
                    </a:lnTo>
                    <a:lnTo>
                      <a:pt x="29" y="127"/>
                    </a:lnTo>
                    <a:lnTo>
                      <a:pt x="29" y="130"/>
                    </a:lnTo>
                    <a:lnTo>
                      <a:pt x="29" y="132"/>
                    </a:lnTo>
                    <a:lnTo>
                      <a:pt x="30" y="132"/>
                    </a:lnTo>
                    <a:lnTo>
                      <a:pt x="31" y="133"/>
                    </a:lnTo>
                    <a:lnTo>
                      <a:pt x="33" y="134"/>
                    </a:lnTo>
                    <a:lnTo>
                      <a:pt x="34" y="134"/>
                    </a:lnTo>
                    <a:lnTo>
                      <a:pt x="37" y="136"/>
                    </a:lnTo>
                    <a:lnTo>
                      <a:pt x="39" y="137"/>
                    </a:lnTo>
                    <a:lnTo>
                      <a:pt x="43" y="140"/>
                    </a:lnTo>
                    <a:lnTo>
                      <a:pt x="46" y="141"/>
                    </a:lnTo>
                    <a:lnTo>
                      <a:pt x="50" y="144"/>
                    </a:lnTo>
                    <a:lnTo>
                      <a:pt x="55" y="145"/>
                    </a:lnTo>
                    <a:lnTo>
                      <a:pt x="59" y="148"/>
                    </a:lnTo>
                    <a:lnTo>
                      <a:pt x="64" y="150"/>
                    </a:lnTo>
                    <a:lnTo>
                      <a:pt x="69" y="153"/>
                    </a:lnTo>
                    <a:lnTo>
                      <a:pt x="76" y="157"/>
                    </a:lnTo>
                    <a:lnTo>
                      <a:pt x="83" y="159"/>
                    </a:lnTo>
                    <a:lnTo>
                      <a:pt x="89" y="163"/>
                    </a:lnTo>
                    <a:lnTo>
                      <a:pt x="94" y="166"/>
                    </a:lnTo>
                    <a:lnTo>
                      <a:pt x="101" y="170"/>
                    </a:lnTo>
                    <a:lnTo>
                      <a:pt x="106" y="174"/>
                    </a:lnTo>
                    <a:lnTo>
                      <a:pt x="112" y="178"/>
                    </a:lnTo>
                    <a:lnTo>
                      <a:pt x="116" y="180"/>
                    </a:lnTo>
                    <a:lnTo>
                      <a:pt x="119" y="184"/>
                    </a:lnTo>
                    <a:lnTo>
                      <a:pt x="123" y="187"/>
                    </a:lnTo>
                    <a:lnTo>
                      <a:pt x="127" y="191"/>
                    </a:lnTo>
                    <a:lnTo>
                      <a:pt x="130" y="194"/>
                    </a:lnTo>
                    <a:lnTo>
                      <a:pt x="133" y="196"/>
                    </a:lnTo>
                    <a:lnTo>
                      <a:pt x="135" y="199"/>
                    </a:lnTo>
                    <a:lnTo>
                      <a:pt x="137" y="202"/>
                    </a:lnTo>
                    <a:lnTo>
                      <a:pt x="139" y="204"/>
                    </a:lnTo>
                    <a:lnTo>
                      <a:pt x="139" y="207"/>
                    </a:lnTo>
                    <a:lnTo>
                      <a:pt x="141" y="209"/>
                    </a:lnTo>
                    <a:lnTo>
                      <a:pt x="141" y="212"/>
                    </a:lnTo>
                    <a:lnTo>
                      <a:pt x="141" y="217"/>
                    </a:lnTo>
                    <a:lnTo>
                      <a:pt x="141" y="223"/>
                    </a:lnTo>
                    <a:lnTo>
                      <a:pt x="141" y="225"/>
                    </a:lnTo>
                    <a:lnTo>
                      <a:pt x="141" y="229"/>
                    </a:lnTo>
                    <a:lnTo>
                      <a:pt x="141" y="232"/>
                    </a:lnTo>
                    <a:lnTo>
                      <a:pt x="139" y="233"/>
                    </a:lnTo>
                    <a:lnTo>
                      <a:pt x="139" y="234"/>
                    </a:lnTo>
                    <a:lnTo>
                      <a:pt x="138" y="236"/>
                    </a:lnTo>
                    <a:lnTo>
                      <a:pt x="137" y="236"/>
                    </a:lnTo>
                    <a:lnTo>
                      <a:pt x="134" y="236"/>
                    </a:lnTo>
                    <a:lnTo>
                      <a:pt x="130" y="233"/>
                    </a:lnTo>
                    <a:lnTo>
                      <a:pt x="125" y="231"/>
                    </a:lnTo>
                    <a:lnTo>
                      <a:pt x="119" y="227"/>
                    </a:lnTo>
                    <a:lnTo>
                      <a:pt x="113" y="221"/>
                    </a:lnTo>
                    <a:lnTo>
                      <a:pt x="105" y="215"/>
                    </a:lnTo>
                    <a:lnTo>
                      <a:pt x="97" y="207"/>
                    </a:lnTo>
                    <a:lnTo>
                      <a:pt x="87" y="199"/>
                    </a:lnTo>
                    <a:lnTo>
                      <a:pt x="79" y="192"/>
                    </a:lnTo>
                    <a:lnTo>
                      <a:pt x="69" y="186"/>
                    </a:lnTo>
                    <a:lnTo>
                      <a:pt x="62" y="179"/>
                    </a:lnTo>
                    <a:lnTo>
                      <a:pt x="54" y="174"/>
                    </a:lnTo>
                    <a:lnTo>
                      <a:pt x="46" y="169"/>
                    </a:lnTo>
                    <a:lnTo>
                      <a:pt x="39" y="165"/>
                    </a:lnTo>
                    <a:lnTo>
                      <a:pt x="31" y="161"/>
                    </a:lnTo>
                    <a:lnTo>
                      <a:pt x="26" y="157"/>
                    </a:lnTo>
                    <a:lnTo>
                      <a:pt x="19" y="153"/>
                    </a:lnTo>
                    <a:lnTo>
                      <a:pt x="14" y="150"/>
                    </a:lnTo>
                    <a:lnTo>
                      <a:pt x="10" y="146"/>
                    </a:lnTo>
                    <a:lnTo>
                      <a:pt x="8" y="144"/>
                    </a:lnTo>
                    <a:lnTo>
                      <a:pt x="4" y="142"/>
                    </a:lnTo>
                    <a:lnTo>
                      <a:pt x="2" y="141"/>
                    </a:lnTo>
                    <a:lnTo>
                      <a:pt x="1" y="140"/>
                    </a:lnTo>
                    <a:lnTo>
                      <a:pt x="0" y="138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1" y="128"/>
                    </a:lnTo>
                    <a:lnTo>
                      <a:pt x="2" y="124"/>
                    </a:lnTo>
                    <a:lnTo>
                      <a:pt x="4" y="119"/>
                    </a:lnTo>
                    <a:lnTo>
                      <a:pt x="6" y="112"/>
                    </a:lnTo>
                    <a:lnTo>
                      <a:pt x="9" y="105"/>
                    </a:lnTo>
                    <a:lnTo>
                      <a:pt x="14" y="92"/>
                    </a:lnTo>
                    <a:lnTo>
                      <a:pt x="18" y="78"/>
                    </a:lnTo>
                    <a:lnTo>
                      <a:pt x="23" y="63"/>
                    </a:lnTo>
                    <a:lnTo>
                      <a:pt x="26" y="48"/>
                    </a:lnTo>
                    <a:lnTo>
                      <a:pt x="27" y="41"/>
                    </a:lnTo>
                    <a:lnTo>
                      <a:pt x="29" y="36"/>
                    </a:lnTo>
                    <a:lnTo>
                      <a:pt x="29" y="30"/>
                    </a:lnTo>
                    <a:lnTo>
                      <a:pt x="29" y="25"/>
                    </a:lnTo>
                    <a:lnTo>
                      <a:pt x="29" y="21"/>
                    </a:lnTo>
                    <a:lnTo>
                      <a:pt x="29" y="19"/>
                    </a:lnTo>
                    <a:lnTo>
                      <a:pt x="27" y="16"/>
                    </a:lnTo>
                    <a:lnTo>
                      <a:pt x="26" y="15"/>
                    </a:lnTo>
                    <a:lnTo>
                      <a:pt x="25" y="13"/>
                    </a:lnTo>
                    <a:lnTo>
                      <a:pt x="23" y="12"/>
                    </a:lnTo>
                    <a:lnTo>
                      <a:pt x="23" y="11"/>
                    </a:lnTo>
                    <a:lnTo>
                      <a:pt x="22" y="9"/>
                    </a:lnTo>
                    <a:lnTo>
                      <a:pt x="22" y="8"/>
                    </a:lnTo>
                    <a:lnTo>
                      <a:pt x="22" y="7"/>
                    </a:lnTo>
                    <a:lnTo>
                      <a:pt x="25" y="4"/>
                    </a:lnTo>
                    <a:lnTo>
                      <a:pt x="25" y="4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678"/>
              <p:cNvSpPr/>
              <p:nvPr/>
            </p:nvSpPr>
            <p:spPr bwMode="auto">
              <a:xfrm>
                <a:off x="2790826" y="3663950"/>
                <a:ext cx="350838" cy="100013"/>
              </a:xfrm>
              <a:custGeom>
                <a:avLst/>
                <a:gdLst>
                  <a:gd name="T0" fmla="*/ 15 w 221"/>
                  <a:gd name="T1" fmla="*/ 39 h 63"/>
                  <a:gd name="T2" fmla="*/ 20 w 221"/>
                  <a:gd name="T3" fmla="*/ 39 h 63"/>
                  <a:gd name="T4" fmla="*/ 27 w 221"/>
                  <a:gd name="T5" fmla="*/ 38 h 63"/>
                  <a:gd name="T6" fmla="*/ 36 w 221"/>
                  <a:gd name="T7" fmla="*/ 35 h 63"/>
                  <a:gd name="T8" fmla="*/ 48 w 221"/>
                  <a:gd name="T9" fmla="*/ 33 h 63"/>
                  <a:gd name="T10" fmla="*/ 61 w 221"/>
                  <a:gd name="T11" fmla="*/ 30 h 63"/>
                  <a:gd name="T12" fmla="*/ 75 w 221"/>
                  <a:gd name="T13" fmla="*/ 26 h 63"/>
                  <a:gd name="T14" fmla="*/ 92 w 221"/>
                  <a:gd name="T15" fmla="*/ 22 h 63"/>
                  <a:gd name="T16" fmla="*/ 111 w 221"/>
                  <a:gd name="T17" fmla="*/ 17 h 63"/>
                  <a:gd name="T18" fmla="*/ 127 w 221"/>
                  <a:gd name="T19" fmla="*/ 13 h 63"/>
                  <a:gd name="T20" fmla="*/ 142 w 221"/>
                  <a:gd name="T21" fmla="*/ 9 h 63"/>
                  <a:gd name="T22" fmla="*/ 156 w 221"/>
                  <a:gd name="T23" fmla="*/ 5 h 63"/>
                  <a:gd name="T24" fmla="*/ 167 w 221"/>
                  <a:gd name="T25" fmla="*/ 2 h 63"/>
                  <a:gd name="T26" fmla="*/ 177 w 221"/>
                  <a:gd name="T27" fmla="*/ 1 h 63"/>
                  <a:gd name="T28" fmla="*/ 184 w 221"/>
                  <a:gd name="T29" fmla="*/ 1 h 63"/>
                  <a:gd name="T30" fmla="*/ 191 w 221"/>
                  <a:gd name="T31" fmla="*/ 1 h 63"/>
                  <a:gd name="T32" fmla="*/ 202 w 221"/>
                  <a:gd name="T33" fmla="*/ 2 h 63"/>
                  <a:gd name="T34" fmla="*/ 211 w 221"/>
                  <a:gd name="T35" fmla="*/ 8 h 63"/>
                  <a:gd name="T36" fmla="*/ 216 w 221"/>
                  <a:gd name="T37" fmla="*/ 12 h 63"/>
                  <a:gd name="T38" fmla="*/ 220 w 221"/>
                  <a:gd name="T39" fmla="*/ 17 h 63"/>
                  <a:gd name="T40" fmla="*/ 221 w 221"/>
                  <a:gd name="T41" fmla="*/ 22 h 63"/>
                  <a:gd name="T42" fmla="*/ 221 w 221"/>
                  <a:gd name="T43" fmla="*/ 26 h 63"/>
                  <a:gd name="T44" fmla="*/ 220 w 221"/>
                  <a:gd name="T45" fmla="*/ 29 h 63"/>
                  <a:gd name="T46" fmla="*/ 215 w 221"/>
                  <a:gd name="T47" fmla="*/ 30 h 63"/>
                  <a:gd name="T48" fmla="*/ 207 w 221"/>
                  <a:gd name="T49" fmla="*/ 33 h 63"/>
                  <a:gd name="T50" fmla="*/ 192 w 221"/>
                  <a:gd name="T51" fmla="*/ 35 h 63"/>
                  <a:gd name="T52" fmla="*/ 174 w 221"/>
                  <a:gd name="T53" fmla="*/ 38 h 63"/>
                  <a:gd name="T54" fmla="*/ 140 w 221"/>
                  <a:gd name="T55" fmla="*/ 44 h 63"/>
                  <a:gd name="T56" fmla="*/ 95 w 221"/>
                  <a:gd name="T57" fmla="*/ 51 h 63"/>
                  <a:gd name="T58" fmla="*/ 61 w 221"/>
                  <a:gd name="T59" fmla="*/ 58 h 63"/>
                  <a:gd name="T60" fmla="*/ 41 w 221"/>
                  <a:gd name="T61" fmla="*/ 60 h 63"/>
                  <a:gd name="T62" fmla="*/ 23 w 221"/>
                  <a:gd name="T63" fmla="*/ 63 h 63"/>
                  <a:gd name="T64" fmla="*/ 7 w 221"/>
                  <a:gd name="T65" fmla="*/ 63 h 63"/>
                  <a:gd name="T66" fmla="*/ 13 w 221"/>
                  <a:gd name="T67" fmla="*/ 4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1" h="63">
                    <a:moveTo>
                      <a:pt x="13" y="40"/>
                    </a:moveTo>
                    <a:lnTo>
                      <a:pt x="15" y="39"/>
                    </a:lnTo>
                    <a:lnTo>
                      <a:pt x="17" y="39"/>
                    </a:lnTo>
                    <a:lnTo>
                      <a:pt x="20" y="39"/>
                    </a:lnTo>
                    <a:lnTo>
                      <a:pt x="24" y="38"/>
                    </a:lnTo>
                    <a:lnTo>
                      <a:pt x="27" y="38"/>
                    </a:lnTo>
                    <a:lnTo>
                      <a:pt x="32" y="37"/>
                    </a:lnTo>
                    <a:lnTo>
                      <a:pt x="36" y="35"/>
                    </a:lnTo>
                    <a:lnTo>
                      <a:pt x="41" y="34"/>
                    </a:lnTo>
                    <a:lnTo>
                      <a:pt x="48" y="33"/>
                    </a:lnTo>
                    <a:lnTo>
                      <a:pt x="54" y="31"/>
                    </a:lnTo>
                    <a:lnTo>
                      <a:pt x="61" y="30"/>
                    </a:lnTo>
                    <a:lnTo>
                      <a:pt x="67" y="27"/>
                    </a:lnTo>
                    <a:lnTo>
                      <a:pt x="75" y="26"/>
                    </a:lnTo>
                    <a:lnTo>
                      <a:pt x="83" y="23"/>
                    </a:lnTo>
                    <a:lnTo>
                      <a:pt x="92" y="22"/>
                    </a:lnTo>
                    <a:lnTo>
                      <a:pt x="102" y="19"/>
                    </a:lnTo>
                    <a:lnTo>
                      <a:pt x="111" y="17"/>
                    </a:lnTo>
                    <a:lnTo>
                      <a:pt x="119" y="14"/>
                    </a:lnTo>
                    <a:lnTo>
                      <a:pt x="127" y="13"/>
                    </a:lnTo>
                    <a:lnTo>
                      <a:pt x="134" y="10"/>
                    </a:lnTo>
                    <a:lnTo>
                      <a:pt x="142" y="9"/>
                    </a:lnTo>
                    <a:lnTo>
                      <a:pt x="149" y="6"/>
                    </a:lnTo>
                    <a:lnTo>
                      <a:pt x="156" y="5"/>
                    </a:lnTo>
                    <a:lnTo>
                      <a:pt x="161" y="4"/>
                    </a:lnTo>
                    <a:lnTo>
                      <a:pt x="167" y="2"/>
                    </a:lnTo>
                    <a:lnTo>
                      <a:pt x="173" y="2"/>
                    </a:lnTo>
                    <a:lnTo>
                      <a:pt x="177" y="1"/>
                    </a:lnTo>
                    <a:lnTo>
                      <a:pt x="182" y="1"/>
                    </a:lnTo>
                    <a:lnTo>
                      <a:pt x="184" y="1"/>
                    </a:lnTo>
                    <a:lnTo>
                      <a:pt x="188" y="0"/>
                    </a:lnTo>
                    <a:lnTo>
                      <a:pt x="191" y="1"/>
                    </a:lnTo>
                    <a:lnTo>
                      <a:pt x="194" y="1"/>
                    </a:lnTo>
                    <a:lnTo>
                      <a:pt x="202" y="2"/>
                    </a:lnTo>
                    <a:lnTo>
                      <a:pt x="208" y="5"/>
                    </a:lnTo>
                    <a:lnTo>
                      <a:pt x="211" y="8"/>
                    </a:lnTo>
                    <a:lnTo>
                      <a:pt x="213" y="9"/>
                    </a:lnTo>
                    <a:lnTo>
                      <a:pt x="216" y="12"/>
                    </a:lnTo>
                    <a:lnTo>
                      <a:pt x="217" y="14"/>
                    </a:lnTo>
                    <a:lnTo>
                      <a:pt x="220" y="17"/>
                    </a:lnTo>
                    <a:lnTo>
                      <a:pt x="220" y="19"/>
                    </a:lnTo>
                    <a:lnTo>
                      <a:pt x="221" y="22"/>
                    </a:lnTo>
                    <a:lnTo>
                      <a:pt x="221" y="23"/>
                    </a:lnTo>
                    <a:lnTo>
                      <a:pt x="221" y="26"/>
                    </a:lnTo>
                    <a:lnTo>
                      <a:pt x="220" y="27"/>
                    </a:lnTo>
                    <a:lnTo>
                      <a:pt x="220" y="29"/>
                    </a:lnTo>
                    <a:lnTo>
                      <a:pt x="217" y="30"/>
                    </a:lnTo>
                    <a:lnTo>
                      <a:pt x="215" y="30"/>
                    </a:lnTo>
                    <a:lnTo>
                      <a:pt x="211" y="31"/>
                    </a:lnTo>
                    <a:lnTo>
                      <a:pt x="207" y="33"/>
                    </a:lnTo>
                    <a:lnTo>
                      <a:pt x="200" y="34"/>
                    </a:lnTo>
                    <a:lnTo>
                      <a:pt x="192" y="35"/>
                    </a:lnTo>
                    <a:lnTo>
                      <a:pt x="184" y="37"/>
                    </a:lnTo>
                    <a:lnTo>
                      <a:pt x="174" y="38"/>
                    </a:lnTo>
                    <a:lnTo>
                      <a:pt x="163" y="40"/>
                    </a:lnTo>
                    <a:lnTo>
                      <a:pt x="140" y="44"/>
                    </a:lnTo>
                    <a:lnTo>
                      <a:pt x="117" y="47"/>
                    </a:lnTo>
                    <a:lnTo>
                      <a:pt x="95" y="51"/>
                    </a:lnTo>
                    <a:lnTo>
                      <a:pt x="73" y="55"/>
                    </a:lnTo>
                    <a:lnTo>
                      <a:pt x="61" y="58"/>
                    </a:lnTo>
                    <a:lnTo>
                      <a:pt x="50" y="59"/>
                    </a:lnTo>
                    <a:lnTo>
                      <a:pt x="41" y="60"/>
                    </a:lnTo>
                    <a:lnTo>
                      <a:pt x="32" y="62"/>
                    </a:lnTo>
                    <a:lnTo>
                      <a:pt x="23" y="63"/>
                    </a:lnTo>
                    <a:lnTo>
                      <a:pt x="15" y="63"/>
                    </a:lnTo>
                    <a:lnTo>
                      <a:pt x="7" y="63"/>
                    </a:lnTo>
                    <a:lnTo>
                      <a:pt x="0" y="63"/>
                    </a:lnTo>
                    <a:lnTo>
                      <a:pt x="13" y="40"/>
                    </a:lnTo>
                    <a:lnTo>
                      <a:pt x="13" y="4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679"/>
              <p:cNvSpPr/>
              <p:nvPr/>
            </p:nvSpPr>
            <p:spPr bwMode="auto">
              <a:xfrm>
                <a:off x="2692401" y="3743325"/>
                <a:ext cx="276225" cy="458788"/>
              </a:xfrm>
              <a:custGeom>
                <a:avLst/>
                <a:gdLst>
                  <a:gd name="T0" fmla="*/ 0 w 174"/>
                  <a:gd name="T1" fmla="*/ 288 h 289"/>
                  <a:gd name="T2" fmla="*/ 3 w 174"/>
                  <a:gd name="T3" fmla="*/ 283 h 289"/>
                  <a:gd name="T4" fmla="*/ 11 w 174"/>
                  <a:gd name="T5" fmla="*/ 275 h 289"/>
                  <a:gd name="T6" fmla="*/ 23 w 174"/>
                  <a:gd name="T7" fmla="*/ 264 h 289"/>
                  <a:gd name="T8" fmla="*/ 38 w 174"/>
                  <a:gd name="T9" fmla="*/ 251 h 289"/>
                  <a:gd name="T10" fmla="*/ 53 w 174"/>
                  <a:gd name="T11" fmla="*/ 237 h 289"/>
                  <a:gd name="T12" fmla="*/ 67 w 174"/>
                  <a:gd name="T13" fmla="*/ 220 h 289"/>
                  <a:gd name="T14" fmla="*/ 82 w 174"/>
                  <a:gd name="T15" fmla="*/ 201 h 289"/>
                  <a:gd name="T16" fmla="*/ 94 w 174"/>
                  <a:gd name="T17" fmla="*/ 180 h 289"/>
                  <a:gd name="T18" fmla="*/ 106 w 174"/>
                  <a:gd name="T19" fmla="*/ 159 h 289"/>
                  <a:gd name="T20" fmla="*/ 114 w 174"/>
                  <a:gd name="T21" fmla="*/ 139 h 289"/>
                  <a:gd name="T22" fmla="*/ 121 w 174"/>
                  <a:gd name="T23" fmla="*/ 120 h 289"/>
                  <a:gd name="T24" fmla="*/ 127 w 174"/>
                  <a:gd name="T25" fmla="*/ 100 h 289"/>
                  <a:gd name="T26" fmla="*/ 129 w 174"/>
                  <a:gd name="T27" fmla="*/ 77 h 289"/>
                  <a:gd name="T28" fmla="*/ 131 w 174"/>
                  <a:gd name="T29" fmla="*/ 51 h 289"/>
                  <a:gd name="T30" fmla="*/ 131 w 174"/>
                  <a:gd name="T31" fmla="*/ 18 h 289"/>
                  <a:gd name="T32" fmla="*/ 135 w 174"/>
                  <a:gd name="T33" fmla="*/ 5 h 289"/>
                  <a:gd name="T34" fmla="*/ 144 w 174"/>
                  <a:gd name="T35" fmla="*/ 13 h 289"/>
                  <a:gd name="T36" fmla="*/ 156 w 174"/>
                  <a:gd name="T37" fmla="*/ 22 h 289"/>
                  <a:gd name="T38" fmla="*/ 166 w 174"/>
                  <a:gd name="T39" fmla="*/ 33 h 289"/>
                  <a:gd name="T40" fmla="*/ 171 w 174"/>
                  <a:gd name="T41" fmla="*/ 38 h 289"/>
                  <a:gd name="T42" fmla="*/ 174 w 174"/>
                  <a:gd name="T43" fmla="*/ 42 h 289"/>
                  <a:gd name="T44" fmla="*/ 173 w 174"/>
                  <a:gd name="T45" fmla="*/ 51 h 289"/>
                  <a:gd name="T46" fmla="*/ 170 w 174"/>
                  <a:gd name="T47" fmla="*/ 64 h 289"/>
                  <a:gd name="T48" fmla="*/ 166 w 174"/>
                  <a:gd name="T49" fmla="*/ 81 h 289"/>
                  <a:gd name="T50" fmla="*/ 160 w 174"/>
                  <a:gd name="T51" fmla="*/ 102 h 289"/>
                  <a:gd name="T52" fmla="*/ 152 w 174"/>
                  <a:gd name="T53" fmla="*/ 125 h 289"/>
                  <a:gd name="T54" fmla="*/ 142 w 174"/>
                  <a:gd name="T55" fmla="*/ 148 h 289"/>
                  <a:gd name="T56" fmla="*/ 131 w 174"/>
                  <a:gd name="T57" fmla="*/ 172 h 289"/>
                  <a:gd name="T58" fmla="*/ 117 w 174"/>
                  <a:gd name="T59" fmla="*/ 197 h 289"/>
                  <a:gd name="T60" fmla="*/ 100 w 174"/>
                  <a:gd name="T61" fmla="*/ 221 h 289"/>
                  <a:gd name="T62" fmla="*/ 82 w 174"/>
                  <a:gd name="T63" fmla="*/ 242 h 289"/>
                  <a:gd name="T64" fmla="*/ 61 w 174"/>
                  <a:gd name="T65" fmla="*/ 259 h 289"/>
                  <a:gd name="T66" fmla="*/ 44 w 174"/>
                  <a:gd name="T67" fmla="*/ 270 h 289"/>
                  <a:gd name="T68" fmla="*/ 33 w 174"/>
                  <a:gd name="T69" fmla="*/ 275 h 289"/>
                  <a:gd name="T70" fmla="*/ 24 w 174"/>
                  <a:gd name="T71" fmla="*/ 280 h 289"/>
                  <a:gd name="T72" fmla="*/ 17 w 174"/>
                  <a:gd name="T73" fmla="*/ 284 h 289"/>
                  <a:gd name="T74" fmla="*/ 11 w 174"/>
                  <a:gd name="T75" fmla="*/ 287 h 289"/>
                  <a:gd name="T76" fmla="*/ 4 w 174"/>
                  <a:gd name="T77" fmla="*/ 289 h 289"/>
                  <a:gd name="T78" fmla="*/ 0 w 174"/>
                  <a:gd name="T79" fmla="*/ 2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4" h="289">
                    <a:moveTo>
                      <a:pt x="0" y="289"/>
                    </a:moveTo>
                    <a:lnTo>
                      <a:pt x="0" y="288"/>
                    </a:lnTo>
                    <a:lnTo>
                      <a:pt x="0" y="287"/>
                    </a:lnTo>
                    <a:lnTo>
                      <a:pt x="3" y="283"/>
                    </a:lnTo>
                    <a:lnTo>
                      <a:pt x="6" y="280"/>
                    </a:lnTo>
                    <a:lnTo>
                      <a:pt x="11" y="275"/>
                    </a:lnTo>
                    <a:lnTo>
                      <a:pt x="16" y="271"/>
                    </a:lnTo>
                    <a:lnTo>
                      <a:pt x="23" y="264"/>
                    </a:lnTo>
                    <a:lnTo>
                      <a:pt x="31" y="258"/>
                    </a:lnTo>
                    <a:lnTo>
                      <a:pt x="38" y="251"/>
                    </a:lnTo>
                    <a:lnTo>
                      <a:pt x="46" y="243"/>
                    </a:lnTo>
                    <a:lnTo>
                      <a:pt x="53" y="237"/>
                    </a:lnTo>
                    <a:lnTo>
                      <a:pt x="61" y="229"/>
                    </a:lnTo>
                    <a:lnTo>
                      <a:pt x="67" y="220"/>
                    </a:lnTo>
                    <a:lnTo>
                      <a:pt x="74" y="210"/>
                    </a:lnTo>
                    <a:lnTo>
                      <a:pt x="82" y="201"/>
                    </a:lnTo>
                    <a:lnTo>
                      <a:pt x="89" y="191"/>
                    </a:lnTo>
                    <a:lnTo>
                      <a:pt x="94" y="180"/>
                    </a:lnTo>
                    <a:lnTo>
                      <a:pt x="100" y="170"/>
                    </a:lnTo>
                    <a:lnTo>
                      <a:pt x="106" y="159"/>
                    </a:lnTo>
                    <a:lnTo>
                      <a:pt x="110" y="148"/>
                    </a:lnTo>
                    <a:lnTo>
                      <a:pt x="114" y="139"/>
                    </a:lnTo>
                    <a:lnTo>
                      <a:pt x="117" y="129"/>
                    </a:lnTo>
                    <a:lnTo>
                      <a:pt x="121" y="120"/>
                    </a:lnTo>
                    <a:lnTo>
                      <a:pt x="124" y="110"/>
                    </a:lnTo>
                    <a:lnTo>
                      <a:pt x="127" y="100"/>
                    </a:lnTo>
                    <a:lnTo>
                      <a:pt x="128" y="89"/>
                    </a:lnTo>
                    <a:lnTo>
                      <a:pt x="129" y="77"/>
                    </a:lnTo>
                    <a:lnTo>
                      <a:pt x="131" y="64"/>
                    </a:lnTo>
                    <a:lnTo>
                      <a:pt x="131" y="51"/>
                    </a:lnTo>
                    <a:lnTo>
                      <a:pt x="131" y="35"/>
                    </a:lnTo>
                    <a:lnTo>
                      <a:pt x="131" y="18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0" y="9"/>
                    </a:lnTo>
                    <a:lnTo>
                      <a:pt x="144" y="13"/>
                    </a:lnTo>
                    <a:lnTo>
                      <a:pt x="148" y="15"/>
                    </a:lnTo>
                    <a:lnTo>
                      <a:pt x="156" y="22"/>
                    </a:lnTo>
                    <a:lnTo>
                      <a:pt x="161" y="27"/>
                    </a:lnTo>
                    <a:lnTo>
                      <a:pt x="166" y="33"/>
                    </a:lnTo>
                    <a:lnTo>
                      <a:pt x="170" y="35"/>
                    </a:lnTo>
                    <a:lnTo>
                      <a:pt x="171" y="38"/>
                    </a:lnTo>
                    <a:lnTo>
                      <a:pt x="174" y="39"/>
                    </a:lnTo>
                    <a:lnTo>
                      <a:pt x="174" y="42"/>
                    </a:lnTo>
                    <a:lnTo>
                      <a:pt x="173" y="46"/>
                    </a:lnTo>
                    <a:lnTo>
                      <a:pt x="173" y="51"/>
                    </a:lnTo>
                    <a:lnTo>
                      <a:pt x="171" y="56"/>
                    </a:lnTo>
                    <a:lnTo>
                      <a:pt x="170" y="64"/>
                    </a:lnTo>
                    <a:lnTo>
                      <a:pt x="168" y="72"/>
                    </a:lnTo>
                    <a:lnTo>
                      <a:pt x="166" y="81"/>
                    </a:lnTo>
                    <a:lnTo>
                      <a:pt x="164" y="92"/>
                    </a:lnTo>
                    <a:lnTo>
                      <a:pt x="160" y="102"/>
                    </a:lnTo>
                    <a:lnTo>
                      <a:pt x="157" y="113"/>
                    </a:lnTo>
                    <a:lnTo>
                      <a:pt x="152" y="125"/>
                    </a:lnTo>
                    <a:lnTo>
                      <a:pt x="148" y="137"/>
                    </a:lnTo>
                    <a:lnTo>
                      <a:pt x="142" y="148"/>
                    </a:lnTo>
                    <a:lnTo>
                      <a:pt x="137" y="160"/>
                    </a:lnTo>
                    <a:lnTo>
                      <a:pt x="131" y="172"/>
                    </a:lnTo>
                    <a:lnTo>
                      <a:pt x="124" y="185"/>
                    </a:lnTo>
                    <a:lnTo>
                      <a:pt x="117" y="197"/>
                    </a:lnTo>
                    <a:lnTo>
                      <a:pt x="110" y="209"/>
                    </a:lnTo>
                    <a:lnTo>
                      <a:pt x="100" y="221"/>
                    </a:lnTo>
                    <a:lnTo>
                      <a:pt x="91" y="231"/>
                    </a:lnTo>
                    <a:lnTo>
                      <a:pt x="82" y="242"/>
                    </a:lnTo>
                    <a:lnTo>
                      <a:pt x="71" y="250"/>
                    </a:lnTo>
                    <a:lnTo>
                      <a:pt x="61" y="259"/>
                    </a:lnTo>
                    <a:lnTo>
                      <a:pt x="49" y="266"/>
                    </a:lnTo>
                    <a:lnTo>
                      <a:pt x="44" y="270"/>
                    </a:lnTo>
                    <a:lnTo>
                      <a:pt x="38" y="272"/>
                    </a:lnTo>
                    <a:lnTo>
                      <a:pt x="33" y="275"/>
                    </a:lnTo>
                    <a:lnTo>
                      <a:pt x="29" y="278"/>
                    </a:lnTo>
                    <a:lnTo>
                      <a:pt x="24" y="280"/>
                    </a:lnTo>
                    <a:lnTo>
                      <a:pt x="21" y="283"/>
                    </a:lnTo>
                    <a:lnTo>
                      <a:pt x="17" y="284"/>
                    </a:lnTo>
                    <a:lnTo>
                      <a:pt x="13" y="285"/>
                    </a:lnTo>
                    <a:lnTo>
                      <a:pt x="11" y="287"/>
                    </a:lnTo>
                    <a:lnTo>
                      <a:pt x="8" y="288"/>
                    </a:lnTo>
                    <a:lnTo>
                      <a:pt x="4" y="289"/>
                    </a:lnTo>
                    <a:lnTo>
                      <a:pt x="2" y="289"/>
                    </a:lnTo>
                    <a:lnTo>
                      <a:pt x="0" y="289"/>
                    </a:lnTo>
                    <a:lnTo>
                      <a:pt x="0" y="289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680"/>
              <p:cNvSpPr/>
              <p:nvPr/>
            </p:nvSpPr>
            <p:spPr bwMode="auto">
              <a:xfrm>
                <a:off x="2741613" y="3863975"/>
                <a:ext cx="492125" cy="381000"/>
              </a:xfrm>
              <a:custGeom>
                <a:avLst/>
                <a:gdLst>
                  <a:gd name="T0" fmla="*/ 201 w 310"/>
                  <a:gd name="T1" fmla="*/ 237 h 240"/>
                  <a:gd name="T2" fmla="*/ 190 w 310"/>
                  <a:gd name="T3" fmla="*/ 233 h 240"/>
                  <a:gd name="T4" fmla="*/ 184 w 310"/>
                  <a:gd name="T5" fmla="*/ 229 h 240"/>
                  <a:gd name="T6" fmla="*/ 177 w 310"/>
                  <a:gd name="T7" fmla="*/ 223 h 240"/>
                  <a:gd name="T8" fmla="*/ 168 w 310"/>
                  <a:gd name="T9" fmla="*/ 211 h 240"/>
                  <a:gd name="T10" fmla="*/ 155 w 310"/>
                  <a:gd name="T11" fmla="*/ 198 h 240"/>
                  <a:gd name="T12" fmla="*/ 139 w 310"/>
                  <a:gd name="T13" fmla="*/ 179 h 240"/>
                  <a:gd name="T14" fmla="*/ 119 w 310"/>
                  <a:gd name="T15" fmla="*/ 158 h 240"/>
                  <a:gd name="T16" fmla="*/ 100 w 310"/>
                  <a:gd name="T17" fmla="*/ 134 h 240"/>
                  <a:gd name="T18" fmla="*/ 79 w 310"/>
                  <a:gd name="T19" fmla="*/ 109 h 240"/>
                  <a:gd name="T20" fmla="*/ 58 w 310"/>
                  <a:gd name="T21" fmla="*/ 82 h 240"/>
                  <a:gd name="T22" fmla="*/ 42 w 310"/>
                  <a:gd name="T23" fmla="*/ 61 h 240"/>
                  <a:gd name="T24" fmla="*/ 31 w 310"/>
                  <a:gd name="T25" fmla="*/ 49 h 240"/>
                  <a:gd name="T26" fmla="*/ 22 w 310"/>
                  <a:gd name="T27" fmla="*/ 37 h 240"/>
                  <a:gd name="T28" fmla="*/ 15 w 310"/>
                  <a:gd name="T29" fmla="*/ 28 h 240"/>
                  <a:gd name="T30" fmla="*/ 9 w 310"/>
                  <a:gd name="T31" fmla="*/ 18 h 240"/>
                  <a:gd name="T32" fmla="*/ 5 w 310"/>
                  <a:gd name="T33" fmla="*/ 12 h 240"/>
                  <a:gd name="T34" fmla="*/ 2 w 310"/>
                  <a:gd name="T35" fmla="*/ 5 h 240"/>
                  <a:gd name="T36" fmla="*/ 1 w 310"/>
                  <a:gd name="T37" fmla="*/ 1 h 240"/>
                  <a:gd name="T38" fmla="*/ 6 w 310"/>
                  <a:gd name="T39" fmla="*/ 0 h 240"/>
                  <a:gd name="T40" fmla="*/ 18 w 310"/>
                  <a:gd name="T41" fmla="*/ 4 h 240"/>
                  <a:gd name="T42" fmla="*/ 27 w 310"/>
                  <a:gd name="T43" fmla="*/ 11 h 240"/>
                  <a:gd name="T44" fmla="*/ 36 w 310"/>
                  <a:gd name="T45" fmla="*/ 22 h 240"/>
                  <a:gd name="T46" fmla="*/ 51 w 310"/>
                  <a:gd name="T47" fmla="*/ 37 h 240"/>
                  <a:gd name="T48" fmla="*/ 69 w 310"/>
                  <a:gd name="T49" fmla="*/ 58 h 240"/>
                  <a:gd name="T50" fmla="*/ 90 w 310"/>
                  <a:gd name="T51" fmla="*/ 83 h 240"/>
                  <a:gd name="T52" fmla="*/ 111 w 310"/>
                  <a:gd name="T53" fmla="*/ 105 h 240"/>
                  <a:gd name="T54" fmla="*/ 133 w 310"/>
                  <a:gd name="T55" fmla="*/ 126 h 240"/>
                  <a:gd name="T56" fmla="*/ 152 w 310"/>
                  <a:gd name="T57" fmla="*/ 144 h 240"/>
                  <a:gd name="T58" fmla="*/ 169 w 310"/>
                  <a:gd name="T59" fmla="*/ 158 h 240"/>
                  <a:gd name="T60" fmla="*/ 190 w 310"/>
                  <a:gd name="T61" fmla="*/ 171 h 240"/>
                  <a:gd name="T62" fmla="*/ 213 w 310"/>
                  <a:gd name="T63" fmla="*/ 184 h 240"/>
                  <a:gd name="T64" fmla="*/ 239 w 310"/>
                  <a:gd name="T65" fmla="*/ 195 h 240"/>
                  <a:gd name="T66" fmla="*/ 260 w 310"/>
                  <a:gd name="T67" fmla="*/ 203 h 240"/>
                  <a:gd name="T68" fmla="*/ 273 w 310"/>
                  <a:gd name="T69" fmla="*/ 208 h 240"/>
                  <a:gd name="T70" fmla="*/ 284 w 310"/>
                  <a:gd name="T71" fmla="*/ 212 h 240"/>
                  <a:gd name="T72" fmla="*/ 293 w 310"/>
                  <a:gd name="T73" fmla="*/ 216 h 240"/>
                  <a:gd name="T74" fmla="*/ 300 w 310"/>
                  <a:gd name="T75" fmla="*/ 220 h 240"/>
                  <a:gd name="T76" fmla="*/ 305 w 310"/>
                  <a:gd name="T77" fmla="*/ 223 h 240"/>
                  <a:gd name="T78" fmla="*/ 309 w 310"/>
                  <a:gd name="T79" fmla="*/ 225 h 240"/>
                  <a:gd name="T80" fmla="*/ 310 w 310"/>
                  <a:gd name="T81" fmla="*/ 228 h 240"/>
                  <a:gd name="T82" fmla="*/ 310 w 310"/>
                  <a:gd name="T83" fmla="*/ 229 h 240"/>
                  <a:gd name="T84" fmla="*/ 309 w 310"/>
                  <a:gd name="T85" fmla="*/ 230 h 240"/>
                  <a:gd name="T86" fmla="*/ 306 w 310"/>
                  <a:gd name="T87" fmla="*/ 232 h 240"/>
                  <a:gd name="T88" fmla="*/ 302 w 310"/>
                  <a:gd name="T89" fmla="*/ 233 h 240"/>
                  <a:gd name="T90" fmla="*/ 297 w 310"/>
                  <a:gd name="T91" fmla="*/ 233 h 240"/>
                  <a:gd name="T92" fmla="*/ 285 w 310"/>
                  <a:gd name="T93" fmla="*/ 234 h 240"/>
                  <a:gd name="T94" fmla="*/ 267 w 310"/>
                  <a:gd name="T95" fmla="*/ 237 h 240"/>
                  <a:gd name="T96" fmla="*/ 246 w 310"/>
                  <a:gd name="T97" fmla="*/ 238 h 240"/>
                  <a:gd name="T98" fmla="*/ 229 w 310"/>
                  <a:gd name="T99" fmla="*/ 240 h 240"/>
                  <a:gd name="T100" fmla="*/ 215 w 310"/>
                  <a:gd name="T101" fmla="*/ 240 h 240"/>
                  <a:gd name="T102" fmla="*/ 208 w 310"/>
                  <a:gd name="T103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0" h="240">
                    <a:moveTo>
                      <a:pt x="208" y="240"/>
                    </a:moveTo>
                    <a:lnTo>
                      <a:pt x="201" y="237"/>
                    </a:lnTo>
                    <a:lnTo>
                      <a:pt x="194" y="234"/>
                    </a:lnTo>
                    <a:lnTo>
                      <a:pt x="190" y="233"/>
                    </a:lnTo>
                    <a:lnTo>
                      <a:pt x="188" y="232"/>
                    </a:lnTo>
                    <a:lnTo>
                      <a:pt x="184" y="229"/>
                    </a:lnTo>
                    <a:lnTo>
                      <a:pt x="181" y="227"/>
                    </a:lnTo>
                    <a:lnTo>
                      <a:pt x="177" y="223"/>
                    </a:lnTo>
                    <a:lnTo>
                      <a:pt x="173" y="217"/>
                    </a:lnTo>
                    <a:lnTo>
                      <a:pt x="168" y="211"/>
                    </a:lnTo>
                    <a:lnTo>
                      <a:pt x="162" y="204"/>
                    </a:lnTo>
                    <a:lnTo>
                      <a:pt x="155" y="198"/>
                    </a:lnTo>
                    <a:lnTo>
                      <a:pt x="147" y="188"/>
                    </a:lnTo>
                    <a:lnTo>
                      <a:pt x="139" y="179"/>
                    </a:lnTo>
                    <a:lnTo>
                      <a:pt x="130" y="169"/>
                    </a:lnTo>
                    <a:lnTo>
                      <a:pt x="119" y="158"/>
                    </a:lnTo>
                    <a:lnTo>
                      <a:pt x="110" y="146"/>
                    </a:lnTo>
                    <a:lnTo>
                      <a:pt x="100" y="134"/>
                    </a:lnTo>
                    <a:lnTo>
                      <a:pt x="89" y="123"/>
                    </a:lnTo>
                    <a:lnTo>
                      <a:pt x="79" y="109"/>
                    </a:lnTo>
                    <a:lnTo>
                      <a:pt x="68" y="96"/>
                    </a:lnTo>
                    <a:lnTo>
                      <a:pt x="58" y="82"/>
                    </a:lnTo>
                    <a:lnTo>
                      <a:pt x="47" y="67"/>
                    </a:lnTo>
                    <a:lnTo>
                      <a:pt x="42" y="61"/>
                    </a:lnTo>
                    <a:lnTo>
                      <a:pt x="36" y="54"/>
                    </a:lnTo>
                    <a:lnTo>
                      <a:pt x="31" y="49"/>
                    </a:lnTo>
                    <a:lnTo>
                      <a:pt x="26" y="42"/>
                    </a:lnTo>
                    <a:lnTo>
                      <a:pt x="22" y="37"/>
                    </a:lnTo>
                    <a:lnTo>
                      <a:pt x="18" y="32"/>
                    </a:lnTo>
                    <a:lnTo>
                      <a:pt x="15" y="28"/>
                    </a:lnTo>
                    <a:lnTo>
                      <a:pt x="11" y="22"/>
                    </a:lnTo>
                    <a:lnTo>
                      <a:pt x="9" y="18"/>
                    </a:lnTo>
                    <a:lnTo>
                      <a:pt x="6" y="15"/>
                    </a:lnTo>
                    <a:lnTo>
                      <a:pt x="5" y="12"/>
                    </a:lnTo>
                    <a:lnTo>
                      <a:pt x="4" y="8"/>
                    </a:lnTo>
                    <a:lnTo>
                      <a:pt x="2" y="5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1" y="1"/>
                    </a:lnTo>
                    <a:lnTo>
                      <a:pt x="18" y="4"/>
                    </a:lnTo>
                    <a:lnTo>
                      <a:pt x="23" y="8"/>
                    </a:lnTo>
                    <a:lnTo>
                      <a:pt x="27" y="11"/>
                    </a:lnTo>
                    <a:lnTo>
                      <a:pt x="31" y="16"/>
                    </a:lnTo>
                    <a:lnTo>
                      <a:pt x="36" y="22"/>
                    </a:lnTo>
                    <a:lnTo>
                      <a:pt x="43" y="29"/>
                    </a:lnTo>
                    <a:lnTo>
                      <a:pt x="51" y="37"/>
                    </a:lnTo>
                    <a:lnTo>
                      <a:pt x="60" y="47"/>
                    </a:lnTo>
                    <a:lnTo>
                      <a:pt x="69" y="58"/>
                    </a:lnTo>
                    <a:lnTo>
                      <a:pt x="80" y="70"/>
                    </a:lnTo>
                    <a:lnTo>
                      <a:pt x="90" y="83"/>
                    </a:lnTo>
                    <a:lnTo>
                      <a:pt x="101" y="95"/>
                    </a:lnTo>
                    <a:lnTo>
                      <a:pt x="111" y="105"/>
                    </a:lnTo>
                    <a:lnTo>
                      <a:pt x="122" y="116"/>
                    </a:lnTo>
                    <a:lnTo>
                      <a:pt x="133" y="126"/>
                    </a:lnTo>
                    <a:lnTo>
                      <a:pt x="142" y="136"/>
                    </a:lnTo>
                    <a:lnTo>
                      <a:pt x="152" y="144"/>
                    </a:lnTo>
                    <a:lnTo>
                      <a:pt x="160" y="151"/>
                    </a:lnTo>
                    <a:lnTo>
                      <a:pt x="169" y="158"/>
                    </a:lnTo>
                    <a:lnTo>
                      <a:pt x="180" y="165"/>
                    </a:lnTo>
                    <a:lnTo>
                      <a:pt x="190" y="171"/>
                    </a:lnTo>
                    <a:lnTo>
                      <a:pt x="201" y="178"/>
                    </a:lnTo>
                    <a:lnTo>
                      <a:pt x="213" y="184"/>
                    </a:lnTo>
                    <a:lnTo>
                      <a:pt x="226" y="190"/>
                    </a:lnTo>
                    <a:lnTo>
                      <a:pt x="239" y="195"/>
                    </a:lnTo>
                    <a:lnTo>
                      <a:pt x="254" y="200"/>
                    </a:lnTo>
                    <a:lnTo>
                      <a:pt x="260" y="203"/>
                    </a:lnTo>
                    <a:lnTo>
                      <a:pt x="267" y="205"/>
                    </a:lnTo>
                    <a:lnTo>
                      <a:pt x="273" y="208"/>
                    </a:lnTo>
                    <a:lnTo>
                      <a:pt x="279" y="209"/>
                    </a:lnTo>
                    <a:lnTo>
                      <a:pt x="284" y="212"/>
                    </a:lnTo>
                    <a:lnTo>
                      <a:pt x="289" y="213"/>
                    </a:lnTo>
                    <a:lnTo>
                      <a:pt x="293" y="216"/>
                    </a:lnTo>
                    <a:lnTo>
                      <a:pt x="297" y="217"/>
                    </a:lnTo>
                    <a:lnTo>
                      <a:pt x="300" y="220"/>
                    </a:lnTo>
                    <a:lnTo>
                      <a:pt x="302" y="221"/>
                    </a:lnTo>
                    <a:lnTo>
                      <a:pt x="305" y="223"/>
                    </a:lnTo>
                    <a:lnTo>
                      <a:pt x="308" y="224"/>
                    </a:lnTo>
                    <a:lnTo>
                      <a:pt x="309" y="225"/>
                    </a:lnTo>
                    <a:lnTo>
                      <a:pt x="310" y="227"/>
                    </a:lnTo>
                    <a:lnTo>
                      <a:pt x="310" y="228"/>
                    </a:lnTo>
                    <a:lnTo>
                      <a:pt x="310" y="229"/>
                    </a:lnTo>
                    <a:lnTo>
                      <a:pt x="310" y="229"/>
                    </a:lnTo>
                    <a:lnTo>
                      <a:pt x="310" y="230"/>
                    </a:lnTo>
                    <a:lnTo>
                      <a:pt x="309" y="230"/>
                    </a:lnTo>
                    <a:lnTo>
                      <a:pt x="308" y="230"/>
                    </a:lnTo>
                    <a:lnTo>
                      <a:pt x="306" y="232"/>
                    </a:lnTo>
                    <a:lnTo>
                      <a:pt x="305" y="232"/>
                    </a:lnTo>
                    <a:lnTo>
                      <a:pt x="302" y="233"/>
                    </a:lnTo>
                    <a:lnTo>
                      <a:pt x="300" y="233"/>
                    </a:lnTo>
                    <a:lnTo>
                      <a:pt x="297" y="233"/>
                    </a:lnTo>
                    <a:lnTo>
                      <a:pt x="293" y="234"/>
                    </a:lnTo>
                    <a:lnTo>
                      <a:pt x="285" y="234"/>
                    </a:lnTo>
                    <a:lnTo>
                      <a:pt x="277" y="236"/>
                    </a:lnTo>
                    <a:lnTo>
                      <a:pt x="267" y="237"/>
                    </a:lnTo>
                    <a:lnTo>
                      <a:pt x="255" y="238"/>
                    </a:lnTo>
                    <a:lnTo>
                      <a:pt x="246" y="238"/>
                    </a:lnTo>
                    <a:lnTo>
                      <a:pt x="237" y="238"/>
                    </a:lnTo>
                    <a:lnTo>
                      <a:pt x="229" y="240"/>
                    </a:lnTo>
                    <a:lnTo>
                      <a:pt x="221" y="240"/>
                    </a:lnTo>
                    <a:lnTo>
                      <a:pt x="215" y="240"/>
                    </a:lnTo>
                    <a:lnTo>
                      <a:pt x="210" y="240"/>
                    </a:lnTo>
                    <a:lnTo>
                      <a:pt x="208" y="240"/>
                    </a:lnTo>
                    <a:lnTo>
                      <a:pt x="208" y="24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681"/>
              <p:cNvSpPr/>
              <p:nvPr/>
            </p:nvSpPr>
            <p:spPr bwMode="auto">
              <a:xfrm>
                <a:off x="2597151" y="3455988"/>
                <a:ext cx="146050" cy="141288"/>
              </a:xfrm>
              <a:custGeom>
                <a:avLst/>
                <a:gdLst>
                  <a:gd name="T0" fmla="*/ 92 w 92"/>
                  <a:gd name="T1" fmla="*/ 28 h 89"/>
                  <a:gd name="T2" fmla="*/ 89 w 92"/>
                  <a:gd name="T3" fmla="*/ 33 h 89"/>
                  <a:gd name="T4" fmla="*/ 85 w 92"/>
                  <a:gd name="T5" fmla="*/ 40 h 89"/>
                  <a:gd name="T6" fmla="*/ 77 w 92"/>
                  <a:gd name="T7" fmla="*/ 48 h 89"/>
                  <a:gd name="T8" fmla="*/ 68 w 92"/>
                  <a:gd name="T9" fmla="*/ 56 h 89"/>
                  <a:gd name="T10" fmla="*/ 58 w 92"/>
                  <a:gd name="T11" fmla="*/ 64 h 89"/>
                  <a:gd name="T12" fmla="*/ 41 w 92"/>
                  <a:gd name="T13" fmla="*/ 74 h 89"/>
                  <a:gd name="T14" fmla="*/ 22 w 92"/>
                  <a:gd name="T15" fmla="*/ 82 h 89"/>
                  <a:gd name="T16" fmla="*/ 13 w 92"/>
                  <a:gd name="T17" fmla="*/ 86 h 89"/>
                  <a:gd name="T18" fmla="*/ 6 w 92"/>
                  <a:gd name="T19" fmla="*/ 89 h 89"/>
                  <a:gd name="T20" fmla="*/ 2 w 92"/>
                  <a:gd name="T21" fmla="*/ 89 h 89"/>
                  <a:gd name="T22" fmla="*/ 0 w 92"/>
                  <a:gd name="T23" fmla="*/ 87 h 89"/>
                  <a:gd name="T24" fmla="*/ 2 w 92"/>
                  <a:gd name="T25" fmla="*/ 85 h 89"/>
                  <a:gd name="T26" fmla="*/ 6 w 92"/>
                  <a:gd name="T27" fmla="*/ 79 h 89"/>
                  <a:gd name="T28" fmla="*/ 14 w 92"/>
                  <a:gd name="T29" fmla="*/ 71 h 89"/>
                  <a:gd name="T30" fmla="*/ 23 w 92"/>
                  <a:gd name="T31" fmla="*/ 62 h 89"/>
                  <a:gd name="T32" fmla="*/ 31 w 92"/>
                  <a:gd name="T33" fmla="*/ 53 h 89"/>
                  <a:gd name="T34" fmla="*/ 42 w 92"/>
                  <a:gd name="T35" fmla="*/ 41 h 89"/>
                  <a:gd name="T36" fmla="*/ 48 w 92"/>
                  <a:gd name="T37" fmla="*/ 29 h 89"/>
                  <a:gd name="T38" fmla="*/ 51 w 92"/>
                  <a:gd name="T39" fmla="*/ 24 h 89"/>
                  <a:gd name="T40" fmla="*/ 51 w 92"/>
                  <a:gd name="T41" fmla="*/ 19 h 89"/>
                  <a:gd name="T42" fmla="*/ 50 w 92"/>
                  <a:gd name="T43" fmla="*/ 12 h 89"/>
                  <a:gd name="T44" fmla="*/ 47 w 92"/>
                  <a:gd name="T45" fmla="*/ 10 h 89"/>
                  <a:gd name="T46" fmla="*/ 46 w 92"/>
                  <a:gd name="T47" fmla="*/ 7 h 89"/>
                  <a:gd name="T48" fmla="*/ 46 w 92"/>
                  <a:gd name="T49" fmla="*/ 4 h 89"/>
                  <a:gd name="T50" fmla="*/ 48 w 92"/>
                  <a:gd name="T51" fmla="*/ 0 h 89"/>
                  <a:gd name="T52" fmla="*/ 52 w 92"/>
                  <a:gd name="T53" fmla="*/ 0 h 89"/>
                  <a:gd name="T54" fmla="*/ 60 w 92"/>
                  <a:gd name="T55" fmla="*/ 2 h 89"/>
                  <a:gd name="T56" fmla="*/ 68 w 92"/>
                  <a:gd name="T57" fmla="*/ 3 h 89"/>
                  <a:gd name="T58" fmla="*/ 77 w 92"/>
                  <a:gd name="T59" fmla="*/ 6 h 89"/>
                  <a:gd name="T60" fmla="*/ 84 w 92"/>
                  <a:gd name="T61" fmla="*/ 11 h 89"/>
                  <a:gd name="T62" fmla="*/ 89 w 92"/>
                  <a:gd name="T63" fmla="*/ 16 h 89"/>
                  <a:gd name="T64" fmla="*/ 91 w 92"/>
                  <a:gd name="T65" fmla="*/ 23 h 89"/>
                  <a:gd name="T66" fmla="*/ 91 w 92"/>
                  <a:gd name="T67" fmla="*/ 2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2" h="89">
                    <a:moveTo>
                      <a:pt x="91" y="25"/>
                    </a:moveTo>
                    <a:lnTo>
                      <a:pt x="92" y="28"/>
                    </a:lnTo>
                    <a:lnTo>
                      <a:pt x="91" y="31"/>
                    </a:lnTo>
                    <a:lnTo>
                      <a:pt x="89" y="33"/>
                    </a:lnTo>
                    <a:lnTo>
                      <a:pt x="88" y="37"/>
                    </a:lnTo>
                    <a:lnTo>
                      <a:pt x="85" y="40"/>
                    </a:lnTo>
                    <a:lnTo>
                      <a:pt x="81" y="44"/>
                    </a:lnTo>
                    <a:lnTo>
                      <a:pt x="77" y="48"/>
                    </a:lnTo>
                    <a:lnTo>
                      <a:pt x="73" y="50"/>
                    </a:lnTo>
                    <a:lnTo>
                      <a:pt x="68" y="56"/>
                    </a:lnTo>
                    <a:lnTo>
                      <a:pt x="63" y="60"/>
                    </a:lnTo>
                    <a:lnTo>
                      <a:pt x="58" y="64"/>
                    </a:lnTo>
                    <a:lnTo>
                      <a:pt x="52" y="67"/>
                    </a:lnTo>
                    <a:lnTo>
                      <a:pt x="41" y="74"/>
                    </a:lnTo>
                    <a:lnTo>
                      <a:pt x="29" y="79"/>
                    </a:lnTo>
                    <a:lnTo>
                      <a:pt x="22" y="82"/>
                    </a:lnTo>
                    <a:lnTo>
                      <a:pt x="17" y="85"/>
                    </a:lnTo>
                    <a:lnTo>
                      <a:pt x="13" y="86"/>
                    </a:lnTo>
                    <a:lnTo>
                      <a:pt x="9" y="87"/>
                    </a:lnTo>
                    <a:lnTo>
                      <a:pt x="6" y="89"/>
                    </a:lnTo>
                    <a:lnTo>
                      <a:pt x="4" y="89"/>
                    </a:lnTo>
                    <a:lnTo>
                      <a:pt x="2" y="89"/>
                    </a:lnTo>
                    <a:lnTo>
                      <a:pt x="1" y="87"/>
                    </a:lnTo>
                    <a:lnTo>
                      <a:pt x="0" y="87"/>
                    </a:lnTo>
                    <a:lnTo>
                      <a:pt x="1" y="86"/>
                    </a:lnTo>
                    <a:lnTo>
                      <a:pt x="2" y="85"/>
                    </a:lnTo>
                    <a:lnTo>
                      <a:pt x="4" y="82"/>
                    </a:lnTo>
                    <a:lnTo>
                      <a:pt x="6" y="79"/>
                    </a:lnTo>
                    <a:lnTo>
                      <a:pt x="10" y="75"/>
                    </a:lnTo>
                    <a:lnTo>
                      <a:pt x="14" y="71"/>
                    </a:lnTo>
                    <a:lnTo>
                      <a:pt x="18" y="66"/>
                    </a:lnTo>
                    <a:lnTo>
                      <a:pt x="23" y="62"/>
                    </a:lnTo>
                    <a:lnTo>
                      <a:pt x="27" y="57"/>
                    </a:lnTo>
                    <a:lnTo>
                      <a:pt x="31" y="53"/>
                    </a:lnTo>
                    <a:lnTo>
                      <a:pt x="35" y="49"/>
                    </a:lnTo>
                    <a:lnTo>
                      <a:pt x="42" y="41"/>
                    </a:lnTo>
                    <a:lnTo>
                      <a:pt x="47" y="33"/>
                    </a:lnTo>
                    <a:lnTo>
                      <a:pt x="48" y="29"/>
                    </a:lnTo>
                    <a:lnTo>
                      <a:pt x="50" y="27"/>
                    </a:lnTo>
                    <a:lnTo>
                      <a:pt x="51" y="24"/>
                    </a:lnTo>
                    <a:lnTo>
                      <a:pt x="51" y="21"/>
                    </a:lnTo>
                    <a:lnTo>
                      <a:pt x="51" y="19"/>
                    </a:lnTo>
                    <a:lnTo>
                      <a:pt x="51" y="16"/>
                    </a:lnTo>
                    <a:lnTo>
                      <a:pt x="50" y="12"/>
                    </a:lnTo>
                    <a:lnTo>
                      <a:pt x="48" y="11"/>
                    </a:lnTo>
                    <a:lnTo>
                      <a:pt x="47" y="10"/>
                    </a:lnTo>
                    <a:lnTo>
                      <a:pt x="46" y="8"/>
                    </a:lnTo>
                    <a:lnTo>
                      <a:pt x="46" y="7"/>
                    </a:lnTo>
                    <a:lnTo>
                      <a:pt x="46" y="6"/>
                    </a:lnTo>
                    <a:lnTo>
                      <a:pt x="46" y="4"/>
                    </a:lnTo>
                    <a:lnTo>
                      <a:pt x="47" y="2"/>
                    </a:lnTo>
                    <a:lnTo>
                      <a:pt x="48" y="0"/>
                    </a:lnTo>
                    <a:lnTo>
                      <a:pt x="50" y="0"/>
                    </a:lnTo>
                    <a:lnTo>
                      <a:pt x="52" y="0"/>
                    </a:lnTo>
                    <a:lnTo>
                      <a:pt x="56" y="0"/>
                    </a:lnTo>
                    <a:lnTo>
                      <a:pt x="60" y="2"/>
                    </a:lnTo>
                    <a:lnTo>
                      <a:pt x="64" y="2"/>
                    </a:lnTo>
                    <a:lnTo>
                      <a:pt x="68" y="3"/>
                    </a:lnTo>
                    <a:lnTo>
                      <a:pt x="73" y="4"/>
                    </a:lnTo>
                    <a:lnTo>
                      <a:pt x="77" y="6"/>
                    </a:lnTo>
                    <a:lnTo>
                      <a:pt x="81" y="8"/>
                    </a:lnTo>
                    <a:lnTo>
                      <a:pt x="84" y="11"/>
                    </a:lnTo>
                    <a:lnTo>
                      <a:pt x="87" y="13"/>
                    </a:lnTo>
                    <a:lnTo>
                      <a:pt x="89" y="16"/>
                    </a:lnTo>
                    <a:lnTo>
                      <a:pt x="91" y="19"/>
                    </a:lnTo>
                    <a:lnTo>
                      <a:pt x="91" y="23"/>
                    </a:lnTo>
                    <a:lnTo>
                      <a:pt x="91" y="25"/>
                    </a:lnTo>
                    <a:lnTo>
                      <a:pt x="91" y="25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682"/>
              <p:cNvSpPr/>
              <p:nvPr/>
            </p:nvSpPr>
            <p:spPr bwMode="auto">
              <a:xfrm>
                <a:off x="2498726" y="3381375"/>
                <a:ext cx="80963" cy="474663"/>
              </a:xfrm>
              <a:custGeom>
                <a:avLst/>
                <a:gdLst>
                  <a:gd name="T0" fmla="*/ 46 w 51"/>
                  <a:gd name="T1" fmla="*/ 42 h 299"/>
                  <a:gd name="T2" fmla="*/ 46 w 51"/>
                  <a:gd name="T3" fmla="*/ 47 h 299"/>
                  <a:gd name="T4" fmla="*/ 45 w 51"/>
                  <a:gd name="T5" fmla="*/ 54 h 299"/>
                  <a:gd name="T6" fmla="*/ 43 w 51"/>
                  <a:gd name="T7" fmla="*/ 63 h 299"/>
                  <a:gd name="T8" fmla="*/ 43 w 51"/>
                  <a:gd name="T9" fmla="*/ 74 h 299"/>
                  <a:gd name="T10" fmla="*/ 42 w 51"/>
                  <a:gd name="T11" fmla="*/ 87 h 299"/>
                  <a:gd name="T12" fmla="*/ 42 w 51"/>
                  <a:gd name="T13" fmla="*/ 101 h 299"/>
                  <a:gd name="T14" fmla="*/ 42 w 51"/>
                  <a:gd name="T15" fmla="*/ 117 h 299"/>
                  <a:gd name="T16" fmla="*/ 41 w 51"/>
                  <a:gd name="T17" fmla="*/ 145 h 299"/>
                  <a:gd name="T18" fmla="*/ 39 w 51"/>
                  <a:gd name="T19" fmla="*/ 178 h 299"/>
                  <a:gd name="T20" fmla="*/ 39 w 51"/>
                  <a:gd name="T21" fmla="*/ 208 h 299"/>
                  <a:gd name="T22" fmla="*/ 39 w 51"/>
                  <a:gd name="T23" fmla="*/ 236 h 299"/>
                  <a:gd name="T24" fmla="*/ 39 w 51"/>
                  <a:gd name="T25" fmla="*/ 255 h 299"/>
                  <a:gd name="T26" fmla="*/ 38 w 51"/>
                  <a:gd name="T27" fmla="*/ 266 h 299"/>
                  <a:gd name="T28" fmla="*/ 37 w 51"/>
                  <a:gd name="T29" fmla="*/ 275 h 299"/>
                  <a:gd name="T30" fmla="*/ 35 w 51"/>
                  <a:gd name="T31" fmla="*/ 283 h 299"/>
                  <a:gd name="T32" fmla="*/ 35 w 51"/>
                  <a:gd name="T33" fmla="*/ 290 h 299"/>
                  <a:gd name="T34" fmla="*/ 34 w 51"/>
                  <a:gd name="T35" fmla="*/ 294 h 299"/>
                  <a:gd name="T36" fmla="*/ 33 w 51"/>
                  <a:gd name="T37" fmla="*/ 297 h 299"/>
                  <a:gd name="T38" fmla="*/ 31 w 51"/>
                  <a:gd name="T39" fmla="*/ 299 h 299"/>
                  <a:gd name="T40" fmla="*/ 30 w 51"/>
                  <a:gd name="T41" fmla="*/ 299 h 299"/>
                  <a:gd name="T42" fmla="*/ 28 w 51"/>
                  <a:gd name="T43" fmla="*/ 296 h 299"/>
                  <a:gd name="T44" fmla="*/ 25 w 51"/>
                  <a:gd name="T45" fmla="*/ 294 h 299"/>
                  <a:gd name="T46" fmla="*/ 21 w 51"/>
                  <a:gd name="T47" fmla="*/ 286 h 299"/>
                  <a:gd name="T48" fmla="*/ 20 w 51"/>
                  <a:gd name="T49" fmla="*/ 280 h 299"/>
                  <a:gd name="T50" fmla="*/ 18 w 51"/>
                  <a:gd name="T51" fmla="*/ 272 h 299"/>
                  <a:gd name="T52" fmla="*/ 17 w 51"/>
                  <a:gd name="T53" fmla="*/ 261 h 299"/>
                  <a:gd name="T54" fmla="*/ 16 w 51"/>
                  <a:gd name="T55" fmla="*/ 246 h 299"/>
                  <a:gd name="T56" fmla="*/ 14 w 51"/>
                  <a:gd name="T57" fmla="*/ 226 h 299"/>
                  <a:gd name="T58" fmla="*/ 14 w 51"/>
                  <a:gd name="T59" fmla="*/ 204 h 299"/>
                  <a:gd name="T60" fmla="*/ 13 w 51"/>
                  <a:gd name="T61" fmla="*/ 178 h 299"/>
                  <a:gd name="T62" fmla="*/ 13 w 51"/>
                  <a:gd name="T63" fmla="*/ 147 h 299"/>
                  <a:gd name="T64" fmla="*/ 13 w 51"/>
                  <a:gd name="T65" fmla="*/ 118 h 299"/>
                  <a:gd name="T66" fmla="*/ 13 w 51"/>
                  <a:gd name="T67" fmla="*/ 92 h 299"/>
                  <a:gd name="T68" fmla="*/ 12 w 51"/>
                  <a:gd name="T69" fmla="*/ 70 h 299"/>
                  <a:gd name="T70" fmla="*/ 12 w 51"/>
                  <a:gd name="T71" fmla="*/ 51 h 299"/>
                  <a:gd name="T72" fmla="*/ 10 w 51"/>
                  <a:gd name="T73" fmla="*/ 37 h 299"/>
                  <a:gd name="T74" fmla="*/ 9 w 51"/>
                  <a:gd name="T75" fmla="*/ 26 h 299"/>
                  <a:gd name="T76" fmla="*/ 8 w 51"/>
                  <a:gd name="T77" fmla="*/ 18 h 299"/>
                  <a:gd name="T78" fmla="*/ 5 w 51"/>
                  <a:gd name="T79" fmla="*/ 14 h 299"/>
                  <a:gd name="T80" fmla="*/ 1 w 51"/>
                  <a:gd name="T81" fmla="*/ 10 h 299"/>
                  <a:gd name="T82" fmla="*/ 0 w 51"/>
                  <a:gd name="T83" fmla="*/ 8 h 299"/>
                  <a:gd name="T84" fmla="*/ 0 w 51"/>
                  <a:gd name="T85" fmla="*/ 4 h 299"/>
                  <a:gd name="T86" fmla="*/ 1 w 51"/>
                  <a:gd name="T87" fmla="*/ 1 h 299"/>
                  <a:gd name="T88" fmla="*/ 5 w 51"/>
                  <a:gd name="T89" fmla="*/ 0 h 299"/>
                  <a:gd name="T90" fmla="*/ 12 w 51"/>
                  <a:gd name="T91" fmla="*/ 0 h 299"/>
                  <a:gd name="T92" fmla="*/ 20 w 51"/>
                  <a:gd name="T93" fmla="*/ 1 h 299"/>
                  <a:gd name="T94" fmla="*/ 29 w 51"/>
                  <a:gd name="T95" fmla="*/ 3 h 299"/>
                  <a:gd name="T96" fmla="*/ 37 w 51"/>
                  <a:gd name="T97" fmla="*/ 5 h 299"/>
                  <a:gd name="T98" fmla="*/ 43 w 51"/>
                  <a:gd name="T99" fmla="*/ 9 h 299"/>
                  <a:gd name="T100" fmla="*/ 49 w 51"/>
                  <a:gd name="T101" fmla="*/ 13 h 299"/>
                  <a:gd name="T102" fmla="*/ 51 w 51"/>
                  <a:gd name="T103" fmla="*/ 21 h 299"/>
                  <a:gd name="T104" fmla="*/ 51 w 51"/>
                  <a:gd name="T105" fmla="*/ 26 h 299"/>
                  <a:gd name="T106" fmla="*/ 50 w 51"/>
                  <a:gd name="T107" fmla="*/ 33 h 299"/>
                  <a:gd name="T108" fmla="*/ 47 w 51"/>
                  <a:gd name="T109" fmla="*/ 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1" h="299">
                    <a:moveTo>
                      <a:pt x="47" y="41"/>
                    </a:moveTo>
                    <a:lnTo>
                      <a:pt x="46" y="42"/>
                    </a:lnTo>
                    <a:lnTo>
                      <a:pt x="46" y="45"/>
                    </a:lnTo>
                    <a:lnTo>
                      <a:pt x="46" y="47"/>
                    </a:lnTo>
                    <a:lnTo>
                      <a:pt x="45" y="50"/>
                    </a:lnTo>
                    <a:lnTo>
                      <a:pt x="45" y="54"/>
                    </a:lnTo>
                    <a:lnTo>
                      <a:pt x="45" y="58"/>
                    </a:lnTo>
                    <a:lnTo>
                      <a:pt x="43" y="63"/>
                    </a:lnTo>
                    <a:lnTo>
                      <a:pt x="43" y="68"/>
                    </a:lnTo>
                    <a:lnTo>
                      <a:pt x="43" y="74"/>
                    </a:lnTo>
                    <a:lnTo>
                      <a:pt x="43" y="80"/>
                    </a:lnTo>
                    <a:lnTo>
                      <a:pt x="42" y="87"/>
                    </a:lnTo>
                    <a:lnTo>
                      <a:pt x="42" y="93"/>
                    </a:lnTo>
                    <a:lnTo>
                      <a:pt x="42" y="101"/>
                    </a:lnTo>
                    <a:lnTo>
                      <a:pt x="42" y="109"/>
                    </a:lnTo>
                    <a:lnTo>
                      <a:pt x="42" y="117"/>
                    </a:lnTo>
                    <a:lnTo>
                      <a:pt x="42" y="126"/>
                    </a:lnTo>
                    <a:lnTo>
                      <a:pt x="41" y="145"/>
                    </a:lnTo>
                    <a:lnTo>
                      <a:pt x="41" y="162"/>
                    </a:lnTo>
                    <a:lnTo>
                      <a:pt x="39" y="178"/>
                    </a:lnTo>
                    <a:lnTo>
                      <a:pt x="39" y="193"/>
                    </a:lnTo>
                    <a:lnTo>
                      <a:pt x="39" y="208"/>
                    </a:lnTo>
                    <a:lnTo>
                      <a:pt x="39" y="222"/>
                    </a:lnTo>
                    <a:lnTo>
                      <a:pt x="39" y="236"/>
                    </a:lnTo>
                    <a:lnTo>
                      <a:pt x="39" y="249"/>
                    </a:lnTo>
                    <a:lnTo>
                      <a:pt x="39" y="255"/>
                    </a:lnTo>
                    <a:lnTo>
                      <a:pt x="38" y="261"/>
                    </a:lnTo>
                    <a:lnTo>
                      <a:pt x="38" y="266"/>
                    </a:lnTo>
                    <a:lnTo>
                      <a:pt x="37" y="271"/>
                    </a:lnTo>
                    <a:lnTo>
                      <a:pt x="37" y="275"/>
                    </a:lnTo>
                    <a:lnTo>
                      <a:pt x="37" y="279"/>
                    </a:lnTo>
                    <a:lnTo>
                      <a:pt x="35" y="283"/>
                    </a:lnTo>
                    <a:lnTo>
                      <a:pt x="35" y="287"/>
                    </a:lnTo>
                    <a:lnTo>
                      <a:pt x="35" y="290"/>
                    </a:lnTo>
                    <a:lnTo>
                      <a:pt x="34" y="292"/>
                    </a:lnTo>
                    <a:lnTo>
                      <a:pt x="34" y="294"/>
                    </a:lnTo>
                    <a:lnTo>
                      <a:pt x="33" y="296"/>
                    </a:lnTo>
                    <a:lnTo>
                      <a:pt x="33" y="297"/>
                    </a:lnTo>
                    <a:lnTo>
                      <a:pt x="33" y="297"/>
                    </a:lnTo>
                    <a:lnTo>
                      <a:pt x="31" y="299"/>
                    </a:lnTo>
                    <a:lnTo>
                      <a:pt x="31" y="299"/>
                    </a:lnTo>
                    <a:lnTo>
                      <a:pt x="30" y="299"/>
                    </a:lnTo>
                    <a:lnTo>
                      <a:pt x="29" y="297"/>
                    </a:lnTo>
                    <a:lnTo>
                      <a:pt x="28" y="296"/>
                    </a:lnTo>
                    <a:lnTo>
                      <a:pt x="26" y="295"/>
                    </a:lnTo>
                    <a:lnTo>
                      <a:pt x="25" y="294"/>
                    </a:lnTo>
                    <a:lnTo>
                      <a:pt x="24" y="291"/>
                    </a:lnTo>
                    <a:lnTo>
                      <a:pt x="21" y="286"/>
                    </a:lnTo>
                    <a:lnTo>
                      <a:pt x="20" y="284"/>
                    </a:lnTo>
                    <a:lnTo>
                      <a:pt x="20" y="280"/>
                    </a:lnTo>
                    <a:lnTo>
                      <a:pt x="18" y="278"/>
                    </a:lnTo>
                    <a:lnTo>
                      <a:pt x="18" y="272"/>
                    </a:lnTo>
                    <a:lnTo>
                      <a:pt x="17" y="267"/>
                    </a:lnTo>
                    <a:lnTo>
                      <a:pt x="17" y="261"/>
                    </a:lnTo>
                    <a:lnTo>
                      <a:pt x="16" y="254"/>
                    </a:lnTo>
                    <a:lnTo>
                      <a:pt x="16" y="246"/>
                    </a:lnTo>
                    <a:lnTo>
                      <a:pt x="14" y="237"/>
                    </a:lnTo>
                    <a:lnTo>
                      <a:pt x="14" y="226"/>
                    </a:lnTo>
                    <a:lnTo>
                      <a:pt x="14" y="216"/>
                    </a:lnTo>
                    <a:lnTo>
                      <a:pt x="14" y="204"/>
                    </a:lnTo>
                    <a:lnTo>
                      <a:pt x="13" y="192"/>
                    </a:lnTo>
                    <a:lnTo>
                      <a:pt x="13" y="178"/>
                    </a:lnTo>
                    <a:lnTo>
                      <a:pt x="13" y="163"/>
                    </a:lnTo>
                    <a:lnTo>
                      <a:pt x="13" y="147"/>
                    </a:lnTo>
                    <a:lnTo>
                      <a:pt x="13" y="133"/>
                    </a:lnTo>
                    <a:lnTo>
                      <a:pt x="13" y="118"/>
                    </a:lnTo>
                    <a:lnTo>
                      <a:pt x="13" y="105"/>
                    </a:lnTo>
                    <a:lnTo>
                      <a:pt x="13" y="92"/>
                    </a:lnTo>
                    <a:lnTo>
                      <a:pt x="13" y="80"/>
                    </a:lnTo>
                    <a:lnTo>
                      <a:pt x="12" y="70"/>
                    </a:lnTo>
                    <a:lnTo>
                      <a:pt x="12" y="60"/>
                    </a:lnTo>
                    <a:lnTo>
                      <a:pt x="12" y="51"/>
                    </a:lnTo>
                    <a:lnTo>
                      <a:pt x="10" y="43"/>
                    </a:lnTo>
                    <a:lnTo>
                      <a:pt x="10" y="37"/>
                    </a:lnTo>
                    <a:lnTo>
                      <a:pt x="9" y="32"/>
                    </a:lnTo>
                    <a:lnTo>
                      <a:pt x="9" y="26"/>
                    </a:lnTo>
                    <a:lnTo>
                      <a:pt x="8" y="22"/>
                    </a:lnTo>
                    <a:lnTo>
                      <a:pt x="8" y="18"/>
                    </a:lnTo>
                    <a:lnTo>
                      <a:pt x="6" y="16"/>
                    </a:lnTo>
                    <a:lnTo>
                      <a:pt x="5" y="14"/>
                    </a:lnTo>
                    <a:lnTo>
                      <a:pt x="3" y="12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20" y="1"/>
                    </a:lnTo>
                    <a:lnTo>
                      <a:pt x="24" y="1"/>
                    </a:lnTo>
                    <a:lnTo>
                      <a:pt x="29" y="3"/>
                    </a:lnTo>
                    <a:lnTo>
                      <a:pt x="33" y="4"/>
                    </a:lnTo>
                    <a:lnTo>
                      <a:pt x="37" y="5"/>
                    </a:lnTo>
                    <a:lnTo>
                      <a:pt x="41" y="7"/>
                    </a:lnTo>
                    <a:lnTo>
                      <a:pt x="43" y="9"/>
                    </a:lnTo>
                    <a:lnTo>
                      <a:pt x="46" y="10"/>
                    </a:lnTo>
                    <a:lnTo>
                      <a:pt x="49" y="13"/>
                    </a:lnTo>
                    <a:lnTo>
                      <a:pt x="50" y="14"/>
                    </a:lnTo>
                    <a:lnTo>
                      <a:pt x="51" y="21"/>
                    </a:lnTo>
                    <a:lnTo>
                      <a:pt x="51" y="24"/>
                    </a:lnTo>
                    <a:lnTo>
                      <a:pt x="51" y="26"/>
                    </a:lnTo>
                    <a:lnTo>
                      <a:pt x="51" y="30"/>
                    </a:lnTo>
                    <a:lnTo>
                      <a:pt x="50" y="33"/>
                    </a:lnTo>
                    <a:lnTo>
                      <a:pt x="49" y="37"/>
                    </a:lnTo>
                    <a:lnTo>
                      <a:pt x="47" y="41"/>
                    </a:lnTo>
                    <a:lnTo>
                      <a:pt x="47" y="41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683"/>
              <p:cNvSpPr/>
              <p:nvPr/>
            </p:nvSpPr>
            <p:spPr bwMode="auto">
              <a:xfrm>
                <a:off x="2379663" y="3533775"/>
                <a:ext cx="100013" cy="98425"/>
              </a:xfrm>
              <a:custGeom>
                <a:avLst/>
                <a:gdLst>
                  <a:gd name="T0" fmla="*/ 63 w 63"/>
                  <a:gd name="T1" fmla="*/ 36 h 62"/>
                  <a:gd name="T2" fmla="*/ 63 w 63"/>
                  <a:gd name="T3" fmla="*/ 40 h 62"/>
                  <a:gd name="T4" fmla="*/ 63 w 63"/>
                  <a:gd name="T5" fmla="*/ 43 h 62"/>
                  <a:gd name="T6" fmla="*/ 63 w 63"/>
                  <a:gd name="T7" fmla="*/ 46 h 62"/>
                  <a:gd name="T8" fmla="*/ 63 w 63"/>
                  <a:gd name="T9" fmla="*/ 49 h 62"/>
                  <a:gd name="T10" fmla="*/ 62 w 63"/>
                  <a:gd name="T11" fmla="*/ 51 h 62"/>
                  <a:gd name="T12" fmla="*/ 60 w 63"/>
                  <a:gd name="T13" fmla="*/ 54 h 62"/>
                  <a:gd name="T14" fmla="*/ 59 w 63"/>
                  <a:gd name="T15" fmla="*/ 55 h 62"/>
                  <a:gd name="T16" fmla="*/ 58 w 63"/>
                  <a:gd name="T17" fmla="*/ 57 h 62"/>
                  <a:gd name="T18" fmla="*/ 54 w 63"/>
                  <a:gd name="T19" fmla="*/ 59 h 62"/>
                  <a:gd name="T20" fmla="*/ 51 w 63"/>
                  <a:gd name="T21" fmla="*/ 61 h 62"/>
                  <a:gd name="T22" fmla="*/ 49 w 63"/>
                  <a:gd name="T23" fmla="*/ 62 h 62"/>
                  <a:gd name="T24" fmla="*/ 47 w 63"/>
                  <a:gd name="T25" fmla="*/ 62 h 62"/>
                  <a:gd name="T26" fmla="*/ 46 w 63"/>
                  <a:gd name="T27" fmla="*/ 62 h 62"/>
                  <a:gd name="T28" fmla="*/ 43 w 63"/>
                  <a:gd name="T29" fmla="*/ 61 h 62"/>
                  <a:gd name="T30" fmla="*/ 41 w 63"/>
                  <a:gd name="T31" fmla="*/ 59 h 62"/>
                  <a:gd name="T32" fmla="*/ 38 w 63"/>
                  <a:gd name="T33" fmla="*/ 57 h 62"/>
                  <a:gd name="T34" fmla="*/ 34 w 63"/>
                  <a:gd name="T35" fmla="*/ 53 h 62"/>
                  <a:gd name="T36" fmla="*/ 30 w 63"/>
                  <a:gd name="T37" fmla="*/ 49 h 62"/>
                  <a:gd name="T38" fmla="*/ 26 w 63"/>
                  <a:gd name="T39" fmla="*/ 43 h 62"/>
                  <a:gd name="T40" fmla="*/ 21 w 63"/>
                  <a:gd name="T41" fmla="*/ 38 h 62"/>
                  <a:gd name="T42" fmla="*/ 17 w 63"/>
                  <a:gd name="T43" fmla="*/ 33 h 62"/>
                  <a:gd name="T44" fmla="*/ 13 w 63"/>
                  <a:gd name="T45" fmla="*/ 28 h 62"/>
                  <a:gd name="T46" fmla="*/ 9 w 63"/>
                  <a:gd name="T47" fmla="*/ 22 h 62"/>
                  <a:gd name="T48" fmla="*/ 6 w 63"/>
                  <a:gd name="T49" fmla="*/ 17 h 62"/>
                  <a:gd name="T50" fmla="*/ 4 w 63"/>
                  <a:gd name="T51" fmla="*/ 12 h 62"/>
                  <a:gd name="T52" fmla="*/ 1 w 63"/>
                  <a:gd name="T53" fmla="*/ 8 h 62"/>
                  <a:gd name="T54" fmla="*/ 1 w 63"/>
                  <a:gd name="T55" fmla="*/ 4 h 62"/>
                  <a:gd name="T56" fmla="*/ 0 w 63"/>
                  <a:gd name="T57" fmla="*/ 0 h 62"/>
                  <a:gd name="T58" fmla="*/ 9 w 63"/>
                  <a:gd name="T59" fmla="*/ 0 h 62"/>
                  <a:gd name="T60" fmla="*/ 17 w 63"/>
                  <a:gd name="T61" fmla="*/ 0 h 62"/>
                  <a:gd name="T62" fmla="*/ 24 w 63"/>
                  <a:gd name="T63" fmla="*/ 0 h 62"/>
                  <a:gd name="T64" fmla="*/ 29 w 63"/>
                  <a:gd name="T65" fmla="*/ 1 h 62"/>
                  <a:gd name="T66" fmla="*/ 35 w 63"/>
                  <a:gd name="T67" fmla="*/ 3 h 62"/>
                  <a:gd name="T68" fmla="*/ 39 w 63"/>
                  <a:gd name="T69" fmla="*/ 5 h 62"/>
                  <a:gd name="T70" fmla="*/ 43 w 63"/>
                  <a:gd name="T71" fmla="*/ 7 h 62"/>
                  <a:gd name="T72" fmla="*/ 47 w 63"/>
                  <a:gd name="T73" fmla="*/ 9 h 62"/>
                  <a:gd name="T74" fmla="*/ 53 w 63"/>
                  <a:gd name="T75" fmla="*/ 16 h 62"/>
                  <a:gd name="T76" fmla="*/ 56 w 63"/>
                  <a:gd name="T77" fmla="*/ 22 h 62"/>
                  <a:gd name="T78" fmla="*/ 60 w 63"/>
                  <a:gd name="T79" fmla="*/ 29 h 62"/>
                  <a:gd name="T80" fmla="*/ 63 w 63"/>
                  <a:gd name="T81" fmla="*/ 36 h 62"/>
                  <a:gd name="T82" fmla="*/ 63 w 63"/>
                  <a:gd name="T83" fmla="*/ 3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3" h="62">
                    <a:moveTo>
                      <a:pt x="63" y="36"/>
                    </a:moveTo>
                    <a:lnTo>
                      <a:pt x="63" y="40"/>
                    </a:lnTo>
                    <a:lnTo>
                      <a:pt x="63" y="43"/>
                    </a:lnTo>
                    <a:lnTo>
                      <a:pt x="63" y="46"/>
                    </a:lnTo>
                    <a:lnTo>
                      <a:pt x="63" y="49"/>
                    </a:lnTo>
                    <a:lnTo>
                      <a:pt x="62" y="51"/>
                    </a:lnTo>
                    <a:lnTo>
                      <a:pt x="60" y="54"/>
                    </a:lnTo>
                    <a:lnTo>
                      <a:pt x="59" y="55"/>
                    </a:lnTo>
                    <a:lnTo>
                      <a:pt x="58" y="57"/>
                    </a:lnTo>
                    <a:lnTo>
                      <a:pt x="54" y="59"/>
                    </a:lnTo>
                    <a:lnTo>
                      <a:pt x="51" y="61"/>
                    </a:lnTo>
                    <a:lnTo>
                      <a:pt x="49" y="62"/>
                    </a:lnTo>
                    <a:lnTo>
                      <a:pt x="47" y="62"/>
                    </a:lnTo>
                    <a:lnTo>
                      <a:pt x="46" y="62"/>
                    </a:lnTo>
                    <a:lnTo>
                      <a:pt x="43" y="61"/>
                    </a:lnTo>
                    <a:lnTo>
                      <a:pt x="41" y="59"/>
                    </a:lnTo>
                    <a:lnTo>
                      <a:pt x="38" y="57"/>
                    </a:lnTo>
                    <a:lnTo>
                      <a:pt x="34" y="53"/>
                    </a:lnTo>
                    <a:lnTo>
                      <a:pt x="30" y="49"/>
                    </a:lnTo>
                    <a:lnTo>
                      <a:pt x="26" y="43"/>
                    </a:lnTo>
                    <a:lnTo>
                      <a:pt x="21" y="38"/>
                    </a:lnTo>
                    <a:lnTo>
                      <a:pt x="17" y="33"/>
                    </a:lnTo>
                    <a:lnTo>
                      <a:pt x="13" y="28"/>
                    </a:lnTo>
                    <a:lnTo>
                      <a:pt x="9" y="22"/>
                    </a:lnTo>
                    <a:lnTo>
                      <a:pt x="6" y="17"/>
                    </a:lnTo>
                    <a:lnTo>
                      <a:pt x="4" y="12"/>
                    </a:lnTo>
                    <a:lnTo>
                      <a:pt x="1" y="8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17" y="0"/>
                    </a:lnTo>
                    <a:lnTo>
                      <a:pt x="24" y="0"/>
                    </a:lnTo>
                    <a:lnTo>
                      <a:pt x="29" y="1"/>
                    </a:lnTo>
                    <a:lnTo>
                      <a:pt x="35" y="3"/>
                    </a:lnTo>
                    <a:lnTo>
                      <a:pt x="39" y="5"/>
                    </a:lnTo>
                    <a:lnTo>
                      <a:pt x="43" y="7"/>
                    </a:lnTo>
                    <a:lnTo>
                      <a:pt x="47" y="9"/>
                    </a:lnTo>
                    <a:lnTo>
                      <a:pt x="53" y="16"/>
                    </a:lnTo>
                    <a:lnTo>
                      <a:pt x="56" y="22"/>
                    </a:lnTo>
                    <a:lnTo>
                      <a:pt x="60" y="29"/>
                    </a:lnTo>
                    <a:lnTo>
                      <a:pt x="63" y="36"/>
                    </a:lnTo>
                    <a:lnTo>
                      <a:pt x="63" y="36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684"/>
              <p:cNvSpPr/>
              <p:nvPr/>
            </p:nvSpPr>
            <p:spPr bwMode="auto">
              <a:xfrm>
                <a:off x="2578101" y="3730625"/>
                <a:ext cx="111125" cy="92075"/>
              </a:xfrm>
              <a:custGeom>
                <a:avLst/>
                <a:gdLst>
                  <a:gd name="T0" fmla="*/ 25 w 70"/>
                  <a:gd name="T1" fmla="*/ 34 h 58"/>
                  <a:gd name="T2" fmla="*/ 20 w 70"/>
                  <a:gd name="T3" fmla="*/ 27 h 58"/>
                  <a:gd name="T4" fmla="*/ 14 w 70"/>
                  <a:gd name="T5" fmla="*/ 22 h 58"/>
                  <a:gd name="T6" fmla="*/ 9 w 70"/>
                  <a:gd name="T7" fmla="*/ 17 h 58"/>
                  <a:gd name="T8" fmla="*/ 5 w 70"/>
                  <a:gd name="T9" fmla="*/ 13 h 58"/>
                  <a:gd name="T10" fmla="*/ 3 w 70"/>
                  <a:gd name="T11" fmla="*/ 9 h 58"/>
                  <a:gd name="T12" fmla="*/ 1 w 70"/>
                  <a:gd name="T13" fmla="*/ 5 h 58"/>
                  <a:gd name="T14" fmla="*/ 0 w 70"/>
                  <a:gd name="T15" fmla="*/ 2 h 58"/>
                  <a:gd name="T16" fmla="*/ 0 w 70"/>
                  <a:gd name="T17" fmla="*/ 1 h 58"/>
                  <a:gd name="T18" fmla="*/ 6 w 70"/>
                  <a:gd name="T19" fmla="*/ 0 h 58"/>
                  <a:gd name="T20" fmla="*/ 13 w 70"/>
                  <a:gd name="T21" fmla="*/ 0 h 58"/>
                  <a:gd name="T22" fmla="*/ 20 w 70"/>
                  <a:gd name="T23" fmla="*/ 0 h 58"/>
                  <a:gd name="T24" fmla="*/ 26 w 70"/>
                  <a:gd name="T25" fmla="*/ 0 h 58"/>
                  <a:gd name="T26" fmla="*/ 33 w 70"/>
                  <a:gd name="T27" fmla="*/ 1 h 58"/>
                  <a:gd name="T28" fmla="*/ 38 w 70"/>
                  <a:gd name="T29" fmla="*/ 4 h 58"/>
                  <a:gd name="T30" fmla="*/ 43 w 70"/>
                  <a:gd name="T31" fmla="*/ 5 h 58"/>
                  <a:gd name="T32" fmla="*/ 49 w 70"/>
                  <a:gd name="T33" fmla="*/ 8 h 58"/>
                  <a:gd name="T34" fmla="*/ 54 w 70"/>
                  <a:gd name="T35" fmla="*/ 12 h 58"/>
                  <a:gd name="T36" fmla="*/ 58 w 70"/>
                  <a:gd name="T37" fmla="*/ 14 h 58"/>
                  <a:gd name="T38" fmla="*/ 60 w 70"/>
                  <a:gd name="T39" fmla="*/ 17 h 58"/>
                  <a:gd name="T40" fmla="*/ 64 w 70"/>
                  <a:gd name="T41" fmla="*/ 21 h 58"/>
                  <a:gd name="T42" fmla="*/ 66 w 70"/>
                  <a:gd name="T43" fmla="*/ 25 h 58"/>
                  <a:gd name="T44" fmla="*/ 68 w 70"/>
                  <a:gd name="T45" fmla="*/ 27 h 58"/>
                  <a:gd name="T46" fmla="*/ 70 w 70"/>
                  <a:gd name="T47" fmla="*/ 33 h 58"/>
                  <a:gd name="T48" fmla="*/ 70 w 70"/>
                  <a:gd name="T49" fmla="*/ 37 h 58"/>
                  <a:gd name="T50" fmla="*/ 68 w 70"/>
                  <a:gd name="T51" fmla="*/ 42 h 58"/>
                  <a:gd name="T52" fmla="*/ 67 w 70"/>
                  <a:gd name="T53" fmla="*/ 46 h 58"/>
                  <a:gd name="T54" fmla="*/ 67 w 70"/>
                  <a:gd name="T55" fmla="*/ 50 h 58"/>
                  <a:gd name="T56" fmla="*/ 66 w 70"/>
                  <a:gd name="T57" fmla="*/ 52 h 58"/>
                  <a:gd name="T58" fmla="*/ 64 w 70"/>
                  <a:gd name="T59" fmla="*/ 55 h 58"/>
                  <a:gd name="T60" fmla="*/ 63 w 70"/>
                  <a:gd name="T61" fmla="*/ 56 h 58"/>
                  <a:gd name="T62" fmla="*/ 60 w 70"/>
                  <a:gd name="T63" fmla="*/ 58 h 58"/>
                  <a:gd name="T64" fmla="*/ 59 w 70"/>
                  <a:gd name="T65" fmla="*/ 58 h 58"/>
                  <a:gd name="T66" fmla="*/ 57 w 70"/>
                  <a:gd name="T67" fmla="*/ 58 h 58"/>
                  <a:gd name="T68" fmla="*/ 54 w 70"/>
                  <a:gd name="T69" fmla="*/ 58 h 58"/>
                  <a:gd name="T70" fmla="*/ 51 w 70"/>
                  <a:gd name="T71" fmla="*/ 56 h 58"/>
                  <a:gd name="T72" fmla="*/ 47 w 70"/>
                  <a:gd name="T73" fmla="*/ 54 h 58"/>
                  <a:gd name="T74" fmla="*/ 42 w 70"/>
                  <a:gd name="T75" fmla="*/ 51 h 58"/>
                  <a:gd name="T76" fmla="*/ 38 w 70"/>
                  <a:gd name="T77" fmla="*/ 46 h 58"/>
                  <a:gd name="T78" fmla="*/ 32 w 70"/>
                  <a:gd name="T79" fmla="*/ 41 h 58"/>
                  <a:gd name="T80" fmla="*/ 25 w 70"/>
                  <a:gd name="T81" fmla="*/ 34 h 58"/>
                  <a:gd name="T82" fmla="*/ 25 w 70"/>
                  <a:gd name="T83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0" h="58">
                    <a:moveTo>
                      <a:pt x="25" y="34"/>
                    </a:moveTo>
                    <a:lnTo>
                      <a:pt x="20" y="27"/>
                    </a:lnTo>
                    <a:lnTo>
                      <a:pt x="14" y="22"/>
                    </a:lnTo>
                    <a:lnTo>
                      <a:pt x="9" y="17"/>
                    </a:lnTo>
                    <a:lnTo>
                      <a:pt x="5" y="13"/>
                    </a:lnTo>
                    <a:lnTo>
                      <a:pt x="3" y="9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lnTo>
                      <a:pt x="13" y="0"/>
                    </a:lnTo>
                    <a:lnTo>
                      <a:pt x="20" y="0"/>
                    </a:lnTo>
                    <a:lnTo>
                      <a:pt x="26" y="0"/>
                    </a:lnTo>
                    <a:lnTo>
                      <a:pt x="33" y="1"/>
                    </a:lnTo>
                    <a:lnTo>
                      <a:pt x="38" y="4"/>
                    </a:lnTo>
                    <a:lnTo>
                      <a:pt x="43" y="5"/>
                    </a:lnTo>
                    <a:lnTo>
                      <a:pt x="49" y="8"/>
                    </a:lnTo>
                    <a:lnTo>
                      <a:pt x="54" y="12"/>
                    </a:lnTo>
                    <a:lnTo>
                      <a:pt x="58" y="14"/>
                    </a:lnTo>
                    <a:lnTo>
                      <a:pt x="60" y="17"/>
                    </a:lnTo>
                    <a:lnTo>
                      <a:pt x="64" y="21"/>
                    </a:lnTo>
                    <a:lnTo>
                      <a:pt x="66" y="25"/>
                    </a:lnTo>
                    <a:lnTo>
                      <a:pt x="68" y="27"/>
                    </a:lnTo>
                    <a:lnTo>
                      <a:pt x="70" y="33"/>
                    </a:lnTo>
                    <a:lnTo>
                      <a:pt x="70" y="37"/>
                    </a:lnTo>
                    <a:lnTo>
                      <a:pt x="68" y="42"/>
                    </a:lnTo>
                    <a:lnTo>
                      <a:pt x="67" y="46"/>
                    </a:lnTo>
                    <a:lnTo>
                      <a:pt x="67" y="50"/>
                    </a:lnTo>
                    <a:lnTo>
                      <a:pt x="66" y="52"/>
                    </a:lnTo>
                    <a:lnTo>
                      <a:pt x="64" y="55"/>
                    </a:lnTo>
                    <a:lnTo>
                      <a:pt x="63" y="56"/>
                    </a:lnTo>
                    <a:lnTo>
                      <a:pt x="60" y="58"/>
                    </a:lnTo>
                    <a:lnTo>
                      <a:pt x="59" y="58"/>
                    </a:lnTo>
                    <a:lnTo>
                      <a:pt x="57" y="58"/>
                    </a:lnTo>
                    <a:lnTo>
                      <a:pt x="54" y="58"/>
                    </a:lnTo>
                    <a:lnTo>
                      <a:pt x="51" y="56"/>
                    </a:lnTo>
                    <a:lnTo>
                      <a:pt x="47" y="54"/>
                    </a:lnTo>
                    <a:lnTo>
                      <a:pt x="42" y="51"/>
                    </a:lnTo>
                    <a:lnTo>
                      <a:pt x="38" y="46"/>
                    </a:lnTo>
                    <a:lnTo>
                      <a:pt x="32" y="41"/>
                    </a:lnTo>
                    <a:lnTo>
                      <a:pt x="25" y="34"/>
                    </a:lnTo>
                    <a:lnTo>
                      <a:pt x="25" y="34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685"/>
              <p:cNvSpPr/>
              <p:nvPr/>
            </p:nvSpPr>
            <p:spPr bwMode="auto">
              <a:xfrm>
                <a:off x="2327276" y="3630613"/>
                <a:ext cx="395288" cy="88900"/>
              </a:xfrm>
              <a:custGeom>
                <a:avLst/>
                <a:gdLst>
                  <a:gd name="T0" fmla="*/ 35 w 249"/>
                  <a:gd name="T1" fmla="*/ 33 h 56"/>
                  <a:gd name="T2" fmla="*/ 72 w 249"/>
                  <a:gd name="T3" fmla="*/ 27 h 56"/>
                  <a:gd name="T4" fmla="*/ 111 w 249"/>
                  <a:gd name="T5" fmla="*/ 21 h 56"/>
                  <a:gd name="T6" fmla="*/ 150 w 249"/>
                  <a:gd name="T7" fmla="*/ 11 h 56"/>
                  <a:gd name="T8" fmla="*/ 168 w 249"/>
                  <a:gd name="T9" fmla="*/ 7 h 56"/>
                  <a:gd name="T10" fmla="*/ 184 w 249"/>
                  <a:gd name="T11" fmla="*/ 5 h 56"/>
                  <a:gd name="T12" fmla="*/ 199 w 249"/>
                  <a:gd name="T13" fmla="*/ 2 h 56"/>
                  <a:gd name="T14" fmla="*/ 211 w 249"/>
                  <a:gd name="T15" fmla="*/ 1 h 56"/>
                  <a:gd name="T16" fmla="*/ 220 w 249"/>
                  <a:gd name="T17" fmla="*/ 0 h 56"/>
                  <a:gd name="T18" fmla="*/ 228 w 249"/>
                  <a:gd name="T19" fmla="*/ 0 h 56"/>
                  <a:gd name="T20" fmla="*/ 234 w 249"/>
                  <a:gd name="T21" fmla="*/ 0 h 56"/>
                  <a:gd name="T22" fmla="*/ 238 w 249"/>
                  <a:gd name="T23" fmla="*/ 1 h 56"/>
                  <a:gd name="T24" fmla="*/ 242 w 249"/>
                  <a:gd name="T25" fmla="*/ 5 h 56"/>
                  <a:gd name="T26" fmla="*/ 246 w 249"/>
                  <a:gd name="T27" fmla="*/ 9 h 56"/>
                  <a:gd name="T28" fmla="*/ 247 w 249"/>
                  <a:gd name="T29" fmla="*/ 11 h 56"/>
                  <a:gd name="T30" fmla="*/ 247 w 249"/>
                  <a:gd name="T31" fmla="*/ 15 h 56"/>
                  <a:gd name="T32" fmla="*/ 245 w 249"/>
                  <a:gd name="T33" fmla="*/ 17 h 56"/>
                  <a:gd name="T34" fmla="*/ 238 w 249"/>
                  <a:gd name="T35" fmla="*/ 19 h 56"/>
                  <a:gd name="T36" fmla="*/ 229 w 249"/>
                  <a:gd name="T37" fmla="*/ 22 h 56"/>
                  <a:gd name="T38" fmla="*/ 217 w 249"/>
                  <a:gd name="T39" fmla="*/ 25 h 56"/>
                  <a:gd name="T40" fmla="*/ 201 w 249"/>
                  <a:gd name="T41" fmla="*/ 29 h 56"/>
                  <a:gd name="T42" fmla="*/ 183 w 249"/>
                  <a:gd name="T43" fmla="*/ 31 h 56"/>
                  <a:gd name="T44" fmla="*/ 162 w 249"/>
                  <a:gd name="T45" fmla="*/ 35 h 56"/>
                  <a:gd name="T46" fmla="*/ 138 w 249"/>
                  <a:gd name="T47" fmla="*/ 40 h 56"/>
                  <a:gd name="T48" fmla="*/ 114 w 249"/>
                  <a:gd name="T49" fmla="*/ 44 h 56"/>
                  <a:gd name="T50" fmla="*/ 95 w 249"/>
                  <a:gd name="T51" fmla="*/ 47 h 56"/>
                  <a:gd name="T52" fmla="*/ 78 w 249"/>
                  <a:gd name="T53" fmla="*/ 51 h 56"/>
                  <a:gd name="T54" fmla="*/ 63 w 249"/>
                  <a:gd name="T55" fmla="*/ 52 h 56"/>
                  <a:gd name="T56" fmla="*/ 53 w 249"/>
                  <a:gd name="T57" fmla="*/ 54 h 56"/>
                  <a:gd name="T58" fmla="*/ 43 w 249"/>
                  <a:gd name="T59" fmla="*/ 55 h 56"/>
                  <a:gd name="T60" fmla="*/ 38 w 249"/>
                  <a:gd name="T61" fmla="*/ 56 h 56"/>
                  <a:gd name="T62" fmla="*/ 29 w 249"/>
                  <a:gd name="T63" fmla="*/ 55 h 56"/>
                  <a:gd name="T64" fmla="*/ 16 w 249"/>
                  <a:gd name="T65" fmla="*/ 52 h 56"/>
                  <a:gd name="T66" fmla="*/ 8 w 249"/>
                  <a:gd name="T67" fmla="*/ 50 h 56"/>
                  <a:gd name="T68" fmla="*/ 4 w 249"/>
                  <a:gd name="T69" fmla="*/ 47 h 56"/>
                  <a:gd name="T70" fmla="*/ 1 w 249"/>
                  <a:gd name="T71" fmla="*/ 43 h 56"/>
                  <a:gd name="T72" fmla="*/ 0 w 249"/>
                  <a:gd name="T73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9" h="56">
                    <a:moveTo>
                      <a:pt x="0" y="38"/>
                    </a:moveTo>
                    <a:lnTo>
                      <a:pt x="35" y="33"/>
                    </a:lnTo>
                    <a:lnTo>
                      <a:pt x="54" y="30"/>
                    </a:lnTo>
                    <a:lnTo>
                      <a:pt x="72" y="27"/>
                    </a:lnTo>
                    <a:lnTo>
                      <a:pt x="91" y="25"/>
                    </a:lnTo>
                    <a:lnTo>
                      <a:pt x="111" y="21"/>
                    </a:lnTo>
                    <a:lnTo>
                      <a:pt x="130" y="15"/>
                    </a:lnTo>
                    <a:lnTo>
                      <a:pt x="150" y="11"/>
                    </a:lnTo>
                    <a:lnTo>
                      <a:pt x="159" y="9"/>
                    </a:lnTo>
                    <a:lnTo>
                      <a:pt x="168" y="7"/>
                    </a:lnTo>
                    <a:lnTo>
                      <a:pt x="176" y="6"/>
                    </a:lnTo>
                    <a:lnTo>
                      <a:pt x="184" y="5"/>
                    </a:lnTo>
                    <a:lnTo>
                      <a:pt x="192" y="4"/>
                    </a:lnTo>
                    <a:lnTo>
                      <a:pt x="199" y="2"/>
                    </a:lnTo>
                    <a:lnTo>
                      <a:pt x="204" y="2"/>
                    </a:lnTo>
                    <a:lnTo>
                      <a:pt x="211" y="1"/>
                    </a:lnTo>
                    <a:lnTo>
                      <a:pt x="216" y="1"/>
                    </a:lnTo>
                    <a:lnTo>
                      <a:pt x="220" y="0"/>
                    </a:lnTo>
                    <a:lnTo>
                      <a:pt x="225" y="0"/>
                    </a:lnTo>
                    <a:lnTo>
                      <a:pt x="228" y="0"/>
                    </a:lnTo>
                    <a:lnTo>
                      <a:pt x="232" y="0"/>
                    </a:lnTo>
                    <a:lnTo>
                      <a:pt x="234" y="0"/>
                    </a:lnTo>
                    <a:lnTo>
                      <a:pt x="236" y="1"/>
                    </a:lnTo>
                    <a:lnTo>
                      <a:pt x="238" y="1"/>
                    </a:lnTo>
                    <a:lnTo>
                      <a:pt x="241" y="4"/>
                    </a:lnTo>
                    <a:lnTo>
                      <a:pt x="242" y="5"/>
                    </a:lnTo>
                    <a:lnTo>
                      <a:pt x="245" y="6"/>
                    </a:lnTo>
                    <a:lnTo>
                      <a:pt x="246" y="9"/>
                    </a:lnTo>
                    <a:lnTo>
                      <a:pt x="247" y="10"/>
                    </a:lnTo>
                    <a:lnTo>
                      <a:pt x="247" y="11"/>
                    </a:lnTo>
                    <a:lnTo>
                      <a:pt x="249" y="14"/>
                    </a:lnTo>
                    <a:lnTo>
                      <a:pt x="247" y="15"/>
                    </a:lnTo>
                    <a:lnTo>
                      <a:pt x="246" y="15"/>
                    </a:lnTo>
                    <a:lnTo>
                      <a:pt x="245" y="17"/>
                    </a:lnTo>
                    <a:lnTo>
                      <a:pt x="242" y="18"/>
                    </a:lnTo>
                    <a:lnTo>
                      <a:pt x="238" y="19"/>
                    </a:lnTo>
                    <a:lnTo>
                      <a:pt x="234" y="21"/>
                    </a:lnTo>
                    <a:lnTo>
                      <a:pt x="229" y="22"/>
                    </a:lnTo>
                    <a:lnTo>
                      <a:pt x="224" y="23"/>
                    </a:lnTo>
                    <a:lnTo>
                      <a:pt x="217" y="25"/>
                    </a:lnTo>
                    <a:lnTo>
                      <a:pt x="209" y="27"/>
                    </a:lnTo>
                    <a:lnTo>
                      <a:pt x="201" y="29"/>
                    </a:lnTo>
                    <a:lnTo>
                      <a:pt x="192" y="30"/>
                    </a:lnTo>
                    <a:lnTo>
                      <a:pt x="183" y="31"/>
                    </a:lnTo>
                    <a:lnTo>
                      <a:pt x="172" y="34"/>
                    </a:lnTo>
                    <a:lnTo>
                      <a:pt x="162" y="35"/>
                    </a:lnTo>
                    <a:lnTo>
                      <a:pt x="150" y="38"/>
                    </a:lnTo>
                    <a:lnTo>
                      <a:pt x="138" y="40"/>
                    </a:lnTo>
                    <a:lnTo>
                      <a:pt x="126" y="42"/>
                    </a:lnTo>
                    <a:lnTo>
                      <a:pt x="114" y="44"/>
                    </a:lnTo>
                    <a:lnTo>
                      <a:pt x="105" y="46"/>
                    </a:lnTo>
                    <a:lnTo>
                      <a:pt x="95" y="47"/>
                    </a:lnTo>
                    <a:lnTo>
                      <a:pt x="87" y="50"/>
                    </a:lnTo>
                    <a:lnTo>
                      <a:pt x="78" y="51"/>
                    </a:lnTo>
                    <a:lnTo>
                      <a:pt x="71" y="51"/>
                    </a:lnTo>
                    <a:lnTo>
                      <a:pt x="63" y="52"/>
                    </a:lnTo>
                    <a:lnTo>
                      <a:pt x="58" y="54"/>
                    </a:lnTo>
                    <a:lnTo>
                      <a:pt x="53" y="54"/>
                    </a:lnTo>
                    <a:lnTo>
                      <a:pt x="47" y="55"/>
                    </a:lnTo>
                    <a:lnTo>
                      <a:pt x="43" y="55"/>
                    </a:lnTo>
                    <a:lnTo>
                      <a:pt x="41" y="55"/>
                    </a:lnTo>
                    <a:lnTo>
                      <a:pt x="38" y="56"/>
                    </a:lnTo>
                    <a:lnTo>
                      <a:pt x="35" y="56"/>
                    </a:lnTo>
                    <a:lnTo>
                      <a:pt x="29" y="55"/>
                    </a:lnTo>
                    <a:lnTo>
                      <a:pt x="22" y="54"/>
                    </a:lnTo>
                    <a:lnTo>
                      <a:pt x="16" y="52"/>
                    </a:lnTo>
                    <a:lnTo>
                      <a:pt x="10" y="51"/>
                    </a:lnTo>
                    <a:lnTo>
                      <a:pt x="8" y="50"/>
                    </a:lnTo>
                    <a:lnTo>
                      <a:pt x="5" y="48"/>
                    </a:lnTo>
                    <a:lnTo>
                      <a:pt x="4" y="47"/>
                    </a:lnTo>
                    <a:lnTo>
                      <a:pt x="3" y="44"/>
                    </a:lnTo>
                    <a:lnTo>
                      <a:pt x="1" y="43"/>
                    </a:lnTo>
                    <a:lnTo>
                      <a:pt x="0" y="42"/>
                    </a:lnTo>
                    <a:lnTo>
                      <a:pt x="0" y="38"/>
                    </a:lnTo>
                    <a:lnTo>
                      <a:pt x="0" y="38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686"/>
              <p:cNvSpPr/>
              <p:nvPr/>
            </p:nvSpPr>
            <p:spPr bwMode="auto">
              <a:xfrm>
                <a:off x="2268538" y="3686175"/>
                <a:ext cx="276225" cy="241300"/>
              </a:xfrm>
              <a:custGeom>
                <a:avLst/>
                <a:gdLst>
                  <a:gd name="T0" fmla="*/ 47 w 174"/>
                  <a:gd name="T1" fmla="*/ 130 h 152"/>
                  <a:gd name="T2" fmla="*/ 37 w 174"/>
                  <a:gd name="T3" fmla="*/ 136 h 152"/>
                  <a:gd name="T4" fmla="*/ 28 w 174"/>
                  <a:gd name="T5" fmla="*/ 141 h 152"/>
                  <a:gd name="T6" fmla="*/ 21 w 174"/>
                  <a:gd name="T7" fmla="*/ 145 h 152"/>
                  <a:gd name="T8" fmla="*/ 15 w 174"/>
                  <a:gd name="T9" fmla="*/ 149 h 152"/>
                  <a:gd name="T10" fmla="*/ 9 w 174"/>
                  <a:gd name="T11" fmla="*/ 150 h 152"/>
                  <a:gd name="T12" fmla="*/ 5 w 174"/>
                  <a:gd name="T13" fmla="*/ 152 h 152"/>
                  <a:gd name="T14" fmla="*/ 1 w 174"/>
                  <a:gd name="T15" fmla="*/ 152 h 152"/>
                  <a:gd name="T16" fmla="*/ 0 w 174"/>
                  <a:gd name="T17" fmla="*/ 152 h 152"/>
                  <a:gd name="T18" fmla="*/ 0 w 174"/>
                  <a:gd name="T19" fmla="*/ 149 h 152"/>
                  <a:gd name="T20" fmla="*/ 0 w 174"/>
                  <a:gd name="T21" fmla="*/ 149 h 152"/>
                  <a:gd name="T22" fmla="*/ 1 w 174"/>
                  <a:gd name="T23" fmla="*/ 148 h 152"/>
                  <a:gd name="T24" fmla="*/ 1 w 174"/>
                  <a:gd name="T25" fmla="*/ 145 h 152"/>
                  <a:gd name="T26" fmla="*/ 3 w 174"/>
                  <a:gd name="T27" fmla="*/ 144 h 152"/>
                  <a:gd name="T28" fmla="*/ 5 w 174"/>
                  <a:gd name="T29" fmla="*/ 141 h 152"/>
                  <a:gd name="T30" fmla="*/ 7 w 174"/>
                  <a:gd name="T31" fmla="*/ 140 h 152"/>
                  <a:gd name="T32" fmla="*/ 9 w 174"/>
                  <a:gd name="T33" fmla="*/ 137 h 152"/>
                  <a:gd name="T34" fmla="*/ 12 w 174"/>
                  <a:gd name="T35" fmla="*/ 134 h 152"/>
                  <a:gd name="T36" fmla="*/ 15 w 174"/>
                  <a:gd name="T37" fmla="*/ 130 h 152"/>
                  <a:gd name="T38" fmla="*/ 19 w 174"/>
                  <a:gd name="T39" fmla="*/ 128 h 152"/>
                  <a:gd name="T40" fmla="*/ 22 w 174"/>
                  <a:gd name="T41" fmla="*/ 124 h 152"/>
                  <a:gd name="T42" fmla="*/ 26 w 174"/>
                  <a:gd name="T43" fmla="*/ 120 h 152"/>
                  <a:gd name="T44" fmla="*/ 32 w 174"/>
                  <a:gd name="T45" fmla="*/ 116 h 152"/>
                  <a:gd name="T46" fmla="*/ 37 w 174"/>
                  <a:gd name="T47" fmla="*/ 112 h 152"/>
                  <a:gd name="T48" fmla="*/ 42 w 174"/>
                  <a:gd name="T49" fmla="*/ 108 h 152"/>
                  <a:gd name="T50" fmla="*/ 47 w 174"/>
                  <a:gd name="T51" fmla="*/ 103 h 152"/>
                  <a:gd name="T52" fmla="*/ 53 w 174"/>
                  <a:gd name="T53" fmla="*/ 99 h 152"/>
                  <a:gd name="T54" fmla="*/ 59 w 174"/>
                  <a:gd name="T55" fmla="*/ 94 h 152"/>
                  <a:gd name="T56" fmla="*/ 65 w 174"/>
                  <a:gd name="T57" fmla="*/ 87 h 152"/>
                  <a:gd name="T58" fmla="*/ 71 w 174"/>
                  <a:gd name="T59" fmla="*/ 82 h 152"/>
                  <a:gd name="T60" fmla="*/ 78 w 174"/>
                  <a:gd name="T61" fmla="*/ 75 h 152"/>
                  <a:gd name="T62" fmla="*/ 84 w 174"/>
                  <a:gd name="T63" fmla="*/ 69 h 152"/>
                  <a:gd name="T64" fmla="*/ 91 w 174"/>
                  <a:gd name="T65" fmla="*/ 62 h 152"/>
                  <a:gd name="T66" fmla="*/ 97 w 174"/>
                  <a:gd name="T67" fmla="*/ 54 h 152"/>
                  <a:gd name="T68" fmla="*/ 104 w 174"/>
                  <a:gd name="T69" fmla="*/ 46 h 152"/>
                  <a:gd name="T70" fmla="*/ 111 w 174"/>
                  <a:gd name="T71" fmla="*/ 37 h 152"/>
                  <a:gd name="T72" fmla="*/ 119 w 174"/>
                  <a:gd name="T73" fmla="*/ 29 h 152"/>
                  <a:gd name="T74" fmla="*/ 125 w 174"/>
                  <a:gd name="T75" fmla="*/ 20 h 152"/>
                  <a:gd name="T76" fmla="*/ 133 w 174"/>
                  <a:gd name="T77" fmla="*/ 9 h 152"/>
                  <a:gd name="T78" fmla="*/ 140 w 174"/>
                  <a:gd name="T79" fmla="*/ 0 h 152"/>
                  <a:gd name="T80" fmla="*/ 174 w 174"/>
                  <a:gd name="T81" fmla="*/ 0 h 152"/>
                  <a:gd name="T82" fmla="*/ 173 w 174"/>
                  <a:gd name="T83" fmla="*/ 3 h 152"/>
                  <a:gd name="T84" fmla="*/ 170 w 174"/>
                  <a:gd name="T85" fmla="*/ 7 h 152"/>
                  <a:gd name="T86" fmla="*/ 166 w 174"/>
                  <a:gd name="T87" fmla="*/ 11 h 152"/>
                  <a:gd name="T88" fmla="*/ 161 w 174"/>
                  <a:gd name="T89" fmla="*/ 17 h 152"/>
                  <a:gd name="T90" fmla="*/ 154 w 174"/>
                  <a:gd name="T91" fmla="*/ 25 h 152"/>
                  <a:gd name="T92" fmla="*/ 148 w 174"/>
                  <a:gd name="T93" fmla="*/ 33 h 152"/>
                  <a:gd name="T94" fmla="*/ 140 w 174"/>
                  <a:gd name="T95" fmla="*/ 44 h 152"/>
                  <a:gd name="T96" fmla="*/ 130 w 174"/>
                  <a:gd name="T97" fmla="*/ 54 h 152"/>
                  <a:gd name="T98" fmla="*/ 120 w 174"/>
                  <a:gd name="T99" fmla="*/ 66 h 152"/>
                  <a:gd name="T100" fmla="*/ 111 w 174"/>
                  <a:gd name="T101" fmla="*/ 77 h 152"/>
                  <a:gd name="T102" fmla="*/ 100 w 174"/>
                  <a:gd name="T103" fmla="*/ 87 h 152"/>
                  <a:gd name="T104" fmla="*/ 90 w 174"/>
                  <a:gd name="T105" fmla="*/ 98 h 152"/>
                  <a:gd name="T106" fmla="*/ 79 w 174"/>
                  <a:gd name="T107" fmla="*/ 107 h 152"/>
                  <a:gd name="T108" fmla="*/ 69 w 174"/>
                  <a:gd name="T109" fmla="*/ 115 h 152"/>
                  <a:gd name="T110" fmla="*/ 58 w 174"/>
                  <a:gd name="T111" fmla="*/ 123 h 152"/>
                  <a:gd name="T112" fmla="*/ 47 w 174"/>
                  <a:gd name="T113" fmla="*/ 130 h 152"/>
                  <a:gd name="T114" fmla="*/ 47 w 174"/>
                  <a:gd name="T115" fmla="*/ 13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4" h="152">
                    <a:moveTo>
                      <a:pt x="47" y="130"/>
                    </a:moveTo>
                    <a:lnTo>
                      <a:pt x="37" y="136"/>
                    </a:lnTo>
                    <a:lnTo>
                      <a:pt x="28" y="141"/>
                    </a:lnTo>
                    <a:lnTo>
                      <a:pt x="21" y="145"/>
                    </a:lnTo>
                    <a:lnTo>
                      <a:pt x="15" y="149"/>
                    </a:lnTo>
                    <a:lnTo>
                      <a:pt x="9" y="150"/>
                    </a:lnTo>
                    <a:lnTo>
                      <a:pt x="5" y="152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1" y="148"/>
                    </a:lnTo>
                    <a:lnTo>
                      <a:pt x="1" y="145"/>
                    </a:lnTo>
                    <a:lnTo>
                      <a:pt x="3" y="144"/>
                    </a:lnTo>
                    <a:lnTo>
                      <a:pt x="5" y="141"/>
                    </a:lnTo>
                    <a:lnTo>
                      <a:pt x="7" y="140"/>
                    </a:lnTo>
                    <a:lnTo>
                      <a:pt x="9" y="137"/>
                    </a:lnTo>
                    <a:lnTo>
                      <a:pt x="12" y="134"/>
                    </a:lnTo>
                    <a:lnTo>
                      <a:pt x="15" y="130"/>
                    </a:lnTo>
                    <a:lnTo>
                      <a:pt x="19" y="128"/>
                    </a:lnTo>
                    <a:lnTo>
                      <a:pt x="22" y="124"/>
                    </a:lnTo>
                    <a:lnTo>
                      <a:pt x="26" y="120"/>
                    </a:lnTo>
                    <a:lnTo>
                      <a:pt x="32" y="116"/>
                    </a:lnTo>
                    <a:lnTo>
                      <a:pt x="37" y="112"/>
                    </a:lnTo>
                    <a:lnTo>
                      <a:pt x="42" y="108"/>
                    </a:lnTo>
                    <a:lnTo>
                      <a:pt x="47" y="103"/>
                    </a:lnTo>
                    <a:lnTo>
                      <a:pt x="53" y="99"/>
                    </a:lnTo>
                    <a:lnTo>
                      <a:pt x="59" y="94"/>
                    </a:lnTo>
                    <a:lnTo>
                      <a:pt x="65" y="87"/>
                    </a:lnTo>
                    <a:lnTo>
                      <a:pt x="71" y="82"/>
                    </a:lnTo>
                    <a:lnTo>
                      <a:pt x="78" y="75"/>
                    </a:lnTo>
                    <a:lnTo>
                      <a:pt x="84" y="69"/>
                    </a:lnTo>
                    <a:lnTo>
                      <a:pt x="91" y="62"/>
                    </a:lnTo>
                    <a:lnTo>
                      <a:pt x="97" y="54"/>
                    </a:lnTo>
                    <a:lnTo>
                      <a:pt x="104" y="46"/>
                    </a:lnTo>
                    <a:lnTo>
                      <a:pt x="111" y="37"/>
                    </a:lnTo>
                    <a:lnTo>
                      <a:pt x="119" y="29"/>
                    </a:lnTo>
                    <a:lnTo>
                      <a:pt x="125" y="20"/>
                    </a:lnTo>
                    <a:lnTo>
                      <a:pt x="133" y="9"/>
                    </a:lnTo>
                    <a:lnTo>
                      <a:pt x="140" y="0"/>
                    </a:lnTo>
                    <a:lnTo>
                      <a:pt x="174" y="0"/>
                    </a:lnTo>
                    <a:lnTo>
                      <a:pt x="173" y="3"/>
                    </a:lnTo>
                    <a:lnTo>
                      <a:pt x="170" y="7"/>
                    </a:lnTo>
                    <a:lnTo>
                      <a:pt x="166" y="11"/>
                    </a:lnTo>
                    <a:lnTo>
                      <a:pt x="161" y="17"/>
                    </a:lnTo>
                    <a:lnTo>
                      <a:pt x="154" y="25"/>
                    </a:lnTo>
                    <a:lnTo>
                      <a:pt x="148" y="33"/>
                    </a:lnTo>
                    <a:lnTo>
                      <a:pt x="140" y="44"/>
                    </a:lnTo>
                    <a:lnTo>
                      <a:pt x="130" y="54"/>
                    </a:lnTo>
                    <a:lnTo>
                      <a:pt x="120" y="66"/>
                    </a:lnTo>
                    <a:lnTo>
                      <a:pt x="111" y="77"/>
                    </a:lnTo>
                    <a:lnTo>
                      <a:pt x="100" y="87"/>
                    </a:lnTo>
                    <a:lnTo>
                      <a:pt x="90" y="98"/>
                    </a:lnTo>
                    <a:lnTo>
                      <a:pt x="79" y="107"/>
                    </a:lnTo>
                    <a:lnTo>
                      <a:pt x="69" y="115"/>
                    </a:lnTo>
                    <a:lnTo>
                      <a:pt x="58" y="123"/>
                    </a:lnTo>
                    <a:lnTo>
                      <a:pt x="47" y="130"/>
                    </a:lnTo>
                    <a:lnTo>
                      <a:pt x="47" y="13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687"/>
              <p:cNvSpPr/>
              <p:nvPr/>
            </p:nvSpPr>
            <p:spPr bwMode="auto">
              <a:xfrm>
                <a:off x="2298701" y="3887788"/>
                <a:ext cx="390525" cy="390525"/>
              </a:xfrm>
              <a:custGeom>
                <a:avLst/>
                <a:gdLst>
                  <a:gd name="T0" fmla="*/ 0 w 246"/>
                  <a:gd name="T1" fmla="*/ 243 h 246"/>
                  <a:gd name="T2" fmla="*/ 0 w 246"/>
                  <a:gd name="T3" fmla="*/ 239 h 246"/>
                  <a:gd name="T4" fmla="*/ 3 w 246"/>
                  <a:gd name="T5" fmla="*/ 237 h 246"/>
                  <a:gd name="T6" fmla="*/ 9 w 246"/>
                  <a:gd name="T7" fmla="*/ 234 h 246"/>
                  <a:gd name="T8" fmla="*/ 17 w 246"/>
                  <a:gd name="T9" fmla="*/ 231 h 246"/>
                  <a:gd name="T10" fmla="*/ 27 w 246"/>
                  <a:gd name="T11" fmla="*/ 226 h 246"/>
                  <a:gd name="T12" fmla="*/ 42 w 246"/>
                  <a:gd name="T13" fmla="*/ 218 h 246"/>
                  <a:gd name="T14" fmla="*/ 61 w 246"/>
                  <a:gd name="T15" fmla="*/ 206 h 246"/>
                  <a:gd name="T16" fmla="*/ 84 w 246"/>
                  <a:gd name="T17" fmla="*/ 192 h 246"/>
                  <a:gd name="T18" fmla="*/ 105 w 246"/>
                  <a:gd name="T19" fmla="*/ 177 h 246"/>
                  <a:gd name="T20" fmla="*/ 125 w 246"/>
                  <a:gd name="T21" fmla="*/ 160 h 246"/>
                  <a:gd name="T22" fmla="*/ 143 w 246"/>
                  <a:gd name="T23" fmla="*/ 143 h 246"/>
                  <a:gd name="T24" fmla="*/ 160 w 246"/>
                  <a:gd name="T25" fmla="*/ 125 h 246"/>
                  <a:gd name="T26" fmla="*/ 175 w 246"/>
                  <a:gd name="T27" fmla="*/ 108 h 246"/>
                  <a:gd name="T28" fmla="*/ 185 w 246"/>
                  <a:gd name="T29" fmla="*/ 89 h 246"/>
                  <a:gd name="T30" fmla="*/ 193 w 246"/>
                  <a:gd name="T31" fmla="*/ 72 h 246"/>
                  <a:gd name="T32" fmla="*/ 198 w 246"/>
                  <a:gd name="T33" fmla="*/ 55 h 246"/>
                  <a:gd name="T34" fmla="*/ 201 w 246"/>
                  <a:gd name="T35" fmla="*/ 40 h 246"/>
                  <a:gd name="T36" fmla="*/ 204 w 246"/>
                  <a:gd name="T37" fmla="*/ 29 h 246"/>
                  <a:gd name="T38" fmla="*/ 204 w 246"/>
                  <a:gd name="T39" fmla="*/ 19 h 246"/>
                  <a:gd name="T40" fmla="*/ 205 w 246"/>
                  <a:gd name="T41" fmla="*/ 11 h 246"/>
                  <a:gd name="T42" fmla="*/ 208 w 246"/>
                  <a:gd name="T43" fmla="*/ 3 h 246"/>
                  <a:gd name="T44" fmla="*/ 210 w 246"/>
                  <a:gd name="T45" fmla="*/ 0 h 246"/>
                  <a:gd name="T46" fmla="*/ 214 w 246"/>
                  <a:gd name="T47" fmla="*/ 0 h 246"/>
                  <a:gd name="T48" fmla="*/ 218 w 246"/>
                  <a:gd name="T49" fmla="*/ 2 h 246"/>
                  <a:gd name="T50" fmla="*/ 226 w 246"/>
                  <a:gd name="T51" fmla="*/ 6 h 246"/>
                  <a:gd name="T52" fmla="*/ 234 w 246"/>
                  <a:gd name="T53" fmla="*/ 11 h 246"/>
                  <a:gd name="T54" fmla="*/ 239 w 246"/>
                  <a:gd name="T55" fmla="*/ 17 h 246"/>
                  <a:gd name="T56" fmla="*/ 243 w 246"/>
                  <a:gd name="T57" fmla="*/ 21 h 246"/>
                  <a:gd name="T58" fmla="*/ 246 w 246"/>
                  <a:gd name="T59" fmla="*/ 25 h 246"/>
                  <a:gd name="T60" fmla="*/ 246 w 246"/>
                  <a:gd name="T61" fmla="*/ 30 h 246"/>
                  <a:gd name="T62" fmla="*/ 243 w 246"/>
                  <a:gd name="T63" fmla="*/ 38 h 246"/>
                  <a:gd name="T64" fmla="*/ 239 w 246"/>
                  <a:gd name="T65" fmla="*/ 48 h 246"/>
                  <a:gd name="T66" fmla="*/ 234 w 246"/>
                  <a:gd name="T67" fmla="*/ 63 h 246"/>
                  <a:gd name="T68" fmla="*/ 222 w 246"/>
                  <a:gd name="T69" fmla="*/ 88 h 246"/>
                  <a:gd name="T70" fmla="*/ 204 w 246"/>
                  <a:gd name="T71" fmla="*/ 119 h 246"/>
                  <a:gd name="T72" fmla="*/ 188 w 246"/>
                  <a:gd name="T73" fmla="*/ 140 h 246"/>
                  <a:gd name="T74" fmla="*/ 175 w 246"/>
                  <a:gd name="T75" fmla="*/ 155 h 246"/>
                  <a:gd name="T76" fmla="*/ 157 w 246"/>
                  <a:gd name="T77" fmla="*/ 169 h 246"/>
                  <a:gd name="T78" fmla="*/ 139 w 246"/>
                  <a:gd name="T79" fmla="*/ 184 h 246"/>
                  <a:gd name="T80" fmla="*/ 118 w 246"/>
                  <a:gd name="T81" fmla="*/ 197 h 246"/>
                  <a:gd name="T82" fmla="*/ 98 w 246"/>
                  <a:gd name="T83" fmla="*/ 210 h 246"/>
                  <a:gd name="T84" fmla="*/ 77 w 246"/>
                  <a:gd name="T85" fmla="*/ 221 h 246"/>
                  <a:gd name="T86" fmla="*/ 56 w 246"/>
                  <a:gd name="T87" fmla="*/ 231 h 246"/>
                  <a:gd name="T88" fmla="*/ 36 w 246"/>
                  <a:gd name="T89" fmla="*/ 239 h 246"/>
                  <a:gd name="T90" fmla="*/ 19 w 246"/>
                  <a:gd name="T91" fmla="*/ 243 h 246"/>
                  <a:gd name="T92" fmla="*/ 7 w 246"/>
                  <a:gd name="T93" fmla="*/ 246 h 246"/>
                  <a:gd name="T94" fmla="*/ 1 w 246"/>
                  <a:gd name="T95" fmla="*/ 246 h 246"/>
                  <a:gd name="T96" fmla="*/ 0 w 246"/>
                  <a:gd name="T97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46" h="246">
                    <a:moveTo>
                      <a:pt x="0" y="246"/>
                    </a:moveTo>
                    <a:lnTo>
                      <a:pt x="0" y="243"/>
                    </a:lnTo>
                    <a:lnTo>
                      <a:pt x="0" y="242"/>
                    </a:lnTo>
                    <a:lnTo>
                      <a:pt x="0" y="239"/>
                    </a:lnTo>
                    <a:lnTo>
                      <a:pt x="1" y="238"/>
                    </a:lnTo>
                    <a:lnTo>
                      <a:pt x="3" y="237"/>
                    </a:lnTo>
                    <a:lnTo>
                      <a:pt x="6" y="235"/>
                    </a:lnTo>
                    <a:lnTo>
                      <a:pt x="9" y="234"/>
                    </a:lnTo>
                    <a:lnTo>
                      <a:pt x="13" y="233"/>
                    </a:lnTo>
                    <a:lnTo>
                      <a:pt x="17" y="231"/>
                    </a:lnTo>
                    <a:lnTo>
                      <a:pt x="21" y="229"/>
                    </a:lnTo>
                    <a:lnTo>
                      <a:pt x="27" y="226"/>
                    </a:lnTo>
                    <a:lnTo>
                      <a:pt x="34" y="222"/>
                    </a:lnTo>
                    <a:lnTo>
                      <a:pt x="42" y="218"/>
                    </a:lnTo>
                    <a:lnTo>
                      <a:pt x="51" y="213"/>
                    </a:lnTo>
                    <a:lnTo>
                      <a:pt x="61" y="206"/>
                    </a:lnTo>
                    <a:lnTo>
                      <a:pt x="72" y="198"/>
                    </a:lnTo>
                    <a:lnTo>
                      <a:pt x="84" y="192"/>
                    </a:lnTo>
                    <a:lnTo>
                      <a:pt x="94" y="184"/>
                    </a:lnTo>
                    <a:lnTo>
                      <a:pt x="105" y="177"/>
                    </a:lnTo>
                    <a:lnTo>
                      <a:pt x="115" y="169"/>
                    </a:lnTo>
                    <a:lnTo>
                      <a:pt x="125" y="160"/>
                    </a:lnTo>
                    <a:lnTo>
                      <a:pt x="134" y="152"/>
                    </a:lnTo>
                    <a:lnTo>
                      <a:pt x="143" y="143"/>
                    </a:lnTo>
                    <a:lnTo>
                      <a:pt x="152" y="134"/>
                    </a:lnTo>
                    <a:lnTo>
                      <a:pt x="160" y="125"/>
                    </a:lnTo>
                    <a:lnTo>
                      <a:pt x="168" y="115"/>
                    </a:lnTo>
                    <a:lnTo>
                      <a:pt x="175" y="108"/>
                    </a:lnTo>
                    <a:lnTo>
                      <a:pt x="180" y="98"/>
                    </a:lnTo>
                    <a:lnTo>
                      <a:pt x="185" y="89"/>
                    </a:lnTo>
                    <a:lnTo>
                      <a:pt x="189" y="81"/>
                    </a:lnTo>
                    <a:lnTo>
                      <a:pt x="193" y="72"/>
                    </a:lnTo>
                    <a:lnTo>
                      <a:pt x="196" y="63"/>
                    </a:lnTo>
                    <a:lnTo>
                      <a:pt x="198" y="55"/>
                    </a:lnTo>
                    <a:lnTo>
                      <a:pt x="200" y="47"/>
                    </a:lnTo>
                    <a:lnTo>
                      <a:pt x="201" y="40"/>
                    </a:lnTo>
                    <a:lnTo>
                      <a:pt x="202" y="34"/>
                    </a:lnTo>
                    <a:lnTo>
                      <a:pt x="204" y="29"/>
                    </a:lnTo>
                    <a:lnTo>
                      <a:pt x="204" y="23"/>
                    </a:lnTo>
                    <a:lnTo>
                      <a:pt x="204" y="19"/>
                    </a:lnTo>
                    <a:lnTo>
                      <a:pt x="204" y="17"/>
                    </a:lnTo>
                    <a:lnTo>
                      <a:pt x="205" y="11"/>
                    </a:lnTo>
                    <a:lnTo>
                      <a:pt x="206" y="6"/>
                    </a:lnTo>
                    <a:lnTo>
                      <a:pt x="208" y="3"/>
                    </a:lnTo>
                    <a:lnTo>
                      <a:pt x="209" y="1"/>
                    </a:lnTo>
                    <a:lnTo>
                      <a:pt x="210" y="0"/>
                    </a:lnTo>
                    <a:lnTo>
                      <a:pt x="211" y="0"/>
                    </a:lnTo>
                    <a:lnTo>
                      <a:pt x="214" y="0"/>
                    </a:lnTo>
                    <a:lnTo>
                      <a:pt x="215" y="1"/>
                    </a:lnTo>
                    <a:lnTo>
                      <a:pt x="218" y="2"/>
                    </a:lnTo>
                    <a:lnTo>
                      <a:pt x="222" y="3"/>
                    </a:lnTo>
                    <a:lnTo>
                      <a:pt x="226" y="6"/>
                    </a:lnTo>
                    <a:lnTo>
                      <a:pt x="230" y="9"/>
                    </a:lnTo>
                    <a:lnTo>
                      <a:pt x="234" y="11"/>
                    </a:lnTo>
                    <a:lnTo>
                      <a:pt x="236" y="14"/>
                    </a:lnTo>
                    <a:lnTo>
                      <a:pt x="239" y="17"/>
                    </a:lnTo>
                    <a:lnTo>
                      <a:pt x="242" y="18"/>
                    </a:lnTo>
                    <a:lnTo>
                      <a:pt x="243" y="21"/>
                    </a:lnTo>
                    <a:lnTo>
                      <a:pt x="244" y="22"/>
                    </a:lnTo>
                    <a:lnTo>
                      <a:pt x="246" y="25"/>
                    </a:lnTo>
                    <a:lnTo>
                      <a:pt x="246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3" y="38"/>
                    </a:lnTo>
                    <a:lnTo>
                      <a:pt x="242" y="43"/>
                    </a:lnTo>
                    <a:lnTo>
                      <a:pt x="239" y="48"/>
                    </a:lnTo>
                    <a:lnTo>
                      <a:pt x="236" y="55"/>
                    </a:lnTo>
                    <a:lnTo>
                      <a:pt x="234" y="63"/>
                    </a:lnTo>
                    <a:lnTo>
                      <a:pt x="230" y="71"/>
                    </a:lnTo>
                    <a:lnTo>
                      <a:pt x="222" y="88"/>
                    </a:lnTo>
                    <a:lnTo>
                      <a:pt x="213" y="104"/>
                    </a:lnTo>
                    <a:lnTo>
                      <a:pt x="204" y="119"/>
                    </a:lnTo>
                    <a:lnTo>
                      <a:pt x="194" y="134"/>
                    </a:lnTo>
                    <a:lnTo>
                      <a:pt x="188" y="140"/>
                    </a:lnTo>
                    <a:lnTo>
                      <a:pt x="181" y="147"/>
                    </a:lnTo>
                    <a:lnTo>
                      <a:pt x="175" y="155"/>
                    </a:lnTo>
                    <a:lnTo>
                      <a:pt x="167" y="161"/>
                    </a:lnTo>
                    <a:lnTo>
                      <a:pt x="157" y="169"/>
                    </a:lnTo>
                    <a:lnTo>
                      <a:pt x="148" y="176"/>
                    </a:lnTo>
                    <a:lnTo>
                      <a:pt x="139" y="184"/>
                    </a:lnTo>
                    <a:lnTo>
                      <a:pt x="129" y="190"/>
                    </a:lnTo>
                    <a:lnTo>
                      <a:pt x="118" y="197"/>
                    </a:lnTo>
                    <a:lnTo>
                      <a:pt x="107" y="204"/>
                    </a:lnTo>
                    <a:lnTo>
                      <a:pt x="98" y="210"/>
                    </a:lnTo>
                    <a:lnTo>
                      <a:pt x="88" y="215"/>
                    </a:lnTo>
                    <a:lnTo>
                      <a:pt x="77" y="221"/>
                    </a:lnTo>
                    <a:lnTo>
                      <a:pt x="67" y="226"/>
                    </a:lnTo>
                    <a:lnTo>
                      <a:pt x="56" y="231"/>
                    </a:lnTo>
                    <a:lnTo>
                      <a:pt x="46" y="235"/>
                    </a:lnTo>
                    <a:lnTo>
                      <a:pt x="36" y="239"/>
                    </a:lnTo>
                    <a:lnTo>
                      <a:pt x="27" y="242"/>
                    </a:lnTo>
                    <a:lnTo>
                      <a:pt x="19" y="243"/>
                    </a:lnTo>
                    <a:lnTo>
                      <a:pt x="13" y="246"/>
                    </a:lnTo>
                    <a:lnTo>
                      <a:pt x="7" y="246"/>
                    </a:lnTo>
                    <a:lnTo>
                      <a:pt x="3" y="246"/>
                    </a:lnTo>
                    <a:lnTo>
                      <a:pt x="1" y="246"/>
                    </a:lnTo>
                    <a:lnTo>
                      <a:pt x="0" y="246"/>
                    </a:lnTo>
                    <a:lnTo>
                      <a:pt x="0" y="246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688"/>
              <p:cNvSpPr/>
              <p:nvPr/>
            </p:nvSpPr>
            <p:spPr bwMode="auto">
              <a:xfrm>
                <a:off x="2708276" y="3435350"/>
                <a:ext cx="247650" cy="436563"/>
              </a:xfrm>
              <a:custGeom>
                <a:avLst/>
                <a:gdLst>
                  <a:gd name="T0" fmla="*/ 0 w 156"/>
                  <a:gd name="T1" fmla="*/ 274 h 275"/>
                  <a:gd name="T2" fmla="*/ 0 w 156"/>
                  <a:gd name="T3" fmla="*/ 271 h 275"/>
                  <a:gd name="T4" fmla="*/ 1 w 156"/>
                  <a:gd name="T5" fmla="*/ 269 h 275"/>
                  <a:gd name="T6" fmla="*/ 3 w 156"/>
                  <a:gd name="T7" fmla="*/ 263 h 275"/>
                  <a:gd name="T8" fmla="*/ 6 w 156"/>
                  <a:gd name="T9" fmla="*/ 257 h 275"/>
                  <a:gd name="T10" fmla="*/ 11 w 156"/>
                  <a:gd name="T11" fmla="*/ 249 h 275"/>
                  <a:gd name="T12" fmla="*/ 19 w 156"/>
                  <a:gd name="T13" fmla="*/ 235 h 275"/>
                  <a:gd name="T14" fmla="*/ 34 w 156"/>
                  <a:gd name="T15" fmla="*/ 211 h 275"/>
                  <a:gd name="T16" fmla="*/ 47 w 156"/>
                  <a:gd name="T17" fmla="*/ 188 h 275"/>
                  <a:gd name="T18" fmla="*/ 60 w 156"/>
                  <a:gd name="T19" fmla="*/ 166 h 275"/>
                  <a:gd name="T20" fmla="*/ 71 w 156"/>
                  <a:gd name="T21" fmla="*/ 145 h 275"/>
                  <a:gd name="T22" fmla="*/ 80 w 156"/>
                  <a:gd name="T23" fmla="*/ 124 h 275"/>
                  <a:gd name="T24" fmla="*/ 88 w 156"/>
                  <a:gd name="T25" fmla="*/ 105 h 275"/>
                  <a:gd name="T26" fmla="*/ 98 w 156"/>
                  <a:gd name="T27" fmla="*/ 77 h 275"/>
                  <a:gd name="T28" fmla="*/ 106 w 156"/>
                  <a:gd name="T29" fmla="*/ 50 h 275"/>
                  <a:gd name="T30" fmla="*/ 107 w 156"/>
                  <a:gd name="T31" fmla="*/ 37 h 275"/>
                  <a:gd name="T32" fmla="*/ 109 w 156"/>
                  <a:gd name="T33" fmla="*/ 25 h 275"/>
                  <a:gd name="T34" fmla="*/ 107 w 156"/>
                  <a:gd name="T35" fmla="*/ 17 h 275"/>
                  <a:gd name="T36" fmla="*/ 105 w 156"/>
                  <a:gd name="T37" fmla="*/ 12 h 275"/>
                  <a:gd name="T38" fmla="*/ 102 w 156"/>
                  <a:gd name="T39" fmla="*/ 9 h 275"/>
                  <a:gd name="T40" fmla="*/ 102 w 156"/>
                  <a:gd name="T41" fmla="*/ 5 h 275"/>
                  <a:gd name="T42" fmla="*/ 104 w 156"/>
                  <a:gd name="T43" fmla="*/ 1 h 275"/>
                  <a:gd name="T44" fmla="*/ 107 w 156"/>
                  <a:gd name="T45" fmla="*/ 0 h 275"/>
                  <a:gd name="T46" fmla="*/ 111 w 156"/>
                  <a:gd name="T47" fmla="*/ 0 h 275"/>
                  <a:gd name="T48" fmla="*/ 119 w 156"/>
                  <a:gd name="T49" fmla="*/ 3 h 275"/>
                  <a:gd name="T50" fmla="*/ 130 w 156"/>
                  <a:gd name="T51" fmla="*/ 4 h 275"/>
                  <a:gd name="T52" fmla="*/ 139 w 156"/>
                  <a:gd name="T53" fmla="*/ 8 h 275"/>
                  <a:gd name="T54" fmla="*/ 147 w 156"/>
                  <a:gd name="T55" fmla="*/ 12 h 275"/>
                  <a:gd name="T56" fmla="*/ 152 w 156"/>
                  <a:gd name="T57" fmla="*/ 17 h 275"/>
                  <a:gd name="T58" fmla="*/ 156 w 156"/>
                  <a:gd name="T59" fmla="*/ 23 h 275"/>
                  <a:gd name="T60" fmla="*/ 156 w 156"/>
                  <a:gd name="T61" fmla="*/ 30 h 275"/>
                  <a:gd name="T62" fmla="*/ 152 w 156"/>
                  <a:gd name="T63" fmla="*/ 42 h 275"/>
                  <a:gd name="T64" fmla="*/ 146 w 156"/>
                  <a:gd name="T65" fmla="*/ 58 h 275"/>
                  <a:gd name="T66" fmla="*/ 138 w 156"/>
                  <a:gd name="T67" fmla="*/ 79 h 275"/>
                  <a:gd name="T68" fmla="*/ 122 w 156"/>
                  <a:gd name="T69" fmla="*/ 113 h 275"/>
                  <a:gd name="T70" fmla="*/ 111 w 156"/>
                  <a:gd name="T71" fmla="*/ 134 h 275"/>
                  <a:gd name="T72" fmla="*/ 100 w 156"/>
                  <a:gd name="T73" fmla="*/ 154 h 275"/>
                  <a:gd name="T74" fmla="*/ 81 w 156"/>
                  <a:gd name="T75" fmla="*/ 181 h 275"/>
                  <a:gd name="T76" fmla="*/ 55 w 156"/>
                  <a:gd name="T77" fmla="*/ 219 h 275"/>
                  <a:gd name="T78" fmla="*/ 31 w 156"/>
                  <a:gd name="T79" fmla="*/ 248 h 275"/>
                  <a:gd name="T80" fmla="*/ 21 w 156"/>
                  <a:gd name="T81" fmla="*/ 260 h 275"/>
                  <a:gd name="T82" fmla="*/ 15 w 156"/>
                  <a:gd name="T83" fmla="*/ 265 h 275"/>
                  <a:gd name="T84" fmla="*/ 10 w 156"/>
                  <a:gd name="T85" fmla="*/ 270 h 275"/>
                  <a:gd name="T86" fmla="*/ 6 w 156"/>
                  <a:gd name="T87" fmla="*/ 273 h 275"/>
                  <a:gd name="T88" fmla="*/ 3 w 156"/>
                  <a:gd name="T89" fmla="*/ 275 h 275"/>
                  <a:gd name="T90" fmla="*/ 1 w 156"/>
                  <a:gd name="T91" fmla="*/ 275 h 275"/>
                  <a:gd name="T92" fmla="*/ 1 w 156"/>
                  <a:gd name="T93" fmla="*/ 27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6" h="275">
                    <a:moveTo>
                      <a:pt x="1" y="275"/>
                    </a:moveTo>
                    <a:lnTo>
                      <a:pt x="0" y="274"/>
                    </a:lnTo>
                    <a:lnTo>
                      <a:pt x="0" y="273"/>
                    </a:lnTo>
                    <a:lnTo>
                      <a:pt x="0" y="271"/>
                    </a:lnTo>
                    <a:lnTo>
                      <a:pt x="1" y="270"/>
                    </a:lnTo>
                    <a:lnTo>
                      <a:pt x="1" y="269"/>
                    </a:lnTo>
                    <a:lnTo>
                      <a:pt x="2" y="266"/>
                    </a:lnTo>
                    <a:lnTo>
                      <a:pt x="3" y="263"/>
                    </a:lnTo>
                    <a:lnTo>
                      <a:pt x="5" y="260"/>
                    </a:lnTo>
                    <a:lnTo>
                      <a:pt x="6" y="257"/>
                    </a:lnTo>
                    <a:lnTo>
                      <a:pt x="9" y="253"/>
                    </a:lnTo>
                    <a:lnTo>
                      <a:pt x="11" y="249"/>
                    </a:lnTo>
                    <a:lnTo>
                      <a:pt x="13" y="244"/>
                    </a:lnTo>
                    <a:lnTo>
                      <a:pt x="19" y="235"/>
                    </a:lnTo>
                    <a:lnTo>
                      <a:pt x="26" y="223"/>
                    </a:lnTo>
                    <a:lnTo>
                      <a:pt x="34" y="211"/>
                    </a:lnTo>
                    <a:lnTo>
                      <a:pt x="40" y="200"/>
                    </a:lnTo>
                    <a:lnTo>
                      <a:pt x="47" y="188"/>
                    </a:lnTo>
                    <a:lnTo>
                      <a:pt x="54" y="178"/>
                    </a:lnTo>
                    <a:lnTo>
                      <a:pt x="60" y="166"/>
                    </a:lnTo>
                    <a:lnTo>
                      <a:pt x="65" y="156"/>
                    </a:lnTo>
                    <a:lnTo>
                      <a:pt x="71" y="145"/>
                    </a:lnTo>
                    <a:lnTo>
                      <a:pt x="76" y="134"/>
                    </a:lnTo>
                    <a:lnTo>
                      <a:pt x="80" y="124"/>
                    </a:lnTo>
                    <a:lnTo>
                      <a:pt x="84" y="115"/>
                    </a:lnTo>
                    <a:lnTo>
                      <a:pt x="88" y="105"/>
                    </a:lnTo>
                    <a:lnTo>
                      <a:pt x="92" y="95"/>
                    </a:lnTo>
                    <a:lnTo>
                      <a:pt x="98" y="77"/>
                    </a:lnTo>
                    <a:lnTo>
                      <a:pt x="104" y="59"/>
                    </a:lnTo>
                    <a:lnTo>
                      <a:pt x="106" y="50"/>
                    </a:lnTo>
                    <a:lnTo>
                      <a:pt x="107" y="44"/>
                    </a:lnTo>
                    <a:lnTo>
                      <a:pt x="107" y="37"/>
                    </a:lnTo>
                    <a:lnTo>
                      <a:pt x="109" y="30"/>
                    </a:lnTo>
                    <a:lnTo>
                      <a:pt x="109" y="25"/>
                    </a:lnTo>
                    <a:lnTo>
                      <a:pt x="107" y="21"/>
                    </a:lnTo>
                    <a:lnTo>
                      <a:pt x="107" y="17"/>
                    </a:lnTo>
                    <a:lnTo>
                      <a:pt x="106" y="15"/>
                    </a:lnTo>
                    <a:lnTo>
                      <a:pt x="105" y="12"/>
                    </a:lnTo>
                    <a:lnTo>
                      <a:pt x="104" y="11"/>
                    </a:lnTo>
                    <a:lnTo>
                      <a:pt x="102" y="9"/>
                    </a:lnTo>
                    <a:lnTo>
                      <a:pt x="102" y="7"/>
                    </a:lnTo>
                    <a:lnTo>
                      <a:pt x="102" y="5"/>
                    </a:lnTo>
                    <a:lnTo>
                      <a:pt x="102" y="4"/>
                    </a:lnTo>
                    <a:lnTo>
                      <a:pt x="104" y="1"/>
                    </a:lnTo>
                    <a:lnTo>
                      <a:pt x="105" y="0"/>
                    </a:lnTo>
                    <a:lnTo>
                      <a:pt x="107" y="0"/>
                    </a:lnTo>
                    <a:lnTo>
                      <a:pt x="109" y="0"/>
                    </a:lnTo>
                    <a:lnTo>
                      <a:pt x="111" y="0"/>
                    </a:lnTo>
                    <a:lnTo>
                      <a:pt x="115" y="1"/>
                    </a:lnTo>
                    <a:lnTo>
                      <a:pt x="119" y="3"/>
                    </a:lnTo>
                    <a:lnTo>
                      <a:pt x="125" y="3"/>
                    </a:lnTo>
                    <a:lnTo>
                      <a:pt x="130" y="4"/>
                    </a:lnTo>
                    <a:lnTo>
                      <a:pt x="135" y="5"/>
                    </a:lnTo>
                    <a:lnTo>
                      <a:pt x="139" y="8"/>
                    </a:lnTo>
                    <a:lnTo>
                      <a:pt x="143" y="11"/>
                    </a:lnTo>
                    <a:lnTo>
                      <a:pt x="147" y="12"/>
                    </a:lnTo>
                    <a:lnTo>
                      <a:pt x="150" y="15"/>
                    </a:lnTo>
                    <a:lnTo>
                      <a:pt x="152" y="17"/>
                    </a:lnTo>
                    <a:lnTo>
                      <a:pt x="155" y="20"/>
                    </a:lnTo>
                    <a:lnTo>
                      <a:pt x="156" y="23"/>
                    </a:lnTo>
                    <a:lnTo>
                      <a:pt x="156" y="25"/>
                    </a:lnTo>
                    <a:lnTo>
                      <a:pt x="156" y="30"/>
                    </a:lnTo>
                    <a:lnTo>
                      <a:pt x="155" y="36"/>
                    </a:lnTo>
                    <a:lnTo>
                      <a:pt x="152" y="42"/>
                    </a:lnTo>
                    <a:lnTo>
                      <a:pt x="150" y="50"/>
                    </a:lnTo>
                    <a:lnTo>
                      <a:pt x="146" y="58"/>
                    </a:lnTo>
                    <a:lnTo>
                      <a:pt x="142" y="69"/>
                    </a:lnTo>
                    <a:lnTo>
                      <a:pt x="138" y="79"/>
                    </a:lnTo>
                    <a:lnTo>
                      <a:pt x="127" y="103"/>
                    </a:lnTo>
                    <a:lnTo>
                      <a:pt x="122" y="113"/>
                    </a:lnTo>
                    <a:lnTo>
                      <a:pt x="117" y="124"/>
                    </a:lnTo>
                    <a:lnTo>
                      <a:pt x="111" y="134"/>
                    </a:lnTo>
                    <a:lnTo>
                      <a:pt x="105" y="145"/>
                    </a:lnTo>
                    <a:lnTo>
                      <a:pt x="100" y="154"/>
                    </a:lnTo>
                    <a:lnTo>
                      <a:pt x="93" y="163"/>
                    </a:lnTo>
                    <a:lnTo>
                      <a:pt x="81" y="181"/>
                    </a:lnTo>
                    <a:lnTo>
                      <a:pt x="68" y="200"/>
                    </a:lnTo>
                    <a:lnTo>
                      <a:pt x="55" y="219"/>
                    </a:lnTo>
                    <a:lnTo>
                      <a:pt x="39" y="238"/>
                    </a:lnTo>
                    <a:lnTo>
                      <a:pt x="31" y="248"/>
                    </a:lnTo>
                    <a:lnTo>
                      <a:pt x="23" y="256"/>
                    </a:lnTo>
                    <a:lnTo>
                      <a:pt x="21" y="260"/>
                    </a:lnTo>
                    <a:lnTo>
                      <a:pt x="18" y="262"/>
                    </a:lnTo>
                    <a:lnTo>
                      <a:pt x="15" y="265"/>
                    </a:lnTo>
                    <a:lnTo>
                      <a:pt x="13" y="267"/>
                    </a:lnTo>
                    <a:lnTo>
                      <a:pt x="10" y="270"/>
                    </a:lnTo>
                    <a:lnTo>
                      <a:pt x="7" y="271"/>
                    </a:lnTo>
                    <a:lnTo>
                      <a:pt x="6" y="273"/>
                    </a:lnTo>
                    <a:lnTo>
                      <a:pt x="5" y="274"/>
                    </a:lnTo>
                    <a:lnTo>
                      <a:pt x="3" y="275"/>
                    </a:lnTo>
                    <a:lnTo>
                      <a:pt x="2" y="275"/>
                    </a:lnTo>
                    <a:lnTo>
                      <a:pt x="1" y="275"/>
                    </a:lnTo>
                    <a:lnTo>
                      <a:pt x="1" y="275"/>
                    </a:lnTo>
                    <a:lnTo>
                      <a:pt x="1" y="275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6" name="组合 155"/>
          <p:cNvGrpSpPr/>
          <p:nvPr/>
        </p:nvGrpSpPr>
        <p:grpSpPr>
          <a:xfrm>
            <a:off x="3059832" y="3360714"/>
            <a:ext cx="1146122" cy="1152128"/>
            <a:chOff x="2787697" y="3269140"/>
            <a:chExt cx="1146122" cy="1152128"/>
          </a:xfrm>
        </p:grpSpPr>
        <p:pic>
          <p:nvPicPr>
            <p:cNvPr id="23" name="图片 22">
              <a:hlinkClick r:id="rId10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7697" y="3269140"/>
              <a:ext cx="1146122" cy="1152128"/>
            </a:xfrm>
            <a:prstGeom prst="rect">
              <a:avLst/>
            </a:prstGeom>
          </p:spPr>
        </p:pic>
        <p:grpSp>
          <p:nvGrpSpPr>
            <p:cNvPr id="126" name="组合 125"/>
            <p:cNvGrpSpPr/>
            <p:nvPr/>
          </p:nvGrpSpPr>
          <p:grpSpPr>
            <a:xfrm>
              <a:off x="2901776" y="3383242"/>
              <a:ext cx="917964" cy="923925"/>
              <a:chOff x="3260726" y="3354388"/>
              <a:chExt cx="977900" cy="984250"/>
            </a:xfrm>
          </p:grpSpPr>
          <p:sp>
            <p:nvSpPr>
              <p:cNvPr id="127" name="Freeform 689"/>
              <p:cNvSpPr/>
              <p:nvPr/>
            </p:nvSpPr>
            <p:spPr bwMode="auto">
              <a:xfrm>
                <a:off x="3260726" y="3406775"/>
                <a:ext cx="323850" cy="838200"/>
              </a:xfrm>
              <a:custGeom>
                <a:avLst/>
                <a:gdLst>
                  <a:gd name="T0" fmla="*/ 203 w 204"/>
                  <a:gd name="T1" fmla="*/ 27 h 528"/>
                  <a:gd name="T2" fmla="*/ 203 w 204"/>
                  <a:gd name="T3" fmla="*/ 66 h 528"/>
                  <a:gd name="T4" fmla="*/ 199 w 204"/>
                  <a:gd name="T5" fmla="*/ 106 h 528"/>
                  <a:gd name="T6" fmla="*/ 194 w 204"/>
                  <a:gd name="T7" fmla="*/ 148 h 528"/>
                  <a:gd name="T8" fmla="*/ 189 w 204"/>
                  <a:gd name="T9" fmla="*/ 183 h 528"/>
                  <a:gd name="T10" fmla="*/ 183 w 204"/>
                  <a:gd name="T11" fmla="*/ 208 h 528"/>
                  <a:gd name="T12" fmla="*/ 175 w 204"/>
                  <a:gd name="T13" fmla="*/ 235 h 528"/>
                  <a:gd name="T14" fmla="*/ 168 w 204"/>
                  <a:gd name="T15" fmla="*/ 264 h 528"/>
                  <a:gd name="T16" fmla="*/ 157 w 204"/>
                  <a:gd name="T17" fmla="*/ 296 h 528"/>
                  <a:gd name="T18" fmla="*/ 145 w 204"/>
                  <a:gd name="T19" fmla="*/ 329 h 528"/>
                  <a:gd name="T20" fmla="*/ 132 w 204"/>
                  <a:gd name="T21" fmla="*/ 360 h 528"/>
                  <a:gd name="T22" fmla="*/ 111 w 204"/>
                  <a:gd name="T23" fmla="*/ 405 h 528"/>
                  <a:gd name="T24" fmla="*/ 95 w 204"/>
                  <a:gd name="T25" fmla="*/ 433 h 528"/>
                  <a:gd name="T26" fmla="*/ 78 w 204"/>
                  <a:gd name="T27" fmla="*/ 458 h 528"/>
                  <a:gd name="T28" fmla="*/ 61 w 204"/>
                  <a:gd name="T29" fmla="*/ 479 h 528"/>
                  <a:gd name="T30" fmla="*/ 44 w 204"/>
                  <a:gd name="T31" fmla="*/ 496 h 528"/>
                  <a:gd name="T32" fmla="*/ 27 w 204"/>
                  <a:gd name="T33" fmla="*/ 511 h 528"/>
                  <a:gd name="T34" fmla="*/ 14 w 204"/>
                  <a:gd name="T35" fmla="*/ 520 h 528"/>
                  <a:gd name="T36" fmla="*/ 6 w 204"/>
                  <a:gd name="T37" fmla="*/ 525 h 528"/>
                  <a:gd name="T38" fmla="*/ 2 w 204"/>
                  <a:gd name="T39" fmla="*/ 528 h 528"/>
                  <a:gd name="T40" fmla="*/ 0 w 204"/>
                  <a:gd name="T41" fmla="*/ 525 h 528"/>
                  <a:gd name="T42" fmla="*/ 2 w 204"/>
                  <a:gd name="T43" fmla="*/ 521 h 528"/>
                  <a:gd name="T44" fmla="*/ 6 w 204"/>
                  <a:gd name="T45" fmla="*/ 515 h 528"/>
                  <a:gd name="T46" fmla="*/ 12 w 204"/>
                  <a:gd name="T47" fmla="*/ 504 h 528"/>
                  <a:gd name="T48" fmla="*/ 20 w 204"/>
                  <a:gd name="T49" fmla="*/ 493 h 528"/>
                  <a:gd name="T50" fmla="*/ 31 w 204"/>
                  <a:gd name="T51" fmla="*/ 480 h 528"/>
                  <a:gd name="T52" fmla="*/ 41 w 204"/>
                  <a:gd name="T53" fmla="*/ 464 h 528"/>
                  <a:gd name="T54" fmla="*/ 53 w 204"/>
                  <a:gd name="T55" fmla="*/ 445 h 528"/>
                  <a:gd name="T56" fmla="*/ 68 w 204"/>
                  <a:gd name="T57" fmla="*/ 422 h 528"/>
                  <a:gd name="T58" fmla="*/ 81 w 204"/>
                  <a:gd name="T59" fmla="*/ 397 h 528"/>
                  <a:gd name="T60" fmla="*/ 95 w 204"/>
                  <a:gd name="T61" fmla="*/ 368 h 528"/>
                  <a:gd name="T62" fmla="*/ 108 w 204"/>
                  <a:gd name="T63" fmla="*/ 334 h 528"/>
                  <a:gd name="T64" fmla="*/ 120 w 204"/>
                  <a:gd name="T65" fmla="*/ 303 h 528"/>
                  <a:gd name="T66" fmla="*/ 131 w 204"/>
                  <a:gd name="T67" fmla="*/ 270 h 528"/>
                  <a:gd name="T68" fmla="*/ 140 w 204"/>
                  <a:gd name="T69" fmla="*/ 239 h 528"/>
                  <a:gd name="T70" fmla="*/ 147 w 204"/>
                  <a:gd name="T71" fmla="*/ 209 h 528"/>
                  <a:gd name="T72" fmla="*/ 157 w 204"/>
                  <a:gd name="T73" fmla="*/ 154 h 528"/>
                  <a:gd name="T74" fmla="*/ 162 w 204"/>
                  <a:gd name="T75" fmla="*/ 95 h 528"/>
                  <a:gd name="T76" fmla="*/ 164 w 204"/>
                  <a:gd name="T77" fmla="*/ 75 h 528"/>
                  <a:gd name="T78" fmla="*/ 164 w 204"/>
                  <a:gd name="T79" fmla="*/ 63 h 528"/>
                  <a:gd name="T80" fmla="*/ 164 w 204"/>
                  <a:gd name="T81" fmla="*/ 51 h 528"/>
                  <a:gd name="T82" fmla="*/ 162 w 204"/>
                  <a:gd name="T83" fmla="*/ 42 h 528"/>
                  <a:gd name="T84" fmla="*/ 161 w 204"/>
                  <a:gd name="T85" fmla="*/ 35 h 528"/>
                  <a:gd name="T86" fmla="*/ 160 w 204"/>
                  <a:gd name="T87" fmla="*/ 29 h 528"/>
                  <a:gd name="T88" fmla="*/ 158 w 204"/>
                  <a:gd name="T89" fmla="*/ 23 h 528"/>
                  <a:gd name="T90" fmla="*/ 156 w 204"/>
                  <a:gd name="T91" fmla="*/ 19 h 528"/>
                  <a:gd name="T92" fmla="*/ 153 w 204"/>
                  <a:gd name="T93" fmla="*/ 13 h 528"/>
                  <a:gd name="T94" fmla="*/ 153 w 204"/>
                  <a:gd name="T95" fmla="*/ 8 h 528"/>
                  <a:gd name="T96" fmla="*/ 156 w 204"/>
                  <a:gd name="T97" fmla="*/ 4 h 528"/>
                  <a:gd name="T98" fmla="*/ 158 w 204"/>
                  <a:gd name="T99" fmla="*/ 1 h 528"/>
                  <a:gd name="T100" fmla="*/ 166 w 204"/>
                  <a:gd name="T101" fmla="*/ 1 h 528"/>
                  <a:gd name="T102" fmla="*/ 177 w 204"/>
                  <a:gd name="T103" fmla="*/ 2 h 528"/>
                  <a:gd name="T104" fmla="*/ 194 w 204"/>
                  <a:gd name="T105" fmla="*/ 6 h 528"/>
                  <a:gd name="T106" fmla="*/ 204 w 204"/>
                  <a:gd name="T107" fmla="*/ 9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4" h="528">
                    <a:moveTo>
                      <a:pt x="204" y="9"/>
                    </a:moveTo>
                    <a:lnTo>
                      <a:pt x="203" y="27"/>
                    </a:lnTo>
                    <a:lnTo>
                      <a:pt x="203" y="46"/>
                    </a:lnTo>
                    <a:lnTo>
                      <a:pt x="203" y="66"/>
                    </a:lnTo>
                    <a:lnTo>
                      <a:pt x="202" y="84"/>
                    </a:lnTo>
                    <a:lnTo>
                      <a:pt x="199" y="106"/>
                    </a:lnTo>
                    <a:lnTo>
                      <a:pt x="197" y="127"/>
                    </a:lnTo>
                    <a:lnTo>
                      <a:pt x="194" y="148"/>
                    </a:lnTo>
                    <a:lnTo>
                      <a:pt x="191" y="171"/>
                    </a:lnTo>
                    <a:lnTo>
                      <a:pt x="189" y="183"/>
                    </a:lnTo>
                    <a:lnTo>
                      <a:pt x="186" y="195"/>
                    </a:lnTo>
                    <a:lnTo>
                      <a:pt x="183" y="208"/>
                    </a:lnTo>
                    <a:lnTo>
                      <a:pt x="179" y="221"/>
                    </a:lnTo>
                    <a:lnTo>
                      <a:pt x="175" y="235"/>
                    </a:lnTo>
                    <a:lnTo>
                      <a:pt x="172" y="250"/>
                    </a:lnTo>
                    <a:lnTo>
                      <a:pt x="168" y="264"/>
                    </a:lnTo>
                    <a:lnTo>
                      <a:pt x="162" y="280"/>
                    </a:lnTo>
                    <a:lnTo>
                      <a:pt x="157" y="296"/>
                    </a:lnTo>
                    <a:lnTo>
                      <a:pt x="152" y="313"/>
                    </a:lnTo>
                    <a:lnTo>
                      <a:pt x="145" y="329"/>
                    </a:lnTo>
                    <a:lnTo>
                      <a:pt x="140" y="345"/>
                    </a:lnTo>
                    <a:lnTo>
                      <a:pt x="132" y="360"/>
                    </a:lnTo>
                    <a:lnTo>
                      <a:pt x="125" y="375"/>
                    </a:lnTo>
                    <a:lnTo>
                      <a:pt x="111" y="405"/>
                    </a:lnTo>
                    <a:lnTo>
                      <a:pt x="103" y="420"/>
                    </a:lnTo>
                    <a:lnTo>
                      <a:pt x="95" y="433"/>
                    </a:lnTo>
                    <a:lnTo>
                      <a:pt x="86" y="446"/>
                    </a:lnTo>
                    <a:lnTo>
                      <a:pt x="78" y="458"/>
                    </a:lnTo>
                    <a:lnTo>
                      <a:pt x="69" y="468"/>
                    </a:lnTo>
                    <a:lnTo>
                      <a:pt x="61" y="479"/>
                    </a:lnTo>
                    <a:lnTo>
                      <a:pt x="52" y="488"/>
                    </a:lnTo>
                    <a:lnTo>
                      <a:pt x="44" y="496"/>
                    </a:lnTo>
                    <a:lnTo>
                      <a:pt x="35" y="504"/>
                    </a:lnTo>
                    <a:lnTo>
                      <a:pt x="27" y="511"/>
                    </a:lnTo>
                    <a:lnTo>
                      <a:pt x="20" y="516"/>
                    </a:lnTo>
                    <a:lnTo>
                      <a:pt x="14" y="520"/>
                    </a:lnTo>
                    <a:lnTo>
                      <a:pt x="10" y="524"/>
                    </a:lnTo>
                    <a:lnTo>
                      <a:pt x="6" y="525"/>
                    </a:lnTo>
                    <a:lnTo>
                      <a:pt x="3" y="528"/>
                    </a:lnTo>
                    <a:lnTo>
                      <a:pt x="2" y="528"/>
                    </a:lnTo>
                    <a:lnTo>
                      <a:pt x="2" y="526"/>
                    </a:lnTo>
                    <a:lnTo>
                      <a:pt x="0" y="525"/>
                    </a:lnTo>
                    <a:lnTo>
                      <a:pt x="2" y="524"/>
                    </a:lnTo>
                    <a:lnTo>
                      <a:pt x="2" y="521"/>
                    </a:lnTo>
                    <a:lnTo>
                      <a:pt x="4" y="517"/>
                    </a:lnTo>
                    <a:lnTo>
                      <a:pt x="6" y="515"/>
                    </a:lnTo>
                    <a:lnTo>
                      <a:pt x="8" y="509"/>
                    </a:lnTo>
                    <a:lnTo>
                      <a:pt x="12" y="504"/>
                    </a:lnTo>
                    <a:lnTo>
                      <a:pt x="16" y="499"/>
                    </a:lnTo>
                    <a:lnTo>
                      <a:pt x="20" y="493"/>
                    </a:lnTo>
                    <a:lnTo>
                      <a:pt x="25" y="487"/>
                    </a:lnTo>
                    <a:lnTo>
                      <a:pt x="31" y="480"/>
                    </a:lnTo>
                    <a:lnTo>
                      <a:pt x="36" y="472"/>
                    </a:lnTo>
                    <a:lnTo>
                      <a:pt x="41" y="464"/>
                    </a:lnTo>
                    <a:lnTo>
                      <a:pt x="48" y="454"/>
                    </a:lnTo>
                    <a:lnTo>
                      <a:pt x="53" y="445"/>
                    </a:lnTo>
                    <a:lnTo>
                      <a:pt x="61" y="434"/>
                    </a:lnTo>
                    <a:lnTo>
                      <a:pt x="68" y="422"/>
                    </a:lnTo>
                    <a:lnTo>
                      <a:pt x="74" y="411"/>
                    </a:lnTo>
                    <a:lnTo>
                      <a:pt x="81" y="397"/>
                    </a:lnTo>
                    <a:lnTo>
                      <a:pt x="87" y="383"/>
                    </a:lnTo>
                    <a:lnTo>
                      <a:pt x="95" y="368"/>
                    </a:lnTo>
                    <a:lnTo>
                      <a:pt x="102" y="351"/>
                    </a:lnTo>
                    <a:lnTo>
                      <a:pt x="108" y="334"/>
                    </a:lnTo>
                    <a:lnTo>
                      <a:pt x="115" y="318"/>
                    </a:lnTo>
                    <a:lnTo>
                      <a:pt x="120" y="303"/>
                    </a:lnTo>
                    <a:lnTo>
                      <a:pt x="127" y="285"/>
                    </a:lnTo>
                    <a:lnTo>
                      <a:pt x="131" y="270"/>
                    </a:lnTo>
                    <a:lnTo>
                      <a:pt x="136" y="255"/>
                    </a:lnTo>
                    <a:lnTo>
                      <a:pt x="140" y="239"/>
                    </a:lnTo>
                    <a:lnTo>
                      <a:pt x="144" y="225"/>
                    </a:lnTo>
                    <a:lnTo>
                      <a:pt x="147" y="209"/>
                    </a:lnTo>
                    <a:lnTo>
                      <a:pt x="152" y="181"/>
                    </a:lnTo>
                    <a:lnTo>
                      <a:pt x="157" y="154"/>
                    </a:lnTo>
                    <a:lnTo>
                      <a:pt x="160" y="125"/>
                    </a:lnTo>
                    <a:lnTo>
                      <a:pt x="162" y="95"/>
                    </a:lnTo>
                    <a:lnTo>
                      <a:pt x="164" y="81"/>
                    </a:lnTo>
                    <a:lnTo>
                      <a:pt x="164" y="75"/>
                    </a:lnTo>
                    <a:lnTo>
                      <a:pt x="164" y="68"/>
                    </a:lnTo>
                    <a:lnTo>
                      <a:pt x="164" y="63"/>
                    </a:lnTo>
                    <a:lnTo>
                      <a:pt x="164" y="56"/>
                    </a:lnTo>
                    <a:lnTo>
                      <a:pt x="164" y="51"/>
                    </a:lnTo>
                    <a:lnTo>
                      <a:pt x="162" y="47"/>
                    </a:lnTo>
                    <a:lnTo>
                      <a:pt x="162" y="42"/>
                    </a:lnTo>
                    <a:lnTo>
                      <a:pt x="162" y="38"/>
                    </a:lnTo>
                    <a:lnTo>
                      <a:pt x="161" y="35"/>
                    </a:lnTo>
                    <a:lnTo>
                      <a:pt x="161" y="31"/>
                    </a:lnTo>
                    <a:lnTo>
                      <a:pt x="160" y="29"/>
                    </a:lnTo>
                    <a:lnTo>
                      <a:pt x="160" y="26"/>
                    </a:lnTo>
                    <a:lnTo>
                      <a:pt x="158" y="23"/>
                    </a:lnTo>
                    <a:lnTo>
                      <a:pt x="157" y="22"/>
                    </a:lnTo>
                    <a:lnTo>
                      <a:pt x="156" y="19"/>
                    </a:lnTo>
                    <a:lnTo>
                      <a:pt x="154" y="17"/>
                    </a:lnTo>
                    <a:lnTo>
                      <a:pt x="153" y="13"/>
                    </a:lnTo>
                    <a:lnTo>
                      <a:pt x="153" y="10"/>
                    </a:lnTo>
                    <a:lnTo>
                      <a:pt x="153" y="8"/>
                    </a:lnTo>
                    <a:lnTo>
                      <a:pt x="154" y="5"/>
                    </a:lnTo>
                    <a:lnTo>
                      <a:pt x="156" y="4"/>
                    </a:lnTo>
                    <a:lnTo>
                      <a:pt x="157" y="1"/>
                    </a:lnTo>
                    <a:lnTo>
                      <a:pt x="158" y="1"/>
                    </a:lnTo>
                    <a:lnTo>
                      <a:pt x="161" y="0"/>
                    </a:lnTo>
                    <a:lnTo>
                      <a:pt x="166" y="1"/>
                    </a:lnTo>
                    <a:lnTo>
                      <a:pt x="170" y="1"/>
                    </a:lnTo>
                    <a:lnTo>
                      <a:pt x="177" y="2"/>
                    </a:lnTo>
                    <a:lnTo>
                      <a:pt x="185" y="4"/>
                    </a:lnTo>
                    <a:lnTo>
                      <a:pt x="194" y="6"/>
                    </a:lnTo>
                    <a:lnTo>
                      <a:pt x="204" y="9"/>
                    </a:lnTo>
                    <a:lnTo>
                      <a:pt x="204" y="9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690"/>
              <p:cNvSpPr/>
              <p:nvPr/>
            </p:nvSpPr>
            <p:spPr bwMode="auto">
              <a:xfrm>
                <a:off x="3530601" y="3354388"/>
                <a:ext cx="520700" cy="100013"/>
              </a:xfrm>
              <a:custGeom>
                <a:avLst/>
                <a:gdLst>
                  <a:gd name="T0" fmla="*/ 170 w 328"/>
                  <a:gd name="T1" fmla="*/ 18 h 63"/>
                  <a:gd name="T2" fmla="*/ 192 w 328"/>
                  <a:gd name="T3" fmla="*/ 14 h 63"/>
                  <a:gd name="T4" fmla="*/ 212 w 328"/>
                  <a:gd name="T5" fmla="*/ 10 h 63"/>
                  <a:gd name="T6" fmla="*/ 231 w 328"/>
                  <a:gd name="T7" fmla="*/ 8 h 63"/>
                  <a:gd name="T8" fmla="*/ 248 w 328"/>
                  <a:gd name="T9" fmla="*/ 5 h 63"/>
                  <a:gd name="T10" fmla="*/ 261 w 328"/>
                  <a:gd name="T11" fmla="*/ 2 h 63"/>
                  <a:gd name="T12" fmla="*/ 274 w 328"/>
                  <a:gd name="T13" fmla="*/ 1 h 63"/>
                  <a:gd name="T14" fmla="*/ 283 w 328"/>
                  <a:gd name="T15" fmla="*/ 0 h 63"/>
                  <a:gd name="T16" fmla="*/ 295 w 328"/>
                  <a:gd name="T17" fmla="*/ 0 h 63"/>
                  <a:gd name="T18" fmla="*/ 307 w 328"/>
                  <a:gd name="T19" fmla="*/ 1 h 63"/>
                  <a:gd name="T20" fmla="*/ 317 w 328"/>
                  <a:gd name="T21" fmla="*/ 2 h 63"/>
                  <a:gd name="T22" fmla="*/ 324 w 328"/>
                  <a:gd name="T23" fmla="*/ 5 h 63"/>
                  <a:gd name="T24" fmla="*/ 328 w 328"/>
                  <a:gd name="T25" fmla="*/ 9 h 63"/>
                  <a:gd name="T26" fmla="*/ 328 w 328"/>
                  <a:gd name="T27" fmla="*/ 17 h 63"/>
                  <a:gd name="T28" fmla="*/ 325 w 328"/>
                  <a:gd name="T29" fmla="*/ 22 h 63"/>
                  <a:gd name="T30" fmla="*/ 319 w 328"/>
                  <a:gd name="T31" fmla="*/ 25 h 63"/>
                  <a:gd name="T32" fmla="*/ 310 w 328"/>
                  <a:gd name="T33" fmla="*/ 27 h 63"/>
                  <a:gd name="T34" fmla="*/ 298 w 328"/>
                  <a:gd name="T35" fmla="*/ 30 h 63"/>
                  <a:gd name="T36" fmla="*/ 281 w 328"/>
                  <a:gd name="T37" fmla="*/ 33 h 63"/>
                  <a:gd name="T38" fmla="*/ 260 w 328"/>
                  <a:gd name="T39" fmla="*/ 35 h 63"/>
                  <a:gd name="T40" fmla="*/ 236 w 328"/>
                  <a:gd name="T41" fmla="*/ 39 h 63"/>
                  <a:gd name="T42" fmla="*/ 207 w 328"/>
                  <a:gd name="T43" fmla="*/ 43 h 63"/>
                  <a:gd name="T44" fmla="*/ 177 w 328"/>
                  <a:gd name="T45" fmla="*/ 47 h 63"/>
                  <a:gd name="T46" fmla="*/ 146 w 328"/>
                  <a:gd name="T47" fmla="*/ 51 h 63"/>
                  <a:gd name="T48" fmla="*/ 117 w 328"/>
                  <a:gd name="T49" fmla="*/ 55 h 63"/>
                  <a:gd name="T50" fmla="*/ 92 w 328"/>
                  <a:gd name="T51" fmla="*/ 58 h 63"/>
                  <a:gd name="T52" fmla="*/ 67 w 328"/>
                  <a:gd name="T53" fmla="*/ 60 h 63"/>
                  <a:gd name="T54" fmla="*/ 46 w 328"/>
                  <a:gd name="T55" fmla="*/ 62 h 63"/>
                  <a:gd name="T56" fmla="*/ 27 w 328"/>
                  <a:gd name="T57" fmla="*/ 62 h 63"/>
                  <a:gd name="T58" fmla="*/ 8 w 328"/>
                  <a:gd name="T59" fmla="*/ 63 h 63"/>
                  <a:gd name="T60" fmla="*/ 0 w 328"/>
                  <a:gd name="T61" fmla="*/ 42 h 63"/>
                  <a:gd name="T62" fmla="*/ 33 w 328"/>
                  <a:gd name="T63" fmla="*/ 41 h 63"/>
                  <a:gd name="T64" fmla="*/ 70 w 328"/>
                  <a:gd name="T65" fmla="*/ 37 h 63"/>
                  <a:gd name="T66" fmla="*/ 112 w 328"/>
                  <a:gd name="T67" fmla="*/ 30 h 63"/>
                  <a:gd name="T68" fmla="*/ 158 w 328"/>
                  <a:gd name="T69" fmla="*/ 2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8" h="63">
                    <a:moveTo>
                      <a:pt x="158" y="21"/>
                    </a:moveTo>
                    <a:lnTo>
                      <a:pt x="170" y="18"/>
                    </a:lnTo>
                    <a:lnTo>
                      <a:pt x="182" y="17"/>
                    </a:lnTo>
                    <a:lnTo>
                      <a:pt x="192" y="14"/>
                    </a:lnTo>
                    <a:lnTo>
                      <a:pt x="203" y="13"/>
                    </a:lnTo>
                    <a:lnTo>
                      <a:pt x="212" y="10"/>
                    </a:lnTo>
                    <a:lnTo>
                      <a:pt x="223" y="9"/>
                    </a:lnTo>
                    <a:lnTo>
                      <a:pt x="231" y="8"/>
                    </a:lnTo>
                    <a:lnTo>
                      <a:pt x="240" y="6"/>
                    </a:lnTo>
                    <a:lnTo>
                      <a:pt x="248" y="5"/>
                    </a:lnTo>
                    <a:lnTo>
                      <a:pt x="254" y="4"/>
                    </a:lnTo>
                    <a:lnTo>
                      <a:pt x="261" y="2"/>
                    </a:lnTo>
                    <a:lnTo>
                      <a:pt x="267" y="1"/>
                    </a:lnTo>
                    <a:lnTo>
                      <a:pt x="274" y="1"/>
                    </a:lnTo>
                    <a:lnTo>
                      <a:pt x="279" y="1"/>
                    </a:lnTo>
                    <a:lnTo>
                      <a:pt x="283" y="0"/>
                    </a:lnTo>
                    <a:lnTo>
                      <a:pt x="287" y="0"/>
                    </a:lnTo>
                    <a:lnTo>
                      <a:pt x="295" y="0"/>
                    </a:lnTo>
                    <a:lnTo>
                      <a:pt x="302" y="1"/>
                    </a:lnTo>
                    <a:lnTo>
                      <a:pt x="307" y="1"/>
                    </a:lnTo>
                    <a:lnTo>
                      <a:pt x="312" y="2"/>
                    </a:lnTo>
                    <a:lnTo>
                      <a:pt x="317" y="2"/>
                    </a:lnTo>
                    <a:lnTo>
                      <a:pt x="321" y="4"/>
                    </a:lnTo>
                    <a:lnTo>
                      <a:pt x="324" y="5"/>
                    </a:lnTo>
                    <a:lnTo>
                      <a:pt x="327" y="5"/>
                    </a:lnTo>
                    <a:lnTo>
                      <a:pt x="328" y="9"/>
                    </a:lnTo>
                    <a:lnTo>
                      <a:pt x="328" y="13"/>
                    </a:lnTo>
                    <a:lnTo>
                      <a:pt x="328" y="17"/>
                    </a:lnTo>
                    <a:lnTo>
                      <a:pt x="327" y="21"/>
                    </a:lnTo>
                    <a:lnTo>
                      <a:pt x="325" y="22"/>
                    </a:lnTo>
                    <a:lnTo>
                      <a:pt x="323" y="24"/>
                    </a:lnTo>
                    <a:lnTo>
                      <a:pt x="319" y="25"/>
                    </a:lnTo>
                    <a:lnTo>
                      <a:pt x="315" y="26"/>
                    </a:lnTo>
                    <a:lnTo>
                      <a:pt x="310" y="27"/>
                    </a:lnTo>
                    <a:lnTo>
                      <a:pt x="304" y="29"/>
                    </a:lnTo>
                    <a:lnTo>
                      <a:pt x="298" y="30"/>
                    </a:lnTo>
                    <a:lnTo>
                      <a:pt x="290" y="31"/>
                    </a:lnTo>
                    <a:lnTo>
                      <a:pt x="281" y="33"/>
                    </a:lnTo>
                    <a:lnTo>
                      <a:pt x="270" y="34"/>
                    </a:lnTo>
                    <a:lnTo>
                      <a:pt x="260" y="35"/>
                    </a:lnTo>
                    <a:lnTo>
                      <a:pt x="248" y="37"/>
                    </a:lnTo>
                    <a:lnTo>
                      <a:pt x="236" y="39"/>
                    </a:lnTo>
                    <a:lnTo>
                      <a:pt x="221" y="41"/>
                    </a:lnTo>
                    <a:lnTo>
                      <a:pt x="207" y="43"/>
                    </a:lnTo>
                    <a:lnTo>
                      <a:pt x="192" y="45"/>
                    </a:lnTo>
                    <a:lnTo>
                      <a:pt x="177" y="47"/>
                    </a:lnTo>
                    <a:lnTo>
                      <a:pt x="161" y="50"/>
                    </a:lnTo>
                    <a:lnTo>
                      <a:pt x="146" y="51"/>
                    </a:lnTo>
                    <a:lnTo>
                      <a:pt x="132" y="52"/>
                    </a:lnTo>
                    <a:lnTo>
                      <a:pt x="117" y="55"/>
                    </a:lnTo>
                    <a:lnTo>
                      <a:pt x="104" y="56"/>
                    </a:lnTo>
                    <a:lnTo>
                      <a:pt x="92" y="58"/>
                    </a:lnTo>
                    <a:lnTo>
                      <a:pt x="79" y="59"/>
                    </a:lnTo>
                    <a:lnTo>
                      <a:pt x="67" y="60"/>
                    </a:lnTo>
                    <a:lnTo>
                      <a:pt x="57" y="60"/>
                    </a:lnTo>
                    <a:lnTo>
                      <a:pt x="46" y="62"/>
                    </a:lnTo>
                    <a:lnTo>
                      <a:pt x="36" y="62"/>
                    </a:lnTo>
                    <a:lnTo>
                      <a:pt x="27" y="62"/>
                    </a:lnTo>
                    <a:lnTo>
                      <a:pt x="17" y="63"/>
                    </a:lnTo>
                    <a:lnTo>
                      <a:pt x="8" y="63"/>
                    </a:lnTo>
                    <a:lnTo>
                      <a:pt x="0" y="63"/>
                    </a:lnTo>
                    <a:lnTo>
                      <a:pt x="0" y="42"/>
                    </a:lnTo>
                    <a:lnTo>
                      <a:pt x="16" y="42"/>
                    </a:lnTo>
                    <a:lnTo>
                      <a:pt x="33" y="41"/>
                    </a:lnTo>
                    <a:lnTo>
                      <a:pt x="52" y="39"/>
                    </a:lnTo>
                    <a:lnTo>
                      <a:pt x="70" y="37"/>
                    </a:lnTo>
                    <a:lnTo>
                      <a:pt x="91" y="34"/>
                    </a:lnTo>
                    <a:lnTo>
                      <a:pt x="112" y="30"/>
                    </a:lnTo>
                    <a:lnTo>
                      <a:pt x="134" y="26"/>
                    </a:lnTo>
                    <a:lnTo>
                      <a:pt x="158" y="21"/>
                    </a:lnTo>
                    <a:lnTo>
                      <a:pt x="158" y="21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691"/>
              <p:cNvSpPr/>
              <p:nvPr/>
            </p:nvSpPr>
            <p:spPr bwMode="auto">
              <a:xfrm>
                <a:off x="3629026" y="3535363"/>
                <a:ext cx="111125" cy="228600"/>
              </a:xfrm>
              <a:custGeom>
                <a:avLst/>
                <a:gdLst>
                  <a:gd name="T0" fmla="*/ 22 w 70"/>
                  <a:gd name="T1" fmla="*/ 2 h 144"/>
                  <a:gd name="T2" fmla="*/ 30 w 70"/>
                  <a:gd name="T3" fmla="*/ 3 h 144"/>
                  <a:gd name="T4" fmla="*/ 34 w 70"/>
                  <a:gd name="T5" fmla="*/ 4 h 144"/>
                  <a:gd name="T6" fmla="*/ 38 w 70"/>
                  <a:gd name="T7" fmla="*/ 6 h 144"/>
                  <a:gd name="T8" fmla="*/ 40 w 70"/>
                  <a:gd name="T9" fmla="*/ 7 h 144"/>
                  <a:gd name="T10" fmla="*/ 41 w 70"/>
                  <a:gd name="T11" fmla="*/ 12 h 144"/>
                  <a:gd name="T12" fmla="*/ 44 w 70"/>
                  <a:gd name="T13" fmla="*/ 21 h 144"/>
                  <a:gd name="T14" fmla="*/ 47 w 70"/>
                  <a:gd name="T15" fmla="*/ 33 h 144"/>
                  <a:gd name="T16" fmla="*/ 51 w 70"/>
                  <a:gd name="T17" fmla="*/ 50 h 144"/>
                  <a:gd name="T18" fmla="*/ 55 w 70"/>
                  <a:gd name="T19" fmla="*/ 70 h 144"/>
                  <a:gd name="T20" fmla="*/ 61 w 70"/>
                  <a:gd name="T21" fmla="*/ 95 h 144"/>
                  <a:gd name="T22" fmla="*/ 67 w 70"/>
                  <a:gd name="T23" fmla="*/ 124 h 144"/>
                  <a:gd name="T24" fmla="*/ 67 w 70"/>
                  <a:gd name="T25" fmla="*/ 141 h 144"/>
                  <a:gd name="T26" fmla="*/ 62 w 70"/>
                  <a:gd name="T27" fmla="*/ 144 h 144"/>
                  <a:gd name="T28" fmla="*/ 58 w 70"/>
                  <a:gd name="T29" fmla="*/ 144 h 144"/>
                  <a:gd name="T30" fmla="*/ 54 w 70"/>
                  <a:gd name="T31" fmla="*/ 143 h 144"/>
                  <a:gd name="T32" fmla="*/ 51 w 70"/>
                  <a:gd name="T33" fmla="*/ 139 h 144"/>
                  <a:gd name="T34" fmla="*/ 50 w 70"/>
                  <a:gd name="T35" fmla="*/ 133 h 144"/>
                  <a:gd name="T36" fmla="*/ 45 w 70"/>
                  <a:gd name="T37" fmla="*/ 125 h 144"/>
                  <a:gd name="T38" fmla="*/ 40 w 70"/>
                  <a:gd name="T39" fmla="*/ 115 h 144"/>
                  <a:gd name="T40" fmla="*/ 34 w 70"/>
                  <a:gd name="T41" fmla="*/ 99 h 144"/>
                  <a:gd name="T42" fmla="*/ 29 w 70"/>
                  <a:gd name="T43" fmla="*/ 79 h 144"/>
                  <a:gd name="T44" fmla="*/ 22 w 70"/>
                  <a:gd name="T45" fmla="*/ 60 h 144"/>
                  <a:gd name="T46" fmla="*/ 17 w 70"/>
                  <a:gd name="T47" fmla="*/ 45 h 144"/>
                  <a:gd name="T48" fmla="*/ 12 w 70"/>
                  <a:gd name="T49" fmla="*/ 35 h 144"/>
                  <a:gd name="T50" fmla="*/ 8 w 70"/>
                  <a:gd name="T51" fmla="*/ 27 h 144"/>
                  <a:gd name="T52" fmla="*/ 3 w 70"/>
                  <a:gd name="T53" fmla="*/ 19 h 144"/>
                  <a:gd name="T54" fmla="*/ 0 w 70"/>
                  <a:gd name="T55" fmla="*/ 8 h 144"/>
                  <a:gd name="T56" fmla="*/ 1 w 70"/>
                  <a:gd name="T57" fmla="*/ 4 h 144"/>
                  <a:gd name="T58" fmla="*/ 4 w 70"/>
                  <a:gd name="T59" fmla="*/ 0 h 144"/>
                  <a:gd name="T60" fmla="*/ 11 w 70"/>
                  <a:gd name="T61" fmla="*/ 0 h 144"/>
                  <a:gd name="T62" fmla="*/ 19 w 70"/>
                  <a:gd name="T63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144">
                    <a:moveTo>
                      <a:pt x="19" y="0"/>
                    </a:moveTo>
                    <a:lnTo>
                      <a:pt x="22" y="2"/>
                    </a:lnTo>
                    <a:lnTo>
                      <a:pt x="26" y="3"/>
                    </a:lnTo>
                    <a:lnTo>
                      <a:pt x="30" y="3"/>
                    </a:lnTo>
                    <a:lnTo>
                      <a:pt x="33" y="3"/>
                    </a:lnTo>
                    <a:lnTo>
                      <a:pt x="34" y="4"/>
                    </a:lnTo>
                    <a:lnTo>
                      <a:pt x="37" y="4"/>
                    </a:lnTo>
                    <a:lnTo>
                      <a:pt x="38" y="6"/>
                    </a:lnTo>
                    <a:lnTo>
                      <a:pt x="40" y="6"/>
                    </a:lnTo>
                    <a:lnTo>
                      <a:pt x="40" y="7"/>
                    </a:lnTo>
                    <a:lnTo>
                      <a:pt x="41" y="10"/>
                    </a:lnTo>
                    <a:lnTo>
                      <a:pt x="41" y="12"/>
                    </a:lnTo>
                    <a:lnTo>
                      <a:pt x="42" y="16"/>
                    </a:lnTo>
                    <a:lnTo>
                      <a:pt x="44" y="21"/>
                    </a:lnTo>
                    <a:lnTo>
                      <a:pt x="45" y="27"/>
                    </a:lnTo>
                    <a:lnTo>
                      <a:pt x="47" y="33"/>
                    </a:lnTo>
                    <a:lnTo>
                      <a:pt x="49" y="41"/>
                    </a:lnTo>
                    <a:lnTo>
                      <a:pt x="51" y="50"/>
                    </a:lnTo>
                    <a:lnTo>
                      <a:pt x="53" y="60"/>
                    </a:lnTo>
                    <a:lnTo>
                      <a:pt x="55" y="70"/>
                    </a:lnTo>
                    <a:lnTo>
                      <a:pt x="58" y="82"/>
                    </a:lnTo>
                    <a:lnTo>
                      <a:pt x="61" y="95"/>
                    </a:lnTo>
                    <a:lnTo>
                      <a:pt x="63" y="108"/>
                    </a:lnTo>
                    <a:lnTo>
                      <a:pt x="67" y="124"/>
                    </a:lnTo>
                    <a:lnTo>
                      <a:pt x="70" y="139"/>
                    </a:lnTo>
                    <a:lnTo>
                      <a:pt x="67" y="141"/>
                    </a:lnTo>
                    <a:lnTo>
                      <a:pt x="65" y="143"/>
                    </a:lnTo>
                    <a:lnTo>
                      <a:pt x="62" y="144"/>
                    </a:lnTo>
                    <a:lnTo>
                      <a:pt x="59" y="144"/>
                    </a:lnTo>
                    <a:lnTo>
                      <a:pt x="58" y="144"/>
                    </a:lnTo>
                    <a:lnTo>
                      <a:pt x="57" y="143"/>
                    </a:lnTo>
                    <a:lnTo>
                      <a:pt x="54" y="143"/>
                    </a:lnTo>
                    <a:lnTo>
                      <a:pt x="53" y="141"/>
                    </a:lnTo>
                    <a:lnTo>
                      <a:pt x="51" y="139"/>
                    </a:lnTo>
                    <a:lnTo>
                      <a:pt x="50" y="136"/>
                    </a:lnTo>
                    <a:lnTo>
                      <a:pt x="50" y="133"/>
                    </a:lnTo>
                    <a:lnTo>
                      <a:pt x="47" y="131"/>
                    </a:lnTo>
                    <a:lnTo>
                      <a:pt x="45" y="125"/>
                    </a:lnTo>
                    <a:lnTo>
                      <a:pt x="42" y="120"/>
                    </a:lnTo>
                    <a:lnTo>
                      <a:pt x="40" y="115"/>
                    </a:lnTo>
                    <a:lnTo>
                      <a:pt x="37" y="107"/>
                    </a:lnTo>
                    <a:lnTo>
                      <a:pt x="34" y="99"/>
                    </a:lnTo>
                    <a:lnTo>
                      <a:pt x="32" y="90"/>
                    </a:lnTo>
                    <a:lnTo>
                      <a:pt x="29" y="79"/>
                    </a:lnTo>
                    <a:lnTo>
                      <a:pt x="26" y="69"/>
                    </a:lnTo>
                    <a:lnTo>
                      <a:pt x="22" y="60"/>
                    </a:lnTo>
                    <a:lnTo>
                      <a:pt x="20" y="52"/>
                    </a:lnTo>
                    <a:lnTo>
                      <a:pt x="17" y="45"/>
                    </a:lnTo>
                    <a:lnTo>
                      <a:pt x="15" y="40"/>
                    </a:lnTo>
                    <a:lnTo>
                      <a:pt x="12" y="35"/>
                    </a:lnTo>
                    <a:lnTo>
                      <a:pt x="11" y="31"/>
                    </a:lnTo>
                    <a:lnTo>
                      <a:pt x="8" y="27"/>
                    </a:lnTo>
                    <a:lnTo>
                      <a:pt x="5" y="23"/>
                    </a:lnTo>
                    <a:lnTo>
                      <a:pt x="3" y="19"/>
                    </a:lnTo>
                    <a:lnTo>
                      <a:pt x="1" y="15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9" y="0"/>
                    </a:lnTo>
                    <a:lnTo>
                      <a:pt x="19" y="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692"/>
              <p:cNvSpPr/>
              <p:nvPr/>
            </p:nvSpPr>
            <p:spPr bwMode="auto">
              <a:xfrm>
                <a:off x="3695701" y="3598863"/>
                <a:ext cx="209550" cy="61913"/>
              </a:xfrm>
              <a:custGeom>
                <a:avLst/>
                <a:gdLst>
                  <a:gd name="T0" fmla="*/ 65 w 132"/>
                  <a:gd name="T1" fmla="*/ 10 h 39"/>
                  <a:gd name="T2" fmla="*/ 74 w 132"/>
                  <a:gd name="T3" fmla="*/ 8 h 39"/>
                  <a:gd name="T4" fmla="*/ 82 w 132"/>
                  <a:gd name="T5" fmla="*/ 5 h 39"/>
                  <a:gd name="T6" fmla="*/ 90 w 132"/>
                  <a:gd name="T7" fmla="*/ 4 h 39"/>
                  <a:gd name="T8" fmla="*/ 95 w 132"/>
                  <a:gd name="T9" fmla="*/ 2 h 39"/>
                  <a:gd name="T10" fmla="*/ 100 w 132"/>
                  <a:gd name="T11" fmla="*/ 1 h 39"/>
                  <a:gd name="T12" fmla="*/ 104 w 132"/>
                  <a:gd name="T13" fmla="*/ 1 h 39"/>
                  <a:gd name="T14" fmla="*/ 107 w 132"/>
                  <a:gd name="T15" fmla="*/ 0 h 39"/>
                  <a:gd name="T16" fmla="*/ 108 w 132"/>
                  <a:gd name="T17" fmla="*/ 0 h 39"/>
                  <a:gd name="T18" fmla="*/ 111 w 132"/>
                  <a:gd name="T19" fmla="*/ 0 h 39"/>
                  <a:gd name="T20" fmla="*/ 113 w 132"/>
                  <a:gd name="T21" fmla="*/ 0 h 39"/>
                  <a:gd name="T22" fmla="*/ 115 w 132"/>
                  <a:gd name="T23" fmla="*/ 1 h 39"/>
                  <a:gd name="T24" fmla="*/ 116 w 132"/>
                  <a:gd name="T25" fmla="*/ 1 h 39"/>
                  <a:gd name="T26" fmla="*/ 119 w 132"/>
                  <a:gd name="T27" fmla="*/ 1 h 39"/>
                  <a:gd name="T28" fmla="*/ 121 w 132"/>
                  <a:gd name="T29" fmla="*/ 2 h 39"/>
                  <a:gd name="T30" fmla="*/ 124 w 132"/>
                  <a:gd name="T31" fmla="*/ 4 h 39"/>
                  <a:gd name="T32" fmla="*/ 127 w 132"/>
                  <a:gd name="T33" fmla="*/ 5 h 39"/>
                  <a:gd name="T34" fmla="*/ 128 w 132"/>
                  <a:gd name="T35" fmla="*/ 6 h 39"/>
                  <a:gd name="T36" fmla="*/ 129 w 132"/>
                  <a:gd name="T37" fmla="*/ 8 h 39"/>
                  <a:gd name="T38" fmla="*/ 131 w 132"/>
                  <a:gd name="T39" fmla="*/ 9 h 39"/>
                  <a:gd name="T40" fmla="*/ 132 w 132"/>
                  <a:gd name="T41" fmla="*/ 10 h 39"/>
                  <a:gd name="T42" fmla="*/ 132 w 132"/>
                  <a:gd name="T43" fmla="*/ 13 h 39"/>
                  <a:gd name="T44" fmla="*/ 131 w 132"/>
                  <a:gd name="T45" fmla="*/ 16 h 39"/>
                  <a:gd name="T46" fmla="*/ 129 w 132"/>
                  <a:gd name="T47" fmla="*/ 17 h 39"/>
                  <a:gd name="T48" fmla="*/ 127 w 132"/>
                  <a:gd name="T49" fmla="*/ 20 h 39"/>
                  <a:gd name="T50" fmla="*/ 124 w 132"/>
                  <a:gd name="T51" fmla="*/ 20 h 39"/>
                  <a:gd name="T52" fmla="*/ 121 w 132"/>
                  <a:gd name="T53" fmla="*/ 21 h 39"/>
                  <a:gd name="T54" fmla="*/ 119 w 132"/>
                  <a:gd name="T55" fmla="*/ 22 h 39"/>
                  <a:gd name="T56" fmla="*/ 116 w 132"/>
                  <a:gd name="T57" fmla="*/ 22 h 39"/>
                  <a:gd name="T58" fmla="*/ 112 w 132"/>
                  <a:gd name="T59" fmla="*/ 24 h 39"/>
                  <a:gd name="T60" fmla="*/ 109 w 132"/>
                  <a:gd name="T61" fmla="*/ 25 h 39"/>
                  <a:gd name="T62" fmla="*/ 104 w 132"/>
                  <a:gd name="T63" fmla="*/ 26 h 39"/>
                  <a:gd name="T64" fmla="*/ 100 w 132"/>
                  <a:gd name="T65" fmla="*/ 26 h 39"/>
                  <a:gd name="T66" fmla="*/ 95 w 132"/>
                  <a:gd name="T67" fmla="*/ 27 h 39"/>
                  <a:gd name="T68" fmla="*/ 90 w 132"/>
                  <a:gd name="T69" fmla="*/ 29 h 39"/>
                  <a:gd name="T70" fmla="*/ 79 w 132"/>
                  <a:gd name="T71" fmla="*/ 31 h 39"/>
                  <a:gd name="T72" fmla="*/ 69 w 132"/>
                  <a:gd name="T73" fmla="*/ 34 h 39"/>
                  <a:gd name="T74" fmla="*/ 58 w 132"/>
                  <a:gd name="T75" fmla="*/ 35 h 39"/>
                  <a:gd name="T76" fmla="*/ 48 w 132"/>
                  <a:gd name="T77" fmla="*/ 37 h 39"/>
                  <a:gd name="T78" fmla="*/ 36 w 132"/>
                  <a:gd name="T79" fmla="*/ 38 h 39"/>
                  <a:gd name="T80" fmla="*/ 24 w 132"/>
                  <a:gd name="T81" fmla="*/ 38 h 39"/>
                  <a:gd name="T82" fmla="*/ 12 w 132"/>
                  <a:gd name="T83" fmla="*/ 39 h 39"/>
                  <a:gd name="T84" fmla="*/ 0 w 132"/>
                  <a:gd name="T85" fmla="*/ 39 h 39"/>
                  <a:gd name="T86" fmla="*/ 0 w 132"/>
                  <a:gd name="T87" fmla="*/ 21 h 39"/>
                  <a:gd name="T88" fmla="*/ 13 w 132"/>
                  <a:gd name="T89" fmla="*/ 21 h 39"/>
                  <a:gd name="T90" fmla="*/ 21 w 132"/>
                  <a:gd name="T91" fmla="*/ 20 h 39"/>
                  <a:gd name="T92" fmla="*/ 29 w 132"/>
                  <a:gd name="T93" fmla="*/ 18 h 39"/>
                  <a:gd name="T94" fmla="*/ 37 w 132"/>
                  <a:gd name="T95" fmla="*/ 17 h 39"/>
                  <a:gd name="T96" fmla="*/ 46 w 132"/>
                  <a:gd name="T97" fmla="*/ 16 h 39"/>
                  <a:gd name="T98" fmla="*/ 55 w 132"/>
                  <a:gd name="T99" fmla="*/ 13 h 39"/>
                  <a:gd name="T100" fmla="*/ 65 w 132"/>
                  <a:gd name="T101" fmla="*/ 10 h 39"/>
                  <a:gd name="T102" fmla="*/ 65 w 132"/>
                  <a:gd name="T103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2" h="39">
                    <a:moveTo>
                      <a:pt x="65" y="10"/>
                    </a:moveTo>
                    <a:lnTo>
                      <a:pt x="74" y="8"/>
                    </a:lnTo>
                    <a:lnTo>
                      <a:pt x="82" y="5"/>
                    </a:lnTo>
                    <a:lnTo>
                      <a:pt x="90" y="4"/>
                    </a:lnTo>
                    <a:lnTo>
                      <a:pt x="95" y="2"/>
                    </a:lnTo>
                    <a:lnTo>
                      <a:pt x="100" y="1"/>
                    </a:lnTo>
                    <a:lnTo>
                      <a:pt x="104" y="1"/>
                    </a:lnTo>
                    <a:lnTo>
                      <a:pt x="107" y="0"/>
                    </a:lnTo>
                    <a:lnTo>
                      <a:pt x="108" y="0"/>
                    </a:lnTo>
                    <a:lnTo>
                      <a:pt x="111" y="0"/>
                    </a:lnTo>
                    <a:lnTo>
                      <a:pt x="113" y="0"/>
                    </a:lnTo>
                    <a:lnTo>
                      <a:pt x="115" y="1"/>
                    </a:lnTo>
                    <a:lnTo>
                      <a:pt x="116" y="1"/>
                    </a:lnTo>
                    <a:lnTo>
                      <a:pt x="119" y="1"/>
                    </a:lnTo>
                    <a:lnTo>
                      <a:pt x="121" y="2"/>
                    </a:lnTo>
                    <a:lnTo>
                      <a:pt x="124" y="4"/>
                    </a:lnTo>
                    <a:lnTo>
                      <a:pt x="127" y="5"/>
                    </a:lnTo>
                    <a:lnTo>
                      <a:pt x="128" y="6"/>
                    </a:lnTo>
                    <a:lnTo>
                      <a:pt x="129" y="8"/>
                    </a:lnTo>
                    <a:lnTo>
                      <a:pt x="131" y="9"/>
                    </a:lnTo>
                    <a:lnTo>
                      <a:pt x="132" y="10"/>
                    </a:lnTo>
                    <a:lnTo>
                      <a:pt x="132" y="13"/>
                    </a:lnTo>
                    <a:lnTo>
                      <a:pt x="131" y="16"/>
                    </a:lnTo>
                    <a:lnTo>
                      <a:pt x="129" y="17"/>
                    </a:lnTo>
                    <a:lnTo>
                      <a:pt x="127" y="20"/>
                    </a:lnTo>
                    <a:lnTo>
                      <a:pt x="124" y="20"/>
                    </a:lnTo>
                    <a:lnTo>
                      <a:pt x="121" y="21"/>
                    </a:lnTo>
                    <a:lnTo>
                      <a:pt x="119" y="22"/>
                    </a:lnTo>
                    <a:lnTo>
                      <a:pt x="116" y="22"/>
                    </a:lnTo>
                    <a:lnTo>
                      <a:pt x="112" y="24"/>
                    </a:lnTo>
                    <a:lnTo>
                      <a:pt x="109" y="25"/>
                    </a:lnTo>
                    <a:lnTo>
                      <a:pt x="104" y="26"/>
                    </a:lnTo>
                    <a:lnTo>
                      <a:pt x="100" y="26"/>
                    </a:lnTo>
                    <a:lnTo>
                      <a:pt x="95" y="27"/>
                    </a:lnTo>
                    <a:lnTo>
                      <a:pt x="90" y="29"/>
                    </a:lnTo>
                    <a:lnTo>
                      <a:pt x="79" y="31"/>
                    </a:lnTo>
                    <a:lnTo>
                      <a:pt x="69" y="34"/>
                    </a:lnTo>
                    <a:lnTo>
                      <a:pt x="58" y="35"/>
                    </a:lnTo>
                    <a:lnTo>
                      <a:pt x="48" y="37"/>
                    </a:lnTo>
                    <a:lnTo>
                      <a:pt x="36" y="38"/>
                    </a:lnTo>
                    <a:lnTo>
                      <a:pt x="24" y="38"/>
                    </a:lnTo>
                    <a:lnTo>
                      <a:pt x="12" y="39"/>
                    </a:lnTo>
                    <a:lnTo>
                      <a:pt x="0" y="39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21" y="20"/>
                    </a:lnTo>
                    <a:lnTo>
                      <a:pt x="29" y="18"/>
                    </a:lnTo>
                    <a:lnTo>
                      <a:pt x="37" y="17"/>
                    </a:lnTo>
                    <a:lnTo>
                      <a:pt x="46" y="16"/>
                    </a:lnTo>
                    <a:lnTo>
                      <a:pt x="55" y="13"/>
                    </a:lnTo>
                    <a:lnTo>
                      <a:pt x="65" y="10"/>
                    </a:lnTo>
                    <a:lnTo>
                      <a:pt x="65" y="1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693"/>
              <p:cNvSpPr/>
              <p:nvPr/>
            </p:nvSpPr>
            <p:spPr bwMode="auto">
              <a:xfrm>
                <a:off x="3636963" y="3773488"/>
                <a:ext cx="407988" cy="160338"/>
              </a:xfrm>
              <a:custGeom>
                <a:avLst/>
                <a:gdLst>
                  <a:gd name="T0" fmla="*/ 139 w 257"/>
                  <a:gd name="T1" fmla="*/ 91 h 101"/>
                  <a:gd name="T2" fmla="*/ 156 w 257"/>
                  <a:gd name="T3" fmla="*/ 72 h 101"/>
                  <a:gd name="T4" fmla="*/ 169 w 257"/>
                  <a:gd name="T5" fmla="*/ 56 h 101"/>
                  <a:gd name="T6" fmla="*/ 178 w 257"/>
                  <a:gd name="T7" fmla="*/ 44 h 101"/>
                  <a:gd name="T8" fmla="*/ 183 w 257"/>
                  <a:gd name="T9" fmla="*/ 37 h 101"/>
                  <a:gd name="T10" fmla="*/ 185 w 257"/>
                  <a:gd name="T11" fmla="*/ 33 h 101"/>
                  <a:gd name="T12" fmla="*/ 181 w 257"/>
                  <a:gd name="T13" fmla="*/ 33 h 101"/>
                  <a:gd name="T14" fmla="*/ 173 w 257"/>
                  <a:gd name="T15" fmla="*/ 33 h 101"/>
                  <a:gd name="T16" fmla="*/ 161 w 257"/>
                  <a:gd name="T17" fmla="*/ 36 h 101"/>
                  <a:gd name="T18" fmla="*/ 145 w 257"/>
                  <a:gd name="T19" fmla="*/ 40 h 101"/>
                  <a:gd name="T20" fmla="*/ 124 w 257"/>
                  <a:gd name="T21" fmla="*/ 44 h 101"/>
                  <a:gd name="T22" fmla="*/ 102 w 257"/>
                  <a:gd name="T23" fmla="*/ 50 h 101"/>
                  <a:gd name="T24" fmla="*/ 83 w 257"/>
                  <a:gd name="T25" fmla="*/ 57 h 101"/>
                  <a:gd name="T26" fmla="*/ 67 w 257"/>
                  <a:gd name="T27" fmla="*/ 61 h 101"/>
                  <a:gd name="T28" fmla="*/ 57 w 257"/>
                  <a:gd name="T29" fmla="*/ 64 h 101"/>
                  <a:gd name="T30" fmla="*/ 48 w 257"/>
                  <a:gd name="T31" fmla="*/ 65 h 101"/>
                  <a:gd name="T32" fmla="*/ 39 w 257"/>
                  <a:gd name="T33" fmla="*/ 64 h 101"/>
                  <a:gd name="T34" fmla="*/ 19 w 257"/>
                  <a:gd name="T35" fmla="*/ 57 h 101"/>
                  <a:gd name="T36" fmla="*/ 7 w 257"/>
                  <a:gd name="T37" fmla="*/ 53 h 101"/>
                  <a:gd name="T38" fmla="*/ 2 w 257"/>
                  <a:gd name="T39" fmla="*/ 49 h 101"/>
                  <a:gd name="T40" fmla="*/ 0 w 257"/>
                  <a:gd name="T41" fmla="*/ 45 h 101"/>
                  <a:gd name="T42" fmla="*/ 6 w 257"/>
                  <a:gd name="T43" fmla="*/ 43 h 101"/>
                  <a:gd name="T44" fmla="*/ 16 w 257"/>
                  <a:gd name="T45" fmla="*/ 40 h 101"/>
                  <a:gd name="T46" fmla="*/ 32 w 257"/>
                  <a:gd name="T47" fmla="*/ 36 h 101"/>
                  <a:gd name="T48" fmla="*/ 52 w 257"/>
                  <a:gd name="T49" fmla="*/ 33 h 101"/>
                  <a:gd name="T50" fmla="*/ 75 w 257"/>
                  <a:gd name="T51" fmla="*/ 31 h 101"/>
                  <a:gd name="T52" fmla="*/ 125 w 257"/>
                  <a:gd name="T53" fmla="*/ 24 h 101"/>
                  <a:gd name="T54" fmla="*/ 158 w 257"/>
                  <a:gd name="T55" fmla="*/ 16 h 101"/>
                  <a:gd name="T56" fmla="*/ 178 w 257"/>
                  <a:gd name="T57" fmla="*/ 11 h 101"/>
                  <a:gd name="T58" fmla="*/ 190 w 257"/>
                  <a:gd name="T59" fmla="*/ 4 h 101"/>
                  <a:gd name="T60" fmla="*/ 202 w 257"/>
                  <a:gd name="T61" fmla="*/ 0 h 101"/>
                  <a:gd name="T62" fmla="*/ 207 w 257"/>
                  <a:gd name="T63" fmla="*/ 2 h 101"/>
                  <a:gd name="T64" fmla="*/ 215 w 257"/>
                  <a:gd name="T65" fmla="*/ 6 h 101"/>
                  <a:gd name="T66" fmla="*/ 227 w 257"/>
                  <a:gd name="T67" fmla="*/ 12 h 101"/>
                  <a:gd name="T68" fmla="*/ 245 w 257"/>
                  <a:gd name="T69" fmla="*/ 24 h 101"/>
                  <a:gd name="T70" fmla="*/ 253 w 257"/>
                  <a:gd name="T71" fmla="*/ 31 h 101"/>
                  <a:gd name="T72" fmla="*/ 257 w 257"/>
                  <a:gd name="T73" fmla="*/ 36 h 101"/>
                  <a:gd name="T74" fmla="*/ 253 w 257"/>
                  <a:gd name="T75" fmla="*/ 41 h 101"/>
                  <a:gd name="T76" fmla="*/ 244 w 257"/>
                  <a:gd name="T77" fmla="*/ 44 h 101"/>
                  <a:gd name="T78" fmla="*/ 231 w 257"/>
                  <a:gd name="T79" fmla="*/ 47 h 101"/>
                  <a:gd name="T80" fmla="*/ 219 w 257"/>
                  <a:gd name="T81" fmla="*/ 52 h 101"/>
                  <a:gd name="T82" fmla="*/ 204 w 257"/>
                  <a:gd name="T83" fmla="*/ 58 h 101"/>
                  <a:gd name="T84" fmla="*/ 186 w 257"/>
                  <a:gd name="T85" fmla="*/ 69 h 101"/>
                  <a:gd name="T86" fmla="*/ 165 w 257"/>
                  <a:gd name="T87" fmla="*/ 83 h 101"/>
                  <a:gd name="T88" fmla="*/ 140 w 257"/>
                  <a:gd name="T8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57" h="101">
                    <a:moveTo>
                      <a:pt x="140" y="101"/>
                    </a:moveTo>
                    <a:lnTo>
                      <a:pt x="132" y="98"/>
                    </a:lnTo>
                    <a:lnTo>
                      <a:pt x="139" y="91"/>
                    </a:lnTo>
                    <a:lnTo>
                      <a:pt x="145" y="83"/>
                    </a:lnTo>
                    <a:lnTo>
                      <a:pt x="150" y="77"/>
                    </a:lnTo>
                    <a:lnTo>
                      <a:pt x="156" y="72"/>
                    </a:lnTo>
                    <a:lnTo>
                      <a:pt x="161" y="65"/>
                    </a:lnTo>
                    <a:lnTo>
                      <a:pt x="165" y="60"/>
                    </a:lnTo>
                    <a:lnTo>
                      <a:pt x="169" y="56"/>
                    </a:lnTo>
                    <a:lnTo>
                      <a:pt x="173" y="52"/>
                    </a:lnTo>
                    <a:lnTo>
                      <a:pt x="175" y="48"/>
                    </a:lnTo>
                    <a:lnTo>
                      <a:pt x="178" y="44"/>
                    </a:lnTo>
                    <a:lnTo>
                      <a:pt x="181" y="41"/>
                    </a:lnTo>
                    <a:lnTo>
                      <a:pt x="182" y="39"/>
                    </a:lnTo>
                    <a:lnTo>
                      <a:pt x="183" y="37"/>
                    </a:lnTo>
                    <a:lnTo>
                      <a:pt x="185" y="35"/>
                    </a:lnTo>
                    <a:lnTo>
                      <a:pt x="185" y="35"/>
                    </a:lnTo>
                    <a:lnTo>
                      <a:pt x="185" y="33"/>
                    </a:lnTo>
                    <a:lnTo>
                      <a:pt x="183" y="33"/>
                    </a:lnTo>
                    <a:lnTo>
                      <a:pt x="182" y="33"/>
                    </a:lnTo>
                    <a:lnTo>
                      <a:pt x="181" y="33"/>
                    </a:lnTo>
                    <a:lnTo>
                      <a:pt x="178" y="33"/>
                    </a:lnTo>
                    <a:lnTo>
                      <a:pt x="175" y="33"/>
                    </a:lnTo>
                    <a:lnTo>
                      <a:pt x="173" y="33"/>
                    </a:lnTo>
                    <a:lnTo>
                      <a:pt x="169" y="35"/>
                    </a:lnTo>
                    <a:lnTo>
                      <a:pt x="165" y="35"/>
                    </a:lnTo>
                    <a:lnTo>
                      <a:pt x="161" y="36"/>
                    </a:lnTo>
                    <a:lnTo>
                      <a:pt x="156" y="37"/>
                    </a:lnTo>
                    <a:lnTo>
                      <a:pt x="150" y="39"/>
                    </a:lnTo>
                    <a:lnTo>
                      <a:pt x="145" y="40"/>
                    </a:lnTo>
                    <a:lnTo>
                      <a:pt x="139" y="41"/>
                    </a:lnTo>
                    <a:lnTo>
                      <a:pt x="132" y="43"/>
                    </a:lnTo>
                    <a:lnTo>
                      <a:pt x="124" y="44"/>
                    </a:lnTo>
                    <a:lnTo>
                      <a:pt x="118" y="47"/>
                    </a:lnTo>
                    <a:lnTo>
                      <a:pt x="110" y="49"/>
                    </a:lnTo>
                    <a:lnTo>
                      <a:pt x="102" y="50"/>
                    </a:lnTo>
                    <a:lnTo>
                      <a:pt x="95" y="53"/>
                    </a:lnTo>
                    <a:lnTo>
                      <a:pt x="90" y="54"/>
                    </a:lnTo>
                    <a:lnTo>
                      <a:pt x="83" y="57"/>
                    </a:lnTo>
                    <a:lnTo>
                      <a:pt x="78" y="58"/>
                    </a:lnTo>
                    <a:lnTo>
                      <a:pt x="73" y="60"/>
                    </a:lnTo>
                    <a:lnTo>
                      <a:pt x="67" y="61"/>
                    </a:lnTo>
                    <a:lnTo>
                      <a:pt x="64" y="61"/>
                    </a:lnTo>
                    <a:lnTo>
                      <a:pt x="60" y="62"/>
                    </a:lnTo>
                    <a:lnTo>
                      <a:pt x="57" y="64"/>
                    </a:lnTo>
                    <a:lnTo>
                      <a:pt x="53" y="64"/>
                    </a:lnTo>
                    <a:lnTo>
                      <a:pt x="50" y="64"/>
                    </a:lnTo>
                    <a:lnTo>
                      <a:pt x="48" y="65"/>
                    </a:lnTo>
                    <a:lnTo>
                      <a:pt x="46" y="65"/>
                    </a:lnTo>
                    <a:lnTo>
                      <a:pt x="45" y="65"/>
                    </a:lnTo>
                    <a:lnTo>
                      <a:pt x="39" y="64"/>
                    </a:lnTo>
                    <a:lnTo>
                      <a:pt x="32" y="62"/>
                    </a:lnTo>
                    <a:lnTo>
                      <a:pt x="25" y="60"/>
                    </a:lnTo>
                    <a:lnTo>
                      <a:pt x="19" y="57"/>
                    </a:lnTo>
                    <a:lnTo>
                      <a:pt x="14" y="56"/>
                    </a:lnTo>
                    <a:lnTo>
                      <a:pt x="11" y="54"/>
                    </a:lnTo>
                    <a:lnTo>
                      <a:pt x="7" y="53"/>
                    </a:lnTo>
                    <a:lnTo>
                      <a:pt x="4" y="52"/>
                    </a:lnTo>
                    <a:lnTo>
                      <a:pt x="3" y="50"/>
                    </a:lnTo>
                    <a:lnTo>
                      <a:pt x="2" y="49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0" y="45"/>
                    </a:lnTo>
                    <a:lnTo>
                      <a:pt x="2" y="44"/>
                    </a:lnTo>
                    <a:lnTo>
                      <a:pt x="3" y="44"/>
                    </a:lnTo>
                    <a:lnTo>
                      <a:pt x="6" y="43"/>
                    </a:lnTo>
                    <a:lnTo>
                      <a:pt x="10" y="41"/>
                    </a:lnTo>
                    <a:lnTo>
                      <a:pt x="12" y="40"/>
                    </a:lnTo>
                    <a:lnTo>
                      <a:pt x="16" y="40"/>
                    </a:lnTo>
                    <a:lnTo>
                      <a:pt x="21" y="39"/>
                    </a:lnTo>
                    <a:lnTo>
                      <a:pt x="27" y="37"/>
                    </a:lnTo>
                    <a:lnTo>
                      <a:pt x="32" y="36"/>
                    </a:lnTo>
                    <a:lnTo>
                      <a:pt x="39" y="36"/>
                    </a:lnTo>
                    <a:lnTo>
                      <a:pt x="45" y="35"/>
                    </a:lnTo>
                    <a:lnTo>
                      <a:pt x="52" y="33"/>
                    </a:lnTo>
                    <a:lnTo>
                      <a:pt x="60" y="33"/>
                    </a:lnTo>
                    <a:lnTo>
                      <a:pt x="67" y="32"/>
                    </a:lnTo>
                    <a:lnTo>
                      <a:pt x="75" y="31"/>
                    </a:lnTo>
                    <a:lnTo>
                      <a:pt x="91" y="29"/>
                    </a:lnTo>
                    <a:lnTo>
                      <a:pt x="108" y="27"/>
                    </a:lnTo>
                    <a:lnTo>
                      <a:pt x="125" y="24"/>
                    </a:lnTo>
                    <a:lnTo>
                      <a:pt x="143" y="20"/>
                    </a:lnTo>
                    <a:lnTo>
                      <a:pt x="152" y="19"/>
                    </a:lnTo>
                    <a:lnTo>
                      <a:pt x="158" y="16"/>
                    </a:lnTo>
                    <a:lnTo>
                      <a:pt x="166" y="15"/>
                    </a:lnTo>
                    <a:lnTo>
                      <a:pt x="171" y="12"/>
                    </a:lnTo>
                    <a:lnTo>
                      <a:pt x="178" y="11"/>
                    </a:lnTo>
                    <a:lnTo>
                      <a:pt x="182" y="8"/>
                    </a:lnTo>
                    <a:lnTo>
                      <a:pt x="186" y="7"/>
                    </a:lnTo>
                    <a:lnTo>
                      <a:pt x="190" y="4"/>
                    </a:lnTo>
                    <a:lnTo>
                      <a:pt x="195" y="3"/>
                    </a:lnTo>
                    <a:lnTo>
                      <a:pt x="199" y="2"/>
                    </a:lnTo>
                    <a:lnTo>
                      <a:pt x="202" y="0"/>
                    </a:lnTo>
                    <a:lnTo>
                      <a:pt x="203" y="0"/>
                    </a:lnTo>
                    <a:lnTo>
                      <a:pt x="206" y="2"/>
                    </a:lnTo>
                    <a:lnTo>
                      <a:pt x="207" y="2"/>
                    </a:lnTo>
                    <a:lnTo>
                      <a:pt x="210" y="3"/>
                    </a:lnTo>
                    <a:lnTo>
                      <a:pt x="212" y="4"/>
                    </a:lnTo>
                    <a:lnTo>
                      <a:pt x="215" y="6"/>
                    </a:lnTo>
                    <a:lnTo>
                      <a:pt x="219" y="8"/>
                    </a:lnTo>
                    <a:lnTo>
                      <a:pt x="223" y="10"/>
                    </a:lnTo>
                    <a:lnTo>
                      <a:pt x="227" y="12"/>
                    </a:lnTo>
                    <a:lnTo>
                      <a:pt x="236" y="18"/>
                    </a:lnTo>
                    <a:lnTo>
                      <a:pt x="241" y="20"/>
                    </a:lnTo>
                    <a:lnTo>
                      <a:pt x="245" y="24"/>
                    </a:lnTo>
                    <a:lnTo>
                      <a:pt x="248" y="27"/>
                    </a:lnTo>
                    <a:lnTo>
                      <a:pt x="252" y="29"/>
                    </a:lnTo>
                    <a:lnTo>
                      <a:pt x="253" y="31"/>
                    </a:lnTo>
                    <a:lnTo>
                      <a:pt x="256" y="33"/>
                    </a:lnTo>
                    <a:lnTo>
                      <a:pt x="256" y="35"/>
                    </a:lnTo>
                    <a:lnTo>
                      <a:pt x="257" y="36"/>
                    </a:lnTo>
                    <a:lnTo>
                      <a:pt x="256" y="37"/>
                    </a:lnTo>
                    <a:lnTo>
                      <a:pt x="256" y="40"/>
                    </a:lnTo>
                    <a:lnTo>
                      <a:pt x="253" y="41"/>
                    </a:lnTo>
                    <a:lnTo>
                      <a:pt x="250" y="43"/>
                    </a:lnTo>
                    <a:lnTo>
                      <a:pt x="248" y="44"/>
                    </a:lnTo>
                    <a:lnTo>
                      <a:pt x="244" y="44"/>
                    </a:lnTo>
                    <a:lnTo>
                      <a:pt x="239" y="45"/>
                    </a:lnTo>
                    <a:lnTo>
                      <a:pt x="233" y="47"/>
                    </a:lnTo>
                    <a:lnTo>
                      <a:pt x="231" y="47"/>
                    </a:lnTo>
                    <a:lnTo>
                      <a:pt x="227" y="48"/>
                    </a:lnTo>
                    <a:lnTo>
                      <a:pt x="223" y="49"/>
                    </a:lnTo>
                    <a:lnTo>
                      <a:pt x="219" y="52"/>
                    </a:lnTo>
                    <a:lnTo>
                      <a:pt x="215" y="53"/>
                    </a:lnTo>
                    <a:lnTo>
                      <a:pt x="210" y="56"/>
                    </a:lnTo>
                    <a:lnTo>
                      <a:pt x="204" y="58"/>
                    </a:lnTo>
                    <a:lnTo>
                      <a:pt x="198" y="62"/>
                    </a:lnTo>
                    <a:lnTo>
                      <a:pt x="193" y="65"/>
                    </a:lnTo>
                    <a:lnTo>
                      <a:pt x="186" y="69"/>
                    </a:lnTo>
                    <a:lnTo>
                      <a:pt x="179" y="74"/>
                    </a:lnTo>
                    <a:lnTo>
                      <a:pt x="173" y="78"/>
                    </a:lnTo>
                    <a:lnTo>
                      <a:pt x="165" y="83"/>
                    </a:lnTo>
                    <a:lnTo>
                      <a:pt x="157" y="89"/>
                    </a:lnTo>
                    <a:lnTo>
                      <a:pt x="149" y="95"/>
                    </a:lnTo>
                    <a:lnTo>
                      <a:pt x="140" y="101"/>
                    </a:lnTo>
                    <a:lnTo>
                      <a:pt x="140" y="101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694"/>
              <p:cNvSpPr/>
              <p:nvPr/>
            </p:nvSpPr>
            <p:spPr bwMode="auto">
              <a:xfrm>
                <a:off x="3727451" y="3897313"/>
                <a:ext cx="206375" cy="441325"/>
              </a:xfrm>
              <a:custGeom>
                <a:avLst/>
                <a:gdLst>
                  <a:gd name="T0" fmla="*/ 1 w 130"/>
                  <a:gd name="T1" fmla="*/ 202 h 278"/>
                  <a:gd name="T2" fmla="*/ 7 w 130"/>
                  <a:gd name="T3" fmla="*/ 202 h 278"/>
                  <a:gd name="T4" fmla="*/ 16 w 130"/>
                  <a:gd name="T5" fmla="*/ 202 h 278"/>
                  <a:gd name="T6" fmla="*/ 29 w 130"/>
                  <a:gd name="T7" fmla="*/ 204 h 278"/>
                  <a:gd name="T8" fmla="*/ 45 w 130"/>
                  <a:gd name="T9" fmla="*/ 207 h 278"/>
                  <a:gd name="T10" fmla="*/ 57 w 130"/>
                  <a:gd name="T11" fmla="*/ 209 h 278"/>
                  <a:gd name="T12" fmla="*/ 67 w 130"/>
                  <a:gd name="T13" fmla="*/ 209 h 278"/>
                  <a:gd name="T14" fmla="*/ 75 w 130"/>
                  <a:gd name="T15" fmla="*/ 209 h 278"/>
                  <a:gd name="T16" fmla="*/ 80 w 130"/>
                  <a:gd name="T17" fmla="*/ 206 h 278"/>
                  <a:gd name="T18" fmla="*/ 86 w 130"/>
                  <a:gd name="T19" fmla="*/ 198 h 278"/>
                  <a:gd name="T20" fmla="*/ 89 w 130"/>
                  <a:gd name="T21" fmla="*/ 186 h 278"/>
                  <a:gd name="T22" fmla="*/ 92 w 130"/>
                  <a:gd name="T23" fmla="*/ 170 h 278"/>
                  <a:gd name="T24" fmla="*/ 95 w 130"/>
                  <a:gd name="T25" fmla="*/ 144 h 278"/>
                  <a:gd name="T26" fmla="*/ 95 w 130"/>
                  <a:gd name="T27" fmla="*/ 107 h 278"/>
                  <a:gd name="T28" fmla="*/ 92 w 130"/>
                  <a:gd name="T29" fmla="*/ 79 h 278"/>
                  <a:gd name="T30" fmla="*/ 88 w 130"/>
                  <a:gd name="T31" fmla="*/ 63 h 278"/>
                  <a:gd name="T32" fmla="*/ 84 w 130"/>
                  <a:gd name="T33" fmla="*/ 49 h 278"/>
                  <a:gd name="T34" fmla="*/ 79 w 130"/>
                  <a:gd name="T35" fmla="*/ 36 h 278"/>
                  <a:gd name="T36" fmla="*/ 72 w 130"/>
                  <a:gd name="T37" fmla="*/ 26 h 278"/>
                  <a:gd name="T38" fmla="*/ 66 w 130"/>
                  <a:gd name="T39" fmla="*/ 19 h 278"/>
                  <a:gd name="T40" fmla="*/ 62 w 130"/>
                  <a:gd name="T41" fmla="*/ 12 h 278"/>
                  <a:gd name="T42" fmla="*/ 61 w 130"/>
                  <a:gd name="T43" fmla="*/ 7 h 278"/>
                  <a:gd name="T44" fmla="*/ 61 w 130"/>
                  <a:gd name="T45" fmla="*/ 3 h 278"/>
                  <a:gd name="T46" fmla="*/ 64 w 130"/>
                  <a:gd name="T47" fmla="*/ 0 h 278"/>
                  <a:gd name="T48" fmla="*/ 70 w 130"/>
                  <a:gd name="T49" fmla="*/ 0 h 278"/>
                  <a:gd name="T50" fmla="*/ 75 w 130"/>
                  <a:gd name="T51" fmla="*/ 1 h 278"/>
                  <a:gd name="T52" fmla="*/ 82 w 130"/>
                  <a:gd name="T53" fmla="*/ 5 h 278"/>
                  <a:gd name="T54" fmla="*/ 89 w 130"/>
                  <a:gd name="T55" fmla="*/ 9 h 278"/>
                  <a:gd name="T56" fmla="*/ 97 w 130"/>
                  <a:gd name="T57" fmla="*/ 17 h 278"/>
                  <a:gd name="T58" fmla="*/ 105 w 130"/>
                  <a:gd name="T59" fmla="*/ 29 h 278"/>
                  <a:gd name="T60" fmla="*/ 112 w 130"/>
                  <a:gd name="T61" fmla="*/ 44 h 278"/>
                  <a:gd name="T62" fmla="*/ 120 w 130"/>
                  <a:gd name="T63" fmla="*/ 62 h 278"/>
                  <a:gd name="T64" fmla="*/ 125 w 130"/>
                  <a:gd name="T65" fmla="*/ 84 h 278"/>
                  <a:gd name="T66" fmla="*/ 129 w 130"/>
                  <a:gd name="T67" fmla="*/ 107 h 278"/>
                  <a:gd name="T68" fmla="*/ 130 w 130"/>
                  <a:gd name="T69" fmla="*/ 129 h 278"/>
                  <a:gd name="T70" fmla="*/ 130 w 130"/>
                  <a:gd name="T71" fmla="*/ 150 h 278"/>
                  <a:gd name="T72" fmla="*/ 129 w 130"/>
                  <a:gd name="T73" fmla="*/ 171 h 278"/>
                  <a:gd name="T74" fmla="*/ 126 w 130"/>
                  <a:gd name="T75" fmla="*/ 191 h 278"/>
                  <a:gd name="T76" fmla="*/ 122 w 130"/>
                  <a:gd name="T77" fmla="*/ 208 h 278"/>
                  <a:gd name="T78" fmla="*/ 118 w 130"/>
                  <a:gd name="T79" fmla="*/ 223 h 278"/>
                  <a:gd name="T80" fmla="*/ 113 w 130"/>
                  <a:gd name="T81" fmla="*/ 240 h 278"/>
                  <a:gd name="T82" fmla="*/ 108 w 130"/>
                  <a:gd name="T83" fmla="*/ 250 h 278"/>
                  <a:gd name="T84" fmla="*/ 101 w 130"/>
                  <a:gd name="T85" fmla="*/ 258 h 278"/>
                  <a:gd name="T86" fmla="*/ 96 w 130"/>
                  <a:gd name="T87" fmla="*/ 265 h 278"/>
                  <a:gd name="T88" fmla="*/ 86 w 130"/>
                  <a:gd name="T89" fmla="*/ 273 h 278"/>
                  <a:gd name="T90" fmla="*/ 80 w 130"/>
                  <a:gd name="T91" fmla="*/ 277 h 278"/>
                  <a:gd name="T92" fmla="*/ 75 w 130"/>
                  <a:gd name="T93" fmla="*/ 278 h 278"/>
                  <a:gd name="T94" fmla="*/ 71 w 130"/>
                  <a:gd name="T95" fmla="*/ 278 h 278"/>
                  <a:gd name="T96" fmla="*/ 68 w 130"/>
                  <a:gd name="T97" fmla="*/ 277 h 278"/>
                  <a:gd name="T98" fmla="*/ 66 w 130"/>
                  <a:gd name="T99" fmla="*/ 273 h 278"/>
                  <a:gd name="T100" fmla="*/ 63 w 130"/>
                  <a:gd name="T101" fmla="*/ 266 h 278"/>
                  <a:gd name="T102" fmla="*/ 62 w 130"/>
                  <a:gd name="T103" fmla="*/ 258 h 278"/>
                  <a:gd name="T104" fmla="*/ 57 w 130"/>
                  <a:gd name="T105" fmla="*/ 249 h 278"/>
                  <a:gd name="T106" fmla="*/ 47 w 130"/>
                  <a:gd name="T107" fmla="*/ 240 h 278"/>
                  <a:gd name="T108" fmla="*/ 37 w 130"/>
                  <a:gd name="T109" fmla="*/ 232 h 278"/>
                  <a:gd name="T110" fmla="*/ 22 w 130"/>
                  <a:gd name="T111" fmla="*/ 221 h 278"/>
                  <a:gd name="T112" fmla="*/ 10 w 130"/>
                  <a:gd name="T113" fmla="*/ 213 h 278"/>
                  <a:gd name="T114" fmla="*/ 3 w 130"/>
                  <a:gd name="T115" fmla="*/ 208 h 278"/>
                  <a:gd name="T116" fmla="*/ 0 w 130"/>
                  <a:gd name="T117" fmla="*/ 204 h 278"/>
                  <a:gd name="T118" fmla="*/ 0 w 130"/>
                  <a:gd name="T119" fmla="*/ 203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0" h="278">
                    <a:moveTo>
                      <a:pt x="0" y="203"/>
                    </a:moveTo>
                    <a:lnTo>
                      <a:pt x="1" y="202"/>
                    </a:lnTo>
                    <a:lnTo>
                      <a:pt x="4" y="202"/>
                    </a:lnTo>
                    <a:lnTo>
                      <a:pt x="7" y="202"/>
                    </a:lnTo>
                    <a:lnTo>
                      <a:pt x="10" y="202"/>
                    </a:lnTo>
                    <a:lnTo>
                      <a:pt x="16" y="202"/>
                    </a:lnTo>
                    <a:lnTo>
                      <a:pt x="21" y="203"/>
                    </a:lnTo>
                    <a:lnTo>
                      <a:pt x="29" y="204"/>
                    </a:lnTo>
                    <a:lnTo>
                      <a:pt x="37" y="206"/>
                    </a:lnTo>
                    <a:lnTo>
                      <a:pt x="45" y="207"/>
                    </a:lnTo>
                    <a:lnTo>
                      <a:pt x="51" y="208"/>
                    </a:lnTo>
                    <a:lnTo>
                      <a:pt x="57" y="209"/>
                    </a:lnTo>
                    <a:lnTo>
                      <a:pt x="62" y="209"/>
                    </a:lnTo>
                    <a:lnTo>
                      <a:pt x="67" y="209"/>
                    </a:lnTo>
                    <a:lnTo>
                      <a:pt x="71" y="209"/>
                    </a:lnTo>
                    <a:lnTo>
                      <a:pt x="75" y="209"/>
                    </a:lnTo>
                    <a:lnTo>
                      <a:pt x="78" y="208"/>
                    </a:lnTo>
                    <a:lnTo>
                      <a:pt x="80" y="206"/>
                    </a:lnTo>
                    <a:lnTo>
                      <a:pt x="83" y="203"/>
                    </a:lnTo>
                    <a:lnTo>
                      <a:pt x="86" y="198"/>
                    </a:lnTo>
                    <a:lnTo>
                      <a:pt x="88" y="192"/>
                    </a:lnTo>
                    <a:lnTo>
                      <a:pt x="89" y="186"/>
                    </a:lnTo>
                    <a:lnTo>
                      <a:pt x="91" y="179"/>
                    </a:lnTo>
                    <a:lnTo>
                      <a:pt x="92" y="170"/>
                    </a:lnTo>
                    <a:lnTo>
                      <a:pt x="93" y="161"/>
                    </a:lnTo>
                    <a:lnTo>
                      <a:pt x="95" y="144"/>
                    </a:lnTo>
                    <a:lnTo>
                      <a:pt x="96" y="125"/>
                    </a:lnTo>
                    <a:lnTo>
                      <a:pt x="95" y="107"/>
                    </a:lnTo>
                    <a:lnTo>
                      <a:pt x="93" y="88"/>
                    </a:lnTo>
                    <a:lnTo>
                      <a:pt x="92" y="79"/>
                    </a:lnTo>
                    <a:lnTo>
                      <a:pt x="91" y="71"/>
                    </a:lnTo>
                    <a:lnTo>
                      <a:pt x="88" y="63"/>
                    </a:lnTo>
                    <a:lnTo>
                      <a:pt x="87" y="55"/>
                    </a:lnTo>
                    <a:lnTo>
                      <a:pt x="84" y="49"/>
                    </a:lnTo>
                    <a:lnTo>
                      <a:pt x="82" y="42"/>
                    </a:lnTo>
                    <a:lnTo>
                      <a:pt x="79" y="36"/>
                    </a:lnTo>
                    <a:lnTo>
                      <a:pt x="75" y="30"/>
                    </a:lnTo>
                    <a:lnTo>
                      <a:pt x="72" y="26"/>
                    </a:lnTo>
                    <a:lnTo>
                      <a:pt x="68" y="23"/>
                    </a:lnTo>
                    <a:lnTo>
                      <a:pt x="66" y="19"/>
                    </a:lnTo>
                    <a:lnTo>
                      <a:pt x="64" y="15"/>
                    </a:lnTo>
                    <a:lnTo>
                      <a:pt x="62" y="12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1" y="5"/>
                    </a:lnTo>
                    <a:lnTo>
                      <a:pt x="61" y="3"/>
                    </a:lnTo>
                    <a:lnTo>
                      <a:pt x="62" y="1"/>
                    </a:lnTo>
                    <a:lnTo>
                      <a:pt x="64" y="0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5" y="1"/>
                    </a:lnTo>
                    <a:lnTo>
                      <a:pt x="78" y="3"/>
                    </a:lnTo>
                    <a:lnTo>
                      <a:pt x="82" y="5"/>
                    </a:lnTo>
                    <a:lnTo>
                      <a:pt x="86" y="7"/>
                    </a:lnTo>
                    <a:lnTo>
                      <a:pt x="89" y="9"/>
                    </a:lnTo>
                    <a:lnTo>
                      <a:pt x="93" y="13"/>
                    </a:lnTo>
                    <a:lnTo>
                      <a:pt x="97" y="17"/>
                    </a:lnTo>
                    <a:lnTo>
                      <a:pt x="101" y="23"/>
                    </a:lnTo>
                    <a:lnTo>
                      <a:pt x="105" y="29"/>
                    </a:lnTo>
                    <a:lnTo>
                      <a:pt x="109" y="36"/>
                    </a:lnTo>
                    <a:lnTo>
                      <a:pt x="112" y="44"/>
                    </a:lnTo>
                    <a:lnTo>
                      <a:pt x="116" y="53"/>
                    </a:lnTo>
                    <a:lnTo>
                      <a:pt x="120" y="62"/>
                    </a:lnTo>
                    <a:lnTo>
                      <a:pt x="122" y="73"/>
                    </a:lnTo>
                    <a:lnTo>
                      <a:pt x="125" y="84"/>
                    </a:lnTo>
                    <a:lnTo>
                      <a:pt x="126" y="96"/>
                    </a:lnTo>
                    <a:lnTo>
                      <a:pt x="129" y="107"/>
                    </a:lnTo>
                    <a:lnTo>
                      <a:pt x="130" y="117"/>
                    </a:lnTo>
                    <a:lnTo>
                      <a:pt x="130" y="129"/>
                    </a:lnTo>
                    <a:lnTo>
                      <a:pt x="130" y="140"/>
                    </a:lnTo>
                    <a:lnTo>
                      <a:pt x="130" y="150"/>
                    </a:lnTo>
                    <a:lnTo>
                      <a:pt x="130" y="161"/>
                    </a:lnTo>
                    <a:lnTo>
                      <a:pt x="129" y="171"/>
                    </a:lnTo>
                    <a:lnTo>
                      <a:pt x="128" y="182"/>
                    </a:lnTo>
                    <a:lnTo>
                      <a:pt x="126" y="191"/>
                    </a:lnTo>
                    <a:lnTo>
                      <a:pt x="125" y="200"/>
                    </a:lnTo>
                    <a:lnTo>
                      <a:pt x="122" y="208"/>
                    </a:lnTo>
                    <a:lnTo>
                      <a:pt x="121" y="216"/>
                    </a:lnTo>
                    <a:lnTo>
                      <a:pt x="118" y="223"/>
                    </a:lnTo>
                    <a:lnTo>
                      <a:pt x="117" y="229"/>
                    </a:lnTo>
                    <a:lnTo>
                      <a:pt x="113" y="240"/>
                    </a:lnTo>
                    <a:lnTo>
                      <a:pt x="111" y="245"/>
                    </a:lnTo>
                    <a:lnTo>
                      <a:pt x="108" y="250"/>
                    </a:lnTo>
                    <a:lnTo>
                      <a:pt x="105" y="254"/>
                    </a:lnTo>
                    <a:lnTo>
                      <a:pt x="101" y="258"/>
                    </a:lnTo>
                    <a:lnTo>
                      <a:pt x="99" y="262"/>
                    </a:lnTo>
                    <a:lnTo>
                      <a:pt x="96" y="265"/>
                    </a:lnTo>
                    <a:lnTo>
                      <a:pt x="89" y="271"/>
                    </a:lnTo>
                    <a:lnTo>
                      <a:pt x="86" y="273"/>
                    </a:lnTo>
                    <a:lnTo>
                      <a:pt x="83" y="275"/>
                    </a:lnTo>
                    <a:lnTo>
                      <a:pt x="80" y="277"/>
                    </a:lnTo>
                    <a:lnTo>
                      <a:pt x="78" y="278"/>
                    </a:lnTo>
                    <a:lnTo>
                      <a:pt x="75" y="278"/>
                    </a:lnTo>
                    <a:lnTo>
                      <a:pt x="72" y="278"/>
                    </a:lnTo>
                    <a:lnTo>
                      <a:pt x="71" y="278"/>
                    </a:lnTo>
                    <a:lnTo>
                      <a:pt x="70" y="278"/>
                    </a:lnTo>
                    <a:lnTo>
                      <a:pt x="68" y="277"/>
                    </a:lnTo>
                    <a:lnTo>
                      <a:pt x="67" y="274"/>
                    </a:lnTo>
                    <a:lnTo>
                      <a:pt x="66" y="273"/>
                    </a:lnTo>
                    <a:lnTo>
                      <a:pt x="64" y="270"/>
                    </a:lnTo>
                    <a:lnTo>
                      <a:pt x="63" y="266"/>
                    </a:lnTo>
                    <a:lnTo>
                      <a:pt x="63" y="263"/>
                    </a:lnTo>
                    <a:lnTo>
                      <a:pt x="62" y="258"/>
                    </a:lnTo>
                    <a:lnTo>
                      <a:pt x="59" y="253"/>
                    </a:lnTo>
                    <a:lnTo>
                      <a:pt x="57" y="249"/>
                    </a:lnTo>
                    <a:lnTo>
                      <a:pt x="53" y="245"/>
                    </a:lnTo>
                    <a:lnTo>
                      <a:pt x="47" y="240"/>
                    </a:lnTo>
                    <a:lnTo>
                      <a:pt x="42" y="236"/>
                    </a:lnTo>
                    <a:lnTo>
                      <a:pt x="37" y="232"/>
                    </a:lnTo>
                    <a:lnTo>
                      <a:pt x="29" y="227"/>
                    </a:lnTo>
                    <a:lnTo>
                      <a:pt x="22" y="221"/>
                    </a:lnTo>
                    <a:lnTo>
                      <a:pt x="16" y="217"/>
                    </a:lnTo>
                    <a:lnTo>
                      <a:pt x="10" y="213"/>
                    </a:lnTo>
                    <a:lnTo>
                      <a:pt x="7" y="211"/>
                    </a:lnTo>
                    <a:lnTo>
                      <a:pt x="3" y="208"/>
                    </a:lnTo>
                    <a:lnTo>
                      <a:pt x="1" y="206"/>
                    </a:lnTo>
                    <a:lnTo>
                      <a:pt x="0" y="204"/>
                    </a:lnTo>
                    <a:lnTo>
                      <a:pt x="0" y="203"/>
                    </a:lnTo>
                    <a:lnTo>
                      <a:pt x="0" y="203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695"/>
              <p:cNvSpPr/>
              <p:nvPr/>
            </p:nvSpPr>
            <p:spPr bwMode="auto">
              <a:xfrm>
                <a:off x="3714751" y="3694113"/>
                <a:ext cx="246063" cy="52388"/>
              </a:xfrm>
              <a:custGeom>
                <a:avLst/>
                <a:gdLst>
                  <a:gd name="T0" fmla="*/ 154 w 155"/>
                  <a:gd name="T1" fmla="*/ 19 h 33"/>
                  <a:gd name="T2" fmla="*/ 79 w 155"/>
                  <a:gd name="T3" fmla="*/ 25 h 33"/>
                  <a:gd name="T4" fmla="*/ 5 w 155"/>
                  <a:gd name="T5" fmla="*/ 33 h 33"/>
                  <a:gd name="T6" fmla="*/ 0 w 155"/>
                  <a:gd name="T7" fmla="*/ 16 h 33"/>
                  <a:gd name="T8" fmla="*/ 12 w 155"/>
                  <a:gd name="T9" fmla="*/ 14 h 33"/>
                  <a:gd name="T10" fmla="*/ 22 w 155"/>
                  <a:gd name="T11" fmla="*/ 12 h 33"/>
                  <a:gd name="T12" fmla="*/ 32 w 155"/>
                  <a:gd name="T13" fmla="*/ 11 h 33"/>
                  <a:gd name="T14" fmla="*/ 41 w 155"/>
                  <a:gd name="T15" fmla="*/ 10 h 33"/>
                  <a:gd name="T16" fmla="*/ 50 w 155"/>
                  <a:gd name="T17" fmla="*/ 10 h 33"/>
                  <a:gd name="T18" fmla="*/ 58 w 155"/>
                  <a:gd name="T19" fmla="*/ 8 h 33"/>
                  <a:gd name="T20" fmla="*/ 66 w 155"/>
                  <a:gd name="T21" fmla="*/ 7 h 33"/>
                  <a:gd name="T22" fmla="*/ 72 w 155"/>
                  <a:gd name="T23" fmla="*/ 6 h 33"/>
                  <a:gd name="T24" fmla="*/ 79 w 155"/>
                  <a:gd name="T25" fmla="*/ 4 h 33"/>
                  <a:gd name="T26" fmla="*/ 86 w 155"/>
                  <a:gd name="T27" fmla="*/ 4 h 33"/>
                  <a:gd name="T28" fmla="*/ 91 w 155"/>
                  <a:gd name="T29" fmla="*/ 3 h 33"/>
                  <a:gd name="T30" fmla="*/ 95 w 155"/>
                  <a:gd name="T31" fmla="*/ 3 h 33"/>
                  <a:gd name="T32" fmla="*/ 100 w 155"/>
                  <a:gd name="T33" fmla="*/ 2 h 33"/>
                  <a:gd name="T34" fmla="*/ 104 w 155"/>
                  <a:gd name="T35" fmla="*/ 2 h 33"/>
                  <a:gd name="T36" fmla="*/ 107 w 155"/>
                  <a:gd name="T37" fmla="*/ 0 h 33"/>
                  <a:gd name="T38" fmla="*/ 109 w 155"/>
                  <a:gd name="T39" fmla="*/ 0 h 33"/>
                  <a:gd name="T40" fmla="*/ 120 w 155"/>
                  <a:gd name="T41" fmla="*/ 0 h 33"/>
                  <a:gd name="T42" fmla="*/ 130 w 155"/>
                  <a:gd name="T43" fmla="*/ 0 h 33"/>
                  <a:gd name="T44" fmla="*/ 144 w 155"/>
                  <a:gd name="T45" fmla="*/ 2 h 33"/>
                  <a:gd name="T46" fmla="*/ 155 w 155"/>
                  <a:gd name="T47" fmla="*/ 3 h 33"/>
                  <a:gd name="T48" fmla="*/ 154 w 155"/>
                  <a:gd name="T49" fmla="*/ 19 h 33"/>
                  <a:gd name="T50" fmla="*/ 154 w 155"/>
                  <a:gd name="T51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5" h="33">
                    <a:moveTo>
                      <a:pt x="154" y="19"/>
                    </a:moveTo>
                    <a:lnTo>
                      <a:pt x="79" y="25"/>
                    </a:lnTo>
                    <a:lnTo>
                      <a:pt x="5" y="33"/>
                    </a:lnTo>
                    <a:lnTo>
                      <a:pt x="0" y="16"/>
                    </a:lnTo>
                    <a:lnTo>
                      <a:pt x="12" y="14"/>
                    </a:lnTo>
                    <a:lnTo>
                      <a:pt x="22" y="12"/>
                    </a:lnTo>
                    <a:lnTo>
                      <a:pt x="32" y="11"/>
                    </a:lnTo>
                    <a:lnTo>
                      <a:pt x="41" y="10"/>
                    </a:lnTo>
                    <a:lnTo>
                      <a:pt x="50" y="10"/>
                    </a:lnTo>
                    <a:lnTo>
                      <a:pt x="58" y="8"/>
                    </a:lnTo>
                    <a:lnTo>
                      <a:pt x="66" y="7"/>
                    </a:lnTo>
                    <a:lnTo>
                      <a:pt x="72" y="6"/>
                    </a:lnTo>
                    <a:lnTo>
                      <a:pt x="79" y="4"/>
                    </a:lnTo>
                    <a:lnTo>
                      <a:pt x="86" y="4"/>
                    </a:lnTo>
                    <a:lnTo>
                      <a:pt x="91" y="3"/>
                    </a:lnTo>
                    <a:lnTo>
                      <a:pt x="95" y="3"/>
                    </a:lnTo>
                    <a:lnTo>
                      <a:pt x="100" y="2"/>
                    </a:lnTo>
                    <a:lnTo>
                      <a:pt x="104" y="2"/>
                    </a:lnTo>
                    <a:lnTo>
                      <a:pt x="107" y="0"/>
                    </a:lnTo>
                    <a:lnTo>
                      <a:pt x="109" y="0"/>
                    </a:lnTo>
                    <a:lnTo>
                      <a:pt x="120" y="0"/>
                    </a:lnTo>
                    <a:lnTo>
                      <a:pt x="130" y="0"/>
                    </a:lnTo>
                    <a:lnTo>
                      <a:pt x="144" y="2"/>
                    </a:lnTo>
                    <a:lnTo>
                      <a:pt x="155" y="3"/>
                    </a:lnTo>
                    <a:lnTo>
                      <a:pt x="154" y="19"/>
                    </a:lnTo>
                    <a:lnTo>
                      <a:pt x="154" y="19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696"/>
              <p:cNvSpPr/>
              <p:nvPr/>
            </p:nvSpPr>
            <p:spPr bwMode="auto">
              <a:xfrm>
                <a:off x="3662363" y="3482975"/>
                <a:ext cx="411163" cy="257175"/>
              </a:xfrm>
              <a:custGeom>
                <a:avLst/>
                <a:gdLst>
                  <a:gd name="T0" fmla="*/ 216 w 259"/>
                  <a:gd name="T1" fmla="*/ 119 h 162"/>
                  <a:gd name="T2" fmla="*/ 212 w 259"/>
                  <a:gd name="T3" fmla="*/ 129 h 162"/>
                  <a:gd name="T4" fmla="*/ 207 w 259"/>
                  <a:gd name="T5" fmla="*/ 139 h 162"/>
                  <a:gd name="T6" fmla="*/ 203 w 259"/>
                  <a:gd name="T7" fmla="*/ 148 h 162"/>
                  <a:gd name="T8" fmla="*/ 198 w 259"/>
                  <a:gd name="T9" fmla="*/ 153 h 162"/>
                  <a:gd name="T10" fmla="*/ 192 w 259"/>
                  <a:gd name="T11" fmla="*/ 158 h 162"/>
                  <a:gd name="T12" fmla="*/ 187 w 259"/>
                  <a:gd name="T13" fmla="*/ 161 h 162"/>
                  <a:gd name="T14" fmla="*/ 182 w 259"/>
                  <a:gd name="T15" fmla="*/ 162 h 162"/>
                  <a:gd name="T16" fmla="*/ 180 w 259"/>
                  <a:gd name="T17" fmla="*/ 147 h 162"/>
                  <a:gd name="T18" fmla="*/ 186 w 259"/>
                  <a:gd name="T19" fmla="*/ 119 h 162"/>
                  <a:gd name="T20" fmla="*/ 188 w 259"/>
                  <a:gd name="T21" fmla="*/ 95 h 162"/>
                  <a:gd name="T22" fmla="*/ 192 w 259"/>
                  <a:gd name="T23" fmla="*/ 75 h 162"/>
                  <a:gd name="T24" fmla="*/ 195 w 259"/>
                  <a:gd name="T25" fmla="*/ 60 h 162"/>
                  <a:gd name="T26" fmla="*/ 196 w 259"/>
                  <a:gd name="T27" fmla="*/ 48 h 162"/>
                  <a:gd name="T28" fmla="*/ 198 w 259"/>
                  <a:gd name="T29" fmla="*/ 40 h 162"/>
                  <a:gd name="T30" fmla="*/ 198 w 259"/>
                  <a:gd name="T31" fmla="*/ 35 h 162"/>
                  <a:gd name="T32" fmla="*/ 195 w 259"/>
                  <a:gd name="T33" fmla="*/ 32 h 162"/>
                  <a:gd name="T34" fmla="*/ 191 w 259"/>
                  <a:gd name="T35" fmla="*/ 32 h 162"/>
                  <a:gd name="T36" fmla="*/ 187 w 259"/>
                  <a:gd name="T37" fmla="*/ 32 h 162"/>
                  <a:gd name="T38" fmla="*/ 178 w 259"/>
                  <a:gd name="T39" fmla="*/ 32 h 162"/>
                  <a:gd name="T40" fmla="*/ 162 w 259"/>
                  <a:gd name="T41" fmla="*/ 32 h 162"/>
                  <a:gd name="T42" fmla="*/ 150 w 259"/>
                  <a:gd name="T43" fmla="*/ 35 h 162"/>
                  <a:gd name="T44" fmla="*/ 141 w 259"/>
                  <a:gd name="T45" fmla="*/ 36 h 162"/>
                  <a:gd name="T46" fmla="*/ 129 w 259"/>
                  <a:gd name="T47" fmla="*/ 39 h 162"/>
                  <a:gd name="T48" fmla="*/ 113 w 259"/>
                  <a:gd name="T49" fmla="*/ 41 h 162"/>
                  <a:gd name="T50" fmla="*/ 95 w 259"/>
                  <a:gd name="T51" fmla="*/ 45 h 162"/>
                  <a:gd name="T52" fmla="*/ 71 w 259"/>
                  <a:gd name="T53" fmla="*/ 49 h 162"/>
                  <a:gd name="T54" fmla="*/ 46 w 259"/>
                  <a:gd name="T55" fmla="*/ 53 h 162"/>
                  <a:gd name="T56" fmla="*/ 16 w 259"/>
                  <a:gd name="T57" fmla="*/ 57 h 162"/>
                  <a:gd name="T58" fmla="*/ 0 w 259"/>
                  <a:gd name="T59" fmla="*/ 36 h 162"/>
                  <a:gd name="T60" fmla="*/ 20 w 259"/>
                  <a:gd name="T61" fmla="*/ 36 h 162"/>
                  <a:gd name="T62" fmla="*/ 42 w 259"/>
                  <a:gd name="T63" fmla="*/ 33 h 162"/>
                  <a:gd name="T64" fmla="*/ 70 w 259"/>
                  <a:gd name="T65" fmla="*/ 29 h 162"/>
                  <a:gd name="T66" fmla="*/ 102 w 259"/>
                  <a:gd name="T67" fmla="*/ 24 h 162"/>
                  <a:gd name="T68" fmla="*/ 117 w 259"/>
                  <a:gd name="T69" fmla="*/ 20 h 162"/>
                  <a:gd name="T70" fmla="*/ 130 w 259"/>
                  <a:gd name="T71" fmla="*/ 18 h 162"/>
                  <a:gd name="T72" fmla="*/ 144 w 259"/>
                  <a:gd name="T73" fmla="*/ 15 h 162"/>
                  <a:gd name="T74" fmla="*/ 154 w 259"/>
                  <a:gd name="T75" fmla="*/ 12 h 162"/>
                  <a:gd name="T76" fmla="*/ 163 w 259"/>
                  <a:gd name="T77" fmla="*/ 10 h 162"/>
                  <a:gd name="T78" fmla="*/ 171 w 259"/>
                  <a:gd name="T79" fmla="*/ 8 h 162"/>
                  <a:gd name="T80" fmla="*/ 178 w 259"/>
                  <a:gd name="T81" fmla="*/ 7 h 162"/>
                  <a:gd name="T82" fmla="*/ 182 w 259"/>
                  <a:gd name="T83" fmla="*/ 6 h 162"/>
                  <a:gd name="T84" fmla="*/ 191 w 259"/>
                  <a:gd name="T85" fmla="*/ 2 h 162"/>
                  <a:gd name="T86" fmla="*/ 199 w 259"/>
                  <a:gd name="T87" fmla="*/ 0 h 162"/>
                  <a:gd name="T88" fmla="*/ 207 w 259"/>
                  <a:gd name="T89" fmla="*/ 3 h 162"/>
                  <a:gd name="T90" fmla="*/ 217 w 259"/>
                  <a:gd name="T91" fmla="*/ 6 h 162"/>
                  <a:gd name="T92" fmla="*/ 229 w 259"/>
                  <a:gd name="T93" fmla="*/ 11 h 162"/>
                  <a:gd name="T94" fmla="*/ 244 w 259"/>
                  <a:gd name="T95" fmla="*/ 22 h 162"/>
                  <a:gd name="T96" fmla="*/ 253 w 259"/>
                  <a:gd name="T97" fmla="*/ 31 h 162"/>
                  <a:gd name="T98" fmla="*/ 259 w 259"/>
                  <a:gd name="T99" fmla="*/ 36 h 162"/>
                  <a:gd name="T100" fmla="*/ 259 w 259"/>
                  <a:gd name="T101" fmla="*/ 40 h 162"/>
                  <a:gd name="T102" fmla="*/ 258 w 259"/>
                  <a:gd name="T103" fmla="*/ 44 h 162"/>
                  <a:gd name="T104" fmla="*/ 254 w 259"/>
                  <a:gd name="T105" fmla="*/ 48 h 162"/>
                  <a:gd name="T106" fmla="*/ 249 w 259"/>
                  <a:gd name="T107" fmla="*/ 49 h 162"/>
                  <a:gd name="T108" fmla="*/ 245 w 259"/>
                  <a:gd name="T109" fmla="*/ 52 h 162"/>
                  <a:gd name="T110" fmla="*/ 242 w 259"/>
                  <a:gd name="T111" fmla="*/ 57 h 162"/>
                  <a:gd name="T112" fmla="*/ 238 w 259"/>
                  <a:gd name="T113" fmla="*/ 62 h 162"/>
                  <a:gd name="T114" fmla="*/ 234 w 259"/>
                  <a:gd name="T115" fmla="*/ 69 h 162"/>
                  <a:gd name="T116" fmla="*/ 231 w 259"/>
                  <a:gd name="T117" fmla="*/ 78 h 162"/>
                  <a:gd name="T118" fmla="*/ 227 w 259"/>
                  <a:gd name="T119" fmla="*/ 87 h 162"/>
                  <a:gd name="T120" fmla="*/ 223 w 259"/>
                  <a:gd name="T121" fmla="*/ 99 h 162"/>
                  <a:gd name="T122" fmla="*/ 217 w 259"/>
                  <a:gd name="T123" fmla="*/ 11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9" h="162">
                    <a:moveTo>
                      <a:pt x="217" y="112"/>
                    </a:moveTo>
                    <a:lnTo>
                      <a:pt x="216" y="119"/>
                    </a:lnTo>
                    <a:lnTo>
                      <a:pt x="213" y="124"/>
                    </a:lnTo>
                    <a:lnTo>
                      <a:pt x="212" y="129"/>
                    </a:lnTo>
                    <a:lnTo>
                      <a:pt x="209" y="135"/>
                    </a:lnTo>
                    <a:lnTo>
                      <a:pt x="207" y="139"/>
                    </a:lnTo>
                    <a:lnTo>
                      <a:pt x="204" y="144"/>
                    </a:lnTo>
                    <a:lnTo>
                      <a:pt x="203" y="148"/>
                    </a:lnTo>
                    <a:lnTo>
                      <a:pt x="200" y="151"/>
                    </a:lnTo>
                    <a:lnTo>
                      <a:pt x="198" y="153"/>
                    </a:lnTo>
                    <a:lnTo>
                      <a:pt x="195" y="156"/>
                    </a:lnTo>
                    <a:lnTo>
                      <a:pt x="192" y="158"/>
                    </a:lnTo>
                    <a:lnTo>
                      <a:pt x="190" y="160"/>
                    </a:lnTo>
                    <a:lnTo>
                      <a:pt x="187" y="161"/>
                    </a:lnTo>
                    <a:lnTo>
                      <a:pt x="184" y="161"/>
                    </a:lnTo>
                    <a:lnTo>
                      <a:pt x="182" y="162"/>
                    </a:lnTo>
                    <a:lnTo>
                      <a:pt x="179" y="161"/>
                    </a:lnTo>
                    <a:lnTo>
                      <a:pt x="180" y="147"/>
                    </a:lnTo>
                    <a:lnTo>
                      <a:pt x="183" y="132"/>
                    </a:lnTo>
                    <a:lnTo>
                      <a:pt x="186" y="119"/>
                    </a:lnTo>
                    <a:lnTo>
                      <a:pt x="187" y="107"/>
                    </a:lnTo>
                    <a:lnTo>
                      <a:pt x="188" y="95"/>
                    </a:lnTo>
                    <a:lnTo>
                      <a:pt x="191" y="85"/>
                    </a:lnTo>
                    <a:lnTo>
                      <a:pt x="192" y="75"/>
                    </a:lnTo>
                    <a:lnTo>
                      <a:pt x="194" y="68"/>
                    </a:lnTo>
                    <a:lnTo>
                      <a:pt x="195" y="60"/>
                    </a:lnTo>
                    <a:lnTo>
                      <a:pt x="195" y="53"/>
                    </a:lnTo>
                    <a:lnTo>
                      <a:pt x="196" y="48"/>
                    </a:lnTo>
                    <a:lnTo>
                      <a:pt x="196" y="44"/>
                    </a:lnTo>
                    <a:lnTo>
                      <a:pt x="198" y="40"/>
                    </a:lnTo>
                    <a:lnTo>
                      <a:pt x="198" y="37"/>
                    </a:lnTo>
                    <a:lnTo>
                      <a:pt x="198" y="35"/>
                    </a:lnTo>
                    <a:lnTo>
                      <a:pt x="196" y="33"/>
                    </a:lnTo>
                    <a:lnTo>
                      <a:pt x="195" y="32"/>
                    </a:lnTo>
                    <a:lnTo>
                      <a:pt x="192" y="32"/>
                    </a:lnTo>
                    <a:lnTo>
                      <a:pt x="191" y="32"/>
                    </a:lnTo>
                    <a:lnTo>
                      <a:pt x="188" y="32"/>
                    </a:lnTo>
                    <a:lnTo>
                      <a:pt x="187" y="32"/>
                    </a:lnTo>
                    <a:lnTo>
                      <a:pt x="184" y="32"/>
                    </a:lnTo>
                    <a:lnTo>
                      <a:pt x="178" y="32"/>
                    </a:lnTo>
                    <a:lnTo>
                      <a:pt x="170" y="32"/>
                    </a:lnTo>
                    <a:lnTo>
                      <a:pt x="162" y="32"/>
                    </a:lnTo>
                    <a:lnTo>
                      <a:pt x="153" y="33"/>
                    </a:lnTo>
                    <a:lnTo>
                      <a:pt x="150" y="35"/>
                    </a:lnTo>
                    <a:lnTo>
                      <a:pt x="146" y="36"/>
                    </a:lnTo>
                    <a:lnTo>
                      <a:pt x="141" y="36"/>
                    </a:lnTo>
                    <a:lnTo>
                      <a:pt x="136" y="37"/>
                    </a:lnTo>
                    <a:lnTo>
                      <a:pt x="129" y="39"/>
                    </a:lnTo>
                    <a:lnTo>
                      <a:pt x="123" y="40"/>
                    </a:lnTo>
                    <a:lnTo>
                      <a:pt x="113" y="41"/>
                    </a:lnTo>
                    <a:lnTo>
                      <a:pt x="104" y="43"/>
                    </a:lnTo>
                    <a:lnTo>
                      <a:pt x="95" y="45"/>
                    </a:lnTo>
                    <a:lnTo>
                      <a:pt x="83" y="47"/>
                    </a:lnTo>
                    <a:lnTo>
                      <a:pt x="71" y="49"/>
                    </a:lnTo>
                    <a:lnTo>
                      <a:pt x="59" y="50"/>
                    </a:lnTo>
                    <a:lnTo>
                      <a:pt x="46" y="53"/>
                    </a:lnTo>
                    <a:lnTo>
                      <a:pt x="32" y="56"/>
                    </a:lnTo>
                    <a:lnTo>
                      <a:pt x="16" y="57"/>
                    </a:lnTo>
                    <a:lnTo>
                      <a:pt x="0" y="60"/>
                    </a:lnTo>
                    <a:lnTo>
                      <a:pt x="0" y="36"/>
                    </a:lnTo>
                    <a:lnTo>
                      <a:pt x="9" y="36"/>
                    </a:lnTo>
                    <a:lnTo>
                      <a:pt x="20" y="36"/>
                    </a:lnTo>
                    <a:lnTo>
                      <a:pt x="30" y="35"/>
                    </a:lnTo>
                    <a:lnTo>
                      <a:pt x="42" y="33"/>
                    </a:lnTo>
                    <a:lnTo>
                      <a:pt x="55" y="31"/>
                    </a:lnTo>
                    <a:lnTo>
                      <a:pt x="70" y="29"/>
                    </a:lnTo>
                    <a:lnTo>
                      <a:pt x="84" y="27"/>
                    </a:lnTo>
                    <a:lnTo>
                      <a:pt x="102" y="24"/>
                    </a:lnTo>
                    <a:lnTo>
                      <a:pt x="109" y="22"/>
                    </a:lnTo>
                    <a:lnTo>
                      <a:pt x="117" y="20"/>
                    </a:lnTo>
                    <a:lnTo>
                      <a:pt x="124" y="19"/>
                    </a:lnTo>
                    <a:lnTo>
                      <a:pt x="130" y="18"/>
                    </a:lnTo>
                    <a:lnTo>
                      <a:pt x="137" y="16"/>
                    </a:lnTo>
                    <a:lnTo>
                      <a:pt x="144" y="15"/>
                    </a:lnTo>
                    <a:lnTo>
                      <a:pt x="149" y="14"/>
                    </a:lnTo>
                    <a:lnTo>
                      <a:pt x="154" y="12"/>
                    </a:lnTo>
                    <a:lnTo>
                      <a:pt x="159" y="11"/>
                    </a:lnTo>
                    <a:lnTo>
                      <a:pt x="163" y="10"/>
                    </a:lnTo>
                    <a:lnTo>
                      <a:pt x="169" y="10"/>
                    </a:lnTo>
                    <a:lnTo>
                      <a:pt x="171" y="8"/>
                    </a:lnTo>
                    <a:lnTo>
                      <a:pt x="175" y="7"/>
                    </a:lnTo>
                    <a:lnTo>
                      <a:pt x="178" y="7"/>
                    </a:lnTo>
                    <a:lnTo>
                      <a:pt x="179" y="6"/>
                    </a:lnTo>
                    <a:lnTo>
                      <a:pt x="182" y="6"/>
                    </a:lnTo>
                    <a:lnTo>
                      <a:pt x="187" y="3"/>
                    </a:lnTo>
                    <a:lnTo>
                      <a:pt x="191" y="2"/>
                    </a:lnTo>
                    <a:lnTo>
                      <a:pt x="195" y="0"/>
                    </a:lnTo>
                    <a:lnTo>
                      <a:pt x="199" y="0"/>
                    </a:lnTo>
                    <a:lnTo>
                      <a:pt x="203" y="2"/>
                    </a:lnTo>
                    <a:lnTo>
                      <a:pt x="207" y="3"/>
                    </a:lnTo>
                    <a:lnTo>
                      <a:pt x="212" y="4"/>
                    </a:lnTo>
                    <a:lnTo>
                      <a:pt x="217" y="6"/>
                    </a:lnTo>
                    <a:lnTo>
                      <a:pt x="224" y="8"/>
                    </a:lnTo>
                    <a:lnTo>
                      <a:pt x="229" y="11"/>
                    </a:lnTo>
                    <a:lnTo>
                      <a:pt x="236" y="16"/>
                    </a:lnTo>
                    <a:lnTo>
                      <a:pt x="244" y="22"/>
                    </a:lnTo>
                    <a:lnTo>
                      <a:pt x="249" y="27"/>
                    </a:lnTo>
                    <a:lnTo>
                      <a:pt x="253" y="31"/>
                    </a:lnTo>
                    <a:lnTo>
                      <a:pt x="257" y="35"/>
                    </a:lnTo>
                    <a:lnTo>
                      <a:pt x="259" y="36"/>
                    </a:lnTo>
                    <a:lnTo>
                      <a:pt x="259" y="39"/>
                    </a:lnTo>
                    <a:lnTo>
                      <a:pt x="259" y="40"/>
                    </a:lnTo>
                    <a:lnTo>
                      <a:pt x="259" y="43"/>
                    </a:lnTo>
                    <a:lnTo>
                      <a:pt x="258" y="44"/>
                    </a:lnTo>
                    <a:lnTo>
                      <a:pt x="256" y="45"/>
                    </a:lnTo>
                    <a:lnTo>
                      <a:pt x="254" y="48"/>
                    </a:lnTo>
                    <a:lnTo>
                      <a:pt x="252" y="49"/>
                    </a:lnTo>
                    <a:lnTo>
                      <a:pt x="249" y="49"/>
                    </a:lnTo>
                    <a:lnTo>
                      <a:pt x="248" y="50"/>
                    </a:lnTo>
                    <a:lnTo>
                      <a:pt x="245" y="52"/>
                    </a:lnTo>
                    <a:lnTo>
                      <a:pt x="244" y="54"/>
                    </a:lnTo>
                    <a:lnTo>
                      <a:pt x="242" y="57"/>
                    </a:lnTo>
                    <a:lnTo>
                      <a:pt x="241" y="60"/>
                    </a:lnTo>
                    <a:lnTo>
                      <a:pt x="238" y="62"/>
                    </a:lnTo>
                    <a:lnTo>
                      <a:pt x="237" y="65"/>
                    </a:lnTo>
                    <a:lnTo>
                      <a:pt x="234" y="69"/>
                    </a:lnTo>
                    <a:lnTo>
                      <a:pt x="233" y="73"/>
                    </a:lnTo>
                    <a:lnTo>
                      <a:pt x="231" y="78"/>
                    </a:lnTo>
                    <a:lnTo>
                      <a:pt x="229" y="82"/>
                    </a:lnTo>
                    <a:lnTo>
                      <a:pt x="227" y="87"/>
                    </a:lnTo>
                    <a:lnTo>
                      <a:pt x="224" y="94"/>
                    </a:lnTo>
                    <a:lnTo>
                      <a:pt x="223" y="99"/>
                    </a:lnTo>
                    <a:lnTo>
                      <a:pt x="220" y="106"/>
                    </a:lnTo>
                    <a:lnTo>
                      <a:pt x="217" y="112"/>
                    </a:lnTo>
                    <a:lnTo>
                      <a:pt x="217" y="112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697"/>
              <p:cNvSpPr/>
              <p:nvPr/>
            </p:nvSpPr>
            <p:spPr bwMode="auto">
              <a:xfrm>
                <a:off x="3505201" y="3944938"/>
                <a:ext cx="733425" cy="122238"/>
              </a:xfrm>
              <a:custGeom>
                <a:avLst/>
                <a:gdLst>
                  <a:gd name="T0" fmla="*/ 11 w 462"/>
                  <a:gd name="T1" fmla="*/ 66 h 77"/>
                  <a:gd name="T2" fmla="*/ 3 w 462"/>
                  <a:gd name="T3" fmla="*/ 56 h 77"/>
                  <a:gd name="T4" fmla="*/ 10 w 462"/>
                  <a:gd name="T5" fmla="*/ 48 h 77"/>
                  <a:gd name="T6" fmla="*/ 29 w 462"/>
                  <a:gd name="T7" fmla="*/ 46 h 77"/>
                  <a:gd name="T8" fmla="*/ 52 w 462"/>
                  <a:gd name="T9" fmla="*/ 45 h 77"/>
                  <a:gd name="T10" fmla="*/ 77 w 462"/>
                  <a:gd name="T11" fmla="*/ 44 h 77"/>
                  <a:gd name="T12" fmla="*/ 103 w 462"/>
                  <a:gd name="T13" fmla="*/ 41 h 77"/>
                  <a:gd name="T14" fmla="*/ 132 w 462"/>
                  <a:gd name="T15" fmla="*/ 37 h 77"/>
                  <a:gd name="T16" fmla="*/ 164 w 462"/>
                  <a:gd name="T17" fmla="*/ 33 h 77"/>
                  <a:gd name="T18" fmla="*/ 198 w 462"/>
                  <a:gd name="T19" fmla="*/ 29 h 77"/>
                  <a:gd name="T20" fmla="*/ 233 w 462"/>
                  <a:gd name="T21" fmla="*/ 24 h 77"/>
                  <a:gd name="T22" fmla="*/ 265 w 462"/>
                  <a:gd name="T23" fmla="*/ 20 h 77"/>
                  <a:gd name="T24" fmla="*/ 295 w 462"/>
                  <a:gd name="T25" fmla="*/ 16 h 77"/>
                  <a:gd name="T26" fmla="*/ 320 w 462"/>
                  <a:gd name="T27" fmla="*/ 12 h 77"/>
                  <a:gd name="T28" fmla="*/ 343 w 462"/>
                  <a:gd name="T29" fmla="*/ 8 h 77"/>
                  <a:gd name="T30" fmla="*/ 361 w 462"/>
                  <a:gd name="T31" fmla="*/ 6 h 77"/>
                  <a:gd name="T32" fmla="*/ 377 w 462"/>
                  <a:gd name="T33" fmla="*/ 3 h 77"/>
                  <a:gd name="T34" fmla="*/ 389 w 462"/>
                  <a:gd name="T35" fmla="*/ 2 h 77"/>
                  <a:gd name="T36" fmla="*/ 402 w 462"/>
                  <a:gd name="T37" fmla="*/ 0 h 77"/>
                  <a:gd name="T38" fmla="*/ 418 w 462"/>
                  <a:gd name="T39" fmla="*/ 0 h 77"/>
                  <a:gd name="T40" fmla="*/ 428 w 462"/>
                  <a:gd name="T41" fmla="*/ 2 h 77"/>
                  <a:gd name="T42" fmla="*/ 437 w 462"/>
                  <a:gd name="T43" fmla="*/ 4 h 77"/>
                  <a:gd name="T44" fmla="*/ 447 w 462"/>
                  <a:gd name="T45" fmla="*/ 12 h 77"/>
                  <a:gd name="T46" fmla="*/ 457 w 462"/>
                  <a:gd name="T47" fmla="*/ 21 h 77"/>
                  <a:gd name="T48" fmla="*/ 462 w 462"/>
                  <a:gd name="T49" fmla="*/ 29 h 77"/>
                  <a:gd name="T50" fmla="*/ 462 w 462"/>
                  <a:gd name="T51" fmla="*/ 35 h 77"/>
                  <a:gd name="T52" fmla="*/ 462 w 462"/>
                  <a:gd name="T53" fmla="*/ 39 h 77"/>
                  <a:gd name="T54" fmla="*/ 459 w 462"/>
                  <a:gd name="T55" fmla="*/ 40 h 77"/>
                  <a:gd name="T56" fmla="*/ 455 w 462"/>
                  <a:gd name="T57" fmla="*/ 40 h 77"/>
                  <a:gd name="T58" fmla="*/ 451 w 462"/>
                  <a:gd name="T59" fmla="*/ 40 h 77"/>
                  <a:gd name="T60" fmla="*/ 444 w 462"/>
                  <a:gd name="T61" fmla="*/ 40 h 77"/>
                  <a:gd name="T62" fmla="*/ 434 w 462"/>
                  <a:gd name="T63" fmla="*/ 40 h 77"/>
                  <a:gd name="T64" fmla="*/ 415 w 462"/>
                  <a:gd name="T65" fmla="*/ 39 h 77"/>
                  <a:gd name="T66" fmla="*/ 391 w 462"/>
                  <a:gd name="T67" fmla="*/ 37 h 77"/>
                  <a:gd name="T68" fmla="*/ 366 w 462"/>
                  <a:gd name="T69" fmla="*/ 36 h 77"/>
                  <a:gd name="T70" fmla="*/ 340 w 462"/>
                  <a:gd name="T71" fmla="*/ 37 h 77"/>
                  <a:gd name="T72" fmla="*/ 312 w 462"/>
                  <a:gd name="T73" fmla="*/ 39 h 77"/>
                  <a:gd name="T74" fmla="*/ 272 w 462"/>
                  <a:gd name="T75" fmla="*/ 45 h 77"/>
                  <a:gd name="T76" fmla="*/ 247 w 462"/>
                  <a:gd name="T77" fmla="*/ 48 h 77"/>
                  <a:gd name="T78" fmla="*/ 224 w 462"/>
                  <a:gd name="T79" fmla="*/ 50 h 77"/>
                  <a:gd name="T80" fmla="*/ 207 w 462"/>
                  <a:gd name="T81" fmla="*/ 52 h 77"/>
                  <a:gd name="T82" fmla="*/ 193 w 462"/>
                  <a:gd name="T83" fmla="*/ 54 h 77"/>
                  <a:gd name="T84" fmla="*/ 174 w 462"/>
                  <a:gd name="T85" fmla="*/ 56 h 77"/>
                  <a:gd name="T86" fmla="*/ 152 w 462"/>
                  <a:gd name="T87" fmla="*/ 60 h 77"/>
                  <a:gd name="T88" fmla="*/ 127 w 462"/>
                  <a:gd name="T89" fmla="*/ 64 h 77"/>
                  <a:gd name="T90" fmla="*/ 104 w 462"/>
                  <a:gd name="T91" fmla="*/ 68 h 77"/>
                  <a:gd name="T92" fmla="*/ 90 w 462"/>
                  <a:gd name="T93" fmla="*/ 70 h 77"/>
                  <a:gd name="T94" fmla="*/ 78 w 462"/>
                  <a:gd name="T95" fmla="*/ 72 h 77"/>
                  <a:gd name="T96" fmla="*/ 68 w 462"/>
                  <a:gd name="T97" fmla="*/ 74 h 77"/>
                  <a:gd name="T98" fmla="*/ 58 w 462"/>
                  <a:gd name="T99" fmla="*/ 75 h 77"/>
                  <a:gd name="T100" fmla="*/ 52 w 462"/>
                  <a:gd name="T101" fmla="*/ 75 h 77"/>
                  <a:gd name="T102" fmla="*/ 45 w 462"/>
                  <a:gd name="T103" fmla="*/ 77 h 77"/>
                  <a:gd name="T104" fmla="*/ 41 w 462"/>
                  <a:gd name="T105" fmla="*/ 77 h 77"/>
                  <a:gd name="T106" fmla="*/ 33 w 462"/>
                  <a:gd name="T107" fmla="*/ 75 h 77"/>
                  <a:gd name="T108" fmla="*/ 21 w 462"/>
                  <a:gd name="T109" fmla="*/ 73 h 77"/>
                  <a:gd name="T110" fmla="*/ 16 w 462"/>
                  <a:gd name="T111" fmla="*/ 7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62" h="77">
                    <a:moveTo>
                      <a:pt x="16" y="72"/>
                    </a:moveTo>
                    <a:lnTo>
                      <a:pt x="11" y="66"/>
                    </a:lnTo>
                    <a:lnTo>
                      <a:pt x="7" y="61"/>
                    </a:lnTo>
                    <a:lnTo>
                      <a:pt x="3" y="56"/>
                    </a:lnTo>
                    <a:lnTo>
                      <a:pt x="0" y="48"/>
                    </a:lnTo>
                    <a:lnTo>
                      <a:pt x="10" y="48"/>
                    </a:lnTo>
                    <a:lnTo>
                      <a:pt x="19" y="48"/>
                    </a:lnTo>
                    <a:lnTo>
                      <a:pt x="29" y="46"/>
                    </a:lnTo>
                    <a:lnTo>
                      <a:pt x="40" y="46"/>
                    </a:lnTo>
                    <a:lnTo>
                      <a:pt x="52" y="45"/>
                    </a:lnTo>
                    <a:lnTo>
                      <a:pt x="64" y="45"/>
                    </a:lnTo>
                    <a:lnTo>
                      <a:pt x="77" y="44"/>
                    </a:lnTo>
                    <a:lnTo>
                      <a:pt x="90" y="43"/>
                    </a:lnTo>
                    <a:lnTo>
                      <a:pt x="103" y="41"/>
                    </a:lnTo>
                    <a:lnTo>
                      <a:pt x="118" y="40"/>
                    </a:lnTo>
                    <a:lnTo>
                      <a:pt x="132" y="37"/>
                    </a:lnTo>
                    <a:lnTo>
                      <a:pt x="148" y="36"/>
                    </a:lnTo>
                    <a:lnTo>
                      <a:pt x="164" y="33"/>
                    </a:lnTo>
                    <a:lnTo>
                      <a:pt x="181" y="32"/>
                    </a:lnTo>
                    <a:lnTo>
                      <a:pt x="198" y="29"/>
                    </a:lnTo>
                    <a:lnTo>
                      <a:pt x="215" y="27"/>
                    </a:lnTo>
                    <a:lnTo>
                      <a:pt x="233" y="24"/>
                    </a:lnTo>
                    <a:lnTo>
                      <a:pt x="249" y="23"/>
                    </a:lnTo>
                    <a:lnTo>
                      <a:pt x="265" y="20"/>
                    </a:lnTo>
                    <a:lnTo>
                      <a:pt x="281" y="18"/>
                    </a:lnTo>
                    <a:lnTo>
                      <a:pt x="295" y="16"/>
                    </a:lnTo>
                    <a:lnTo>
                      <a:pt x="308" y="14"/>
                    </a:lnTo>
                    <a:lnTo>
                      <a:pt x="320" y="12"/>
                    </a:lnTo>
                    <a:lnTo>
                      <a:pt x="332" y="10"/>
                    </a:lnTo>
                    <a:lnTo>
                      <a:pt x="343" y="8"/>
                    </a:lnTo>
                    <a:lnTo>
                      <a:pt x="353" y="7"/>
                    </a:lnTo>
                    <a:lnTo>
                      <a:pt x="361" y="6"/>
                    </a:lnTo>
                    <a:lnTo>
                      <a:pt x="370" y="4"/>
                    </a:lnTo>
                    <a:lnTo>
                      <a:pt x="377" y="3"/>
                    </a:lnTo>
                    <a:lnTo>
                      <a:pt x="383" y="2"/>
                    </a:lnTo>
                    <a:lnTo>
                      <a:pt x="389" y="2"/>
                    </a:lnTo>
                    <a:lnTo>
                      <a:pt x="394" y="0"/>
                    </a:lnTo>
                    <a:lnTo>
                      <a:pt x="402" y="0"/>
                    </a:lnTo>
                    <a:lnTo>
                      <a:pt x="410" y="0"/>
                    </a:lnTo>
                    <a:lnTo>
                      <a:pt x="418" y="0"/>
                    </a:lnTo>
                    <a:lnTo>
                      <a:pt x="423" y="0"/>
                    </a:lnTo>
                    <a:lnTo>
                      <a:pt x="428" y="2"/>
                    </a:lnTo>
                    <a:lnTo>
                      <a:pt x="434" y="3"/>
                    </a:lnTo>
                    <a:lnTo>
                      <a:pt x="437" y="4"/>
                    </a:lnTo>
                    <a:lnTo>
                      <a:pt x="440" y="6"/>
                    </a:lnTo>
                    <a:lnTo>
                      <a:pt x="447" y="12"/>
                    </a:lnTo>
                    <a:lnTo>
                      <a:pt x="452" y="16"/>
                    </a:lnTo>
                    <a:lnTo>
                      <a:pt x="457" y="21"/>
                    </a:lnTo>
                    <a:lnTo>
                      <a:pt x="461" y="27"/>
                    </a:lnTo>
                    <a:lnTo>
                      <a:pt x="462" y="29"/>
                    </a:lnTo>
                    <a:lnTo>
                      <a:pt x="462" y="32"/>
                    </a:lnTo>
                    <a:lnTo>
                      <a:pt x="462" y="35"/>
                    </a:lnTo>
                    <a:lnTo>
                      <a:pt x="462" y="36"/>
                    </a:lnTo>
                    <a:lnTo>
                      <a:pt x="462" y="39"/>
                    </a:lnTo>
                    <a:lnTo>
                      <a:pt x="461" y="39"/>
                    </a:lnTo>
                    <a:lnTo>
                      <a:pt x="459" y="40"/>
                    </a:lnTo>
                    <a:lnTo>
                      <a:pt x="456" y="40"/>
                    </a:lnTo>
                    <a:lnTo>
                      <a:pt x="455" y="40"/>
                    </a:lnTo>
                    <a:lnTo>
                      <a:pt x="453" y="40"/>
                    </a:lnTo>
                    <a:lnTo>
                      <a:pt x="451" y="40"/>
                    </a:lnTo>
                    <a:lnTo>
                      <a:pt x="448" y="40"/>
                    </a:lnTo>
                    <a:lnTo>
                      <a:pt x="444" y="40"/>
                    </a:lnTo>
                    <a:lnTo>
                      <a:pt x="441" y="40"/>
                    </a:lnTo>
                    <a:lnTo>
                      <a:pt x="434" y="40"/>
                    </a:lnTo>
                    <a:lnTo>
                      <a:pt x="424" y="40"/>
                    </a:lnTo>
                    <a:lnTo>
                      <a:pt x="415" y="39"/>
                    </a:lnTo>
                    <a:lnTo>
                      <a:pt x="403" y="39"/>
                    </a:lnTo>
                    <a:lnTo>
                      <a:pt x="391" y="37"/>
                    </a:lnTo>
                    <a:lnTo>
                      <a:pt x="378" y="37"/>
                    </a:lnTo>
                    <a:lnTo>
                      <a:pt x="366" y="36"/>
                    </a:lnTo>
                    <a:lnTo>
                      <a:pt x="353" y="36"/>
                    </a:lnTo>
                    <a:lnTo>
                      <a:pt x="340" y="37"/>
                    </a:lnTo>
                    <a:lnTo>
                      <a:pt x="326" y="39"/>
                    </a:lnTo>
                    <a:lnTo>
                      <a:pt x="312" y="39"/>
                    </a:lnTo>
                    <a:lnTo>
                      <a:pt x="286" y="43"/>
                    </a:lnTo>
                    <a:lnTo>
                      <a:pt x="272" y="45"/>
                    </a:lnTo>
                    <a:lnTo>
                      <a:pt x="258" y="46"/>
                    </a:lnTo>
                    <a:lnTo>
                      <a:pt x="247" y="48"/>
                    </a:lnTo>
                    <a:lnTo>
                      <a:pt x="235" y="49"/>
                    </a:lnTo>
                    <a:lnTo>
                      <a:pt x="224" y="50"/>
                    </a:lnTo>
                    <a:lnTo>
                      <a:pt x="215" y="50"/>
                    </a:lnTo>
                    <a:lnTo>
                      <a:pt x="207" y="52"/>
                    </a:lnTo>
                    <a:lnTo>
                      <a:pt x="201" y="53"/>
                    </a:lnTo>
                    <a:lnTo>
                      <a:pt x="193" y="54"/>
                    </a:lnTo>
                    <a:lnTo>
                      <a:pt x="185" y="56"/>
                    </a:lnTo>
                    <a:lnTo>
                      <a:pt x="174" y="56"/>
                    </a:lnTo>
                    <a:lnTo>
                      <a:pt x="164" y="57"/>
                    </a:lnTo>
                    <a:lnTo>
                      <a:pt x="152" y="60"/>
                    </a:lnTo>
                    <a:lnTo>
                      <a:pt x="140" y="61"/>
                    </a:lnTo>
                    <a:lnTo>
                      <a:pt x="127" y="64"/>
                    </a:lnTo>
                    <a:lnTo>
                      <a:pt x="112" y="66"/>
                    </a:lnTo>
                    <a:lnTo>
                      <a:pt x="104" y="68"/>
                    </a:lnTo>
                    <a:lnTo>
                      <a:pt x="98" y="69"/>
                    </a:lnTo>
                    <a:lnTo>
                      <a:pt x="90" y="70"/>
                    </a:lnTo>
                    <a:lnTo>
                      <a:pt x="85" y="72"/>
                    </a:lnTo>
                    <a:lnTo>
                      <a:pt x="78" y="72"/>
                    </a:lnTo>
                    <a:lnTo>
                      <a:pt x="73" y="73"/>
                    </a:lnTo>
                    <a:lnTo>
                      <a:pt x="68" y="74"/>
                    </a:lnTo>
                    <a:lnTo>
                      <a:pt x="64" y="74"/>
                    </a:lnTo>
                    <a:lnTo>
                      <a:pt x="58" y="75"/>
                    </a:lnTo>
                    <a:lnTo>
                      <a:pt x="54" y="75"/>
                    </a:lnTo>
                    <a:lnTo>
                      <a:pt x="52" y="75"/>
                    </a:lnTo>
                    <a:lnTo>
                      <a:pt x="48" y="75"/>
                    </a:lnTo>
                    <a:lnTo>
                      <a:pt x="45" y="77"/>
                    </a:lnTo>
                    <a:lnTo>
                      <a:pt x="43" y="77"/>
                    </a:lnTo>
                    <a:lnTo>
                      <a:pt x="41" y="77"/>
                    </a:lnTo>
                    <a:lnTo>
                      <a:pt x="40" y="77"/>
                    </a:lnTo>
                    <a:lnTo>
                      <a:pt x="33" y="75"/>
                    </a:lnTo>
                    <a:lnTo>
                      <a:pt x="28" y="75"/>
                    </a:lnTo>
                    <a:lnTo>
                      <a:pt x="21" y="73"/>
                    </a:lnTo>
                    <a:lnTo>
                      <a:pt x="16" y="72"/>
                    </a:lnTo>
                    <a:lnTo>
                      <a:pt x="16" y="72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433990" y="3360714"/>
            <a:ext cx="1146122" cy="1152128"/>
            <a:chOff x="3975936" y="3277874"/>
            <a:chExt cx="1146122" cy="1152128"/>
          </a:xfrm>
        </p:grpSpPr>
        <p:pic>
          <p:nvPicPr>
            <p:cNvPr id="24" name="图片 23">
              <a:hlinkClick r:id="rId11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936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36" name="组合 135"/>
            <p:cNvGrpSpPr/>
            <p:nvPr/>
          </p:nvGrpSpPr>
          <p:grpSpPr>
            <a:xfrm>
              <a:off x="4152122" y="3422138"/>
              <a:ext cx="793750" cy="863600"/>
              <a:chOff x="4419601" y="3382963"/>
              <a:chExt cx="793750" cy="863600"/>
            </a:xfrm>
          </p:grpSpPr>
          <p:sp>
            <p:nvSpPr>
              <p:cNvPr id="137" name="Freeform 698"/>
              <p:cNvSpPr/>
              <p:nvPr/>
            </p:nvSpPr>
            <p:spPr bwMode="auto">
              <a:xfrm>
                <a:off x="4737101" y="3382963"/>
                <a:ext cx="141288" cy="146050"/>
              </a:xfrm>
              <a:custGeom>
                <a:avLst/>
                <a:gdLst>
                  <a:gd name="T0" fmla="*/ 38 w 89"/>
                  <a:gd name="T1" fmla="*/ 66 h 92"/>
                  <a:gd name="T2" fmla="*/ 33 w 89"/>
                  <a:gd name="T3" fmla="*/ 59 h 92"/>
                  <a:gd name="T4" fmla="*/ 29 w 89"/>
                  <a:gd name="T5" fmla="*/ 53 h 92"/>
                  <a:gd name="T6" fmla="*/ 25 w 89"/>
                  <a:gd name="T7" fmla="*/ 46 h 92"/>
                  <a:gd name="T8" fmla="*/ 21 w 89"/>
                  <a:gd name="T9" fmla="*/ 41 h 92"/>
                  <a:gd name="T10" fmla="*/ 17 w 89"/>
                  <a:gd name="T11" fmla="*/ 36 h 92"/>
                  <a:gd name="T12" fmla="*/ 14 w 89"/>
                  <a:gd name="T13" fmla="*/ 32 h 92"/>
                  <a:gd name="T14" fmla="*/ 12 w 89"/>
                  <a:gd name="T15" fmla="*/ 28 h 92"/>
                  <a:gd name="T16" fmla="*/ 9 w 89"/>
                  <a:gd name="T17" fmla="*/ 24 h 92"/>
                  <a:gd name="T18" fmla="*/ 6 w 89"/>
                  <a:gd name="T19" fmla="*/ 21 h 92"/>
                  <a:gd name="T20" fmla="*/ 4 w 89"/>
                  <a:gd name="T21" fmla="*/ 19 h 92"/>
                  <a:gd name="T22" fmla="*/ 2 w 89"/>
                  <a:gd name="T23" fmla="*/ 16 h 92"/>
                  <a:gd name="T24" fmla="*/ 1 w 89"/>
                  <a:gd name="T25" fmla="*/ 13 h 92"/>
                  <a:gd name="T26" fmla="*/ 1 w 89"/>
                  <a:gd name="T27" fmla="*/ 11 h 92"/>
                  <a:gd name="T28" fmla="*/ 0 w 89"/>
                  <a:gd name="T29" fmla="*/ 8 h 92"/>
                  <a:gd name="T30" fmla="*/ 1 w 89"/>
                  <a:gd name="T31" fmla="*/ 7 h 92"/>
                  <a:gd name="T32" fmla="*/ 1 w 89"/>
                  <a:gd name="T33" fmla="*/ 6 h 92"/>
                  <a:gd name="T34" fmla="*/ 1 w 89"/>
                  <a:gd name="T35" fmla="*/ 6 h 92"/>
                  <a:gd name="T36" fmla="*/ 2 w 89"/>
                  <a:gd name="T37" fmla="*/ 4 h 92"/>
                  <a:gd name="T38" fmla="*/ 4 w 89"/>
                  <a:gd name="T39" fmla="*/ 4 h 92"/>
                  <a:gd name="T40" fmla="*/ 5 w 89"/>
                  <a:gd name="T41" fmla="*/ 3 h 92"/>
                  <a:gd name="T42" fmla="*/ 6 w 89"/>
                  <a:gd name="T43" fmla="*/ 3 h 92"/>
                  <a:gd name="T44" fmla="*/ 9 w 89"/>
                  <a:gd name="T45" fmla="*/ 2 h 92"/>
                  <a:gd name="T46" fmla="*/ 14 w 89"/>
                  <a:gd name="T47" fmla="*/ 0 h 92"/>
                  <a:gd name="T48" fmla="*/ 17 w 89"/>
                  <a:gd name="T49" fmla="*/ 0 h 92"/>
                  <a:gd name="T50" fmla="*/ 21 w 89"/>
                  <a:gd name="T51" fmla="*/ 2 h 92"/>
                  <a:gd name="T52" fmla="*/ 25 w 89"/>
                  <a:gd name="T53" fmla="*/ 2 h 92"/>
                  <a:gd name="T54" fmla="*/ 30 w 89"/>
                  <a:gd name="T55" fmla="*/ 3 h 92"/>
                  <a:gd name="T56" fmla="*/ 34 w 89"/>
                  <a:gd name="T57" fmla="*/ 4 h 92"/>
                  <a:gd name="T58" fmla="*/ 39 w 89"/>
                  <a:gd name="T59" fmla="*/ 6 h 92"/>
                  <a:gd name="T60" fmla="*/ 51 w 89"/>
                  <a:gd name="T61" fmla="*/ 8 h 92"/>
                  <a:gd name="T62" fmla="*/ 56 w 89"/>
                  <a:gd name="T63" fmla="*/ 12 h 92"/>
                  <a:gd name="T64" fmla="*/ 62 w 89"/>
                  <a:gd name="T65" fmla="*/ 15 h 92"/>
                  <a:gd name="T66" fmla="*/ 66 w 89"/>
                  <a:gd name="T67" fmla="*/ 19 h 92"/>
                  <a:gd name="T68" fmla="*/ 71 w 89"/>
                  <a:gd name="T69" fmla="*/ 23 h 92"/>
                  <a:gd name="T70" fmla="*/ 75 w 89"/>
                  <a:gd name="T71" fmla="*/ 27 h 92"/>
                  <a:gd name="T72" fmla="*/ 77 w 89"/>
                  <a:gd name="T73" fmla="*/ 31 h 92"/>
                  <a:gd name="T74" fmla="*/ 84 w 89"/>
                  <a:gd name="T75" fmla="*/ 40 h 92"/>
                  <a:gd name="T76" fmla="*/ 87 w 89"/>
                  <a:gd name="T77" fmla="*/ 45 h 92"/>
                  <a:gd name="T78" fmla="*/ 88 w 89"/>
                  <a:gd name="T79" fmla="*/ 50 h 92"/>
                  <a:gd name="T80" fmla="*/ 89 w 89"/>
                  <a:gd name="T81" fmla="*/ 56 h 92"/>
                  <a:gd name="T82" fmla="*/ 89 w 89"/>
                  <a:gd name="T83" fmla="*/ 61 h 92"/>
                  <a:gd name="T84" fmla="*/ 89 w 89"/>
                  <a:gd name="T85" fmla="*/ 65 h 92"/>
                  <a:gd name="T86" fmla="*/ 88 w 89"/>
                  <a:gd name="T87" fmla="*/ 69 h 92"/>
                  <a:gd name="T88" fmla="*/ 87 w 89"/>
                  <a:gd name="T89" fmla="*/ 73 h 92"/>
                  <a:gd name="T90" fmla="*/ 84 w 89"/>
                  <a:gd name="T91" fmla="*/ 77 h 92"/>
                  <a:gd name="T92" fmla="*/ 81 w 89"/>
                  <a:gd name="T93" fmla="*/ 79 h 92"/>
                  <a:gd name="T94" fmla="*/ 79 w 89"/>
                  <a:gd name="T95" fmla="*/ 83 h 92"/>
                  <a:gd name="T96" fmla="*/ 76 w 89"/>
                  <a:gd name="T97" fmla="*/ 86 h 92"/>
                  <a:gd name="T98" fmla="*/ 75 w 89"/>
                  <a:gd name="T99" fmla="*/ 88 h 92"/>
                  <a:gd name="T100" fmla="*/ 72 w 89"/>
                  <a:gd name="T101" fmla="*/ 90 h 92"/>
                  <a:gd name="T102" fmla="*/ 71 w 89"/>
                  <a:gd name="T103" fmla="*/ 91 h 92"/>
                  <a:gd name="T104" fmla="*/ 70 w 89"/>
                  <a:gd name="T105" fmla="*/ 91 h 92"/>
                  <a:gd name="T106" fmla="*/ 68 w 89"/>
                  <a:gd name="T107" fmla="*/ 92 h 92"/>
                  <a:gd name="T108" fmla="*/ 67 w 89"/>
                  <a:gd name="T109" fmla="*/ 91 h 92"/>
                  <a:gd name="T110" fmla="*/ 64 w 89"/>
                  <a:gd name="T111" fmla="*/ 90 h 92"/>
                  <a:gd name="T112" fmla="*/ 60 w 89"/>
                  <a:gd name="T113" fmla="*/ 88 h 92"/>
                  <a:gd name="T114" fmla="*/ 56 w 89"/>
                  <a:gd name="T115" fmla="*/ 86 h 92"/>
                  <a:gd name="T116" fmla="*/ 52 w 89"/>
                  <a:gd name="T117" fmla="*/ 82 h 92"/>
                  <a:gd name="T118" fmla="*/ 49 w 89"/>
                  <a:gd name="T119" fmla="*/ 78 h 92"/>
                  <a:gd name="T120" fmla="*/ 43 w 89"/>
                  <a:gd name="T121" fmla="*/ 73 h 92"/>
                  <a:gd name="T122" fmla="*/ 38 w 89"/>
                  <a:gd name="T123" fmla="*/ 66 h 92"/>
                  <a:gd name="T124" fmla="*/ 38 w 89"/>
                  <a:gd name="T125" fmla="*/ 6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9" h="92">
                    <a:moveTo>
                      <a:pt x="38" y="66"/>
                    </a:moveTo>
                    <a:lnTo>
                      <a:pt x="33" y="59"/>
                    </a:lnTo>
                    <a:lnTo>
                      <a:pt x="29" y="53"/>
                    </a:lnTo>
                    <a:lnTo>
                      <a:pt x="25" y="46"/>
                    </a:lnTo>
                    <a:lnTo>
                      <a:pt x="21" y="41"/>
                    </a:lnTo>
                    <a:lnTo>
                      <a:pt x="17" y="36"/>
                    </a:lnTo>
                    <a:lnTo>
                      <a:pt x="14" y="32"/>
                    </a:lnTo>
                    <a:lnTo>
                      <a:pt x="12" y="28"/>
                    </a:lnTo>
                    <a:lnTo>
                      <a:pt x="9" y="24"/>
                    </a:lnTo>
                    <a:lnTo>
                      <a:pt x="6" y="21"/>
                    </a:lnTo>
                    <a:lnTo>
                      <a:pt x="4" y="19"/>
                    </a:lnTo>
                    <a:lnTo>
                      <a:pt x="2" y="16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9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1" y="2"/>
                    </a:lnTo>
                    <a:lnTo>
                      <a:pt x="25" y="2"/>
                    </a:lnTo>
                    <a:lnTo>
                      <a:pt x="30" y="3"/>
                    </a:lnTo>
                    <a:lnTo>
                      <a:pt x="34" y="4"/>
                    </a:lnTo>
                    <a:lnTo>
                      <a:pt x="39" y="6"/>
                    </a:lnTo>
                    <a:lnTo>
                      <a:pt x="51" y="8"/>
                    </a:lnTo>
                    <a:lnTo>
                      <a:pt x="56" y="12"/>
                    </a:lnTo>
                    <a:lnTo>
                      <a:pt x="62" y="15"/>
                    </a:lnTo>
                    <a:lnTo>
                      <a:pt x="66" y="19"/>
                    </a:lnTo>
                    <a:lnTo>
                      <a:pt x="71" y="23"/>
                    </a:lnTo>
                    <a:lnTo>
                      <a:pt x="75" y="27"/>
                    </a:lnTo>
                    <a:lnTo>
                      <a:pt x="77" y="31"/>
                    </a:lnTo>
                    <a:lnTo>
                      <a:pt x="84" y="40"/>
                    </a:lnTo>
                    <a:lnTo>
                      <a:pt x="87" y="45"/>
                    </a:lnTo>
                    <a:lnTo>
                      <a:pt x="88" y="50"/>
                    </a:lnTo>
                    <a:lnTo>
                      <a:pt x="89" y="56"/>
                    </a:lnTo>
                    <a:lnTo>
                      <a:pt x="89" y="61"/>
                    </a:lnTo>
                    <a:lnTo>
                      <a:pt x="89" y="65"/>
                    </a:lnTo>
                    <a:lnTo>
                      <a:pt x="88" y="69"/>
                    </a:lnTo>
                    <a:lnTo>
                      <a:pt x="87" y="73"/>
                    </a:lnTo>
                    <a:lnTo>
                      <a:pt x="84" y="77"/>
                    </a:lnTo>
                    <a:lnTo>
                      <a:pt x="81" y="79"/>
                    </a:lnTo>
                    <a:lnTo>
                      <a:pt x="79" y="83"/>
                    </a:lnTo>
                    <a:lnTo>
                      <a:pt x="76" y="86"/>
                    </a:lnTo>
                    <a:lnTo>
                      <a:pt x="75" y="88"/>
                    </a:lnTo>
                    <a:lnTo>
                      <a:pt x="72" y="90"/>
                    </a:lnTo>
                    <a:lnTo>
                      <a:pt x="71" y="91"/>
                    </a:lnTo>
                    <a:lnTo>
                      <a:pt x="70" y="91"/>
                    </a:lnTo>
                    <a:lnTo>
                      <a:pt x="68" y="92"/>
                    </a:lnTo>
                    <a:lnTo>
                      <a:pt x="67" y="91"/>
                    </a:lnTo>
                    <a:lnTo>
                      <a:pt x="64" y="90"/>
                    </a:lnTo>
                    <a:lnTo>
                      <a:pt x="60" y="88"/>
                    </a:lnTo>
                    <a:lnTo>
                      <a:pt x="56" y="86"/>
                    </a:lnTo>
                    <a:lnTo>
                      <a:pt x="52" y="82"/>
                    </a:lnTo>
                    <a:lnTo>
                      <a:pt x="49" y="78"/>
                    </a:lnTo>
                    <a:lnTo>
                      <a:pt x="43" y="73"/>
                    </a:lnTo>
                    <a:lnTo>
                      <a:pt x="38" y="66"/>
                    </a:lnTo>
                    <a:lnTo>
                      <a:pt x="38" y="66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699"/>
              <p:cNvSpPr/>
              <p:nvPr/>
            </p:nvSpPr>
            <p:spPr bwMode="auto">
              <a:xfrm>
                <a:off x="4943476" y="4008438"/>
                <a:ext cx="100013" cy="100013"/>
              </a:xfrm>
              <a:custGeom>
                <a:avLst/>
                <a:gdLst>
                  <a:gd name="T0" fmla="*/ 24 w 63"/>
                  <a:gd name="T1" fmla="*/ 39 h 63"/>
                  <a:gd name="T2" fmla="*/ 19 w 63"/>
                  <a:gd name="T3" fmla="*/ 33 h 63"/>
                  <a:gd name="T4" fmla="*/ 15 w 63"/>
                  <a:gd name="T5" fmla="*/ 26 h 63"/>
                  <a:gd name="T6" fmla="*/ 9 w 63"/>
                  <a:gd name="T7" fmla="*/ 21 h 63"/>
                  <a:gd name="T8" fmla="*/ 7 w 63"/>
                  <a:gd name="T9" fmla="*/ 16 h 63"/>
                  <a:gd name="T10" fmla="*/ 4 w 63"/>
                  <a:gd name="T11" fmla="*/ 10 h 63"/>
                  <a:gd name="T12" fmla="*/ 3 w 63"/>
                  <a:gd name="T13" fmla="*/ 6 h 63"/>
                  <a:gd name="T14" fmla="*/ 1 w 63"/>
                  <a:gd name="T15" fmla="*/ 4 h 63"/>
                  <a:gd name="T16" fmla="*/ 0 w 63"/>
                  <a:gd name="T17" fmla="*/ 0 h 63"/>
                  <a:gd name="T18" fmla="*/ 9 w 63"/>
                  <a:gd name="T19" fmla="*/ 0 h 63"/>
                  <a:gd name="T20" fmla="*/ 17 w 63"/>
                  <a:gd name="T21" fmla="*/ 0 h 63"/>
                  <a:gd name="T22" fmla="*/ 24 w 63"/>
                  <a:gd name="T23" fmla="*/ 1 h 63"/>
                  <a:gd name="T24" fmla="*/ 30 w 63"/>
                  <a:gd name="T25" fmla="*/ 3 h 63"/>
                  <a:gd name="T26" fmla="*/ 36 w 63"/>
                  <a:gd name="T27" fmla="*/ 4 h 63"/>
                  <a:gd name="T28" fmla="*/ 41 w 63"/>
                  <a:gd name="T29" fmla="*/ 5 h 63"/>
                  <a:gd name="T30" fmla="*/ 46 w 63"/>
                  <a:gd name="T31" fmla="*/ 8 h 63"/>
                  <a:gd name="T32" fmla="*/ 50 w 63"/>
                  <a:gd name="T33" fmla="*/ 10 h 63"/>
                  <a:gd name="T34" fmla="*/ 55 w 63"/>
                  <a:gd name="T35" fmla="*/ 17 h 63"/>
                  <a:gd name="T36" fmla="*/ 57 w 63"/>
                  <a:gd name="T37" fmla="*/ 21 h 63"/>
                  <a:gd name="T38" fmla="*/ 59 w 63"/>
                  <a:gd name="T39" fmla="*/ 24 h 63"/>
                  <a:gd name="T40" fmla="*/ 61 w 63"/>
                  <a:gd name="T41" fmla="*/ 28 h 63"/>
                  <a:gd name="T42" fmla="*/ 62 w 63"/>
                  <a:gd name="T43" fmla="*/ 33 h 63"/>
                  <a:gd name="T44" fmla="*/ 62 w 63"/>
                  <a:gd name="T45" fmla="*/ 37 h 63"/>
                  <a:gd name="T46" fmla="*/ 63 w 63"/>
                  <a:gd name="T47" fmla="*/ 42 h 63"/>
                  <a:gd name="T48" fmla="*/ 63 w 63"/>
                  <a:gd name="T49" fmla="*/ 46 h 63"/>
                  <a:gd name="T50" fmla="*/ 62 w 63"/>
                  <a:gd name="T51" fmla="*/ 50 h 63"/>
                  <a:gd name="T52" fmla="*/ 62 w 63"/>
                  <a:gd name="T53" fmla="*/ 54 h 63"/>
                  <a:gd name="T54" fmla="*/ 61 w 63"/>
                  <a:gd name="T55" fmla="*/ 57 h 63"/>
                  <a:gd name="T56" fmla="*/ 59 w 63"/>
                  <a:gd name="T57" fmla="*/ 59 h 63"/>
                  <a:gd name="T58" fmla="*/ 58 w 63"/>
                  <a:gd name="T59" fmla="*/ 62 h 63"/>
                  <a:gd name="T60" fmla="*/ 57 w 63"/>
                  <a:gd name="T61" fmla="*/ 62 h 63"/>
                  <a:gd name="T62" fmla="*/ 55 w 63"/>
                  <a:gd name="T63" fmla="*/ 63 h 63"/>
                  <a:gd name="T64" fmla="*/ 53 w 63"/>
                  <a:gd name="T65" fmla="*/ 62 h 63"/>
                  <a:gd name="T66" fmla="*/ 50 w 63"/>
                  <a:gd name="T67" fmla="*/ 62 h 63"/>
                  <a:gd name="T68" fmla="*/ 48 w 63"/>
                  <a:gd name="T69" fmla="*/ 59 h 63"/>
                  <a:gd name="T70" fmla="*/ 44 w 63"/>
                  <a:gd name="T71" fmla="*/ 57 h 63"/>
                  <a:gd name="T72" fmla="*/ 40 w 63"/>
                  <a:gd name="T73" fmla="*/ 54 h 63"/>
                  <a:gd name="T74" fmla="*/ 34 w 63"/>
                  <a:gd name="T75" fmla="*/ 50 h 63"/>
                  <a:gd name="T76" fmla="*/ 29 w 63"/>
                  <a:gd name="T77" fmla="*/ 45 h 63"/>
                  <a:gd name="T78" fmla="*/ 24 w 63"/>
                  <a:gd name="T79" fmla="*/ 39 h 63"/>
                  <a:gd name="T80" fmla="*/ 24 w 63"/>
                  <a:gd name="T81" fmla="*/ 3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" h="63">
                    <a:moveTo>
                      <a:pt x="24" y="39"/>
                    </a:moveTo>
                    <a:lnTo>
                      <a:pt x="19" y="33"/>
                    </a:lnTo>
                    <a:lnTo>
                      <a:pt x="15" y="26"/>
                    </a:lnTo>
                    <a:lnTo>
                      <a:pt x="9" y="21"/>
                    </a:lnTo>
                    <a:lnTo>
                      <a:pt x="7" y="16"/>
                    </a:lnTo>
                    <a:lnTo>
                      <a:pt x="4" y="10"/>
                    </a:lnTo>
                    <a:lnTo>
                      <a:pt x="3" y="6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17" y="0"/>
                    </a:lnTo>
                    <a:lnTo>
                      <a:pt x="24" y="1"/>
                    </a:lnTo>
                    <a:lnTo>
                      <a:pt x="30" y="3"/>
                    </a:lnTo>
                    <a:lnTo>
                      <a:pt x="36" y="4"/>
                    </a:lnTo>
                    <a:lnTo>
                      <a:pt x="41" y="5"/>
                    </a:lnTo>
                    <a:lnTo>
                      <a:pt x="46" y="8"/>
                    </a:lnTo>
                    <a:lnTo>
                      <a:pt x="50" y="10"/>
                    </a:lnTo>
                    <a:lnTo>
                      <a:pt x="55" y="17"/>
                    </a:lnTo>
                    <a:lnTo>
                      <a:pt x="57" y="21"/>
                    </a:lnTo>
                    <a:lnTo>
                      <a:pt x="59" y="24"/>
                    </a:lnTo>
                    <a:lnTo>
                      <a:pt x="61" y="28"/>
                    </a:lnTo>
                    <a:lnTo>
                      <a:pt x="62" y="33"/>
                    </a:lnTo>
                    <a:lnTo>
                      <a:pt x="62" y="37"/>
                    </a:lnTo>
                    <a:lnTo>
                      <a:pt x="63" y="42"/>
                    </a:lnTo>
                    <a:lnTo>
                      <a:pt x="63" y="46"/>
                    </a:lnTo>
                    <a:lnTo>
                      <a:pt x="62" y="50"/>
                    </a:lnTo>
                    <a:lnTo>
                      <a:pt x="62" y="54"/>
                    </a:lnTo>
                    <a:lnTo>
                      <a:pt x="61" y="57"/>
                    </a:lnTo>
                    <a:lnTo>
                      <a:pt x="59" y="59"/>
                    </a:lnTo>
                    <a:lnTo>
                      <a:pt x="58" y="62"/>
                    </a:lnTo>
                    <a:lnTo>
                      <a:pt x="57" y="62"/>
                    </a:lnTo>
                    <a:lnTo>
                      <a:pt x="55" y="63"/>
                    </a:lnTo>
                    <a:lnTo>
                      <a:pt x="53" y="62"/>
                    </a:lnTo>
                    <a:lnTo>
                      <a:pt x="50" y="62"/>
                    </a:lnTo>
                    <a:lnTo>
                      <a:pt x="48" y="59"/>
                    </a:lnTo>
                    <a:lnTo>
                      <a:pt x="44" y="57"/>
                    </a:lnTo>
                    <a:lnTo>
                      <a:pt x="40" y="54"/>
                    </a:lnTo>
                    <a:lnTo>
                      <a:pt x="34" y="50"/>
                    </a:lnTo>
                    <a:lnTo>
                      <a:pt x="29" y="45"/>
                    </a:lnTo>
                    <a:lnTo>
                      <a:pt x="24" y="39"/>
                    </a:lnTo>
                    <a:lnTo>
                      <a:pt x="24" y="39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700"/>
              <p:cNvSpPr/>
              <p:nvPr/>
            </p:nvSpPr>
            <p:spPr bwMode="auto">
              <a:xfrm>
                <a:off x="4419601" y="4127500"/>
                <a:ext cx="793750" cy="119063"/>
              </a:xfrm>
              <a:custGeom>
                <a:avLst/>
                <a:gdLst>
                  <a:gd name="T0" fmla="*/ 118 w 500"/>
                  <a:gd name="T1" fmla="*/ 64 h 75"/>
                  <a:gd name="T2" fmla="*/ 100 w 500"/>
                  <a:gd name="T3" fmla="*/ 67 h 75"/>
                  <a:gd name="T4" fmla="*/ 84 w 500"/>
                  <a:gd name="T5" fmla="*/ 70 h 75"/>
                  <a:gd name="T6" fmla="*/ 72 w 500"/>
                  <a:gd name="T7" fmla="*/ 72 h 75"/>
                  <a:gd name="T8" fmla="*/ 62 w 500"/>
                  <a:gd name="T9" fmla="*/ 74 h 75"/>
                  <a:gd name="T10" fmla="*/ 52 w 500"/>
                  <a:gd name="T11" fmla="*/ 75 h 75"/>
                  <a:gd name="T12" fmla="*/ 42 w 500"/>
                  <a:gd name="T13" fmla="*/ 74 h 75"/>
                  <a:gd name="T14" fmla="*/ 27 w 500"/>
                  <a:gd name="T15" fmla="*/ 68 h 75"/>
                  <a:gd name="T16" fmla="*/ 14 w 500"/>
                  <a:gd name="T17" fmla="*/ 59 h 75"/>
                  <a:gd name="T18" fmla="*/ 8 w 500"/>
                  <a:gd name="T19" fmla="*/ 53 h 75"/>
                  <a:gd name="T20" fmla="*/ 1 w 500"/>
                  <a:gd name="T21" fmla="*/ 46 h 75"/>
                  <a:gd name="T22" fmla="*/ 2 w 500"/>
                  <a:gd name="T23" fmla="*/ 42 h 75"/>
                  <a:gd name="T24" fmla="*/ 10 w 500"/>
                  <a:gd name="T25" fmla="*/ 42 h 75"/>
                  <a:gd name="T26" fmla="*/ 19 w 500"/>
                  <a:gd name="T27" fmla="*/ 42 h 75"/>
                  <a:gd name="T28" fmla="*/ 33 w 500"/>
                  <a:gd name="T29" fmla="*/ 41 h 75"/>
                  <a:gd name="T30" fmla="*/ 48 w 500"/>
                  <a:gd name="T31" fmla="*/ 39 h 75"/>
                  <a:gd name="T32" fmla="*/ 67 w 500"/>
                  <a:gd name="T33" fmla="*/ 38 h 75"/>
                  <a:gd name="T34" fmla="*/ 88 w 500"/>
                  <a:gd name="T35" fmla="*/ 36 h 75"/>
                  <a:gd name="T36" fmla="*/ 110 w 500"/>
                  <a:gd name="T37" fmla="*/ 33 h 75"/>
                  <a:gd name="T38" fmla="*/ 150 w 500"/>
                  <a:gd name="T39" fmla="*/ 29 h 75"/>
                  <a:gd name="T40" fmla="*/ 200 w 500"/>
                  <a:gd name="T41" fmla="*/ 24 h 75"/>
                  <a:gd name="T42" fmla="*/ 247 w 500"/>
                  <a:gd name="T43" fmla="*/ 18 h 75"/>
                  <a:gd name="T44" fmla="*/ 293 w 500"/>
                  <a:gd name="T45" fmla="*/ 14 h 75"/>
                  <a:gd name="T46" fmla="*/ 326 w 500"/>
                  <a:gd name="T47" fmla="*/ 9 h 75"/>
                  <a:gd name="T48" fmla="*/ 345 w 500"/>
                  <a:gd name="T49" fmla="*/ 7 h 75"/>
                  <a:gd name="T50" fmla="*/ 363 w 500"/>
                  <a:gd name="T51" fmla="*/ 5 h 75"/>
                  <a:gd name="T52" fmla="*/ 378 w 500"/>
                  <a:gd name="T53" fmla="*/ 4 h 75"/>
                  <a:gd name="T54" fmla="*/ 391 w 500"/>
                  <a:gd name="T55" fmla="*/ 3 h 75"/>
                  <a:gd name="T56" fmla="*/ 403 w 500"/>
                  <a:gd name="T57" fmla="*/ 1 h 75"/>
                  <a:gd name="T58" fmla="*/ 412 w 500"/>
                  <a:gd name="T59" fmla="*/ 1 h 75"/>
                  <a:gd name="T60" fmla="*/ 418 w 500"/>
                  <a:gd name="T61" fmla="*/ 1 h 75"/>
                  <a:gd name="T62" fmla="*/ 431 w 500"/>
                  <a:gd name="T63" fmla="*/ 1 h 75"/>
                  <a:gd name="T64" fmla="*/ 454 w 500"/>
                  <a:gd name="T65" fmla="*/ 4 h 75"/>
                  <a:gd name="T66" fmla="*/ 471 w 500"/>
                  <a:gd name="T67" fmla="*/ 8 h 75"/>
                  <a:gd name="T68" fmla="*/ 480 w 500"/>
                  <a:gd name="T69" fmla="*/ 13 h 75"/>
                  <a:gd name="T70" fmla="*/ 488 w 500"/>
                  <a:gd name="T71" fmla="*/ 18 h 75"/>
                  <a:gd name="T72" fmla="*/ 495 w 500"/>
                  <a:gd name="T73" fmla="*/ 24 h 75"/>
                  <a:gd name="T74" fmla="*/ 499 w 500"/>
                  <a:gd name="T75" fmla="*/ 30 h 75"/>
                  <a:gd name="T76" fmla="*/ 500 w 500"/>
                  <a:gd name="T77" fmla="*/ 37 h 75"/>
                  <a:gd name="T78" fmla="*/ 500 w 500"/>
                  <a:gd name="T79" fmla="*/ 41 h 75"/>
                  <a:gd name="T80" fmla="*/ 499 w 500"/>
                  <a:gd name="T81" fmla="*/ 43 h 75"/>
                  <a:gd name="T82" fmla="*/ 493 w 500"/>
                  <a:gd name="T83" fmla="*/ 46 h 75"/>
                  <a:gd name="T84" fmla="*/ 485 w 500"/>
                  <a:gd name="T85" fmla="*/ 47 h 75"/>
                  <a:gd name="T86" fmla="*/ 471 w 500"/>
                  <a:gd name="T87" fmla="*/ 47 h 75"/>
                  <a:gd name="T88" fmla="*/ 453 w 500"/>
                  <a:gd name="T89" fmla="*/ 46 h 75"/>
                  <a:gd name="T90" fmla="*/ 417 w 500"/>
                  <a:gd name="T91" fmla="*/ 43 h 75"/>
                  <a:gd name="T92" fmla="*/ 370 w 500"/>
                  <a:gd name="T93" fmla="*/ 42 h 75"/>
                  <a:gd name="T94" fmla="*/ 321 w 500"/>
                  <a:gd name="T95" fmla="*/ 42 h 75"/>
                  <a:gd name="T96" fmla="*/ 293 w 500"/>
                  <a:gd name="T97" fmla="*/ 43 h 75"/>
                  <a:gd name="T98" fmla="*/ 266 w 500"/>
                  <a:gd name="T99" fmla="*/ 46 h 75"/>
                  <a:gd name="T100" fmla="*/ 235 w 500"/>
                  <a:gd name="T101" fmla="*/ 47 h 75"/>
                  <a:gd name="T102" fmla="*/ 205 w 500"/>
                  <a:gd name="T103" fmla="*/ 51 h 75"/>
                  <a:gd name="T104" fmla="*/ 177 w 500"/>
                  <a:gd name="T105" fmla="*/ 55 h 75"/>
                  <a:gd name="T106" fmla="*/ 151 w 500"/>
                  <a:gd name="T107" fmla="*/ 59 h 75"/>
                  <a:gd name="T108" fmla="*/ 129 w 500"/>
                  <a:gd name="T109" fmla="*/ 6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00" h="75">
                    <a:moveTo>
                      <a:pt x="129" y="63"/>
                    </a:moveTo>
                    <a:lnTo>
                      <a:pt x="118" y="64"/>
                    </a:lnTo>
                    <a:lnTo>
                      <a:pt x="109" y="66"/>
                    </a:lnTo>
                    <a:lnTo>
                      <a:pt x="100" y="67"/>
                    </a:lnTo>
                    <a:lnTo>
                      <a:pt x="92" y="68"/>
                    </a:lnTo>
                    <a:lnTo>
                      <a:pt x="84" y="70"/>
                    </a:lnTo>
                    <a:lnTo>
                      <a:pt x="77" y="71"/>
                    </a:lnTo>
                    <a:lnTo>
                      <a:pt x="72" y="72"/>
                    </a:lnTo>
                    <a:lnTo>
                      <a:pt x="67" y="74"/>
                    </a:lnTo>
                    <a:lnTo>
                      <a:pt x="62" y="74"/>
                    </a:lnTo>
                    <a:lnTo>
                      <a:pt x="58" y="75"/>
                    </a:lnTo>
                    <a:lnTo>
                      <a:pt x="52" y="75"/>
                    </a:lnTo>
                    <a:lnTo>
                      <a:pt x="47" y="74"/>
                    </a:lnTo>
                    <a:lnTo>
                      <a:pt x="42" y="74"/>
                    </a:lnTo>
                    <a:lnTo>
                      <a:pt x="38" y="72"/>
                    </a:lnTo>
                    <a:lnTo>
                      <a:pt x="27" y="68"/>
                    </a:lnTo>
                    <a:lnTo>
                      <a:pt x="18" y="62"/>
                    </a:lnTo>
                    <a:lnTo>
                      <a:pt x="14" y="59"/>
                    </a:lnTo>
                    <a:lnTo>
                      <a:pt x="10" y="57"/>
                    </a:lnTo>
                    <a:lnTo>
                      <a:pt x="8" y="53"/>
                    </a:lnTo>
                    <a:lnTo>
                      <a:pt x="4" y="50"/>
                    </a:lnTo>
                    <a:lnTo>
                      <a:pt x="1" y="46"/>
                    </a:lnTo>
                    <a:lnTo>
                      <a:pt x="0" y="42"/>
                    </a:lnTo>
                    <a:lnTo>
                      <a:pt x="2" y="42"/>
                    </a:lnTo>
                    <a:lnTo>
                      <a:pt x="5" y="42"/>
                    </a:lnTo>
                    <a:lnTo>
                      <a:pt x="10" y="42"/>
                    </a:lnTo>
                    <a:lnTo>
                      <a:pt x="14" y="42"/>
                    </a:lnTo>
                    <a:lnTo>
                      <a:pt x="19" y="42"/>
                    </a:lnTo>
                    <a:lnTo>
                      <a:pt x="26" y="41"/>
                    </a:lnTo>
                    <a:lnTo>
                      <a:pt x="33" y="41"/>
                    </a:lnTo>
                    <a:lnTo>
                      <a:pt x="41" y="39"/>
                    </a:lnTo>
                    <a:lnTo>
                      <a:pt x="48" y="39"/>
                    </a:lnTo>
                    <a:lnTo>
                      <a:pt x="58" y="38"/>
                    </a:lnTo>
                    <a:lnTo>
                      <a:pt x="67" y="38"/>
                    </a:lnTo>
                    <a:lnTo>
                      <a:pt x="76" y="37"/>
                    </a:lnTo>
                    <a:lnTo>
                      <a:pt x="88" y="36"/>
                    </a:lnTo>
                    <a:lnTo>
                      <a:pt x="98" y="34"/>
                    </a:lnTo>
                    <a:lnTo>
                      <a:pt x="110" y="33"/>
                    </a:lnTo>
                    <a:lnTo>
                      <a:pt x="123" y="32"/>
                    </a:lnTo>
                    <a:lnTo>
                      <a:pt x="150" y="29"/>
                    </a:lnTo>
                    <a:lnTo>
                      <a:pt x="175" y="26"/>
                    </a:lnTo>
                    <a:lnTo>
                      <a:pt x="200" y="24"/>
                    </a:lnTo>
                    <a:lnTo>
                      <a:pt x="223" y="21"/>
                    </a:lnTo>
                    <a:lnTo>
                      <a:pt x="247" y="18"/>
                    </a:lnTo>
                    <a:lnTo>
                      <a:pt x="270" y="17"/>
                    </a:lnTo>
                    <a:lnTo>
                      <a:pt x="293" y="14"/>
                    </a:lnTo>
                    <a:lnTo>
                      <a:pt x="316" y="10"/>
                    </a:lnTo>
                    <a:lnTo>
                      <a:pt x="326" y="9"/>
                    </a:lnTo>
                    <a:lnTo>
                      <a:pt x="335" y="8"/>
                    </a:lnTo>
                    <a:lnTo>
                      <a:pt x="345" y="7"/>
                    </a:lnTo>
                    <a:lnTo>
                      <a:pt x="354" y="7"/>
                    </a:lnTo>
                    <a:lnTo>
                      <a:pt x="363" y="5"/>
                    </a:lnTo>
                    <a:lnTo>
                      <a:pt x="371" y="4"/>
                    </a:lnTo>
                    <a:lnTo>
                      <a:pt x="378" y="4"/>
                    </a:lnTo>
                    <a:lnTo>
                      <a:pt x="385" y="3"/>
                    </a:lnTo>
                    <a:lnTo>
                      <a:pt x="391" y="3"/>
                    </a:lnTo>
                    <a:lnTo>
                      <a:pt x="397" y="1"/>
                    </a:lnTo>
                    <a:lnTo>
                      <a:pt x="403" y="1"/>
                    </a:lnTo>
                    <a:lnTo>
                      <a:pt x="408" y="1"/>
                    </a:lnTo>
                    <a:lnTo>
                      <a:pt x="412" y="1"/>
                    </a:lnTo>
                    <a:lnTo>
                      <a:pt x="416" y="1"/>
                    </a:lnTo>
                    <a:lnTo>
                      <a:pt x="418" y="1"/>
                    </a:lnTo>
                    <a:lnTo>
                      <a:pt x="421" y="0"/>
                    </a:lnTo>
                    <a:lnTo>
                      <a:pt x="431" y="1"/>
                    </a:lnTo>
                    <a:lnTo>
                      <a:pt x="442" y="3"/>
                    </a:lnTo>
                    <a:lnTo>
                      <a:pt x="454" y="4"/>
                    </a:lnTo>
                    <a:lnTo>
                      <a:pt x="466" y="5"/>
                    </a:lnTo>
                    <a:lnTo>
                      <a:pt x="471" y="8"/>
                    </a:lnTo>
                    <a:lnTo>
                      <a:pt x="476" y="10"/>
                    </a:lnTo>
                    <a:lnTo>
                      <a:pt x="480" y="13"/>
                    </a:lnTo>
                    <a:lnTo>
                      <a:pt x="485" y="16"/>
                    </a:lnTo>
                    <a:lnTo>
                      <a:pt x="488" y="18"/>
                    </a:lnTo>
                    <a:lnTo>
                      <a:pt x="492" y="21"/>
                    </a:lnTo>
                    <a:lnTo>
                      <a:pt x="495" y="24"/>
                    </a:lnTo>
                    <a:lnTo>
                      <a:pt x="496" y="26"/>
                    </a:lnTo>
                    <a:lnTo>
                      <a:pt x="499" y="30"/>
                    </a:lnTo>
                    <a:lnTo>
                      <a:pt x="500" y="34"/>
                    </a:lnTo>
                    <a:lnTo>
                      <a:pt x="500" y="37"/>
                    </a:lnTo>
                    <a:lnTo>
                      <a:pt x="500" y="38"/>
                    </a:lnTo>
                    <a:lnTo>
                      <a:pt x="500" y="41"/>
                    </a:lnTo>
                    <a:lnTo>
                      <a:pt x="500" y="42"/>
                    </a:lnTo>
                    <a:lnTo>
                      <a:pt x="499" y="43"/>
                    </a:lnTo>
                    <a:lnTo>
                      <a:pt x="496" y="45"/>
                    </a:lnTo>
                    <a:lnTo>
                      <a:pt x="493" y="46"/>
                    </a:lnTo>
                    <a:lnTo>
                      <a:pt x="491" y="46"/>
                    </a:lnTo>
                    <a:lnTo>
                      <a:pt x="485" y="47"/>
                    </a:lnTo>
                    <a:lnTo>
                      <a:pt x="479" y="47"/>
                    </a:lnTo>
                    <a:lnTo>
                      <a:pt x="471" y="47"/>
                    </a:lnTo>
                    <a:lnTo>
                      <a:pt x="463" y="46"/>
                    </a:lnTo>
                    <a:lnTo>
                      <a:pt x="453" y="46"/>
                    </a:lnTo>
                    <a:lnTo>
                      <a:pt x="442" y="45"/>
                    </a:lnTo>
                    <a:lnTo>
                      <a:pt x="417" y="43"/>
                    </a:lnTo>
                    <a:lnTo>
                      <a:pt x="393" y="42"/>
                    </a:lnTo>
                    <a:lnTo>
                      <a:pt x="370" y="42"/>
                    </a:lnTo>
                    <a:lnTo>
                      <a:pt x="346" y="42"/>
                    </a:lnTo>
                    <a:lnTo>
                      <a:pt x="321" y="42"/>
                    </a:lnTo>
                    <a:lnTo>
                      <a:pt x="308" y="43"/>
                    </a:lnTo>
                    <a:lnTo>
                      <a:pt x="293" y="43"/>
                    </a:lnTo>
                    <a:lnTo>
                      <a:pt x="280" y="45"/>
                    </a:lnTo>
                    <a:lnTo>
                      <a:pt x="266" y="46"/>
                    </a:lnTo>
                    <a:lnTo>
                      <a:pt x="250" y="46"/>
                    </a:lnTo>
                    <a:lnTo>
                      <a:pt x="235" y="47"/>
                    </a:lnTo>
                    <a:lnTo>
                      <a:pt x="220" y="50"/>
                    </a:lnTo>
                    <a:lnTo>
                      <a:pt x="205" y="51"/>
                    </a:lnTo>
                    <a:lnTo>
                      <a:pt x="191" y="54"/>
                    </a:lnTo>
                    <a:lnTo>
                      <a:pt x="177" y="55"/>
                    </a:lnTo>
                    <a:lnTo>
                      <a:pt x="164" y="58"/>
                    </a:lnTo>
                    <a:lnTo>
                      <a:pt x="151" y="59"/>
                    </a:lnTo>
                    <a:lnTo>
                      <a:pt x="139" y="61"/>
                    </a:lnTo>
                    <a:lnTo>
                      <a:pt x="129" y="63"/>
                    </a:lnTo>
                    <a:lnTo>
                      <a:pt x="129" y="63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701"/>
              <p:cNvSpPr/>
              <p:nvPr/>
            </p:nvSpPr>
            <p:spPr bwMode="auto">
              <a:xfrm>
                <a:off x="4614863" y="3910013"/>
                <a:ext cx="382588" cy="85725"/>
              </a:xfrm>
              <a:custGeom>
                <a:avLst/>
                <a:gdLst>
                  <a:gd name="T0" fmla="*/ 99 w 241"/>
                  <a:gd name="T1" fmla="*/ 13 h 54"/>
                  <a:gd name="T2" fmla="*/ 120 w 241"/>
                  <a:gd name="T3" fmla="*/ 9 h 54"/>
                  <a:gd name="T4" fmla="*/ 139 w 241"/>
                  <a:gd name="T5" fmla="*/ 7 h 54"/>
                  <a:gd name="T6" fmla="*/ 154 w 241"/>
                  <a:gd name="T7" fmla="*/ 4 h 54"/>
                  <a:gd name="T8" fmla="*/ 169 w 241"/>
                  <a:gd name="T9" fmla="*/ 3 h 54"/>
                  <a:gd name="T10" fmla="*/ 181 w 241"/>
                  <a:gd name="T11" fmla="*/ 1 h 54"/>
                  <a:gd name="T12" fmla="*/ 190 w 241"/>
                  <a:gd name="T13" fmla="*/ 0 h 54"/>
                  <a:gd name="T14" fmla="*/ 198 w 241"/>
                  <a:gd name="T15" fmla="*/ 0 h 54"/>
                  <a:gd name="T16" fmla="*/ 210 w 241"/>
                  <a:gd name="T17" fmla="*/ 0 h 54"/>
                  <a:gd name="T18" fmla="*/ 224 w 241"/>
                  <a:gd name="T19" fmla="*/ 0 h 54"/>
                  <a:gd name="T20" fmla="*/ 233 w 241"/>
                  <a:gd name="T21" fmla="*/ 3 h 54"/>
                  <a:gd name="T22" fmla="*/ 237 w 241"/>
                  <a:gd name="T23" fmla="*/ 5 h 54"/>
                  <a:gd name="T24" fmla="*/ 240 w 241"/>
                  <a:gd name="T25" fmla="*/ 9 h 54"/>
                  <a:gd name="T26" fmla="*/ 241 w 241"/>
                  <a:gd name="T27" fmla="*/ 12 h 54"/>
                  <a:gd name="T28" fmla="*/ 239 w 241"/>
                  <a:gd name="T29" fmla="*/ 16 h 54"/>
                  <a:gd name="T30" fmla="*/ 233 w 241"/>
                  <a:gd name="T31" fmla="*/ 20 h 54"/>
                  <a:gd name="T32" fmla="*/ 228 w 241"/>
                  <a:gd name="T33" fmla="*/ 21 h 54"/>
                  <a:gd name="T34" fmla="*/ 222 w 241"/>
                  <a:gd name="T35" fmla="*/ 24 h 54"/>
                  <a:gd name="T36" fmla="*/ 215 w 241"/>
                  <a:gd name="T37" fmla="*/ 26 h 54"/>
                  <a:gd name="T38" fmla="*/ 206 w 241"/>
                  <a:gd name="T39" fmla="*/ 29 h 54"/>
                  <a:gd name="T40" fmla="*/ 178 w 241"/>
                  <a:gd name="T41" fmla="*/ 36 h 54"/>
                  <a:gd name="T42" fmla="*/ 132 w 241"/>
                  <a:gd name="T43" fmla="*/ 43 h 54"/>
                  <a:gd name="T44" fmla="*/ 95 w 241"/>
                  <a:gd name="T45" fmla="*/ 49 h 54"/>
                  <a:gd name="T46" fmla="*/ 85 w 241"/>
                  <a:gd name="T47" fmla="*/ 50 h 54"/>
                  <a:gd name="T48" fmla="*/ 74 w 241"/>
                  <a:gd name="T49" fmla="*/ 51 h 54"/>
                  <a:gd name="T50" fmla="*/ 66 w 241"/>
                  <a:gd name="T51" fmla="*/ 53 h 54"/>
                  <a:gd name="T52" fmla="*/ 60 w 241"/>
                  <a:gd name="T53" fmla="*/ 53 h 54"/>
                  <a:gd name="T54" fmla="*/ 56 w 241"/>
                  <a:gd name="T55" fmla="*/ 54 h 54"/>
                  <a:gd name="T56" fmla="*/ 52 w 241"/>
                  <a:gd name="T57" fmla="*/ 54 h 54"/>
                  <a:gd name="T58" fmla="*/ 50 w 241"/>
                  <a:gd name="T59" fmla="*/ 54 h 54"/>
                  <a:gd name="T60" fmla="*/ 45 w 241"/>
                  <a:gd name="T61" fmla="*/ 54 h 54"/>
                  <a:gd name="T62" fmla="*/ 39 w 241"/>
                  <a:gd name="T63" fmla="*/ 53 h 54"/>
                  <a:gd name="T64" fmla="*/ 31 w 241"/>
                  <a:gd name="T65" fmla="*/ 50 h 54"/>
                  <a:gd name="T66" fmla="*/ 16 w 241"/>
                  <a:gd name="T67" fmla="*/ 45 h 54"/>
                  <a:gd name="T68" fmla="*/ 10 w 241"/>
                  <a:gd name="T69" fmla="*/ 41 h 54"/>
                  <a:gd name="T70" fmla="*/ 4 w 241"/>
                  <a:gd name="T71" fmla="*/ 37 h 54"/>
                  <a:gd name="T72" fmla="*/ 0 w 241"/>
                  <a:gd name="T73" fmla="*/ 34 h 54"/>
                  <a:gd name="T74" fmla="*/ 0 w 241"/>
                  <a:gd name="T75" fmla="*/ 33 h 54"/>
                  <a:gd name="T76" fmla="*/ 3 w 241"/>
                  <a:gd name="T77" fmla="*/ 32 h 54"/>
                  <a:gd name="T78" fmla="*/ 10 w 241"/>
                  <a:gd name="T79" fmla="*/ 30 h 54"/>
                  <a:gd name="T80" fmla="*/ 18 w 241"/>
                  <a:gd name="T81" fmla="*/ 28 h 54"/>
                  <a:gd name="T82" fmla="*/ 28 w 241"/>
                  <a:gd name="T83" fmla="*/ 26 h 54"/>
                  <a:gd name="T84" fmla="*/ 41 w 241"/>
                  <a:gd name="T85" fmla="*/ 24 h 54"/>
                  <a:gd name="T86" fmla="*/ 58 w 241"/>
                  <a:gd name="T87" fmla="*/ 21 h 54"/>
                  <a:gd name="T88" fmla="*/ 78 w 241"/>
                  <a:gd name="T89" fmla="*/ 17 h 54"/>
                  <a:gd name="T90" fmla="*/ 89 w 241"/>
                  <a:gd name="T91" fmla="*/ 1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1" h="54">
                    <a:moveTo>
                      <a:pt x="89" y="15"/>
                    </a:moveTo>
                    <a:lnTo>
                      <a:pt x="99" y="13"/>
                    </a:lnTo>
                    <a:lnTo>
                      <a:pt x="110" y="12"/>
                    </a:lnTo>
                    <a:lnTo>
                      <a:pt x="120" y="9"/>
                    </a:lnTo>
                    <a:lnTo>
                      <a:pt x="129" y="8"/>
                    </a:lnTo>
                    <a:lnTo>
                      <a:pt x="139" y="7"/>
                    </a:lnTo>
                    <a:lnTo>
                      <a:pt x="147" y="5"/>
                    </a:lnTo>
                    <a:lnTo>
                      <a:pt x="154" y="4"/>
                    </a:lnTo>
                    <a:lnTo>
                      <a:pt x="162" y="4"/>
                    </a:lnTo>
                    <a:lnTo>
                      <a:pt x="169" y="3"/>
                    </a:lnTo>
                    <a:lnTo>
                      <a:pt x="174" y="1"/>
                    </a:lnTo>
                    <a:lnTo>
                      <a:pt x="181" y="1"/>
                    </a:lnTo>
                    <a:lnTo>
                      <a:pt x="186" y="0"/>
                    </a:lnTo>
                    <a:lnTo>
                      <a:pt x="190" y="0"/>
                    </a:lnTo>
                    <a:lnTo>
                      <a:pt x="194" y="0"/>
                    </a:lnTo>
                    <a:lnTo>
                      <a:pt x="198" y="0"/>
                    </a:lnTo>
                    <a:lnTo>
                      <a:pt x="201" y="0"/>
                    </a:lnTo>
                    <a:lnTo>
                      <a:pt x="210" y="0"/>
                    </a:lnTo>
                    <a:lnTo>
                      <a:pt x="218" y="0"/>
                    </a:lnTo>
                    <a:lnTo>
                      <a:pt x="224" y="0"/>
                    </a:lnTo>
                    <a:lnTo>
                      <a:pt x="231" y="3"/>
                    </a:lnTo>
                    <a:lnTo>
                      <a:pt x="233" y="3"/>
                    </a:lnTo>
                    <a:lnTo>
                      <a:pt x="236" y="4"/>
                    </a:lnTo>
                    <a:lnTo>
                      <a:pt x="237" y="5"/>
                    </a:lnTo>
                    <a:lnTo>
                      <a:pt x="239" y="8"/>
                    </a:lnTo>
                    <a:lnTo>
                      <a:pt x="240" y="9"/>
                    </a:lnTo>
                    <a:lnTo>
                      <a:pt x="241" y="11"/>
                    </a:lnTo>
                    <a:lnTo>
                      <a:pt x="241" y="12"/>
                    </a:lnTo>
                    <a:lnTo>
                      <a:pt x="241" y="15"/>
                    </a:lnTo>
                    <a:lnTo>
                      <a:pt x="239" y="16"/>
                    </a:lnTo>
                    <a:lnTo>
                      <a:pt x="236" y="18"/>
                    </a:lnTo>
                    <a:lnTo>
                      <a:pt x="233" y="20"/>
                    </a:lnTo>
                    <a:lnTo>
                      <a:pt x="231" y="21"/>
                    </a:lnTo>
                    <a:lnTo>
                      <a:pt x="228" y="21"/>
                    </a:lnTo>
                    <a:lnTo>
                      <a:pt x="226" y="22"/>
                    </a:lnTo>
                    <a:lnTo>
                      <a:pt x="222" y="24"/>
                    </a:lnTo>
                    <a:lnTo>
                      <a:pt x="219" y="25"/>
                    </a:lnTo>
                    <a:lnTo>
                      <a:pt x="215" y="26"/>
                    </a:lnTo>
                    <a:lnTo>
                      <a:pt x="210" y="28"/>
                    </a:lnTo>
                    <a:lnTo>
                      <a:pt x="206" y="29"/>
                    </a:lnTo>
                    <a:lnTo>
                      <a:pt x="201" y="30"/>
                    </a:lnTo>
                    <a:lnTo>
                      <a:pt x="178" y="36"/>
                    </a:lnTo>
                    <a:lnTo>
                      <a:pt x="156" y="41"/>
                    </a:lnTo>
                    <a:lnTo>
                      <a:pt x="132" y="43"/>
                    </a:lnTo>
                    <a:lnTo>
                      <a:pt x="107" y="46"/>
                    </a:lnTo>
                    <a:lnTo>
                      <a:pt x="95" y="49"/>
                    </a:lnTo>
                    <a:lnTo>
                      <a:pt x="89" y="49"/>
                    </a:lnTo>
                    <a:lnTo>
                      <a:pt x="85" y="50"/>
                    </a:lnTo>
                    <a:lnTo>
                      <a:pt x="79" y="50"/>
                    </a:lnTo>
                    <a:lnTo>
                      <a:pt x="74" y="51"/>
                    </a:lnTo>
                    <a:lnTo>
                      <a:pt x="70" y="51"/>
                    </a:lnTo>
                    <a:lnTo>
                      <a:pt x="66" y="53"/>
                    </a:lnTo>
                    <a:lnTo>
                      <a:pt x="64" y="53"/>
                    </a:lnTo>
                    <a:lnTo>
                      <a:pt x="60" y="53"/>
                    </a:lnTo>
                    <a:lnTo>
                      <a:pt x="57" y="54"/>
                    </a:lnTo>
                    <a:lnTo>
                      <a:pt x="56" y="54"/>
                    </a:lnTo>
                    <a:lnTo>
                      <a:pt x="53" y="54"/>
                    </a:lnTo>
                    <a:lnTo>
                      <a:pt x="52" y="54"/>
                    </a:lnTo>
                    <a:lnTo>
                      <a:pt x="50" y="54"/>
                    </a:lnTo>
                    <a:lnTo>
                      <a:pt x="50" y="54"/>
                    </a:lnTo>
                    <a:lnTo>
                      <a:pt x="48" y="54"/>
                    </a:lnTo>
                    <a:lnTo>
                      <a:pt x="45" y="54"/>
                    </a:lnTo>
                    <a:lnTo>
                      <a:pt x="43" y="53"/>
                    </a:lnTo>
                    <a:lnTo>
                      <a:pt x="39" y="53"/>
                    </a:lnTo>
                    <a:lnTo>
                      <a:pt x="35" y="51"/>
                    </a:lnTo>
                    <a:lnTo>
                      <a:pt x="31" y="50"/>
                    </a:lnTo>
                    <a:lnTo>
                      <a:pt x="22" y="46"/>
                    </a:lnTo>
                    <a:lnTo>
                      <a:pt x="16" y="45"/>
                    </a:lnTo>
                    <a:lnTo>
                      <a:pt x="12" y="42"/>
                    </a:lnTo>
                    <a:lnTo>
                      <a:pt x="10" y="41"/>
                    </a:lnTo>
                    <a:lnTo>
                      <a:pt x="6" y="38"/>
                    </a:lnTo>
                    <a:lnTo>
                      <a:pt x="4" y="37"/>
                    </a:lnTo>
                    <a:lnTo>
                      <a:pt x="2" y="36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2" y="33"/>
                    </a:lnTo>
                    <a:lnTo>
                      <a:pt x="3" y="32"/>
                    </a:lnTo>
                    <a:lnTo>
                      <a:pt x="6" y="30"/>
                    </a:lnTo>
                    <a:lnTo>
                      <a:pt x="10" y="30"/>
                    </a:lnTo>
                    <a:lnTo>
                      <a:pt x="12" y="29"/>
                    </a:lnTo>
                    <a:lnTo>
                      <a:pt x="18" y="28"/>
                    </a:lnTo>
                    <a:lnTo>
                      <a:pt x="23" y="28"/>
                    </a:lnTo>
                    <a:lnTo>
                      <a:pt x="28" y="26"/>
                    </a:lnTo>
                    <a:lnTo>
                      <a:pt x="35" y="25"/>
                    </a:lnTo>
                    <a:lnTo>
                      <a:pt x="41" y="24"/>
                    </a:lnTo>
                    <a:lnTo>
                      <a:pt x="50" y="22"/>
                    </a:lnTo>
                    <a:lnTo>
                      <a:pt x="58" y="21"/>
                    </a:lnTo>
                    <a:lnTo>
                      <a:pt x="68" y="18"/>
                    </a:lnTo>
                    <a:lnTo>
                      <a:pt x="78" y="17"/>
                    </a:lnTo>
                    <a:lnTo>
                      <a:pt x="89" y="15"/>
                    </a:lnTo>
                    <a:lnTo>
                      <a:pt x="89" y="15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702"/>
              <p:cNvSpPr/>
              <p:nvPr/>
            </p:nvSpPr>
            <p:spPr bwMode="auto">
              <a:xfrm>
                <a:off x="4581526" y="3719513"/>
                <a:ext cx="425450" cy="85725"/>
              </a:xfrm>
              <a:custGeom>
                <a:avLst/>
                <a:gdLst>
                  <a:gd name="T0" fmla="*/ 147 w 268"/>
                  <a:gd name="T1" fmla="*/ 7 h 54"/>
                  <a:gd name="T2" fmla="*/ 166 w 268"/>
                  <a:gd name="T3" fmla="*/ 3 h 54"/>
                  <a:gd name="T4" fmla="*/ 185 w 268"/>
                  <a:gd name="T5" fmla="*/ 0 h 54"/>
                  <a:gd name="T6" fmla="*/ 203 w 268"/>
                  <a:gd name="T7" fmla="*/ 0 h 54"/>
                  <a:gd name="T8" fmla="*/ 218 w 268"/>
                  <a:gd name="T9" fmla="*/ 0 h 54"/>
                  <a:gd name="T10" fmla="*/ 232 w 268"/>
                  <a:gd name="T11" fmla="*/ 0 h 54"/>
                  <a:gd name="T12" fmla="*/ 244 w 268"/>
                  <a:gd name="T13" fmla="*/ 2 h 54"/>
                  <a:gd name="T14" fmla="*/ 253 w 268"/>
                  <a:gd name="T15" fmla="*/ 4 h 54"/>
                  <a:gd name="T16" fmla="*/ 260 w 268"/>
                  <a:gd name="T17" fmla="*/ 7 h 54"/>
                  <a:gd name="T18" fmla="*/ 265 w 268"/>
                  <a:gd name="T19" fmla="*/ 11 h 54"/>
                  <a:gd name="T20" fmla="*/ 268 w 268"/>
                  <a:gd name="T21" fmla="*/ 15 h 54"/>
                  <a:gd name="T22" fmla="*/ 268 w 268"/>
                  <a:gd name="T23" fmla="*/ 19 h 54"/>
                  <a:gd name="T24" fmla="*/ 266 w 268"/>
                  <a:gd name="T25" fmla="*/ 21 h 54"/>
                  <a:gd name="T26" fmla="*/ 265 w 268"/>
                  <a:gd name="T27" fmla="*/ 24 h 54"/>
                  <a:gd name="T28" fmla="*/ 261 w 268"/>
                  <a:gd name="T29" fmla="*/ 25 h 54"/>
                  <a:gd name="T30" fmla="*/ 256 w 268"/>
                  <a:gd name="T31" fmla="*/ 27 h 54"/>
                  <a:gd name="T32" fmla="*/ 249 w 268"/>
                  <a:gd name="T33" fmla="*/ 29 h 54"/>
                  <a:gd name="T34" fmla="*/ 236 w 268"/>
                  <a:gd name="T35" fmla="*/ 30 h 54"/>
                  <a:gd name="T36" fmla="*/ 216 w 268"/>
                  <a:gd name="T37" fmla="*/ 33 h 54"/>
                  <a:gd name="T38" fmla="*/ 165 w 268"/>
                  <a:gd name="T39" fmla="*/ 41 h 54"/>
                  <a:gd name="T40" fmla="*/ 115 w 268"/>
                  <a:gd name="T41" fmla="*/ 46 h 54"/>
                  <a:gd name="T42" fmla="*/ 93 w 268"/>
                  <a:gd name="T43" fmla="*/ 50 h 54"/>
                  <a:gd name="T44" fmla="*/ 74 w 268"/>
                  <a:gd name="T45" fmla="*/ 53 h 54"/>
                  <a:gd name="T46" fmla="*/ 61 w 268"/>
                  <a:gd name="T47" fmla="*/ 54 h 54"/>
                  <a:gd name="T48" fmla="*/ 53 w 268"/>
                  <a:gd name="T49" fmla="*/ 54 h 54"/>
                  <a:gd name="T50" fmla="*/ 39 w 268"/>
                  <a:gd name="T51" fmla="*/ 53 h 54"/>
                  <a:gd name="T52" fmla="*/ 21 w 268"/>
                  <a:gd name="T53" fmla="*/ 46 h 54"/>
                  <a:gd name="T54" fmla="*/ 14 w 268"/>
                  <a:gd name="T55" fmla="*/ 44 h 54"/>
                  <a:gd name="T56" fmla="*/ 7 w 268"/>
                  <a:gd name="T57" fmla="*/ 41 h 54"/>
                  <a:gd name="T58" fmla="*/ 2 w 268"/>
                  <a:gd name="T59" fmla="*/ 38 h 54"/>
                  <a:gd name="T60" fmla="*/ 0 w 268"/>
                  <a:gd name="T61" fmla="*/ 36 h 54"/>
                  <a:gd name="T62" fmla="*/ 2 w 268"/>
                  <a:gd name="T63" fmla="*/ 36 h 54"/>
                  <a:gd name="T64" fmla="*/ 4 w 268"/>
                  <a:gd name="T65" fmla="*/ 34 h 54"/>
                  <a:gd name="T66" fmla="*/ 7 w 268"/>
                  <a:gd name="T67" fmla="*/ 33 h 54"/>
                  <a:gd name="T68" fmla="*/ 12 w 268"/>
                  <a:gd name="T69" fmla="*/ 32 h 54"/>
                  <a:gd name="T70" fmla="*/ 19 w 268"/>
                  <a:gd name="T71" fmla="*/ 30 h 54"/>
                  <a:gd name="T72" fmla="*/ 27 w 268"/>
                  <a:gd name="T73" fmla="*/ 29 h 54"/>
                  <a:gd name="T74" fmla="*/ 37 w 268"/>
                  <a:gd name="T75" fmla="*/ 28 h 54"/>
                  <a:gd name="T76" fmla="*/ 48 w 268"/>
                  <a:gd name="T77" fmla="*/ 25 h 54"/>
                  <a:gd name="T78" fmla="*/ 91 w 268"/>
                  <a:gd name="T79" fmla="*/ 20 h 54"/>
                  <a:gd name="T80" fmla="*/ 136 w 268"/>
                  <a:gd name="T81" fmla="*/ 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8" h="54">
                    <a:moveTo>
                      <a:pt x="136" y="9"/>
                    </a:moveTo>
                    <a:lnTo>
                      <a:pt x="147" y="7"/>
                    </a:lnTo>
                    <a:lnTo>
                      <a:pt x="157" y="5"/>
                    </a:lnTo>
                    <a:lnTo>
                      <a:pt x="166" y="3"/>
                    </a:lnTo>
                    <a:lnTo>
                      <a:pt x="175" y="2"/>
                    </a:lnTo>
                    <a:lnTo>
                      <a:pt x="185" y="0"/>
                    </a:lnTo>
                    <a:lnTo>
                      <a:pt x="194" y="0"/>
                    </a:lnTo>
                    <a:lnTo>
                      <a:pt x="203" y="0"/>
                    </a:lnTo>
                    <a:lnTo>
                      <a:pt x="211" y="0"/>
                    </a:lnTo>
                    <a:lnTo>
                      <a:pt x="218" y="0"/>
                    </a:lnTo>
                    <a:lnTo>
                      <a:pt x="225" y="0"/>
                    </a:lnTo>
                    <a:lnTo>
                      <a:pt x="232" y="0"/>
                    </a:lnTo>
                    <a:lnTo>
                      <a:pt x="237" y="2"/>
                    </a:lnTo>
                    <a:lnTo>
                      <a:pt x="244" y="2"/>
                    </a:lnTo>
                    <a:lnTo>
                      <a:pt x="248" y="3"/>
                    </a:lnTo>
                    <a:lnTo>
                      <a:pt x="253" y="4"/>
                    </a:lnTo>
                    <a:lnTo>
                      <a:pt x="257" y="5"/>
                    </a:lnTo>
                    <a:lnTo>
                      <a:pt x="260" y="7"/>
                    </a:lnTo>
                    <a:lnTo>
                      <a:pt x="262" y="9"/>
                    </a:lnTo>
                    <a:lnTo>
                      <a:pt x="265" y="11"/>
                    </a:lnTo>
                    <a:lnTo>
                      <a:pt x="266" y="12"/>
                    </a:lnTo>
                    <a:lnTo>
                      <a:pt x="268" y="15"/>
                    </a:lnTo>
                    <a:lnTo>
                      <a:pt x="268" y="16"/>
                    </a:lnTo>
                    <a:lnTo>
                      <a:pt x="268" y="19"/>
                    </a:lnTo>
                    <a:lnTo>
                      <a:pt x="268" y="20"/>
                    </a:lnTo>
                    <a:lnTo>
                      <a:pt x="266" y="21"/>
                    </a:lnTo>
                    <a:lnTo>
                      <a:pt x="266" y="23"/>
                    </a:lnTo>
                    <a:lnTo>
                      <a:pt x="265" y="24"/>
                    </a:lnTo>
                    <a:lnTo>
                      <a:pt x="262" y="24"/>
                    </a:lnTo>
                    <a:lnTo>
                      <a:pt x="261" y="25"/>
                    </a:lnTo>
                    <a:lnTo>
                      <a:pt x="258" y="27"/>
                    </a:lnTo>
                    <a:lnTo>
                      <a:pt x="256" y="27"/>
                    </a:lnTo>
                    <a:lnTo>
                      <a:pt x="252" y="28"/>
                    </a:lnTo>
                    <a:lnTo>
                      <a:pt x="249" y="29"/>
                    </a:lnTo>
                    <a:lnTo>
                      <a:pt x="245" y="29"/>
                    </a:lnTo>
                    <a:lnTo>
                      <a:pt x="236" y="30"/>
                    </a:lnTo>
                    <a:lnTo>
                      <a:pt x="227" y="32"/>
                    </a:lnTo>
                    <a:lnTo>
                      <a:pt x="216" y="33"/>
                    </a:lnTo>
                    <a:lnTo>
                      <a:pt x="190" y="37"/>
                    </a:lnTo>
                    <a:lnTo>
                      <a:pt x="165" y="41"/>
                    </a:lnTo>
                    <a:lnTo>
                      <a:pt x="140" y="44"/>
                    </a:lnTo>
                    <a:lnTo>
                      <a:pt x="115" y="46"/>
                    </a:lnTo>
                    <a:lnTo>
                      <a:pt x="103" y="49"/>
                    </a:lnTo>
                    <a:lnTo>
                      <a:pt x="93" y="50"/>
                    </a:lnTo>
                    <a:lnTo>
                      <a:pt x="82" y="52"/>
                    </a:lnTo>
                    <a:lnTo>
                      <a:pt x="74" y="53"/>
                    </a:lnTo>
                    <a:lnTo>
                      <a:pt x="68" y="53"/>
                    </a:lnTo>
                    <a:lnTo>
                      <a:pt x="61" y="54"/>
                    </a:lnTo>
                    <a:lnTo>
                      <a:pt x="56" y="54"/>
                    </a:lnTo>
                    <a:lnTo>
                      <a:pt x="53" y="54"/>
                    </a:lnTo>
                    <a:lnTo>
                      <a:pt x="46" y="54"/>
                    </a:lnTo>
                    <a:lnTo>
                      <a:pt x="39" y="53"/>
                    </a:lnTo>
                    <a:lnTo>
                      <a:pt x="31" y="50"/>
                    </a:lnTo>
                    <a:lnTo>
                      <a:pt x="21" y="46"/>
                    </a:lnTo>
                    <a:lnTo>
                      <a:pt x="17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7" y="41"/>
                    </a:lnTo>
                    <a:lnTo>
                      <a:pt x="4" y="40"/>
                    </a:lnTo>
                    <a:lnTo>
                      <a:pt x="2" y="38"/>
                    </a:lnTo>
                    <a:lnTo>
                      <a:pt x="2" y="37"/>
                    </a:lnTo>
                    <a:lnTo>
                      <a:pt x="0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3" y="34"/>
                    </a:lnTo>
                    <a:lnTo>
                      <a:pt x="4" y="34"/>
                    </a:lnTo>
                    <a:lnTo>
                      <a:pt x="6" y="33"/>
                    </a:lnTo>
                    <a:lnTo>
                      <a:pt x="7" y="33"/>
                    </a:lnTo>
                    <a:lnTo>
                      <a:pt x="10" y="33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19" y="30"/>
                    </a:lnTo>
                    <a:lnTo>
                      <a:pt x="23" y="30"/>
                    </a:lnTo>
                    <a:lnTo>
                      <a:pt x="27" y="29"/>
                    </a:lnTo>
                    <a:lnTo>
                      <a:pt x="32" y="28"/>
                    </a:lnTo>
                    <a:lnTo>
                      <a:pt x="37" y="28"/>
                    </a:lnTo>
                    <a:lnTo>
                      <a:pt x="43" y="27"/>
                    </a:lnTo>
                    <a:lnTo>
                      <a:pt x="48" y="25"/>
                    </a:lnTo>
                    <a:lnTo>
                      <a:pt x="69" y="24"/>
                    </a:lnTo>
                    <a:lnTo>
                      <a:pt x="91" y="20"/>
                    </a:lnTo>
                    <a:lnTo>
                      <a:pt x="114" y="16"/>
                    </a:lnTo>
                    <a:lnTo>
                      <a:pt x="136" y="9"/>
                    </a:lnTo>
                    <a:lnTo>
                      <a:pt x="136" y="9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703"/>
              <p:cNvSpPr/>
              <p:nvPr/>
            </p:nvSpPr>
            <p:spPr bwMode="auto">
              <a:xfrm>
                <a:off x="4435476" y="3552825"/>
                <a:ext cx="106363" cy="225425"/>
              </a:xfrm>
              <a:custGeom>
                <a:avLst/>
                <a:gdLst>
                  <a:gd name="T0" fmla="*/ 48 w 67"/>
                  <a:gd name="T1" fmla="*/ 105 h 142"/>
                  <a:gd name="T2" fmla="*/ 44 w 67"/>
                  <a:gd name="T3" fmla="*/ 114 h 142"/>
                  <a:gd name="T4" fmla="*/ 40 w 67"/>
                  <a:gd name="T5" fmla="*/ 122 h 142"/>
                  <a:gd name="T6" fmla="*/ 37 w 67"/>
                  <a:gd name="T7" fmla="*/ 129 h 142"/>
                  <a:gd name="T8" fmla="*/ 34 w 67"/>
                  <a:gd name="T9" fmla="*/ 133 h 142"/>
                  <a:gd name="T10" fmla="*/ 31 w 67"/>
                  <a:gd name="T11" fmla="*/ 138 h 142"/>
                  <a:gd name="T12" fmla="*/ 28 w 67"/>
                  <a:gd name="T13" fmla="*/ 141 h 142"/>
                  <a:gd name="T14" fmla="*/ 24 w 67"/>
                  <a:gd name="T15" fmla="*/ 142 h 142"/>
                  <a:gd name="T16" fmla="*/ 20 w 67"/>
                  <a:gd name="T17" fmla="*/ 139 h 142"/>
                  <a:gd name="T18" fmla="*/ 16 w 67"/>
                  <a:gd name="T19" fmla="*/ 135 h 142"/>
                  <a:gd name="T20" fmla="*/ 11 w 67"/>
                  <a:gd name="T21" fmla="*/ 128 h 142"/>
                  <a:gd name="T22" fmla="*/ 5 w 67"/>
                  <a:gd name="T23" fmla="*/ 122 h 142"/>
                  <a:gd name="T24" fmla="*/ 2 w 67"/>
                  <a:gd name="T25" fmla="*/ 116 h 142"/>
                  <a:gd name="T26" fmla="*/ 0 w 67"/>
                  <a:gd name="T27" fmla="*/ 110 h 142"/>
                  <a:gd name="T28" fmla="*/ 0 w 67"/>
                  <a:gd name="T29" fmla="*/ 103 h 142"/>
                  <a:gd name="T30" fmla="*/ 2 w 67"/>
                  <a:gd name="T31" fmla="*/ 97 h 142"/>
                  <a:gd name="T32" fmla="*/ 5 w 67"/>
                  <a:gd name="T33" fmla="*/ 89 h 142"/>
                  <a:gd name="T34" fmla="*/ 12 w 67"/>
                  <a:gd name="T35" fmla="*/ 80 h 142"/>
                  <a:gd name="T36" fmla="*/ 21 w 67"/>
                  <a:gd name="T37" fmla="*/ 66 h 142"/>
                  <a:gd name="T38" fmla="*/ 33 w 67"/>
                  <a:gd name="T39" fmla="*/ 42 h 142"/>
                  <a:gd name="T40" fmla="*/ 41 w 67"/>
                  <a:gd name="T41" fmla="*/ 22 h 142"/>
                  <a:gd name="T42" fmla="*/ 44 w 67"/>
                  <a:gd name="T43" fmla="*/ 12 h 142"/>
                  <a:gd name="T44" fmla="*/ 48 w 67"/>
                  <a:gd name="T45" fmla="*/ 5 h 142"/>
                  <a:gd name="T46" fmla="*/ 50 w 67"/>
                  <a:gd name="T47" fmla="*/ 1 h 142"/>
                  <a:gd name="T48" fmla="*/ 53 w 67"/>
                  <a:gd name="T49" fmla="*/ 1 h 142"/>
                  <a:gd name="T50" fmla="*/ 54 w 67"/>
                  <a:gd name="T51" fmla="*/ 3 h 142"/>
                  <a:gd name="T52" fmla="*/ 57 w 67"/>
                  <a:gd name="T53" fmla="*/ 6 h 142"/>
                  <a:gd name="T54" fmla="*/ 59 w 67"/>
                  <a:gd name="T55" fmla="*/ 12 h 142"/>
                  <a:gd name="T56" fmla="*/ 63 w 67"/>
                  <a:gd name="T57" fmla="*/ 21 h 142"/>
                  <a:gd name="T58" fmla="*/ 65 w 67"/>
                  <a:gd name="T59" fmla="*/ 29 h 142"/>
                  <a:gd name="T60" fmla="*/ 66 w 67"/>
                  <a:gd name="T61" fmla="*/ 39 h 142"/>
                  <a:gd name="T62" fmla="*/ 67 w 67"/>
                  <a:gd name="T63" fmla="*/ 49 h 142"/>
                  <a:gd name="T64" fmla="*/ 65 w 67"/>
                  <a:gd name="T65" fmla="*/ 58 h 142"/>
                  <a:gd name="T66" fmla="*/ 61 w 67"/>
                  <a:gd name="T67" fmla="*/ 71 h 142"/>
                  <a:gd name="T68" fmla="*/ 53 w 67"/>
                  <a:gd name="T69" fmla="*/ 89 h 142"/>
                  <a:gd name="T70" fmla="*/ 49 w 67"/>
                  <a:gd name="T71" fmla="*/ 10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142">
                    <a:moveTo>
                      <a:pt x="49" y="100"/>
                    </a:moveTo>
                    <a:lnTo>
                      <a:pt x="48" y="105"/>
                    </a:lnTo>
                    <a:lnTo>
                      <a:pt x="45" y="109"/>
                    </a:lnTo>
                    <a:lnTo>
                      <a:pt x="44" y="114"/>
                    </a:lnTo>
                    <a:lnTo>
                      <a:pt x="42" y="118"/>
                    </a:lnTo>
                    <a:lnTo>
                      <a:pt x="40" y="122"/>
                    </a:lnTo>
                    <a:lnTo>
                      <a:pt x="38" y="125"/>
                    </a:lnTo>
                    <a:lnTo>
                      <a:pt x="37" y="129"/>
                    </a:lnTo>
                    <a:lnTo>
                      <a:pt x="36" y="132"/>
                    </a:lnTo>
                    <a:lnTo>
                      <a:pt x="34" y="133"/>
                    </a:lnTo>
                    <a:lnTo>
                      <a:pt x="33" y="135"/>
                    </a:lnTo>
                    <a:lnTo>
                      <a:pt x="31" y="138"/>
                    </a:lnTo>
                    <a:lnTo>
                      <a:pt x="29" y="141"/>
                    </a:lnTo>
                    <a:lnTo>
                      <a:pt x="28" y="141"/>
                    </a:lnTo>
                    <a:lnTo>
                      <a:pt x="27" y="142"/>
                    </a:lnTo>
                    <a:lnTo>
                      <a:pt x="24" y="142"/>
                    </a:lnTo>
                    <a:lnTo>
                      <a:pt x="23" y="141"/>
                    </a:lnTo>
                    <a:lnTo>
                      <a:pt x="20" y="139"/>
                    </a:lnTo>
                    <a:lnTo>
                      <a:pt x="17" y="138"/>
                    </a:lnTo>
                    <a:lnTo>
                      <a:pt x="16" y="135"/>
                    </a:lnTo>
                    <a:lnTo>
                      <a:pt x="13" y="132"/>
                    </a:lnTo>
                    <a:lnTo>
                      <a:pt x="11" y="128"/>
                    </a:lnTo>
                    <a:lnTo>
                      <a:pt x="7" y="125"/>
                    </a:lnTo>
                    <a:lnTo>
                      <a:pt x="5" y="122"/>
                    </a:lnTo>
                    <a:lnTo>
                      <a:pt x="3" y="120"/>
                    </a:lnTo>
                    <a:lnTo>
                      <a:pt x="2" y="116"/>
                    </a:lnTo>
                    <a:lnTo>
                      <a:pt x="2" y="113"/>
                    </a:lnTo>
                    <a:lnTo>
                      <a:pt x="0" y="110"/>
                    </a:lnTo>
                    <a:lnTo>
                      <a:pt x="0" y="105"/>
                    </a:lnTo>
                    <a:lnTo>
                      <a:pt x="0" y="103"/>
                    </a:lnTo>
                    <a:lnTo>
                      <a:pt x="0" y="100"/>
                    </a:lnTo>
                    <a:lnTo>
                      <a:pt x="2" y="97"/>
                    </a:lnTo>
                    <a:lnTo>
                      <a:pt x="4" y="93"/>
                    </a:lnTo>
                    <a:lnTo>
                      <a:pt x="5" y="89"/>
                    </a:lnTo>
                    <a:lnTo>
                      <a:pt x="8" y="85"/>
                    </a:lnTo>
                    <a:lnTo>
                      <a:pt x="12" y="80"/>
                    </a:lnTo>
                    <a:lnTo>
                      <a:pt x="15" y="76"/>
                    </a:lnTo>
                    <a:lnTo>
                      <a:pt x="21" y="66"/>
                    </a:lnTo>
                    <a:lnTo>
                      <a:pt x="27" y="54"/>
                    </a:lnTo>
                    <a:lnTo>
                      <a:pt x="33" y="42"/>
                    </a:lnTo>
                    <a:lnTo>
                      <a:pt x="38" y="29"/>
                    </a:lnTo>
                    <a:lnTo>
                      <a:pt x="41" y="22"/>
                    </a:lnTo>
                    <a:lnTo>
                      <a:pt x="42" y="17"/>
                    </a:lnTo>
                    <a:lnTo>
                      <a:pt x="44" y="12"/>
                    </a:lnTo>
                    <a:lnTo>
                      <a:pt x="46" y="8"/>
                    </a:lnTo>
                    <a:lnTo>
                      <a:pt x="48" y="5"/>
                    </a:lnTo>
                    <a:lnTo>
                      <a:pt x="49" y="3"/>
                    </a:lnTo>
                    <a:lnTo>
                      <a:pt x="50" y="1"/>
                    </a:lnTo>
                    <a:lnTo>
                      <a:pt x="52" y="0"/>
                    </a:lnTo>
                    <a:lnTo>
                      <a:pt x="53" y="1"/>
                    </a:lnTo>
                    <a:lnTo>
                      <a:pt x="53" y="1"/>
                    </a:lnTo>
                    <a:lnTo>
                      <a:pt x="54" y="3"/>
                    </a:lnTo>
                    <a:lnTo>
                      <a:pt x="56" y="4"/>
                    </a:lnTo>
                    <a:lnTo>
                      <a:pt x="57" y="6"/>
                    </a:lnTo>
                    <a:lnTo>
                      <a:pt x="58" y="9"/>
                    </a:lnTo>
                    <a:lnTo>
                      <a:pt x="59" y="12"/>
                    </a:lnTo>
                    <a:lnTo>
                      <a:pt x="62" y="16"/>
                    </a:lnTo>
                    <a:lnTo>
                      <a:pt x="63" y="21"/>
                    </a:lnTo>
                    <a:lnTo>
                      <a:pt x="63" y="25"/>
                    </a:lnTo>
                    <a:lnTo>
                      <a:pt x="65" y="29"/>
                    </a:lnTo>
                    <a:lnTo>
                      <a:pt x="66" y="33"/>
                    </a:lnTo>
                    <a:lnTo>
                      <a:pt x="66" y="39"/>
                    </a:lnTo>
                    <a:lnTo>
                      <a:pt x="67" y="45"/>
                    </a:lnTo>
                    <a:lnTo>
                      <a:pt x="67" y="49"/>
                    </a:lnTo>
                    <a:lnTo>
                      <a:pt x="66" y="53"/>
                    </a:lnTo>
                    <a:lnTo>
                      <a:pt x="65" y="58"/>
                    </a:lnTo>
                    <a:lnTo>
                      <a:pt x="62" y="64"/>
                    </a:lnTo>
                    <a:lnTo>
                      <a:pt x="61" y="71"/>
                    </a:lnTo>
                    <a:lnTo>
                      <a:pt x="57" y="80"/>
                    </a:lnTo>
                    <a:lnTo>
                      <a:pt x="53" y="89"/>
                    </a:lnTo>
                    <a:lnTo>
                      <a:pt x="49" y="100"/>
                    </a:lnTo>
                    <a:lnTo>
                      <a:pt x="49" y="10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704"/>
              <p:cNvSpPr/>
              <p:nvPr/>
            </p:nvSpPr>
            <p:spPr bwMode="auto">
              <a:xfrm>
                <a:off x="4518026" y="3517900"/>
                <a:ext cx="688975" cy="176213"/>
              </a:xfrm>
              <a:custGeom>
                <a:avLst/>
                <a:gdLst>
                  <a:gd name="T0" fmla="*/ 14 w 434"/>
                  <a:gd name="T1" fmla="*/ 47 h 111"/>
                  <a:gd name="T2" fmla="*/ 39 w 434"/>
                  <a:gd name="T3" fmla="*/ 44 h 111"/>
                  <a:gd name="T4" fmla="*/ 68 w 434"/>
                  <a:gd name="T5" fmla="*/ 42 h 111"/>
                  <a:gd name="T6" fmla="*/ 101 w 434"/>
                  <a:gd name="T7" fmla="*/ 38 h 111"/>
                  <a:gd name="T8" fmla="*/ 138 w 434"/>
                  <a:gd name="T9" fmla="*/ 34 h 111"/>
                  <a:gd name="T10" fmla="*/ 179 w 434"/>
                  <a:gd name="T11" fmla="*/ 28 h 111"/>
                  <a:gd name="T12" fmla="*/ 214 w 434"/>
                  <a:gd name="T13" fmla="*/ 25 h 111"/>
                  <a:gd name="T14" fmla="*/ 244 w 434"/>
                  <a:gd name="T15" fmla="*/ 21 h 111"/>
                  <a:gd name="T16" fmla="*/ 268 w 434"/>
                  <a:gd name="T17" fmla="*/ 17 h 111"/>
                  <a:gd name="T18" fmla="*/ 287 w 434"/>
                  <a:gd name="T19" fmla="*/ 14 h 111"/>
                  <a:gd name="T20" fmla="*/ 300 w 434"/>
                  <a:gd name="T21" fmla="*/ 11 h 111"/>
                  <a:gd name="T22" fmla="*/ 316 w 434"/>
                  <a:gd name="T23" fmla="*/ 9 h 111"/>
                  <a:gd name="T24" fmla="*/ 327 w 434"/>
                  <a:gd name="T25" fmla="*/ 6 h 111"/>
                  <a:gd name="T26" fmla="*/ 343 w 434"/>
                  <a:gd name="T27" fmla="*/ 2 h 111"/>
                  <a:gd name="T28" fmla="*/ 352 w 434"/>
                  <a:gd name="T29" fmla="*/ 0 h 111"/>
                  <a:gd name="T30" fmla="*/ 360 w 434"/>
                  <a:gd name="T31" fmla="*/ 1 h 111"/>
                  <a:gd name="T32" fmla="*/ 373 w 434"/>
                  <a:gd name="T33" fmla="*/ 5 h 111"/>
                  <a:gd name="T34" fmla="*/ 417 w 434"/>
                  <a:gd name="T35" fmla="*/ 30 h 111"/>
                  <a:gd name="T36" fmla="*/ 427 w 434"/>
                  <a:gd name="T37" fmla="*/ 40 h 111"/>
                  <a:gd name="T38" fmla="*/ 434 w 434"/>
                  <a:gd name="T39" fmla="*/ 48 h 111"/>
                  <a:gd name="T40" fmla="*/ 434 w 434"/>
                  <a:gd name="T41" fmla="*/ 53 h 111"/>
                  <a:gd name="T42" fmla="*/ 429 w 434"/>
                  <a:gd name="T43" fmla="*/ 57 h 111"/>
                  <a:gd name="T44" fmla="*/ 418 w 434"/>
                  <a:gd name="T45" fmla="*/ 60 h 111"/>
                  <a:gd name="T46" fmla="*/ 401 w 434"/>
                  <a:gd name="T47" fmla="*/ 64 h 111"/>
                  <a:gd name="T48" fmla="*/ 381 w 434"/>
                  <a:gd name="T49" fmla="*/ 73 h 111"/>
                  <a:gd name="T50" fmla="*/ 359 w 434"/>
                  <a:gd name="T51" fmla="*/ 88 h 111"/>
                  <a:gd name="T52" fmla="*/ 338 w 434"/>
                  <a:gd name="T53" fmla="*/ 104 h 111"/>
                  <a:gd name="T54" fmla="*/ 326 w 434"/>
                  <a:gd name="T55" fmla="*/ 111 h 111"/>
                  <a:gd name="T56" fmla="*/ 322 w 434"/>
                  <a:gd name="T57" fmla="*/ 110 h 111"/>
                  <a:gd name="T58" fmla="*/ 323 w 434"/>
                  <a:gd name="T59" fmla="*/ 101 h 111"/>
                  <a:gd name="T60" fmla="*/ 331 w 434"/>
                  <a:gd name="T61" fmla="*/ 85 h 111"/>
                  <a:gd name="T62" fmla="*/ 343 w 434"/>
                  <a:gd name="T63" fmla="*/ 64 h 111"/>
                  <a:gd name="T64" fmla="*/ 348 w 434"/>
                  <a:gd name="T65" fmla="*/ 50 h 111"/>
                  <a:gd name="T66" fmla="*/ 348 w 434"/>
                  <a:gd name="T67" fmla="*/ 40 h 111"/>
                  <a:gd name="T68" fmla="*/ 342 w 434"/>
                  <a:gd name="T69" fmla="*/ 38 h 111"/>
                  <a:gd name="T70" fmla="*/ 326 w 434"/>
                  <a:gd name="T71" fmla="*/ 36 h 111"/>
                  <a:gd name="T72" fmla="*/ 301 w 434"/>
                  <a:gd name="T73" fmla="*/ 39 h 111"/>
                  <a:gd name="T74" fmla="*/ 269 w 434"/>
                  <a:gd name="T75" fmla="*/ 42 h 111"/>
                  <a:gd name="T76" fmla="*/ 231 w 434"/>
                  <a:gd name="T77" fmla="*/ 47 h 111"/>
                  <a:gd name="T78" fmla="*/ 201 w 434"/>
                  <a:gd name="T79" fmla="*/ 51 h 111"/>
                  <a:gd name="T80" fmla="*/ 171 w 434"/>
                  <a:gd name="T81" fmla="*/ 55 h 111"/>
                  <a:gd name="T82" fmla="*/ 134 w 434"/>
                  <a:gd name="T83" fmla="*/ 59 h 111"/>
                  <a:gd name="T84" fmla="*/ 89 w 434"/>
                  <a:gd name="T85" fmla="*/ 64 h 111"/>
                  <a:gd name="T86" fmla="*/ 38 w 434"/>
                  <a:gd name="T87" fmla="*/ 69 h 111"/>
                  <a:gd name="T88" fmla="*/ 0 w 434"/>
                  <a:gd name="T89" fmla="*/ 4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34" h="111">
                    <a:moveTo>
                      <a:pt x="0" y="48"/>
                    </a:moveTo>
                    <a:lnTo>
                      <a:pt x="6" y="48"/>
                    </a:lnTo>
                    <a:lnTo>
                      <a:pt x="14" y="47"/>
                    </a:lnTo>
                    <a:lnTo>
                      <a:pt x="22" y="47"/>
                    </a:lnTo>
                    <a:lnTo>
                      <a:pt x="30" y="46"/>
                    </a:lnTo>
                    <a:lnTo>
                      <a:pt x="39" y="44"/>
                    </a:lnTo>
                    <a:lnTo>
                      <a:pt x="48" y="44"/>
                    </a:lnTo>
                    <a:lnTo>
                      <a:pt x="57" y="43"/>
                    </a:lnTo>
                    <a:lnTo>
                      <a:pt x="68" y="42"/>
                    </a:lnTo>
                    <a:lnTo>
                      <a:pt x="79" y="40"/>
                    </a:lnTo>
                    <a:lnTo>
                      <a:pt x="89" y="39"/>
                    </a:lnTo>
                    <a:lnTo>
                      <a:pt x="101" y="38"/>
                    </a:lnTo>
                    <a:lnTo>
                      <a:pt x="113" y="36"/>
                    </a:lnTo>
                    <a:lnTo>
                      <a:pt x="125" y="35"/>
                    </a:lnTo>
                    <a:lnTo>
                      <a:pt x="138" y="34"/>
                    </a:lnTo>
                    <a:lnTo>
                      <a:pt x="151" y="31"/>
                    </a:lnTo>
                    <a:lnTo>
                      <a:pt x="165" y="30"/>
                    </a:lnTo>
                    <a:lnTo>
                      <a:pt x="179" y="28"/>
                    </a:lnTo>
                    <a:lnTo>
                      <a:pt x="190" y="27"/>
                    </a:lnTo>
                    <a:lnTo>
                      <a:pt x="204" y="26"/>
                    </a:lnTo>
                    <a:lnTo>
                      <a:pt x="214" y="25"/>
                    </a:lnTo>
                    <a:lnTo>
                      <a:pt x="225" y="23"/>
                    </a:lnTo>
                    <a:lnTo>
                      <a:pt x="235" y="22"/>
                    </a:lnTo>
                    <a:lnTo>
                      <a:pt x="244" y="21"/>
                    </a:lnTo>
                    <a:lnTo>
                      <a:pt x="252" y="19"/>
                    </a:lnTo>
                    <a:lnTo>
                      <a:pt x="262" y="18"/>
                    </a:lnTo>
                    <a:lnTo>
                      <a:pt x="268" y="17"/>
                    </a:lnTo>
                    <a:lnTo>
                      <a:pt x="275" y="15"/>
                    </a:lnTo>
                    <a:lnTo>
                      <a:pt x="281" y="15"/>
                    </a:lnTo>
                    <a:lnTo>
                      <a:pt x="287" y="14"/>
                    </a:lnTo>
                    <a:lnTo>
                      <a:pt x="292" y="13"/>
                    </a:lnTo>
                    <a:lnTo>
                      <a:pt x="296" y="13"/>
                    </a:lnTo>
                    <a:lnTo>
                      <a:pt x="300" y="11"/>
                    </a:lnTo>
                    <a:lnTo>
                      <a:pt x="305" y="11"/>
                    </a:lnTo>
                    <a:lnTo>
                      <a:pt x="310" y="10"/>
                    </a:lnTo>
                    <a:lnTo>
                      <a:pt x="316" y="9"/>
                    </a:lnTo>
                    <a:lnTo>
                      <a:pt x="319" y="9"/>
                    </a:lnTo>
                    <a:lnTo>
                      <a:pt x="323" y="7"/>
                    </a:lnTo>
                    <a:lnTo>
                      <a:pt x="327" y="6"/>
                    </a:lnTo>
                    <a:lnTo>
                      <a:pt x="334" y="5"/>
                    </a:lnTo>
                    <a:lnTo>
                      <a:pt x="339" y="2"/>
                    </a:lnTo>
                    <a:lnTo>
                      <a:pt x="343" y="2"/>
                    </a:lnTo>
                    <a:lnTo>
                      <a:pt x="347" y="1"/>
                    </a:lnTo>
                    <a:lnTo>
                      <a:pt x="351" y="0"/>
                    </a:lnTo>
                    <a:lnTo>
                      <a:pt x="352" y="0"/>
                    </a:lnTo>
                    <a:lnTo>
                      <a:pt x="355" y="0"/>
                    </a:lnTo>
                    <a:lnTo>
                      <a:pt x="358" y="0"/>
                    </a:lnTo>
                    <a:lnTo>
                      <a:pt x="360" y="1"/>
                    </a:lnTo>
                    <a:lnTo>
                      <a:pt x="364" y="2"/>
                    </a:lnTo>
                    <a:lnTo>
                      <a:pt x="368" y="3"/>
                    </a:lnTo>
                    <a:lnTo>
                      <a:pt x="373" y="5"/>
                    </a:lnTo>
                    <a:lnTo>
                      <a:pt x="377" y="7"/>
                    </a:lnTo>
                    <a:lnTo>
                      <a:pt x="397" y="18"/>
                    </a:lnTo>
                    <a:lnTo>
                      <a:pt x="417" y="30"/>
                    </a:lnTo>
                    <a:lnTo>
                      <a:pt x="421" y="34"/>
                    </a:lnTo>
                    <a:lnTo>
                      <a:pt x="425" y="38"/>
                    </a:lnTo>
                    <a:lnTo>
                      <a:pt x="427" y="40"/>
                    </a:lnTo>
                    <a:lnTo>
                      <a:pt x="430" y="44"/>
                    </a:lnTo>
                    <a:lnTo>
                      <a:pt x="433" y="46"/>
                    </a:lnTo>
                    <a:lnTo>
                      <a:pt x="434" y="48"/>
                    </a:lnTo>
                    <a:lnTo>
                      <a:pt x="434" y="50"/>
                    </a:lnTo>
                    <a:lnTo>
                      <a:pt x="434" y="51"/>
                    </a:lnTo>
                    <a:lnTo>
                      <a:pt x="434" y="53"/>
                    </a:lnTo>
                    <a:lnTo>
                      <a:pt x="433" y="55"/>
                    </a:lnTo>
                    <a:lnTo>
                      <a:pt x="431" y="56"/>
                    </a:lnTo>
                    <a:lnTo>
                      <a:pt x="429" y="57"/>
                    </a:lnTo>
                    <a:lnTo>
                      <a:pt x="426" y="59"/>
                    </a:lnTo>
                    <a:lnTo>
                      <a:pt x="422" y="60"/>
                    </a:lnTo>
                    <a:lnTo>
                      <a:pt x="418" y="60"/>
                    </a:lnTo>
                    <a:lnTo>
                      <a:pt x="414" y="61"/>
                    </a:lnTo>
                    <a:lnTo>
                      <a:pt x="408" y="63"/>
                    </a:lnTo>
                    <a:lnTo>
                      <a:pt x="401" y="64"/>
                    </a:lnTo>
                    <a:lnTo>
                      <a:pt x="395" y="67"/>
                    </a:lnTo>
                    <a:lnTo>
                      <a:pt x="388" y="69"/>
                    </a:lnTo>
                    <a:lnTo>
                      <a:pt x="381" y="73"/>
                    </a:lnTo>
                    <a:lnTo>
                      <a:pt x="375" y="77"/>
                    </a:lnTo>
                    <a:lnTo>
                      <a:pt x="367" y="82"/>
                    </a:lnTo>
                    <a:lnTo>
                      <a:pt x="359" y="88"/>
                    </a:lnTo>
                    <a:lnTo>
                      <a:pt x="351" y="94"/>
                    </a:lnTo>
                    <a:lnTo>
                      <a:pt x="344" y="100"/>
                    </a:lnTo>
                    <a:lnTo>
                      <a:pt x="338" y="104"/>
                    </a:lnTo>
                    <a:lnTo>
                      <a:pt x="334" y="107"/>
                    </a:lnTo>
                    <a:lnTo>
                      <a:pt x="330" y="110"/>
                    </a:lnTo>
                    <a:lnTo>
                      <a:pt x="326" y="111"/>
                    </a:lnTo>
                    <a:lnTo>
                      <a:pt x="325" y="111"/>
                    </a:lnTo>
                    <a:lnTo>
                      <a:pt x="323" y="111"/>
                    </a:lnTo>
                    <a:lnTo>
                      <a:pt x="322" y="110"/>
                    </a:lnTo>
                    <a:lnTo>
                      <a:pt x="322" y="107"/>
                    </a:lnTo>
                    <a:lnTo>
                      <a:pt x="322" y="105"/>
                    </a:lnTo>
                    <a:lnTo>
                      <a:pt x="323" y="101"/>
                    </a:lnTo>
                    <a:lnTo>
                      <a:pt x="326" y="97"/>
                    </a:lnTo>
                    <a:lnTo>
                      <a:pt x="329" y="90"/>
                    </a:lnTo>
                    <a:lnTo>
                      <a:pt x="331" y="85"/>
                    </a:lnTo>
                    <a:lnTo>
                      <a:pt x="337" y="77"/>
                    </a:lnTo>
                    <a:lnTo>
                      <a:pt x="339" y="71"/>
                    </a:lnTo>
                    <a:lnTo>
                      <a:pt x="343" y="64"/>
                    </a:lnTo>
                    <a:lnTo>
                      <a:pt x="346" y="59"/>
                    </a:lnTo>
                    <a:lnTo>
                      <a:pt x="347" y="53"/>
                    </a:lnTo>
                    <a:lnTo>
                      <a:pt x="348" y="50"/>
                    </a:lnTo>
                    <a:lnTo>
                      <a:pt x="350" y="46"/>
                    </a:lnTo>
                    <a:lnTo>
                      <a:pt x="350" y="43"/>
                    </a:lnTo>
                    <a:lnTo>
                      <a:pt x="348" y="40"/>
                    </a:lnTo>
                    <a:lnTo>
                      <a:pt x="347" y="40"/>
                    </a:lnTo>
                    <a:lnTo>
                      <a:pt x="344" y="39"/>
                    </a:lnTo>
                    <a:lnTo>
                      <a:pt x="342" y="38"/>
                    </a:lnTo>
                    <a:lnTo>
                      <a:pt x="338" y="38"/>
                    </a:lnTo>
                    <a:lnTo>
                      <a:pt x="333" y="36"/>
                    </a:lnTo>
                    <a:lnTo>
                      <a:pt x="326" y="36"/>
                    </a:lnTo>
                    <a:lnTo>
                      <a:pt x="318" y="38"/>
                    </a:lnTo>
                    <a:lnTo>
                      <a:pt x="310" y="38"/>
                    </a:lnTo>
                    <a:lnTo>
                      <a:pt x="301" y="39"/>
                    </a:lnTo>
                    <a:lnTo>
                      <a:pt x="292" y="40"/>
                    </a:lnTo>
                    <a:lnTo>
                      <a:pt x="281" y="42"/>
                    </a:lnTo>
                    <a:lnTo>
                      <a:pt x="269" y="42"/>
                    </a:lnTo>
                    <a:lnTo>
                      <a:pt x="258" y="43"/>
                    </a:lnTo>
                    <a:lnTo>
                      <a:pt x="244" y="46"/>
                    </a:lnTo>
                    <a:lnTo>
                      <a:pt x="231" y="47"/>
                    </a:lnTo>
                    <a:lnTo>
                      <a:pt x="217" y="48"/>
                    </a:lnTo>
                    <a:lnTo>
                      <a:pt x="209" y="50"/>
                    </a:lnTo>
                    <a:lnTo>
                      <a:pt x="201" y="51"/>
                    </a:lnTo>
                    <a:lnTo>
                      <a:pt x="192" y="52"/>
                    </a:lnTo>
                    <a:lnTo>
                      <a:pt x="181" y="53"/>
                    </a:lnTo>
                    <a:lnTo>
                      <a:pt x="171" y="55"/>
                    </a:lnTo>
                    <a:lnTo>
                      <a:pt x="159" y="56"/>
                    </a:lnTo>
                    <a:lnTo>
                      <a:pt x="147" y="57"/>
                    </a:lnTo>
                    <a:lnTo>
                      <a:pt x="134" y="59"/>
                    </a:lnTo>
                    <a:lnTo>
                      <a:pt x="119" y="60"/>
                    </a:lnTo>
                    <a:lnTo>
                      <a:pt x="105" y="61"/>
                    </a:lnTo>
                    <a:lnTo>
                      <a:pt x="89" y="64"/>
                    </a:lnTo>
                    <a:lnTo>
                      <a:pt x="73" y="65"/>
                    </a:lnTo>
                    <a:lnTo>
                      <a:pt x="56" y="68"/>
                    </a:lnTo>
                    <a:lnTo>
                      <a:pt x="38" y="69"/>
                    </a:lnTo>
                    <a:lnTo>
                      <a:pt x="19" y="72"/>
                    </a:lnTo>
                    <a:lnTo>
                      <a:pt x="0" y="75"/>
                    </a:lnTo>
                    <a:lnTo>
                      <a:pt x="0" y="48"/>
                    </a:lnTo>
                    <a:lnTo>
                      <a:pt x="0" y="48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705"/>
              <p:cNvSpPr/>
              <p:nvPr/>
            </p:nvSpPr>
            <p:spPr bwMode="auto">
              <a:xfrm>
                <a:off x="4756151" y="3763963"/>
                <a:ext cx="79375" cy="417513"/>
              </a:xfrm>
              <a:custGeom>
                <a:avLst/>
                <a:gdLst>
                  <a:gd name="T0" fmla="*/ 0 w 50"/>
                  <a:gd name="T1" fmla="*/ 0 h 263"/>
                  <a:gd name="T2" fmla="*/ 10 w 50"/>
                  <a:gd name="T3" fmla="*/ 6 h 263"/>
                  <a:gd name="T4" fmla="*/ 21 w 50"/>
                  <a:gd name="T5" fmla="*/ 13 h 263"/>
                  <a:gd name="T6" fmla="*/ 30 w 50"/>
                  <a:gd name="T7" fmla="*/ 20 h 263"/>
                  <a:gd name="T8" fmla="*/ 39 w 50"/>
                  <a:gd name="T9" fmla="*/ 26 h 263"/>
                  <a:gd name="T10" fmla="*/ 42 w 50"/>
                  <a:gd name="T11" fmla="*/ 30 h 263"/>
                  <a:gd name="T12" fmla="*/ 43 w 50"/>
                  <a:gd name="T13" fmla="*/ 34 h 263"/>
                  <a:gd name="T14" fmla="*/ 46 w 50"/>
                  <a:gd name="T15" fmla="*/ 39 h 263"/>
                  <a:gd name="T16" fmla="*/ 47 w 50"/>
                  <a:gd name="T17" fmla="*/ 43 h 263"/>
                  <a:gd name="T18" fmla="*/ 48 w 50"/>
                  <a:gd name="T19" fmla="*/ 49 h 263"/>
                  <a:gd name="T20" fmla="*/ 50 w 50"/>
                  <a:gd name="T21" fmla="*/ 54 h 263"/>
                  <a:gd name="T22" fmla="*/ 50 w 50"/>
                  <a:gd name="T23" fmla="*/ 59 h 263"/>
                  <a:gd name="T24" fmla="*/ 48 w 50"/>
                  <a:gd name="T25" fmla="*/ 66 h 263"/>
                  <a:gd name="T26" fmla="*/ 48 w 50"/>
                  <a:gd name="T27" fmla="*/ 70 h 263"/>
                  <a:gd name="T28" fmla="*/ 48 w 50"/>
                  <a:gd name="T29" fmla="*/ 75 h 263"/>
                  <a:gd name="T30" fmla="*/ 47 w 50"/>
                  <a:gd name="T31" fmla="*/ 80 h 263"/>
                  <a:gd name="T32" fmla="*/ 47 w 50"/>
                  <a:gd name="T33" fmla="*/ 88 h 263"/>
                  <a:gd name="T34" fmla="*/ 47 w 50"/>
                  <a:gd name="T35" fmla="*/ 96 h 263"/>
                  <a:gd name="T36" fmla="*/ 46 w 50"/>
                  <a:gd name="T37" fmla="*/ 107 h 263"/>
                  <a:gd name="T38" fmla="*/ 46 w 50"/>
                  <a:gd name="T39" fmla="*/ 117 h 263"/>
                  <a:gd name="T40" fmla="*/ 46 w 50"/>
                  <a:gd name="T41" fmla="*/ 129 h 263"/>
                  <a:gd name="T42" fmla="*/ 44 w 50"/>
                  <a:gd name="T43" fmla="*/ 141 h 263"/>
                  <a:gd name="T44" fmla="*/ 44 w 50"/>
                  <a:gd name="T45" fmla="*/ 155 h 263"/>
                  <a:gd name="T46" fmla="*/ 44 w 50"/>
                  <a:gd name="T47" fmla="*/ 171 h 263"/>
                  <a:gd name="T48" fmla="*/ 44 w 50"/>
                  <a:gd name="T49" fmla="*/ 187 h 263"/>
                  <a:gd name="T50" fmla="*/ 44 w 50"/>
                  <a:gd name="T51" fmla="*/ 204 h 263"/>
                  <a:gd name="T52" fmla="*/ 44 w 50"/>
                  <a:gd name="T53" fmla="*/ 222 h 263"/>
                  <a:gd name="T54" fmla="*/ 44 w 50"/>
                  <a:gd name="T55" fmla="*/ 242 h 263"/>
                  <a:gd name="T56" fmla="*/ 43 w 50"/>
                  <a:gd name="T57" fmla="*/ 263 h 263"/>
                  <a:gd name="T58" fmla="*/ 8 w 50"/>
                  <a:gd name="T59" fmla="*/ 263 h 263"/>
                  <a:gd name="T60" fmla="*/ 8 w 50"/>
                  <a:gd name="T61" fmla="*/ 242 h 263"/>
                  <a:gd name="T62" fmla="*/ 8 w 50"/>
                  <a:gd name="T63" fmla="*/ 221 h 263"/>
                  <a:gd name="T64" fmla="*/ 8 w 50"/>
                  <a:gd name="T65" fmla="*/ 201 h 263"/>
                  <a:gd name="T66" fmla="*/ 8 w 50"/>
                  <a:gd name="T67" fmla="*/ 183 h 263"/>
                  <a:gd name="T68" fmla="*/ 6 w 50"/>
                  <a:gd name="T69" fmla="*/ 163 h 263"/>
                  <a:gd name="T70" fmla="*/ 6 w 50"/>
                  <a:gd name="T71" fmla="*/ 146 h 263"/>
                  <a:gd name="T72" fmla="*/ 6 w 50"/>
                  <a:gd name="T73" fmla="*/ 128 h 263"/>
                  <a:gd name="T74" fmla="*/ 5 w 50"/>
                  <a:gd name="T75" fmla="*/ 112 h 263"/>
                  <a:gd name="T76" fmla="*/ 5 w 50"/>
                  <a:gd name="T77" fmla="*/ 95 h 263"/>
                  <a:gd name="T78" fmla="*/ 5 w 50"/>
                  <a:gd name="T79" fmla="*/ 80 h 263"/>
                  <a:gd name="T80" fmla="*/ 4 w 50"/>
                  <a:gd name="T81" fmla="*/ 64 h 263"/>
                  <a:gd name="T82" fmla="*/ 4 w 50"/>
                  <a:gd name="T83" fmla="*/ 51 h 263"/>
                  <a:gd name="T84" fmla="*/ 2 w 50"/>
                  <a:gd name="T85" fmla="*/ 37 h 263"/>
                  <a:gd name="T86" fmla="*/ 1 w 50"/>
                  <a:gd name="T87" fmla="*/ 24 h 263"/>
                  <a:gd name="T88" fmla="*/ 1 w 50"/>
                  <a:gd name="T89" fmla="*/ 12 h 263"/>
                  <a:gd name="T90" fmla="*/ 0 w 50"/>
                  <a:gd name="T91" fmla="*/ 0 h 263"/>
                  <a:gd name="T92" fmla="*/ 0 w 50"/>
                  <a:gd name="T93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0" h="263">
                    <a:moveTo>
                      <a:pt x="0" y="0"/>
                    </a:moveTo>
                    <a:lnTo>
                      <a:pt x="10" y="6"/>
                    </a:lnTo>
                    <a:lnTo>
                      <a:pt x="21" y="13"/>
                    </a:lnTo>
                    <a:lnTo>
                      <a:pt x="30" y="20"/>
                    </a:lnTo>
                    <a:lnTo>
                      <a:pt x="39" y="26"/>
                    </a:lnTo>
                    <a:lnTo>
                      <a:pt x="42" y="30"/>
                    </a:lnTo>
                    <a:lnTo>
                      <a:pt x="43" y="34"/>
                    </a:lnTo>
                    <a:lnTo>
                      <a:pt x="46" y="39"/>
                    </a:lnTo>
                    <a:lnTo>
                      <a:pt x="47" y="43"/>
                    </a:lnTo>
                    <a:lnTo>
                      <a:pt x="48" y="49"/>
                    </a:lnTo>
                    <a:lnTo>
                      <a:pt x="50" y="54"/>
                    </a:lnTo>
                    <a:lnTo>
                      <a:pt x="50" y="59"/>
                    </a:lnTo>
                    <a:lnTo>
                      <a:pt x="48" y="66"/>
                    </a:lnTo>
                    <a:lnTo>
                      <a:pt x="48" y="70"/>
                    </a:lnTo>
                    <a:lnTo>
                      <a:pt x="48" y="75"/>
                    </a:lnTo>
                    <a:lnTo>
                      <a:pt x="47" y="80"/>
                    </a:lnTo>
                    <a:lnTo>
                      <a:pt x="47" y="88"/>
                    </a:lnTo>
                    <a:lnTo>
                      <a:pt x="47" y="96"/>
                    </a:lnTo>
                    <a:lnTo>
                      <a:pt x="46" y="107"/>
                    </a:lnTo>
                    <a:lnTo>
                      <a:pt x="46" y="117"/>
                    </a:lnTo>
                    <a:lnTo>
                      <a:pt x="46" y="129"/>
                    </a:lnTo>
                    <a:lnTo>
                      <a:pt x="44" y="141"/>
                    </a:lnTo>
                    <a:lnTo>
                      <a:pt x="44" y="155"/>
                    </a:lnTo>
                    <a:lnTo>
                      <a:pt x="44" y="171"/>
                    </a:lnTo>
                    <a:lnTo>
                      <a:pt x="44" y="187"/>
                    </a:lnTo>
                    <a:lnTo>
                      <a:pt x="44" y="204"/>
                    </a:lnTo>
                    <a:lnTo>
                      <a:pt x="44" y="222"/>
                    </a:lnTo>
                    <a:lnTo>
                      <a:pt x="44" y="242"/>
                    </a:lnTo>
                    <a:lnTo>
                      <a:pt x="43" y="263"/>
                    </a:lnTo>
                    <a:lnTo>
                      <a:pt x="8" y="263"/>
                    </a:lnTo>
                    <a:lnTo>
                      <a:pt x="8" y="242"/>
                    </a:lnTo>
                    <a:lnTo>
                      <a:pt x="8" y="221"/>
                    </a:lnTo>
                    <a:lnTo>
                      <a:pt x="8" y="201"/>
                    </a:lnTo>
                    <a:lnTo>
                      <a:pt x="8" y="183"/>
                    </a:lnTo>
                    <a:lnTo>
                      <a:pt x="6" y="163"/>
                    </a:lnTo>
                    <a:lnTo>
                      <a:pt x="6" y="146"/>
                    </a:lnTo>
                    <a:lnTo>
                      <a:pt x="6" y="128"/>
                    </a:lnTo>
                    <a:lnTo>
                      <a:pt x="5" y="112"/>
                    </a:lnTo>
                    <a:lnTo>
                      <a:pt x="5" y="95"/>
                    </a:lnTo>
                    <a:lnTo>
                      <a:pt x="5" y="80"/>
                    </a:lnTo>
                    <a:lnTo>
                      <a:pt x="4" y="64"/>
                    </a:lnTo>
                    <a:lnTo>
                      <a:pt x="4" y="51"/>
                    </a:lnTo>
                    <a:lnTo>
                      <a:pt x="2" y="37"/>
                    </a:lnTo>
                    <a:lnTo>
                      <a:pt x="1" y="24"/>
                    </a:lnTo>
                    <a:lnTo>
                      <a:pt x="1" y="12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802142" y="3360714"/>
            <a:ext cx="1146122" cy="1152128"/>
            <a:chOff x="5154069" y="3277874"/>
            <a:chExt cx="1146122" cy="1152128"/>
          </a:xfrm>
        </p:grpSpPr>
        <p:pic>
          <p:nvPicPr>
            <p:cNvPr id="25" name="图片 24">
              <a:hlinkClick r:id="rId12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4069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45" name="组合 144"/>
            <p:cNvGrpSpPr/>
            <p:nvPr/>
          </p:nvGrpSpPr>
          <p:grpSpPr>
            <a:xfrm>
              <a:off x="5274257" y="3375739"/>
              <a:ext cx="905747" cy="956398"/>
              <a:chOff x="5392738" y="3317875"/>
              <a:chExt cx="965200" cy="1019176"/>
            </a:xfrm>
          </p:grpSpPr>
          <p:sp>
            <p:nvSpPr>
              <p:cNvPr id="146" name="Freeform 706"/>
              <p:cNvSpPr/>
              <p:nvPr/>
            </p:nvSpPr>
            <p:spPr bwMode="auto">
              <a:xfrm>
                <a:off x="5616576" y="3473450"/>
                <a:ext cx="130175" cy="163513"/>
              </a:xfrm>
              <a:custGeom>
                <a:avLst/>
                <a:gdLst>
                  <a:gd name="T0" fmla="*/ 9 w 82"/>
                  <a:gd name="T1" fmla="*/ 21 h 103"/>
                  <a:gd name="T2" fmla="*/ 5 w 82"/>
                  <a:gd name="T3" fmla="*/ 18 h 103"/>
                  <a:gd name="T4" fmla="*/ 3 w 82"/>
                  <a:gd name="T5" fmla="*/ 14 h 103"/>
                  <a:gd name="T6" fmla="*/ 1 w 82"/>
                  <a:gd name="T7" fmla="*/ 9 h 103"/>
                  <a:gd name="T8" fmla="*/ 0 w 82"/>
                  <a:gd name="T9" fmla="*/ 6 h 103"/>
                  <a:gd name="T10" fmla="*/ 1 w 82"/>
                  <a:gd name="T11" fmla="*/ 5 h 103"/>
                  <a:gd name="T12" fmla="*/ 3 w 82"/>
                  <a:gd name="T13" fmla="*/ 2 h 103"/>
                  <a:gd name="T14" fmla="*/ 8 w 82"/>
                  <a:gd name="T15" fmla="*/ 0 h 103"/>
                  <a:gd name="T16" fmla="*/ 14 w 82"/>
                  <a:gd name="T17" fmla="*/ 0 h 103"/>
                  <a:gd name="T18" fmla="*/ 25 w 82"/>
                  <a:gd name="T19" fmla="*/ 1 h 103"/>
                  <a:gd name="T20" fmla="*/ 40 w 82"/>
                  <a:gd name="T21" fmla="*/ 2 h 103"/>
                  <a:gd name="T22" fmla="*/ 53 w 82"/>
                  <a:gd name="T23" fmla="*/ 13 h 103"/>
                  <a:gd name="T24" fmla="*/ 59 w 82"/>
                  <a:gd name="T25" fmla="*/ 29 h 103"/>
                  <a:gd name="T26" fmla="*/ 66 w 82"/>
                  <a:gd name="T27" fmla="*/ 43 h 103"/>
                  <a:gd name="T28" fmla="*/ 71 w 82"/>
                  <a:gd name="T29" fmla="*/ 56 h 103"/>
                  <a:gd name="T30" fmla="*/ 75 w 82"/>
                  <a:gd name="T31" fmla="*/ 67 h 103"/>
                  <a:gd name="T32" fmla="*/ 79 w 82"/>
                  <a:gd name="T33" fmla="*/ 76 h 103"/>
                  <a:gd name="T34" fmla="*/ 80 w 82"/>
                  <a:gd name="T35" fmla="*/ 83 h 103"/>
                  <a:gd name="T36" fmla="*/ 82 w 82"/>
                  <a:gd name="T37" fmla="*/ 88 h 103"/>
                  <a:gd name="T38" fmla="*/ 82 w 82"/>
                  <a:gd name="T39" fmla="*/ 92 h 103"/>
                  <a:gd name="T40" fmla="*/ 82 w 82"/>
                  <a:gd name="T41" fmla="*/ 96 h 103"/>
                  <a:gd name="T42" fmla="*/ 80 w 82"/>
                  <a:gd name="T43" fmla="*/ 100 h 103"/>
                  <a:gd name="T44" fmla="*/ 78 w 82"/>
                  <a:gd name="T45" fmla="*/ 103 h 103"/>
                  <a:gd name="T46" fmla="*/ 75 w 82"/>
                  <a:gd name="T47" fmla="*/ 103 h 103"/>
                  <a:gd name="T48" fmla="*/ 72 w 82"/>
                  <a:gd name="T49" fmla="*/ 100 h 103"/>
                  <a:gd name="T50" fmla="*/ 70 w 82"/>
                  <a:gd name="T51" fmla="*/ 96 h 103"/>
                  <a:gd name="T52" fmla="*/ 66 w 82"/>
                  <a:gd name="T53" fmla="*/ 91 h 103"/>
                  <a:gd name="T54" fmla="*/ 61 w 82"/>
                  <a:gd name="T55" fmla="*/ 84 h 103"/>
                  <a:gd name="T56" fmla="*/ 57 w 82"/>
                  <a:gd name="T57" fmla="*/ 76 h 103"/>
                  <a:gd name="T58" fmla="*/ 50 w 82"/>
                  <a:gd name="T59" fmla="*/ 66 h 103"/>
                  <a:gd name="T60" fmla="*/ 43 w 82"/>
                  <a:gd name="T61" fmla="*/ 56 h 103"/>
                  <a:gd name="T62" fmla="*/ 38 w 82"/>
                  <a:gd name="T63" fmla="*/ 47 h 103"/>
                  <a:gd name="T64" fmla="*/ 33 w 82"/>
                  <a:gd name="T65" fmla="*/ 41 h 103"/>
                  <a:gd name="T66" fmla="*/ 22 w 82"/>
                  <a:gd name="T67" fmla="*/ 29 h 103"/>
                  <a:gd name="T68" fmla="*/ 14 w 82"/>
                  <a:gd name="T69" fmla="*/ 24 h 103"/>
                  <a:gd name="T70" fmla="*/ 12 w 82"/>
                  <a:gd name="T71" fmla="*/ 2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2" h="103">
                    <a:moveTo>
                      <a:pt x="12" y="22"/>
                    </a:moveTo>
                    <a:lnTo>
                      <a:pt x="9" y="21"/>
                    </a:lnTo>
                    <a:lnTo>
                      <a:pt x="7" y="20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3" y="14"/>
                    </a:lnTo>
                    <a:lnTo>
                      <a:pt x="1" y="13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5" y="1"/>
                    </a:lnTo>
                    <a:lnTo>
                      <a:pt x="32" y="1"/>
                    </a:lnTo>
                    <a:lnTo>
                      <a:pt x="40" y="2"/>
                    </a:lnTo>
                    <a:lnTo>
                      <a:pt x="47" y="4"/>
                    </a:lnTo>
                    <a:lnTo>
                      <a:pt x="53" y="13"/>
                    </a:lnTo>
                    <a:lnTo>
                      <a:pt x="55" y="21"/>
                    </a:lnTo>
                    <a:lnTo>
                      <a:pt x="59" y="29"/>
                    </a:lnTo>
                    <a:lnTo>
                      <a:pt x="63" y="37"/>
                    </a:lnTo>
                    <a:lnTo>
                      <a:pt x="66" y="43"/>
                    </a:lnTo>
                    <a:lnTo>
                      <a:pt x="68" y="50"/>
                    </a:lnTo>
                    <a:lnTo>
                      <a:pt x="71" y="56"/>
                    </a:lnTo>
                    <a:lnTo>
                      <a:pt x="74" y="62"/>
                    </a:lnTo>
                    <a:lnTo>
                      <a:pt x="75" y="67"/>
                    </a:lnTo>
                    <a:lnTo>
                      <a:pt x="76" y="72"/>
                    </a:lnTo>
                    <a:lnTo>
                      <a:pt x="79" y="76"/>
                    </a:lnTo>
                    <a:lnTo>
                      <a:pt x="79" y="80"/>
                    </a:lnTo>
                    <a:lnTo>
                      <a:pt x="80" y="83"/>
                    </a:lnTo>
                    <a:lnTo>
                      <a:pt x="82" y="85"/>
                    </a:lnTo>
                    <a:lnTo>
                      <a:pt x="82" y="88"/>
                    </a:lnTo>
                    <a:lnTo>
                      <a:pt x="82" y="89"/>
                    </a:lnTo>
                    <a:lnTo>
                      <a:pt x="82" y="92"/>
                    </a:lnTo>
                    <a:lnTo>
                      <a:pt x="82" y="95"/>
                    </a:lnTo>
                    <a:lnTo>
                      <a:pt x="82" y="96"/>
                    </a:lnTo>
                    <a:lnTo>
                      <a:pt x="82" y="99"/>
                    </a:lnTo>
                    <a:lnTo>
                      <a:pt x="80" y="100"/>
                    </a:lnTo>
                    <a:lnTo>
                      <a:pt x="79" y="103"/>
                    </a:lnTo>
                    <a:lnTo>
                      <a:pt x="78" y="103"/>
                    </a:lnTo>
                    <a:lnTo>
                      <a:pt x="76" y="103"/>
                    </a:lnTo>
                    <a:lnTo>
                      <a:pt x="75" y="103"/>
                    </a:lnTo>
                    <a:lnTo>
                      <a:pt x="74" y="101"/>
                    </a:lnTo>
                    <a:lnTo>
                      <a:pt x="72" y="100"/>
                    </a:lnTo>
                    <a:lnTo>
                      <a:pt x="71" y="99"/>
                    </a:lnTo>
                    <a:lnTo>
                      <a:pt x="70" y="96"/>
                    </a:lnTo>
                    <a:lnTo>
                      <a:pt x="67" y="93"/>
                    </a:lnTo>
                    <a:lnTo>
                      <a:pt x="66" y="91"/>
                    </a:lnTo>
                    <a:lnTo>
                      <a:pt x="63" y="88"/>
                    </a:lnTo>
                    <a:lnTo>
                      <a:pt x="61" y="84"/>
                    </a:lnTo>
                    <a:lnTo>
                      <a:pt x="58" y="80"/>
                    </a:lnTo>
                    <a:lnTo>
                      <a:pt x="57" y="76"/>
                    </a:lnTo>
                    <a:lnTo>
                      <a:pt x="53" y="71"/>
                    </a:lnTo>
                    <a:lnTo>
                      <a:pt x="50" y="66"/>
                    </a:lnTo>
                    <a:lnTo>
                      <a:pt x="47" y="60"/>
                    </a:lnTo>
                    <a:lnTo>
                      <a:pt x="43" y="56"/>
                    </a:lnTo>
                    <a:lnTo>
                      <a:pt x="41" y="51"/>
                    </a:lnTo>
                    <a:lnTo>
                      <a:pt x="38" y="47"/>
                    </a:lnTo>
                    <a:lnTo>
                      <a:pt x="36" y="43"/>
                    </a:lnTo>
                    <a:lnTo>
                      <a:pt x="33" y="41"/>
                    </a:lnTo>
                    <a:lnTo>
                      <a:pt x="28" y="34"/>
                    </a:lnTo>
                    <a:lnTo>
                      <a:pt x="22" y="29"/>
                    </a:lnTo>
                    <a:lnTo>
                      <a:pt x="18" y="26"/>
                    </a:lnTo>
                    <a:lnTo>
                      <a:pt x="14" y="24"/>
                    </a:lnTo>
                    <a:lnTo>
                      <a:pt x="12" y="22"/>
                    </a:lnTo>
                    <a:lnTo>
                      <a:pt x="12" y="22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707"/>
              <p:cNvSpPr/>
              <p:nvPr/>
            </p:nvSpPr>
            <p:spPr bwMode="auto">
              <a:xfrm>
                <a:off x="5668963" y="3408363"/>
                <a:ext cx="503238" cy="157163"/>
              </a:xfrm>
              <a:custGeom>
                <a:avLst/>
                <a:gdLst>
                  <a:gd name="T0" fmla="*/ 207 w 317"/>
                  <a:gd name="T1" fmla="*/ 91 h 99"/>
                  <a:gd name="T2" fmla="*/ 228 w 317"/>
                  <a:gd name="T3" fmla="*/ 70 h 99"/>
                  <a:gd name="T4" fmla="*/ 238 w 317"/>
                  <a:gd name="T5" fmla="*/ 55 h 99"/>
                  <a:gd name="T6" fmla="*/ 241 w 317"/>
                  <a:gd name="T7" fmla="*/ 47 h 99"/>
                  <a:gd name="T8" fmla="*/ 240 w 317"/>
                  <a:gd name="T9" fmla="*/ 40 h 99"/>
                  <a:gd name="T10" fmla="*/ 234 w 317"/>
                  <a:gd name="T11" fmla="*/ 34 h 99"/>
                  <a:gd name="T12" fmla="*/ 228 w 317"/>
                  <a:gd name="T13" fmla="*/ 33 h 99"/>
                  <a:gd name="T14" fmla="*/ 217 w 317"/>
                  <a:gd name="T15" fmla="*/ 34 h 99"/>
                  <a:gd name="T16" fmla="*/ 212 w 317"/>
                  <a:gd name="T17" fmla="*/ 36 h 99"/>
                  <a:gd name="T18" fmla="*/ 203 w 317"/>
                  <a:gd name="T19" fmla="*/ 37 h 99"/>
                  <a:gd name="T20" fmla="*/ 192 w 317"/>
                  <a:gd name="T21" fmla="*/ 38 h 99"/>
                  <a:gd name="T22" fmla="*/ 178 w 317"/>
                  <a:gd name="T23" fmla="*/ 41 h 99"/>
                  <a:gd name="T24" fmla="*/ 159 w 317"/>
                  <a:gd name="T25" fmla="*/ 43 h 99"/>
                  <a:gd name="T26" fmla="*/ 138 w 317"/>
                  <a:gd name="T27" fmla="*/ 46 h 99"/>
                  <a:gd name="T28" fmla="*/ 114 w 317"/>
                  <a:gd name="T29" fmla="*/ 50 h 99"/>
                  <a:gd name="T30" fmla="*/ 87 w 317"/>
                  <a:gd name="T31" fmla="*/ 54 h 99"/>
                  <a:gd name="T32" fmla="*/ 57 w 317"/>
                  <a:gd name="T33" fmla="*/ 59 h 99"/>
                  <a:gd name="T34" fmla="*/ 24 w 317"/>
                  <a:gd name="T35" fmla="*/ 65 h 99"/>
                  <a:gd name="T36" fmla="*/ 0 w 317"/>
                  <a:gd name="T37" fmla="*/ 45 h 99"/>
                  <a:gd name="T38" fmla="*/ 47 w 317"/>
                  <a:gd name="T39" fmla="*/ 38 h 99"/>
                  <a:gd name="T40" fmla="*/ 88 w 317"/>
                  <a:gd name="T41" fmla="*/ 34 h 99"/>
                  <a:gd name="T42" fmla="*/ 124 w 317"/>
                  <a:gd name="T43" fmla="*/ 29 h 99"/>
                  <a:gd name="T44" fmla="*/ 153 w 317"/>
                  <a:gd name="T45" fmla="*/ 25 h 99"/>
                  <a:gd name="T46" fmla="*/ 176 w 317"/>
                  <a:gd name="T47" fmla="*/ 20 h 99"/>
                  <a:gd name="T48" fmla="*/ 195 w 317"/>
                  <a:gd name="T49" fmla="*/ 17 h 99"/>
                  <a:gd name="T50" fmla="*/ 211 w 317"/>
                  <a:gd name="T51" fmla="*/ 13 h 99"/>
                  <a:gd name="T52" fmla="*/ 229 w 317"/>
                  <a:gd name="T53" fmla="*/ 9 h 99"/>
                  <a:gd name="T54" fmla="*/ 242 w 317"/>
                  <a:gd name="T55" fmla="*/ 5 h 99"/>
                  <a:gd name="T56" fmla="*/ 255 w 317"/>
                  <a:gd name="T57" fmla="*/ 0 h 99"/>
                  <a:gd name="T58" fmla="*/ 266 w 317"/>
                  <a:gd name="T59" fmla="*/ 3 h 99"/>
                  <a:gd name="T60" fmla="*/ 278 w 317"/>
                  <a:gd name="T61" fmla="*/ 8 h 99"/>
                  <a:gd name="T62" fmla="*/ 295 w 317"/>
                  <a:gd name="T63" fmla="*/ 16 h 99"/>
                  <a:gd name="T64" fmla="*/ 309 w 317"/>
                  <a:gd name="T65" fmla="*/ 26 h 99"/>
                  <a:gd name="T66" fmla="*/ 316 w 317"/>
                  <a:gd name="T67" fmla="*/ 34 h 99"/>
                  <a:gd name="T68" fmla="*/ 316 w 317"/>
                  <a:gd name="T69" fmla="*/ 40 h 99"/>
                  <a:gd name="T70" fmla="*/ 309 w 317"/>
                  <a:gd name="T71" fmla="*/ 43 h 99"/>
                  <a:gd name="T72" fmla="*/ 300 w 317"/>
                  <a:gd name="T73" fmla="*/ 45 h 99"/>
                  <a:gd name="T74" fmla="*/ 292 w 317"/>
                  <a:gd name="T75" fmla="*/ 46 h 99"/>
                  <a:gd name="T76" fmla="*/ 283 w 317"/>
                  <a:gd name="T77" fmla="*/ 53 h 99"/>
                  <a:gd name="T78" fmla="*/ 272 w 317"/>
                  <a:gd name="T79" fmla="*/ 62 h 99"/>
                  <a:gd name="T80" fmla="*/ 258 w 317"/>
                  <a:gd name="T81" fmla="*/ 75 h 99"/>
                  <a:gd name="T82" fmla="*/ 241 w 317"/>
                  <a:gd name="T83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7" h="99">
                    <a:moveTo>
                      <a:pt x="236" y="99"/>
                    </a:moveTo>
                    <a:lnTo>
                      <a:pt x="199" y="99"/>
                    </a:lnTo>
                    <a:lnTo>
                      <a:pt x="207" y="91"/>
                    </a:lnTo>
                    <a:lnTo>
                      <a:pt x="215" y="83"/>
                    </a:lnTo>
                    <a:lnTo>
                      <a:pt x="221" y="76"/>
                    </a:lnTo>
                    <a:lnTo>
                      <a:pt x="228" y="70"/>
                    </a:lnTo>
                    <a:lnTo>
                      <a:pt x="232" y="65"/>
                    </a:lnTo>
                    <a:lnTo>
                      <a:pt x="236" y="59"/>
                    </a:lnTo>
                    <a:lnTo>
                      <a:pt x="238" y="55"/>
                    </a:lnTo>
                    <a:lnTo>
                      <a:pt x="240" y="53"/>
                    </a:lnTo>
                    <a:lnTo>
                      <a:pt x="241" y="50"/>
                    </a:lnTo>
                    <a:lnTo>
                      <a:pt x="241" y="47"/>
                    </a:lnTo>
                    <a:lnTo>
                      <a:pt x="241" y="45"/>
                    </a:lnTo>
                    <a:lnTo>
                      <a:pt x="241" y="42"/>
                    </a:lnTo>
                    <a:lnTo>
                      <a:pt x="240" y="40"/>
                    </a:lnTo>
                    <a:lnTo>
                      <a:pt x="238" y="37"/>
                    </a:lnTo>
                    <a:lnTo>
                      <a:pt x="237" y="36"/>
                    </a:lnTo>
                    <a:lnTo>
                      <a:pt x="234" y="34"/>
                    </a:lnTo>
                    <a:lnTo>
                      <a:pt x="233" y="34"/>
                    </a:lnTo>
                    <a:lnTo>
                      <a:pt x="230" y="33"/>
                    </a:lnTo>
                    <a:lnTo>
                      <a:pt x="228" y="33"/>
                    </a:lnTo>
                    <a:lnTo>
                      <a:pt x="224" y="33"/>
                    </a:lnTo>
                    <a:lnTo>
                      <a:pt x="221" y="33"/>
                    </a:lnTo>
                    <a:lnTo>
                      <a:pt x="217" y="34"/>
                    </a:lnTo>
                    <a:lnTo>
                      <a:pt x="216" y="34"/>
                    </a:lnTo>
                    <a:lnTo>
                      <a:pt x="213" y="34"/>
                    </a:lnTo>
                    <a:lnTo>
                      <a:pt x="212" y="36"/>
                    </a:lnTo>
                    <a:lnTo>
                      <a:pt x="209" y="36"/>
                    </a:lnTo>
                    <a:lnTo>
                      <a:pt x="207" y="36"/>
                    </a:lnTo>
                    <a:lnTo>
                      <a:pt x="203" y="37"/>
                    </a:lnTo>
                    <a:lnTo>
                      <a:pt x="200" y="37"/>
                    </a:lnTo>
                    <a:lnTo>
                      <a:pt x="196" y="37"/>
                    </a:lnTo>
                    <a:lnTo>
                      <a:pt x="192" y="38"/>
                    </a:lnTo>
                    <a:lnTo>
                      <a:pt x="187" y="38"/>
                    </a:lnTo>
                    <a:lnTo>
                      <a:pt x="183" y="40"/>
                    </a:lnTo>
                    <a:lnTo>
                      <a:pt x="178" y="41"/>
                    </a:lnTo>
                    <a:lnTo>
                      <a:pt x="171" y="41"/>
                    </a:lnTo>
                    <a:lnTo>
                      <a:pt x="166" y="42"/>
                    </a:lnTo>
                    <a:lnTo>
                      <a:pt x="159" y="43"/>
                    </a:lnTo>
                    <a:lnTo>
                      <a:pt x="153" y="43"/>
                    </a:lnTo>
                    <a:lnTo>
                      <a:pt x="146" y="45"/>
                    </a:lnTo>
                    <a:lnTo>
                      <a:pt x="138" y="46"/>
                    </a:lnTo>
                    <a:lnTo>
                      <a:pt x="130" y="47"/>
                    </a:lnTo>
                    <a:lnTo>
                      <a:pt x="122" y="49"/>
                    </a:lnTo>
                    <a:lnTo>
                      <a:pt x="114" y="50"/>
                    </a:lnTo>
                    <a:lnTo>
                      <a:pt x="105" y="51"/>
                    </a:lnTo>
                    <a:lnTo>
                      <a:pt x="96" y="53"/>
                    </a:lnTo>
                    <a:lnTo>
                      <a:pt x="87" y="54"/>
                    </a:lnTo>
                    <a:lnTo>
                      <a:pt x="78" y="55"/>
                    </a:lnTo>
                    <a:lnTo>
                      <a:pt x="67" y="57"/>
                    </a:lnTo>
                    <a:lnTo>
                      <a:pt x="57" y="59"/>
                    </a:lnTo>
                    <a:lnTo>
                      <a:pt x="46" y="61"/>
                    </a:lnTo>
                    <a:lnTo>
                      <a:pt x="35" y="62"/>
                    </a:lnTo>
                    <a:lnTo>
                      <a:pt x="24" y="65"/>
                    </a:lnTo>
                    <a:lnTo>
                      <a:pt x="12" y="66"/>
                    </a:lnTo>
                    <a:lnTo>
                      <a:pt x="0" y="69"/>
                    </a:lnTo>
                    <a:lnTo>
                      <a:pt x="0" y="45"/>
                    </a:lnTo>
                    <a:lnTo>
                      <a:pt x="16" y="42"/>
                    </a:lnTo>
                    <a:lnTo>
                      <a:pt x="32" y="41"/>
                    </a:lnTo>
                    <a:lnTo>
                      <a:pt x="47" y="38"/>
                    </a:lnTo>
                    <a:lnTo>
                      <a:pt x="62" y="37"/>
                    </a:lnTo>
                    <a:lnTo>
                      <a:pt x="75" y="36"/>
                    </a:lnTo>
                    <a:lnTo>
                      <a:pt x="88" y="34"/>
                    </a:lnTo>
                    <a:lnTo>
                      <a:pt x="101" y="32"/>
                    </a:lnTo>
                    <a:lnTo>
                      <a:pt x="113" y="30"/>
                    </a:lnTo>
                    <a:lnTo>
                      <a:pt x="124" y="29"/>
                    </a:lnTo>
                    <a:lnTo>
                      <a:pt x="134" y="28"/>
                    </a:lnTo>
                    <a:lnTo>
                      <a:pt x="143" y="26"/>
                    </a:lnTo>
                    <a:lnTo>
                      <a:pt x="153" y="25"/>
                    </a:lnTo>
                    <a:lnTo>
                      <a:pt x="162" y="22"/>
                    </a:lnTo>
                    <a:lnTo>
                      <a:pt x="170" y="21"/>
                    </a:lnTo>
                    <a:lnTo>
                      <a:pt x="176" y="20"/>
                    </a:lnTo>
                    <a:lnTo>
                      <a:pt x="183" y="18"/>
                    </a:lnTo>
                    <a:lnTo>
                      <a:pt x="189" y="17"/>
                    </a:lnTo>
                    <a:lnTo>
                      <a:pt x="195" y="17"/>
                    </a:lnTo>
                    <a:lnTo>
                      <a:pt x="200" y="16"/>
                    </a:lnTo>
                    <a:lnTo>
                      <a:pt x="205" y="15"/>
                    </a:lnTo>
                    <a:lnTo>
                      <a:pt x="211" y="13"/>
                    </a:lnTo>
                    <a:lnTo>
                      <a:pt x="215" y="13"/>
                    </a:lnTo>
                    <a:lnTo>
                      <a:pt x="222" y="11"/>
                    </a:lnTo>
                    <a:lnTo>
                      <a:pt x="229" y="9"/>
                    </a:lnTo>
                    <a:lnTo>
                      <a:pt x="236" y="8"/>
                    </a:lnTo>
                    <a:lnTo>
                      <a:pt x="240" y="7"/>
                    </a:lnTo>
                    <a:lnTo>
                      <a:pt x="242" y="5"/>
                    </a:lnTo>
                    <a:lnTo>
                      <a:pt x="246" y="4"/>
                    </a:lnTo>
                    <a:lnTo>
                      <a:pt x="251" y="1"/>
                    </a:lnTo>
                    <a:lnTo>
                      <a:pt x="255" y="0"/>
                    </a:lnTo>
                    <a:lnTo>
                      <a:pt x="261" y="0"/>
                    </a:lnTo>
                    <a:lnTo>
                      <a:pt x="263" y="1"/>
                    </a:lnTo>
                    <a:lnTo>
                      <a:pt x="266" y="3"/>
                    </a:lnTo>
                    <a:lnTo>
                      <a:pt x="268" y="4"/>
                    </a:lnTo>
                    <a:lnTo>
                      <a:pt x="272" y="7"/>
                    </a:lnTo>
                    <a:lnTo>
                      <a:pt x="278" y="8"/>
                    </a:lnTo>
                    <a:lnTo>
                      <a:pt x="283" y="11"/>
                    </a:lnTo>
                    <a:lnTo>
                      <a:pt x="288" y="13"/>
                    </a:lnTo>
                    <a:lnTo>
                      <a:pt x="295" y="16"/>
                    </a:lnTo>
                    <a:lnTo>
                      <a:pt x="300" y="20"/>
                    </a:lnTo>
                    <a:lnTo>
                      <a:pt x="304" y="24"/>
                    </a:lnTo>
                    <a:lnTo>
                      <a:pt x="309" y="26"/>
                    </a:lnTo>
                    <a:lnTo>
                      <a:pt x="312" y="29"/>
                    </a:lnTo>
                    <a:lnTo>
                      <a:pt x="315" y="32"/>
                    </a:lnTo>
                    <a:lnTo>
                      <a:pt x="316" y="34"/>
                    </a:lnTo>
                    <a:lnTo>
                      <a:pt x="317" y="36"/>
                    </a:lnTo>
                    <a:lnTo>
                      <a:pt x="317" y="37"/>
                    </a:lnTo>
                    <a:lnTo>
                      <a:pt x="316" y="40"/>
                    </a:lnTo>
                    <a:lnTo>
                      <a:pt x="313" y="41"/>
                    </a:lnTo>
                    <a:lnTo>
                      <a:pt x="312" y="42"/>
                    </a:lnTo>
                    <a:lnTo>
                      <a:pt x="309" y="43"/>
                    </a:lnTo>
                    <a:lnTo>
                      <a:pt x="307" y="43"/>
                    </a:lnTo>
                    <a:lnTo>
                      <a:pt x="304" y="45"/>
                    </a:lnTo>
                    <a:lnTo>
                      <a:pt x="300" y="45"/>
                    </a:lnTo>
                    <a:lnTo>
                      <a:pt x="297" y="45"/>
                    </a:lnTo>
                    <a:lnTo>
                      <a:pt x="295" y="45"/>
                    </a:lnTo>
                    <a:lnTo>
                      <a:pt x="292" y="46"/>
                    </a:lnTo>
                    <a:lnTo>
                      <a:pt x="290" y="47"/>
                    </a:lnTo>
                    <a:lnTo>
                      <a:pt x="287" y="50"/>
                    </a:lnTo>
                    <a:lnTo>
                      <a:pt x="283" y="53"/>
                    </a:lnTo>
                    <a:lnTo>
                      <a:pt x="280" y="55"/>
                    </a:lnTo>
                    <a:lnTo>
                      <a:pt x="276" y="58"/>
                    </a:lnTo>
                    <a:lnTo>
                      <a:pt x="272" y="62"/>
                    </a:lnTo>
                    <a:lnTo>
                      <a:pt x="267" y="66"/>
                    </a:lnTo>
                    <a:lnTo>
                      <a:pt x="263" y="70"/>
                    </a:lnTo>
                    <a:lnTo>
                      <a:pt x="258" y="75"/>
                    </a:lnTo>
                    <a:lnTo>
                      <a:pt x="253" y="80"/>
                    </a:lnTo>
                    <a:lnTo>
                      <a:pt x="247" y="87"/>
                    </a:lnTo>
                    <a:lnTo>
                      <a:pt x="241" y="92"/>
                    </a:lnTo>
                    <a:lnTo>
                      <a:pt x="236" y="99"/>
                    </a:lnTo>
                    <a:lnTo>
                      <a:pt x="236" y="99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708"/>
              <p:cNvSpPr/>
              <p:nvPr/>
            </p:nvSpPr>
            <p:spPr bwMode="auto">
              <a:xfrm>
                <a:off x="5819776" y="3317875"/>
                <a:ext cx="98425" cy="381000"/>
              </a:xfrm>
              <a:custGeom>
                <a:avLst/>
                <a:gdLst>
                  <a:gd name="T0" fmla="*/ 2 w 62"/>
                  <a:gd name="T1" fmla="*/ 16 h 240"/>
                  <a:gd name="T2" fmla="*/ 0 w 62"/>
                  <a:gd name="T3" fmla="*/ 14 h 240"/>
                  <a:gd name="T4" fmla="*/ 0 w 62"/>
                  <a:gd name="T5" fmla="*/ 10 h 240"/>
                  <a:gd name="T6" fmla="*/ 0 w 62"/>
                  <a:gd name="T7" fmla="*/ 6 h 240"/>
                  <a:gd name="T8" fmla="*/ 4 w 62"/>
                  <a:gd name="T9" fmla="*/ 2 h 240"/>
                  <a:gd name="T10" fmla="*/ 9 w 62"/>
                  <a:gd name="T11" fmla="*/ 0 h 240"/>
                  <a:gd name="T12" fmla="*/ 17 w 62"/>
                  <a:gd name="T13" fmla="*/ 2 h 240"/>
                  <a:gd name="T14" fmla="*/ 29 w 62"/>
                  <a:gd name="T15" fmla="*/ 3 h 240"/>
                  <a:gd name="T16" fmla="*/ 39 w 62"/>
                  <a:gd name="T17" fmla="*/ 4 h 240"/>
                  <a:gd name="T18" fmla="*/ 48 w 62"/>
                  <a:gd name="T19" fmla="*/ 8 h 240"/>
                  <a:gd name="T20" fmla="*/ 55 w 62"/>
                  <a:gd name="T21" fmla="*/ 11 h 240"/>
                  <a:gd name="T22" fmla="*/ 60 w 62"/>
                  <a:gd name="T23" fmla="*/ 12 h 240"/>
                  <a:gd name="T24" fmla="*/ 62 w 62"/>
                  <a:gd name="T25" fmla="*/ 16 h 240"/>
                  <a:gd name="T26" fmla="*/ 62 w 62"/>
                  <a:gd name="T27" fmla="*/ 24 h 240"/>
                  <a:gd name="T28" fmla="*/ 62 w 62"/>
                  <a:gd name="T29" fmla="*/ 35 h 240"/>
                  <a:gd name="T30" fmla="*/ 60 w 62"/>
                  <a:gd name="T31" fmla="*/ 49 h 240"/>
                  <a:gd name="T32" fmla="*/ 58 w 62"/>
                  <a:gd name="T33" fmla="*/ 60 h 240"/>
                  <a:gd name="T34" fmla="*/ 56 w 62"/>
                  <a:gd name="T35" fmla="*/ 73 h 240"/>
                  <a:gd name="T36" fmla="*/ 55 w 62"/>
                  <a:gd name="T37" fmla="*/ 90 h 240"/>
                  <a:gd name="T38" fmla="*/ 54 w 62"/>
                  <a:gd name="T39" fmla="*/ 111 h 240"/>
                  <a:gd name="T40" fmla="*/ 54 w 62"/>
                  <a:gd name="T41" fmla="*/ 137 h 240"/>
                  <a:gd name="T42" fmla="*/ 52 w 62"/>
                  <a:gd name="T43" fmla="*/ 165 h 240"/>
                  <a:gd name="T44" fmla="*/ 52 w 62"/>
                  <a:gd name="T45" fmla="*/ 198 h 240"/>
                  <a:gd name="T46" fmla="*/ 52 w 62"/>
                  <a:gd name="T47" fmla="*/ 235 h 240"/>
                  <a:gd name="T48" fmla="*/ 23 w 62"/>
                  <a:gd name="T49" fmla="*/ 220 h 240"/>
                  <a:gd name="T50" fmla="*/ 23 w 62"/>
                  <a:gd name="T51" fmla="*/ 185 h 240"/>
                  <a:gd name="T52" fmla="*/ 23 w 62"/>
                  <a:gd name="T53" fmla="*/ 153 h 240"/>
                  <a:gd name="T54" fmla="*/ 22 w 62"/>
                  <a:gd name="T55" fmla="*/ 126 h 240"/>
                  <a:gd name="T56" fmla="*/ 22 w 62"/>
                  <a:gd name="T57" fmla="*/ 103 h 240"/>
                  <a:gd name="T58" fmla="*/ 21 w 62"/>
                  <a:gd name="T59" fmla="*/ 85 h 240"/>
                  <a:gd name="T60" fmla="*/ 19 w 62"/>
                  <a:gd name="T61" fmla="*/ 69 h 240"/>
                  <a:gd name="T62" fmla="*/ 18 w 62"/>
                  <a:gd name="T63" fmla="*/ 58 h 240"/>
                  <a:gd name="T64" fmla="*/ 17 w 62"/>
                  <a:gd name="T65" fmla="*/ 48 h 240"/>
                  <a:gd name="T66" fmla="*/ 14 w 62"/>
                  <a:gd name="T67" fmla="*/ 37 h 240"/>
                  <a:gd name="T68" fmla="*/ 12 w 62"/>
                  <a:gd name="T69" fmla="*/ 29 h 240"/>
                  <a:gd name="T70" fmla="*/ 8 w 62"/>
                  <a:gd name="T71" fmla="*/ 23 h 240"/>
                  <a:gd name="T72" fmla="*/ 5 w 62"/>
                  <a:gd name="T73" fmla="*/ 2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" h="240">
                    <a:moveTo>
                      <a:pt x="5" y="20"/>
                    </a:moveTo>
                    <a:lnTo>
                      <a:pt x="2" y="16"/>
                    </a:lnTo>
                    <a:lnTo>
                      <a:pt x="1" y="15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7" y="2"/>
                    </a:lnTo>
                    <a:lnTo>
                      <a:pt x="22" y="2"/>
                    </a:lnTo>
                    <a:lnTo>
                      <a:pt x="29" y="3"/>
                    </a:lnTo>
                    <a:lnTo>
                      <a:pt x="34" y="3"/>
                    </a:lnTo>
                    <a:lnTo>
                      <a:pt x="39" y="4"/>
                    </a:lnTo>
                    <a:lnTo>
                      <a:pt x="44" y="6"/>
                    </a:lnTo>
                    <a:lnTo>
                      <a:pt x="48" y="8"/>
                    </a:lnTo>
                    <a:lnTo>
                      <a:pt x="51" y="10"/>
                    </a:lnTo>
                    <a:lnTo>
                      <a:pt x="55" y="11"/>
                    </a:lnTo>
                    <a:lnTo>
                      <a:pt x="58" y="12"/>
                    </a:lnTo>
                    <a:lnTo>
                      <a:pt x="60" y="12"/>
                    </a:lnTo>
                    <a:lnTo>
                      <a:pt x="60" y="15"/>
                    </a:lnTo>
                    <a:lnTo>
                      <a:pt x="62" y="16"/>
                    </a:lnTo>
                    <a:lnTo>
                      <a:pt x="62" y="20"/>
                    </a:lnTo>
                    <a:lnTo>
                      <a:pt x="62" y="24"/>
                    </a:lnTo>
                    <a:lnTo>
                      <a:pt x="62" y="29"/>
                    </a:lnTo>
                    <a:lnTo>
                      <a:pt x="62" y="35"/>
                    </a:lnTo>
                    <a:lnTo>
                      <a:pt x="60" y="43"/>
                    </a:lnTo>
                    <a:lnTo>
                      <a:pt x="60" y="49"/>
                    </a:lnTo>
                    <a:lnTo>
                      <a:pt x="59" y="54"/>
                    </a:lnTo>
                    <a:lnTo>
                      <a:pt x="58" y="60"/>
                    </a:lnTo>
                    <a:lnTo>
                      <a:pt x="58" y="65"/>
                    </a:lnTo>
                    <a:lnTo>
                      <a:pt x="56" y="73"/>
                    </a:lnTo>
                    <a:lnTo>
                      <a:pt x="56" y="81"/>
                    </a:lnTo>
                    <a:lnTo>
                      <a:pt x="55" y="90"/>
                    </a:lnTo>
                    <a:lnTo>
                      <a:pt x="55" y="100"/>
                    </a:lnTo>
                    <a:lnTo>
                      <a:pt x="54" y="111"/>
                    </a:lnTo>
                    <a:lnTo>
                      <a:pt x="54" y="124"/>
                    </a:lnTo>
                    <a:lnTo>
                      <a:pt x="54" y="137"/>
                    </a:lnTo>
                    <a:lnTo>
                      <a:pt x="52" y="151"/>
                    </a:lnTo>
                    <a:lnTo>
                      <a:pt x="52" y="165"/>
                    </a:lnTo>
                    <a:lnTo>
                      <a:pt x="52" y="181"/>
                    </a:lnTo>
                    <a:lnTo>
                      <a:pt x="52" y="198"/>
                    </a:lnTo>
                    <a:lnTo>
                      <a:pt x="52" y="216"/>
                    </a:lnTo>
                    <a:lnTo>
                      <a:pt x="52" y="235"/>
                    </a:lnTo>
                    <a:lnTo>
                      <a:pt x="23" y="240"/>
                    </a:lnTo>
                    <a:lnTo>
                      <a:pt x="23" y="220"/>
                    </a:lnTo>
                    <a:lnTo>
                      <a:pt x="23" y="202"/>
                    </a:lnTo>
                    <a:lnTo>
                      <a:pt x="23" y="185"/>
                    </a:lnTo>
                    <a:lnTo>
                      <a:pt x="23" y="168"/>
                    </a:lnTo>
                    <a:lnTo>
                      <a:pt x="23" y="153"/>
                    </a:lnTo>
                    <a:lnTo>
                      <a:pt x="22" y="139"/>
                    </a:lnTo>
                    <a:lnTo>
                      <a:pt x="22" y="126"/>
                    </a:lnTo>
                    <a:lnTo>
                      <a:pt x="22" y="114"/>
                    </a:lnTo>
                    <a:lnTo>
                      <a:pt x="22" y="103"/>
                    </a:lnTo>
                    <a:lnTo>
                      <a:pt x="21" y="93"/>
                    </a:lnTo>
                    <a:lnTo>
                      <a:pt x="21" y="85"/>
                    </a:lnTo>
                    <a:lnTo>
                      <a:pt x="21" y="77"/>
                    </a:lnTo>
                    <a:lnTo>
                      <a:pt x="19" y="69"/>
                    </a:lnTo>
                    <a:lnTo>
                      <a:pt x="19" y="64"/>
                    </a:lnTo>
                    <a:lnTo>
                      <a:pt x="18" y="58"/>
                    </a:lnTo>
                    <a:lnTo>
                      <a:pt x="18" y="54"/>
                    </a:lnTo>
                    <a:lnTo>
                      <a:pt x="17" y="48"/>
                    </a:lnTo>
                    <a:lnTo>
                      <a:pt x="16" y="43"/>
                    </a:lnTo>
                    <a:lnTo>
                      <a:pt x="14" y="37"/>
                    </a:lnTo>
                    <a:lnTo>
                      <a:pt x="13" y="33"/>
                    </a:lnTo>
                    <a:lnTo>
                      <a:pt x="12" y="29"/>
                    </a:lnTo>
                    <a:lnTo>
                      <a:pt x="9" y="25"/>
                    </a:lnTo>
                    <a:lnTo>
                      <a:pt x="8" y="23"/>
                    </a:lnTo>
                    <a:lnTo>
                      <a:pt x="5" y="20"/>
                    </a:lnTo>
                    <a:lnTo>
                      <a:pt x="5" y="2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709"/>
              <p:cNvSpPr/>
              <p:nvPr/>
            </p:nvSpPr>
            <p:spPr bwMode="auto">
              <a:xfrm>
                <a:off x="5724526" y="3540125"/>
                <a:ext cx="374650" cy="84138"/>
              </a:xfrm>
              <a:custGeom>
                <a:avLst/>
                <a:gdLst>
                  <a:gd name="T0" fmla="*/ 228 w 236"/>
                  <a:gd name="T1" fmla="*/ 7 h 53"/>
                  <a:gd name="T2" fmla="*/ 232 w 236"/>
                  <a:gd name="T3" fmla="*/ 9 h 53"/>
                  <a:gd name="T4" fmla="*/ 235 w 236"/>
                  <a:gd name="T5" fmla="*/ 12 h 53"/>
                  <a:gd name="T6" fmla="*/ 236 w 236"/>
                  <a:gd name="T7" fmla="*/ 16 h 53"/>
                  <a:gd name="T8" fmla="*/ 235 w 236"/>
                  <a:gd name="T9" fmla="*/ 18 h 53"/>
                  <a:gd name="T10" fmla="*/ 232 w 236"/>
                  <a:gd name="T11" fmla="*/ 20 h 53"/>
                  <a:gd name="T12" fmla="*/ 227 w 236"/>
                  <a:gd name="T13" fmla="*/ 22 h 53"/>
                  <a:gd name="T14" fmla="*/ 220 w 236"/>
                  <a:gd name="T15" fmla="*/ 24 h 53"/>
                  <a:gd name="T16" fmla="*/ 211 w 236"/>
                  <a:gd name="T17" fmla="*/ 26 h 53"/>
                  <a:gd name="T18" fmla="*/ 201 w 236"/>
                  <a:gd name="T19" fmla="*/ 28 h 53"/>
                  <a:gd name="T20" fmla="*/ 187 w 236"/>
                  <a:gd name="T21" fmla="*/ 30 h 53"/>
                  <a:gd name="T22" fmla="*/ 172 w 236"/>
                  <a:gd name="T23" fmla="*/ 32 h 53"/>
                  <a:gd name="T24" fmla="*/ 136 w 236"/>
                  <a:gd name="T25" fmla="*/ 37 h 53"/>
                  <a:gd name="T26" fmla="*/ 95 w 236"/>
                  <a:gd name="T27" fmla="*/ 41 h 53"/>
                  <a:gd name="T28" fmla="*/ 50 w 236"/>
                  <a:gd name="T29" fmla="*/ 47 h 53"/>
                  <a:gd name="T30" fmla="*/ 0 w 236"/>
                  <a:gd name="T31" fmla="*/ 53 h 53"/>
                  <a:gd name="T32" fmla="*/ 14 w 236"/>
                  <a:gd name="T33" fmla="*/ 30 h 53"/>
                  <a:gd name="T34" fmla="*/ 37 w 236"/>
                  <a:gd name="T35" fmla="*/ 26 h 53"/>
                  <a:gd name="T36" fmla="*/ 58 w 236"/>
                  <a:gd name="T37" fmla="*/ 22 h 53"/>
                  <a:gd name="T38" fmla="*/ 79 w 236"/>
                  <a:gd name="T39" fmla="*/ 20 h 53"/>
                  <a:gd name="T40" fmla="*/ 99 w 236"/>
                  <a:gd name="T41" fmla="*/ 17 h 53"/>
                  <a:gd name="T42" fmla="*/ 116 w 236"/>
                  <a:gd name="T43" fmla="*/ 14 h 53"/>
                  <a:gd name="T44" fmla="*/ 132 w 236"/>
                  <a:gd name="T45" fmla="*/ 12 h 53"/>
                  <a:gd name="T46" fmla="*/ 148 w 236"/>
                  <a:gd name="T47" fmla="*/ 9 h 53"/>
                  <a:gd name="T48" fmla="*/ 160 w 236"/>
                  <a:gd name="T49" fmla="*/ 8 h 53"/>
                  <a:gd name="T50" fmla="*/ 172 w 236"/>
                  <a:gd name="T51" fmla="*/ 5 h 53"/>
                  <a:gd name="T52" fmla="*/ 182 w 236"/>
                  <a:gd name="T53" fmla="*/ 4 h 53"/>
                  <a:gd name="T54" fmla="*/ 190 w 236"/>
                  <a:gd name="T55" fmla="*/ 3 h 53"/>
                  <a:gd name="T56" fmla="*/ 198 w 236"/>
                  <a:gd name="T57" fmla="*/ 3 h 53"/>
                  <a:gd name="T58" fmla="*/ 203 w 236"/>
                  <a:gd name="T59" fmla="*/ 1 h 53"/>
                  <a:gd name="T60" fmla="*/ 207 w 236"/>
                  <a:gd name="T61" fmla="*/ 1 h 53"/>
                  <a:gd name="T62" fmla="*/ 210 w 236"/>
                  <a:gd name="T63" fmla="*/ 0 h 53"/>
                  <a:gd name="T64" fmla="*/ 212 w 236"/>
                  <a:gd name="T65" fmla="*/ 1 h 53"/>
                  <a:gd name="T66" fmla="*/ 220 w 236"/>
                  <a:gd name="T67" fmla="*/ 4 h 53"/>
                  <a:gd name="T68" fmla="*/ 226 w 236"/>
                  <a:gd name="T69" fmla="*/ 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6" h="53">
                    <a:moveTo>
                      <a:pt x="226" y="5"/>
                    </a:moveTo>
                    <a:lnTo>
                      <a:pt x="228" y="7"/>
                    </a:lnTo>
                    <a:lnTo>
                      <a:pt x="231" y="8"/>
                    </a:lnTo>
                    <a:lnTo>
                      <a:pt x="232" y="9"/>
                    </a:lnTo>
                    <a:lnTo>
                      <a:pt x="233" y="11"/>
                    </a:lnTo>
                    <a:lnTo>
                      <a:pt x="235" y="12"/>
                    </a:lnTo>
                    <a:lnTo>
                      <a:pt x="236" y="14"/>
                    </a:lnTo>
                    <a:lnTo>
                      <a:pt x="236" y="16"/>
                    </a:lnTo>
                    <a:lnTo>
                      <a:pt x="236" y="17"/>
                    </a:lnTo>
                    <a:lnTo>
                      <a:pt x="235" y="18"/>
                    </a:lnTo>
                    <a:lnTo>
                      <a:pt x="233" y="20"/>
                    </a:lnTo>
                    <a:lnTo>
                      <a:pt x="232" y="20"/>
                    </a:lnTo>
                    <a:lnTo>
                      <a:pt x="230" y="21"/>
                    </a:lnTo>
                    <a:lnTo>
                      <a:pt x="227" y="22"/>
                    </a:lnTo>
                    <a:lnTo>
                      <a:pt x="224" y="24"/>
                    </a:lnTo>
                    <a:lnTo>
                      <a:pt x="220" y="24"/>
                    </a:lnTo>
                    <a:lnTo>
                      <a:pt x="216" y="25"/>
                    </a:lnTo>
                    <a:lnTo>
                      <a:pt x="211" y="26"/>
                    </a:lnTo>
                    <a:lnTo>
                      <a:pt x="206" y="26"/>
                    </a:lnTo>
                    <a:lnTo>
                      <a:pt x="201" y="28"/>
                    </a:lnTo>
                    <a:lnTo>
                      <a:pt x="194" y="29"/>
                    </a:lnTo>
                    <a:lnTo>
                      <a:pt x="187" y="30"/>
                    </a:lnTo>
                    <a:lnTo>
                      <a:pt x="180" y="30"/>
                    </a:lnTo>
                    <a:lnTo>
                      <a:pt x="172" y="32"/>
                    </a:lnTo>
                    <a:lnTo>
                      <a:pt x="154" y="34"/>
                    </a:lnTo>
                    <a:lnTo>
                      <a:pt x="136" y="37"/>
                    </a:lnTo>
                    <a:lnTo>
                      <a:pt x="116" y="38"/>
                    </a:lnTo>
                    <a:lnTo>
                      <a:pt x="95" y="41"/>
                    </a:lnTo>
                    <a:lnTo>
                      <a:pt x="74" y="43"/>
                    </a:lnTo>
                    <a:lnTo>
                      <a:pt x="50" y="47"/>
                    </a:lnTo>
                    <a:lnTo>
                      <a:pt x="27" y="50"/>
                    </a:lnTo>
                    <a:lnTo>
                      <a:pt x="0" y="53"/>
                    </a:lnTo>
                    <a:lnTo>
                      <a:pt x="0" y="32"/>
                    </a:lnTo>
                    <a:lnTo>
                      <a:pt x="14" y="30"/>
                    </a:lnTo>
                    <a:lnTo>
                      <a:pt x="25" y="28"/>
                    </a:lnTo>
                    <a:lnTo>
                      <a:pt x="37" y="26"/>
                    </a:lnTo>
                    <a:lnTo>
                      <a:pt x="48" y="25"/>
                    </a:lnTo>
                    <a:lnTo>
                      <a:pt x="58" y="22"/>
                    </a:lnTo>
                    <a:lnTo>
                      <a:pt x="69" y="21"/>
                    </a:lnTo>
                    <a:lnTo>
                      <a:pt x="79" y="20"/>
                    </a:lnTo>
                    <a:lnTo>
                      <a:pt x="90" y="18"/>
                    </a:lnTo>
                    <a:lnTo>
                      <a:pt x="99" y="17"/>
                    </a:lnTo>
                    <a:lnTo>
                      <a:pt x="108" y="16"/>
                    </a:lnTo>
                    <a:lnTo>
                      <a:pt x="116" y="14"/>
                    </a:lnTo>
                    <a:lnTo>
                      <a:pt x="124" y="13"/>
                    </a:lnTo>
                    <a:lnTo>
                      <a:pt x="132" y="12"/>
                    </a:lnTo>
                    <a:lnTo>
                      <a:pt x="140" y="11"/>
                    </a:lnTo>
                    <a:lnTo>
                      <a:pt x="148" y="9"/>
                    </a:lnTo>
                    <a:lnTo>
                      <a:pt x="154" y="8"/>
                    </a:lnTo>
                    <a:lnTo>
                      <a:pt x="160" y="8"/>
                    </a:lnTo>
                    <a:lnTo>
                      <a:pt x="166" y="7"/>
                    </a:lnTo>
                    <a:lnTo>
                      <a:pt x="172" y="5"/>
                    </a:lnTo>
                    <a:lnTo>
                      <a:pt x="177" y="5"/>
                    </a:lnTo>
                    <a:lnTo>
                      <a:pt x="182" y="4"/>
                    </a:lnTo>
                    <a:lnTo>
                      <a:pt x="186" y="4"/>
                    </a:lnTo>
                    <a:lnTo>
                      <a:pt x="190" y="3"/>
                    </a:lnTo>
                    <a:lnTo>
                      <a:pt x="194" y="3"/>
                    </a:lnTo>
                    <a:lnTo>
                      <a:pt x="198" y="3"/>
                    </a:lnTo>
                    <a:lnTo>
                      <a:pt x="201" y="1"/>
                    </a:lnTo>
                    <a:lnTo>
                      <a:pt x="203" y="1"/>
                    </a:lnTo>
                    <a:lnTo>
                      <a:pt x="206" y="1"/>
                    </a:lnTo>
                    <a:lnTo>
                      <a:pt x="207" y="1"/>
                    </a:lnTo>
                    <a:lnTo>
                      <a:pt x="208" y="1"/>
                    </a:lnTo>
                    <a:lnTo>
                      <a:pt x="210" y="0"/>
                    </a:lnTo>
                    <a:lnTo>
                      <a:pt x="210" y="0"/>
                    </a:lnTo>
                    <a:lnTo>
                      <a:pt x="212" y="1"/>
                    </a:lnTo>
                    <a:lnTo>
                      <a:pt x="216" y="3"/>
                    </a:lnTo>
                    <a:lnTo>
                      <a:pt x="220" y="4"/>
                    </a:lnTo>
                    <a:lnTo>
                      <a:pt x="226" y="5"/>
                    </a:lnTo>
                    <a:lnTo>
                      <a:pt x="226" y="5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710"/>
              <p:cNvSpPr/>
              <p:nvPr/>
            </p:nvSpPr>
            <p:spPr bwMode="auto">
              <a:xfrm>
                <a:off x="5392738" y="3627438"/>
                <a:ext cx="965200" cy="152400"/>
              </a:xfrm>
              <a:custGeom>
                <a:avLst/>
                <a:gdLst>
                  <a:gd name="T0" fmla="*/ 37 w 608"/>
                  <a:gd name="T1" fmla="*/ 96 h 96"/>
                  <a:gd name="T2" fmla="*/ 21 w 608"/>
                  <a:gd name="T3" fmla="*/ 91 h 96"/>
                  <a:gd name="T4" fmla="*/ 11 w 608"/>
                  <a:gd name="T5" fmla="*/ 83 h 96"/>
                  <a:gd name="T6" fmla="*/ 1 w 608"/>
                  <a:gd name="T7" fmla="*/ 77 h 96"/>
                  <a:gd name="T8" fmla="*/ 0 w 608"/>
                  <a:gd name="T9" fmla="*/ 74 h 96"/>
                  <a:gd name="T10" fmla="*/ 3 w 608"/>
                  <a:gd name="T11" fmla="*/ 73 h 96"/>
                  <a:gd name="T12" fmla="*/ 8 w 608"/>
                  <a:gd name="T13" fmla="*/ 73 h 96"/>
                  <a:gd name="T14" fmla="*/ 17 w 608"/>
                  <a:gd name="T15" fmla="*/ 71 h 96"/>
                  <a:gd name="T16" fmla="*/ 30 w 608"/>
                  <a:gd name="T17" fmla="*/ 70 h 96"/>
                  <a:gd name="T18" fmla="*/ 49 w 608"/>
                  <a:gd name="T19" fmla="*/ 69 h 96"/>
                  <a:gd name="T20" fmla="*/ 70 w 608"/>
                  <a:gd name="T21" fmla="*/ 66 h 96"/>
                  <a:gd name="T22" fmla="*/ 95 w 608"/>
                  <a:gd name="T23" fmla="*/ 62 h 96"/>
                  <a:gd name="T24" fmla="*/ 124 w 608"/>
                  <a:gd name="T25" fmla="*/ 58 h 96"/>
                  <a:gd name="T26" fmla="*/ 157 w 608"/>
                  <a:gd name="T27" fmla="*/ 54 h 96"/>
                  <a:gd name="T28" fmla="*/ 192 w 608"/>
                  <a:gd name="T29" fmla="*/ 48 h 96"/>
                  <a:gd name="T30" fmla="*/ 232 w 608"/>
                  <a:gd name="T31" fmla="*/ 42 h 96"/>
                  <a:gd name="T32" fmla="*/ 273 w 608"/>
                  <a:gd name="T33" fmla="*/ 35 h 96"/>
                  <a:gd name="T34" fmla="*/ 312 w 608"/>
                  <a:gd name="T35" fmla="*/ 28 h 96"/>
                  <a:gd name="T36" fmla="*/ 346 w 608"/>
                  <a:gd name="T37" fmla="*/ 23 h 96"/>
                  <a:gd name="T38" fmla="*/ 378 w 608"/>
                  <a:gd name="T39" fmla="*/ 19 h 96"/>
                  <a:gd name="T40" fmla="*/ 406 w 608"/>
                  <a:gd name="T41" fmla="*/ 13 h 96"/>
                  <a:gd name="T42" fmla="*/ 437 w 608"/>
                  <a:gd name="T43" fmla="*/ 9 h 96"/>
                  <a:gd name="T44" fmla="*/ 478 w 608"/>
                  <a:gd name="T45" fmla="*/ 4 h 96"/>
                  <a:gd name="T46" fmla="*/ 511 w 608"/>
                  <a:gd name="T47" fmla="*/ 2 h 96"/>
                  <a:gd name="T48" fmla="*/ 537 w 608"/>
                  <a:gd name="T49" fmla="*/ 0 h 96"/>
                  <a:gd name="T50" fmla="*/ 558 w 608"/>
                  <a:gd name="T51" fmla="*/ 3 h 96"/>
                  <a:gd name="T52" fmla="*/ 574 w 608"/>
                  <a:gd name="T53" fmla="*/ 8 h 96"/>
                  <a:gd name="T54" fmla="*/ 587 w 608"/>
                  <a:gd name="T55" fmla="*/ 13 h 96"/>
                  <a:gd name="T56" fmla="*/ 597 w 608"/>
                  <a:gd name="T57" fmla="*/ 19 h 96"/>
                  <a:gd name="T58" fmla="*/ 606 w 608"/>
                  <a:gd name="T59" fmla="*/ 29 h 96"/>
                  <a:gd name="T60" fmla="*/ 608 w 608"/>
                  <a:gd name="T61" fmla="*/ 35 h 96"/>
                  <a:gd name="T62" fmla="*/ 602 w 608"/>
                  <a:gd name="T63" fmla="*/ 37 h 96"/>
                  <a:gd name="T64" fmla="*/ 589 w 608"/>
                  <a:gd name="T65" fmla="*/ 40 h 96"/>
                  <a:gd name="T66" fmla="*/ 569 w 608"/>
                  <a:gd name="T67" fmla="*/ 40 h 96"/>
                  <a:gd name="T68" fmla="*/ 543 w 608"/>
                  <a:gd name="T69" fmla="*/ 40 h 96"/>
                  <a:gd name="T70" fmla="*/ 510 w 608"/>
                  <a:gd name="T71" fmla="*/ 40 h 96"/>
                  <a:gd name="T72" fmla="*/ 435 w 608"/>
                  <a:gd name="T73" fmla="*/ 41 h 96"/>
                  <a:gd name="T74" fmla="*/ 360 w 608"/>
                  <a:gd name="T75" fmla="*/ 46 h 96"/>
                  <a:gd name="T76" fmla="*/ 262 w 608"/>
                  <a:gd name="T77" fmla="*/ 61 h 96"/>
                  <a:gd name="T78" fmla="*/ 198 w 608"/>
                  <a:gd name="T79" fmla="*/ 71 h 96"/>
                  <a:gd name="T80" fmla="*/ 142 w 608"/>
                  <a:gd name="T81" fmla="*/ 81 h 96"/>
                  <a:gd name="T82" fmla="*/ 99 w 608"/>
                  <a:gd name="T83" fmla="*/ 91 h 96"/>
                  <a:gd name="T84" fmla="*/ 65 w 608"/>
                  <a:gd name="T85" fmla="*/ 96 h 96"/>
                  <a:gd name="T86" fmla="*/ 49 w 608"/>
                  <a:gd name="T8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08" h="96">
                    <a:moveTo>
                      <a:pt x="49" y="96"/>
                    </a:moveTo>
                    <a:lnTo>
                      <a:pt x="42" y="96"/>
                    </a:lnTo>
                    <a:lnTo>
                      <a:pt x="37" y="96"/>
                    </a:lnTo>
                    <a:lnTo>
                      <a:pt x="30" y="95"/>
                    </a:lnTo>
                    <a:lnTo>
                      <a:pt x="25" y="94"/>
                    </a:lnTo>
                    <a:lnTo>
                      <a:pt x="21" y="91"/>
                    </a:lnTo>
                    <a:lnTo>
                      <a:pt x="17" y="88"/>
                    </a:lnTo>
                    <a:lnTo>
                      <a:pt x="13" y="87"/>
                    </a:lnTo>
                    <a:lnTo>
                      <a:pt x="11" y="83"/>
                    </a:lnTo>
                    <a:lnTo>
                      <a:pt x="7" y="81"/>
                    </a:lnTo>
                    <a:lnTo>
                      <a:pt x="4" y="79"/>
                    </a:lnTo>
                    <a:lnTo>
                      <a:pt x="1" y="77"/>
                    </a:lnTo>
                    <a:lnTo>
                      <a:pt x="0" y="75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73"/>
                    </a:lnTo>
                    <a:lnTo>
                      <a:pt x="3" y="73"/>
                    </a:lnTo>
                    <a:lnTo>
                      <a:pt x="3" y="73"/>
                    </a:lnTo>
                    <a:lnTo>
                      <a:pt x="4" y="73"/>
                    </a:lnTo>
                    <a:lnTo>
                      <a:pt x="7" y="73"/>
                    </a:lnTo>
                    <a:lnTo>
                      <a:pt x="8" y="73"/>
                    </a:lnTo>
                    <a:lnTo>
                      <a:pt x="11" y="73"/>
                    </a:lnTo>
                    <a:lnTo>
                      <a:pt x="15" y="73"/>
                    </a:lnTo>
                    <a:lnTo>
                      <a:pt x="17" y="71"/>
                    </a:lnTo>
                    <a:lnTo>
                      <a:pt x="21" y="71"/>
                    </a:lnTo>
                    <a:lnTo>
                      <a:pt x="26" y="71"/>
                    </a:lnTo>
                    <a:lnTo>
                      <a:pt x="30" y="70"/>
                    </a:lnTo>
                    <a:lnTo>
                      <a:pt x="37" y="70"/>
                    </a:lnTo>
                    <a:lnTo>
                      <a:pt x="42" y="69"/>
                    </a:lnTo>
                    <a:lnTo>
                      <a:pt x="49" y="69"/>
                    </a:lnTo>
                    <a:lnTo>
                      <a:pt x="55" y="67"/>
                    </a:lnTo>
                    <a:lnTo>
                      <a:pt x="62" y="66"/>
                    </a:lnTo>
                    <a:lnTo>
                      <a:pt x="70" y="66"/>
                    </a:lnTo>
                    <a:lnTo>
                      <a:pt x="78" y="65"/>
                    </a:lnTo>
                    <a:lnTo>
                      <a:pt x="86" y="63"/>
                    </a:lnTo>
                    <a:lnTo>
                      <a:pt x="95" y="62"/>
                    </a:lnTo>
                    <a:lnTo>
                      <a:pt x="104" y="61"/>
                    </a:lnTo>
                    <a:lnTo>
                      <a:pt x="113" y="60"/>
                    </a:lnTo>
                    <a:lnTo>
                      <a:pt x="124" y="58"/>
                    </a:lnTo>
                    <a:lnTo>
                      <a:pt x="134" y="57"/>
                    </a:lnTo>
                    <a:lnTo>
                      <a:pt x="145" y="56"/>
                    </a:lnTo>
                    <a:lnTo>
                      <a:pt x="157" y="54"/>
                    </a:lnTo>
                    <a:lnTo>
                      <a:pt x="169" y="52"/>
                    </a:lnTo>
                    <a:lnTo>
                      <a:pt x="181" y="50"/>
                    </a:lnTo>
                    <a:lnTo>
                      <a:pt x="192" y="48"/>
                    </a:lnTo>
                    <a:lnTo>
                      <a:pt x="206" y="46"/>
                    </a:lnTo>
                    <a:lnTo>
                      <a:pt x="219" y="44"/>
                    </a:lnTo>
                    <a:lnTo>
                      <a:pt x="232" y="42"/>
                    </a:lnTo>
                    <a:lnTo>
                      <a:pt x="246" y="40"/>
                    </a:lnTo>
                    <a:lnTo>
                      <a:pt x="259" y="37"/>
                    </a:lnTo>
                    <a:lnTo>
                      <a:pt x="273" y="35"/>
                    </a:lnTo>
                    <a:lnTo>
                      <a:pt x="286" y="32"/>
                    </a:lnTo>
                    <a:lnTo>
                      <a:pt x="299" y="31"/>
                    </a:lnTo>
                    <a:lnTo>
                      <a:pt x="312" y="28"/>
                    </a:lnTo>
                    <a:lnTo>
                      <a:pt x="324" y="27"/>
                    </a:lnTo>
                    <a:lnTo>
                      <a:pt x="336" y="25"/>
                    </a:lnTo>
                    <a:lnTo>
                      <a:pt x="346" y="23"/>
                    </a:lnTo>
                    <a:lnTo>
                      <a:pt x="357" y="21"/>
                    </a:lnTo>
                    <a:lnTo>
                      <a:pt x="367" y="20"/>
                    </a:lnTo>
                    <a:lnTo>
                      <a:pt x="378" y="19"/>
                    </a:lnTo>
                    <a:lnTo>
                      <a:pt x="387" y="16"/>
                    </a:lnTo>
                    <a:lnTo>
                      <a:pt x="396" y="15"/>
                    </a:lnTo>
                    <a:lnTo>
                      <a:pt x="406" y="13"/>
                    </a:lnTo>
                    <a:lnTo>
                      <a:pt x="414" y="12"/>
                    </a:lnTo>
                    <a:lnTo>
                      <a:pt x="421" y="11"/>
                    </a:lnTo>
                    <a:lnTo>
                      <a:pt x="437" y="9"/>
                    </a:lnTo>
                    <a:lnTo>
                      <a:pt x="452" y="7"/>
                    </a:lnTo>
                    <a:lnTo>
                      <a:pt x="465" y="6"/>
                    </a:lnTo>
                    <a:lnTo>
                      <a:pt x="478" y="4"/>
                    </a:lnTo>
                    <a:lnTo>
                      <a:pt x="490" y="3"/>
                    </a:lnTo>
                    <a:lnTo>
                      <a:pt x="500" y="3"/>
                    </a:lnTo>
                    <a:lnTo>
                      <a:pt x="511" y="2"/>
                    </a:lnTo>
                    <a:lnTo>
                      <a:pt x="520" y="0"/>
                    </a:lnTo>
                    <a:lnTo>
                      <a:pt x="529" y="0"/>
                    </a:lnTo>
                    <a:lnTo>
                      <a:pt x="537" y="0"/>
                    </a:lnTo>
                    <a:lnTo>
                      <a:pt x="544" y="2"/>
                    </a:lnTo>
                    <a:lnTo>
                      <a:pt x="552" y="3"/>
                    </a:lnTo>
                    <a:lnTo>
                      <a:pt x="558" y="3"/>
                    </a:lnTo>
                    <a:lnTo>
                      <a:pt x="564" y="4"/>
                    </a:lnTo>
                    <a:lnTo>
                      <a:pt x="570" y="7"/>
                    </a:lnTo>
                    <a:lnTo>
                      <a:pt x="574" y="8"/>
                    </a:lnTo>
                    <a:lnTo>
                      <a:pt x="579" y="9"/>
                    </a:lnTo>
                    <a:lnTo>
                      <a:pt x="583" y="12"/>
                    </a:lnTo>
                    <a:lnTo>
                      <a:pt x="587" y="13"/>
                    </a:lnTo>
                    <a:lnTo>
                      <a:pt x="590" y="16"/>
                    </a:lnTo>
                    <a:lnTo>
                      <a:pt x="594" y="17"/>
                    </a:lnTo>
                    <a:lnTo>
                      <a:pt x="597" y="19"/>
                    </a:lnTo>
                    <a:lnTo>
                      <a:pt x="600" y="21"/>
                    </a:lnTo>
                    <a:lnTo>
                      <a:pt x="604" y="25"/>
                    </a:lnTo>
                    <a:lnTo>
                      <a:pt x="606" y="29"/>
                    </a:lnTo>
                    <a:lnTo>
                      <a:pt x="608" y="32"/>
                    </a:lnTo>
                    <a:lnTo>
                      <a:pt x="608" y="35"/>
                    </a:lnTo>
                    <a:lnTo>
                      <a:pt x="608" y="35"/>
                    </a:lnTo>
                    <a:lnTo>
                      <a:pt x="607" y="36"/>
                    </a:lnTo>
                    <a:lnTo>
                      <a:pt x="604" y="37"/>
                    </a:lnTo>
                    <a:lnTo>
                      <a:pt x="602" y="37"/>
                    </a:lnTo>
                    <a:lnTo>
                      <a:pt x="599" y="38"/>
                    </a:lnTo>
                    <a:lnTo>
                      <a:pt x="594" y="38"/>
                    </a:lnTo>
                    <a:lnTo>
                      <a:pt x="589" y="40"/>
                    </a:lnTo>
                    <a:lnTo>
                      <a:pt x="583" y="40"/>
                    </a:lnTo>
                    <a:lnTo>
                      <a:pt x="577" y="40"/>
                    </a:lnTo>
                    <a:lnTo>
                      <a:pt x="569" y="40"/>
                    </a:lnTo>
                    <a:lnTo>
                      <a:pt x="561" y="40"/>
                    </a:lnTo>
                    <a:lnTo>
                      <a:pt x="553" y="41"/>
                    </a:lnTo>
                    <a:lnTo>
                      <a:pt x="543" y="40"/>
                    </a:lnTo>
                    <a:lnTo>
                      <a:pt x="533" y="40"/>
                    </a:lnTo>
                    <a:lnTo>
                      <a:pt x="521" y="40"/>
                    </a:lnTo>
                    <a:lnTo>
                      <a:pt x="510" y="40"/>
                    </a:lnTo>
                    <a:lnTo>
                      <a:pt x="485" y="40"/>
                    </a:lnTo>
                    <a:lnTo>
                      <a:pt x="460" y="40"/>
                    </a:lnTo>
                    <a:lnTo>
                      <a:pt x="435" y="41"/>
                    </a:lnTo>
                    <a:lnTo>
                      <a:pt x="410" y="42"/>
                    </a:lnTo>
                    <a:lnTo>
                      <a:pt x="385" y="45"/>
                    </a:lnTo>
                    <a:lnTo>
                      <a:pt x="360" y="46"/>
                    </a:lnTo>
                    <a:lnTo>
                      <a:pt x="311" y="53"/>
                    </a:lnTo>
                    <a:lnTo>
                      <a:pt x="286" y="57"/>
                    </a:lnTo>
                    <a:lnTo>
                      <a:pt x="262" y="61"/>
                    </a:lnTo>
                    <a:lnTo>
                      <a:pt x="240" y="63"/>
                    </a:lnTo>
                    <a:lnTo>
                      <a:pt x="217" y="67"/>
                    </a:lnTo>
                    <a:lnTo>
                      <a:pt x="198" y="71"/>
                    </a:lnTo>
                    <a:lnTo>
                      <a:pt x="178" y="75"/>
                    </a:lnTo>
                    <a:lnTo>
                      <a:pt x="159" y="78"/>
                    </a:lnTo>
                    <a:lnTo>
                      <a:pt x="142" y="81"/>
                    </a:lnTo>
                    <a:lnTo>
                      <a:pt x="127" y="85"/>
                    </a:lnTo>
                    <a:lnTo>
                      <a:pt x="112" y="88"/>
                    </a:lnTo>
                    <a:lnTo>
                      <a:pt x="99" y="91"/>
                    </a:lnTo>
                    <a:lnTo>
                      <a:pt x="86" y="92"/>
                    </a:lnTo>
                    <a:lnTo>
                      <a:pt x="75" y="95"/>
                    </a:lnTo>
                    <a:lnTo>
                      <a:pt x="65" y="96"/>
                    </a:lnTo>
                    <a:lnTo>
                      <a:pt x="57" y="96"/>
                    </a:lnTo>
                    <a:lnTo>
                      <a:pt x="49" y="96"/>
                    </a:lnTo>
                    <a:lnTo>
                      <a:pt x="49" y="96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711"/>
              <p:cNvSpPr/>
              <p:nvPr/>
            </p:nvSpPr>
            <p:spPr bwMode="auto">
              <a:xfrm>
                <a:off x="5668963" y="3798888"/>
                <a:ext cx="65088" cy="341313"/>
              </a:xfrm>
              <a:custGeom>
                <a:avLst/>
                <a:gdLst>
                  <a:gd name="T0" fmla="*/ 24 w 41"/>
                  <a:gd name="T1" fmla="*/ 214 h 215"/>
                  <a:gd name="T2" fmla="*/ 20 w 41"/>
                  <a:gd name="T3" fmla="*/ 211 h 215"/>
                  <a:gd name="T4" fmla="*/ 16 w 41"/>
                  <a:gd name="T5" fmla="*/ 204 h 215"/>
                  <a:gd name="T6" fmla="*/ 12 w 41"/>
                  <a:gd name="T7" fmla="*/ 196 h 215"/>
                  <a:gd name="T8" fmla="*/ 8 w 41"/>
                  <a:gd name="T9" fmla="*/ 187 h 215"/>
                  <a:gd name="T10" fmla="*/ 7 w 41"/>
                  <a:gd name="T11" fmla="*/ 177 h 215"/>
                  <a:gd name="T12" fmla="*/ 5 w 41"/>
                  <a:gd name="T13" fmla="*/ 167 h 215"/>
                  <a:gd name="T14" fmla="*/ 7 w 41"/>
                  <a:gd name="T15" fmla="*/ 153 h 215"/>
                  <a:gd name="T16" fmla="*/ 9 w 41"/>
                  <a:gd name="T17" fmla="*/ 141 h 215"/>
                  <a:gd name="T18" fmla="*/ 9 w 41"/>
                  <a:gd name="T19" fmla="*/ 128 h 215"/>
                  <a:gd name="T20" fmla="*/ 9 w 41"/>
                  <a:gd name="T21" fmla="*/ 112 h 215"/>
                  <a:gd name="T22" fmla="*/ 9 w 41"/>
                  <a:gd name="T23" fmla="*/ 95 h 215"/>
                  <a:gd name="T24" fmla="*/ 9 w 41"/>
                  <a:gd name="T25" fmla="*/ 70 h 215"/>
                  <a:gd name="T26" fmla="*/ 8 w 41"/>
                  <a:gd name="T27" fmla="*/ 56 h 215"/>
                  <a:gd name="T28" fmla="*/ 5 w 41"/>
                  <a:gd name="T29" fmla="*/ 41 h 215"/>
                  <a:gd name="T30" fmla="*/ 3 w 41"/>
                  <a:gd name="T31" fmla="*/ 27 h 215"/>
                  <a:gd name="T32" fmla="*/ 1 w 41"/>
                  <a:gd name="T33" fmla="*/ 19 h 215"/>
                  <a:gd name="T34" fmla="*/ 0 w 41"/>
                  <a:gd name="T35" fmla="*/ 12 h 215"/>
                  <a:gd name="T36" fmla="*/ 0 w 41"/>
                  <a:gd name="T37" fmla="*/ 7 h 215"/>
                  <a:gd name="T38" fmla="*/ 1 w 41"/>
                  <a:gd name="T39" fmla="*/ 3 h 215"/>
                  <a:gd name="T40" fmla="*/ 3 w 41"/>
                  <a:gd name="T41" fmla="*/ 0 h 215"/>
                  <a:gd name="T42" fmla="*/ 7 w 41"/>
                  <a:gd name="T43" fmla="*/ 2 h 215"/>
                  <a:gd name="T44" fmla="*/ 16 w 41"/>
                  <a:gd name="T45" fmla="*/ 4 h 215"/>
                  <a:gd name="T46" fmla="*/ 32 w 41"/>
                  <a:gd name="T47" fmla="*/ 7 h 215"/>
                  <a:gd name="T48" fmla="*/ 41 w 41"/>
                  <a:gd name="T49" fmla="*/ 24 h 215"/>
                  <a:gd name="T50" fmla="*/ 41 w 41"/>
                  <a:gd name="T51" fmla="*/ 54 h 215"/>
                  <a:gd name="T52" fmla="*/ 41 w 41"/>
                  <a:gd name="T53" fmla="*/ 82 h 215"/>
                  <a:gd name="T54" fmla="*/ 41 w 41"/>
                  <a:gd name="T55" fmla="*/ 107 h 215"/>
                  <a:gd name="T56" fmla="*/ 41 w 41"/>
                  <a:gd name="T57" fmla="*/ 129 h 215"/>
                  <a:gd name="T58" fmla="*/ 39 w 41"/>
                  <a:gd name="T59" fmla="*/ 146 h 215"/>
                  <a:gd name="T60" fmla="*/ 39 w 41"/>
                  <a:gd name="T61" fmla="*/ 162 h 215"/>
                  <a:gd name="T62" fmla="*/ 38 w 41"/>
                  <a:gd name="T63" fmla="*/ 174 h 215"/>
                  <a:gd name="T64" fmla="*/ 37 w 41"/>
                  <a:gd name="T65" fmla="*/ 187 h 215"/>
                  <a:gd name="T66" fmla="*/ 34 w 41"/>
                  <a:gd name="T67" fmla="*/ 200 h 215"/>
                  <a:gd name="T68" fmla="*/ 32 w 41"/>
                  <a:gd name="T69" fmla="*/ 210 h 215"/>
                  <a:gd name="T70" fmla="*/ 28 w 41"/>
                  <a:gd name="T71" fmla="*/ 215 h 215"/>
                  <a:gd name="T72" fmla="*/ 25 w 41"/>
                  <a:gd name="T73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" h="215">
                    <a:moveTo>
                      <a:pt x="25" y="215"/>
                    </a:moveTo>
                    <a:lnTo>
                      <a:pt x="24" y="214"/>
                    </a:lnTo>
                    <a:lnTo>
                      <a:pt x="21" y="212"/>
                    </a:lnTo>
                    <a:lnTo>
                      <a:pt x="20" y="211"/>
                    </a:lnTo>
                    <a:lnTo>
                      <a:pt x="17" y="207"/>
                    </a:lnTo>
                    <a:lnTo>
                      <a:pt x="16" y="204"/>
                    </a:lnTo>
                    <a:lnTo>
                      <a:pt x="13" y="200"/>
                    </a:lnTo>
                    <a:lnTo>
                      <a:pt x="12" y="196"/>
                    </a:lnTo>
                    <a:lnTo>
                      <a:pt x="9" y="192"/>
                    </a:lnTo>
                    <a:lnTo>
                      <a:pt x="8" y="187"/>
                    </a:lnTo>
                    <a:lnTo>
                      <a:pt x="7" y="182"/>
                    </a:lnTo>
                    <a:lnTo>
                      <a:pt x="7" y="177"/>
                    </a:lnTo>
                    <a:lnTo>
                      <a:pt x="5" y="173"/>
                    </a:lnTo>
                    <a:lnTo>
                      <a:pt x="5" y="167"/>
                    </a:lnTo>
                    <a:lnTo>
                      <a:pt x="5" y="162"/>
                    </a:lnTo>
                    <a:lnTo>
                      <a:pt x="7" y="153"/>
                    </a:lnTo>
                    <a:lnTo>
                      <a:pt x="8" y="148"/>
                    </a:lnTo>
                    <a:lnTo>
                      <a:pt x="9" y="141"/>
                    </a:lnTo>
                    <a:lnTo>
                      <a:pt x="9" y="135"/>
                    </a:lnTo>
                    <a:lnTo>
                      <a:pt x="9" y="128"/>
                    </a:lnTo>
                    <a:lnTo>
                      <a:pt x="9" y="120"/>
                    </a:lnTo>
                    <a:lnTo>
                      <a:pt x="9" y="112"/>
                    </a:lnTo>
                    <a:lnTo>
                      <a:pt x="9" y="104"/>
                    </a:lnTo>
                    <a:lnTo>
                      <a:pt x="9" y="95"/>
                    </a:lnTo>
                    <a:lnTo>
                      <a:pt x="9" y="78"/>
                    </a:lnTo>
                    <a:lnTo>
                      <a:pt x="9" y="70"/>
                    </a:lnTo>
                    <a:lnTo>
                      <a:pt x="8" y="62"/>
                    </a:lnTo>
                    <a:lnTo>
                      <a:pt x="8" y="56"/>
                    </a:lnTo>
                    <a:lnTo>
                      <a:pt x="7" y="48"/>
                    </a:lnTo>
                    <a:lnTo>
                      <a:pt x="5" y="41"/>
                    </a:lnTo>
                    <a:lnTo>
                      <a:pt x="5" y="36"/>
                    </a:lnTo>
                    <a:lnTo>
                      <a:pt x="3" y="27"/>
                    </a:lnTo>
                    <a:lnTo>
                      <a:pt x="1" y="23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16" y="4"/>
                    </a:lnTo>
                    <a:lnTo>
                      <a:pt x="24" y="6"/>
                    </a:lnTo>
                    <a:lnTo>
                      <a:pt x="32" y="7"/>
                    </a:lnTo>
                    <a:lnTo>
                      <a:pt x="41" y="7"/>
                    </a:lnTo>
                    <a:lnTo>
                      <a:pt x="41" y="24"/>
                    </a:lnTo>
                    <a:lnTo>
                      <a:pt x="41" y="40"/>
                    </a:lnTo>
                    <a:lnTo>
                      <a:pt x="41" y="54"/>
                    </a:lnTo>
                    <a:lnTo>
                      <a:pt x="41" y="69"/>
                    </a:lnTo>
                    <a:lnTo>
                      <a:pt x="41" y="82"/>
                    </a:lnTo>
                    <a:lnTo>
                      <a:pt x="41" y="95"/>
                    </a:lnTo>
                    <a:lnTo>
                      <a:pt x="41" y="107"/>
                    </a:lnTo>
                    <a:lnTo>
                      <a:pt x="41" y="119"/>
                    </a:lnTo>
                    <a:lnTo>
                      <a:pt x="41" y="129"/>
                    </a:lnTo>
                    <a:lnTo>
                      <a:pt x="41" y="138"/>
                    </a:lnTo>
                    <a:lnTo>
                      <a:pt x="39" y="146"/>
                    </a:lnTo>
                    <a:lnTo>
                      <a:pt x="39" y="156"/>
                    </a:lnTo>
                    <a:lnTo>
                      <a:pt x="39" y="162"/>
                    </a:lnTo>
                    <a:lnTo>
                      <a:pt x="39" y="169"/>
                    </a:lnTo>
                    <a:lnTo>
                      <a:pt x="38" y="174"/>
                    </a:lnTo>
                    <a:lnTo>
                      <a:pt x="38" y="179"/>
                    </a:lnTo>
                    <a:lnTo>
                      <a:pt x="37" y="187"/>
                    </a:lnTo>
                    <a:lnTo>
                      <a:pt x="35" y="195"/>
                    </a:lnTo>
                    <a:lnTo>
                      <a:pt x="34" y="200"/>
                    </a:lnTo>
                    <a:lnTo>
                      <a:pt x="33" y="206"/>
                    </a:lnTo>
                    <a:lnTo>
                      <a:pt x="32" y="210"/>
                    </a:lnTo>
                    <a:lnTo>
                      <a:pt x="29" y="214"/>
                    </a:lnTo>
                    <a:lnTo>
                      <a:pt x="28" y="215"/>
                    </a:lnTo>
                    <a:lnTo>
                      <a:pt x="25" y="215"/>
                    </a:lnTo>
                    <a:lnTo>
                      <a:pt x="25" y="215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712"/>
              <p:cNvSpPr/>
              <p:nvPr/>
            </p:nvSpPr>
            <p:spPr bwMode="auto">
              <a:xfrm>
                <a:off x="5538788" y="3871913"/>
                <a:ext cx="368300" cy="465138"/>
              </a:xfrm>
              <a:custGeom>
                <a:avLst/>
                <a:gdLst>
                  <a:gd name="T0" fmla="*/ 121 w 232"/>
                  <a:gd name="T1" fmla="*/ 243 h 293"/>
                  <a:gd name="T2" fmla="*/ 103 w 232"/>
                  <a:gd name="T3" fmla="*/ 254 h 293"/>
                  <a:gd name="T4" fmla="*/ 71 w 232"/>
                  <a:gd name="T5" fmla="*/ 269 h 293"/>
                  <a:gd name="T6" fmla="*/ 45 w 232"/>
                  <a:gd name="T7" fmla="*/ 281 h 293"/>
                  <a:gd name="T8" fmla="*/ 35 w 232"/>
                  <a:gd name="T9" fmla="*/ 285 h 293"/>
                  <a:gd name="T10" fmla="*/ 25 w 232"/>
                  <a:gd name="T11" fmla="*/ 287 h 293"/>
                  <a:gd name="T12" fmla="*/ 19 w 232"/>
                  <a:gd name="T13" fmla="*/ 290 h 293"/>
                  <a:gd name="T14" fmla="*/ 12 w 232"/>
                  <a:gd name="T15" fmla="*/ 291 h 293"/>
                  <a:gd name="T16" fmla="*/ 6 w 232"/>
                  <a:gd name="T17" fmla="*/ 293 h 293"/>
                  <a:gd name="T18" fmla="*/ 2 w 232"/>
                  <a:gd name="T19" fmla="*/ 291 h 293"/>
                  <a:gd name="T20" fmla="*/ 2 w 232"/>
                  <a:gd name="T21" fmla="*/ 290 h 293"/>
                  <a:gd name="T22" fmla="*/ 4 w 232"/>
                  <a:gd name="T23" fmla="*/ 287 h 293"/>
                  <a:gd name="T24" fmla="*/ 8 w 232"/>
                  <a:gd name="T25" fmla="*/ 283 h 293"/>
                  <a:gd name="T26" fmla="*/ 15 w 232"/>
                  <a:gd name="T27" fmla="*/ 279 h 293"/>
                  <a:gd name="T28" fmla="*/ 24 w 232"/>
                  <a:gd name="T29" fmla="*/ 273 h 293"/>
                  <a:gd name="T30" fmla="*/ 35 w 232"/>
                  <a:gd name="T31" fmla="*/ 266 h 293"/>
                  <a:gd name="T32" fmla="*/ 48 w 232"/>
                  <a:gd name="T33" fmla="*/ 258 h 293"/>
                  <a:gd name="T34" fmla="*/ 63 w 232"/>
                  <a:gd name="T35" fmla="*/ 250 h 293"/>
                  <a:gd name="T36" fmla="*/ 79 w 232"/>
                  <a:gd name="T37" fmla="*/ 240 h 293"/>
                  <a:gd name="T38" fmla="*/ 94 w 232"/>
                  <a:gd name="T39" fmla="*/ 229 h 293"/>
                  <a:gd name="T40" fmla="*/ 107 w 232"/>
                  <a:gd name="T41" fmla="*/ 220 h 293"/>
                  <a:gd name="T42" fmla="*/ 117 w 232"/>
                  <a:gd name="T43" fmla="*/ 210 h 293"/>
                  <a:gd name="T44" fmla="*/ 128 w 232"/>
                  <a:gd name="T45" fmla="*/ 199 h 293"/>
                  <a:gd name="T46" fmla="*/ 137 w 232"/>
                  <a:gd name="T47" fmla="*/ 189 h 293"/>
                  <a:gd name="T48" fmla="*/ 152 w 232"/>
                  <a:gd name="T49" fmla="*/ 166 h 293"/>
                  <a:gd name="T50" fmla="*/ 162 w 232"/>
                  <a:gd name="T51" fmla="*/ 145 h 293"/>
                  <a:gd name="T52" fmla="*/ 170 w 232"/>
                  <a:gd name="T53" fmla="*/ 123 h 293"/>
                  <a:gd name="T54" fmla="*/ 178 w 232"/>
                  <a:gd name="T55" fmla="*/ 99 h 293"/>
                  <a:gd name="T56" fmla="*/ 182 w 232"/>
                  <a:gd name="T57" fmla="*/ 75 h 293"/>
                  <a:gd name="T58" fmla="*/ 183 w 232"/>
                  <a:gd name="T59" fmla="*/ 54 h 293"/>
                  <a:gd name="T60" fmla="*/ 185 w 232"/>
                  <a:gd name="T61" fmla="*/ 39 h 293"/>
                  <a:gd name="T62" fmla="*/ 183 w 232"/>
                  <a:gd name="T63" fmla="*/ 27 h 293"/>
                  <a:gd name="T64" fmla="*/ 182 w 232"/>
                  <a:gd name="T65" fmla="*/ 21 h 293"/>
                  <a:gd name="T66" fmla="*/ 179 w 232"/>
                  <a:gd name="T67" fmla="*/ 17 h 293"/>
                  <a:gd name="T68" fmla="*/ 178 w 232"/>
                  <a:gd name="T69" fmla="*/ 13 h 293"/>
                  <a:gd name="T70" fmla="*/ 178 w 232"/>
                  <a:gd name="T71" fmla="*/ 10 h 293"/>
                  <a:gd name="T72" fmla="*/ 182 w 232"/>
                  <a:gd name="T73" fmla="*/ 3 h 293"/>
                  <a:gd name="T74" fmla="*/ 190 w 232"/>
                  <a:gd name="T75" fmla="*/ 0 h 293"/>
                  <a:gd name="T76" fmla="*/ 202 w 232"/>
                  <a:gd name="T77" fmla="*/ 2 h 293"/>
                  <a:gd name="T78" fmla="*/ 215 w 232"/>
                  <a:gd name="T79" fmla="*/ 6 h 293"/>
                  <a:gd name="T80" fmla="*/ 224 w 232"/>
                  <a:gd name="T81" fmla="*/ 10 h 293"/>
                  <a:gd name="T82" fmla="*/ 228 w 232"/>
                  <a:gd name="T83" fmla="*/ 15 h 293"/>
                  <a:gd name="T84" fmla="*/ 232 w 232"/>
                  <a:gd name="T85" fmla="*/ 20 h 293"/>
                  <a:gd name="T86" fmla="*/ 232 w 232"/>
                  <a:gd name="T87" fmla="*/ 25 h 293"/>
                  <a:gd name="T88" fmla="*/ 231 w 232"/>
                  <a:gd name="T89" fmla="*/ 32 h 293"/>
                  <a:gd name="T90" fmla="*/ 228 w 232"/>
                  <a:gd name="T91" fmla="*/ 41 h 293"/>
                  <a:gd name="T92" fmla="*/ 225 w 232"/>
                  <a:gd name="T93" fmla="*/ 54 h 293"/>
                  <a:gd name="T94" fmla="*/ 223 w 232"/>
                  <a:gd name="T95" fmla="*/ 71 h 293"/>
                  <a:gd name="T96" fmla="*/ 219 w 232"/>
                  <a:gd name="T97" fmla="*/ 91 h 293"/>
                  <a:gd name="T98" fmla="*/ 214 w 232"/>
                  <a:gd name="T99" fmla="*/ 114 h 293"/>
                  <a:gd name="T100" fmla="*/ 206 w 232"/>
                  <a:gd name="T101" fmla="*/ 135 h 293"/>
                  <a:gd name="T102" fmla="*/ 195 w 232"/>
                  <a:gd name="T103" fmla="*/ 156 h 293"/>
                  <a:gd name="T104" fmla="*/ 185 w 232"/>
                  <a:gd name="T105" fmla="*/ 177 h 293"/>
                  <a:gd name="T106" fmla="*/ 170 w 232"/>
                  <a:gd name="T107" fmla="*/ 197 h 293"/>
                  <a:gd name="T108" fmla="*/ 156 w 232"/>
                  <a:gd name="T109" fmla="*/ 215 h 293"/>
                  <a:gd name="T110" fmla="*/ 139 w 232"/>
                  <a:gd name="T111" fmla="*/ 229 h 293"/>
                  <a:gd name="T112" fmla="*/ 131 w 232"/>
                  <a:gd name="T113" fmla="*/ 237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2" h="293">
                    <a:moveTo>
                      <a:pt x="131" y="237"/>
                    </a:moveTo>
                    <a:lnTo>
                      <a:pt x="121" y="243"/>
                    </a:lnTo>
                    <a:lnTo>
                      <a:pt x="112" y="248"/>
                    </a:lnTo>
                    <a:lnTo>
                      <a:pt x="103" y="254"/>
                    </a:lnTo>
                    <a:lnTo>
                      <a:pt x="92" y="258"/>
                    </a:lnTo>
                    <a:lnTo>
                      <a:pt x="71" y="269"/>
                    </a:lnTo>
                    <a:lnTo>
                      <a:pt x="50" y="279"/>
                    </a:lnTo>
                    <a:lnTo>
                      <a:pt x="45" y="281"/>
                    </a:lnTo>
                    <a:lnTo>
                      <a:pt x="40" y="282"/>
                    </a:lnTo>
                    <a:lnTo>
                      <a:pt x="35" y="285"/>
                    </a:lnTo>
                    <a:lnTo>
                      <a:pt x="31" y="286"/>
                    </a:lnTo>
                    <a:lnTo>
                      <a:pt x="25" y="287"/>
                    </a:lnTo>
                    <a:lnTo>
                      <a:pt x="21" y="289"/>
                    </a:lnTo>
                    <a:lnTo>
                      <a:pt x="19" y="290"/>
                    </a:lnTo>
                    <a:lnTo>
                      <a:pt x="15" y="290"/>
                    </a:lnTo>
                    <a:lnTo>
                      <a:pt x="12" y="291"/>
                    </a:lnTo>
                    <a:lnTo>
                      <a:pt x="10" y="291"/>
                    </a:lnTo>
                    <a:lnTo>
                      <a:pt x="6" y="293"/>
                    </a:lnTo>
                    <a:lnTo>
                      <a:pt x="3" y="293"/>
                    </a:lnTo>
                    <a:lnTo>
                      <a:pt x="2" y="291"/>
                    </a:lnTo>
                    <a:lnTo>
                      <a:pt x="0" y="291"/>
                    </a:lnTo>
                    <a:lnTo>
                      <a:pt x="2" y="290"/>
                    </a:lnTo>
                    <a:lnTo>
                      <a:pt x="2" y="289"/>
                    </a:lnTo>
                    <a:lnTo>
                      <a:pt x="4" y="287"/>
                    </a:lnTo>
                    <a:lnTo>
                      <a:pt x="6" y="286"/>
                    </a:lnTo>
                    <a:lnTo>
                      <a:pt x="8" y="283"/>
                    </a:lnTo>
                    <a:lnTo>
                      <a:pt x="11" y="282"/>
                    </a:lnTo>
                    <a:lnTo>
                      <a:pt x="15" y="279"/>
                    </a:lnTo>
                    <a:lnTo>
                      <a:pt x="19" y="276"/>
                    </a:lnTo>
                    <a:lnTo>
                      <a:pt x="24" y="273"/>
                    </a:lnTo>
                    <a:lnTo>
                      <a:pt x="29" y="270"/>
                    </a:lnTo>
                    <a:lnTo>
                      <a:pt x="35" y="266"/>
                    </a:lnTo>
                    <a:lnTo>
                      <a:pt x="41" y="262"/>
                    </a:lnTo>
                    <a:lnTo>
                      <a:pt x="48" y="258"/>
                    </a:lnTo>
                    <a:lnTo>
                      <a:pt x="56" y="254"/>
                    </a:lnTo>
                    <a:lnTo>
                      <a:pt x="63" y="250"/>
                    </a:lnTo>
                    <a:lnTo>
                      <a:pt x="71" y="245"/>
                    </a:lnTo>
                    <a:lnTo>
                      <a:pt x="79" y="240"/>
                    </a:lnTo>
                    <a:lnTo>
                      <a:pt x="86" y="235"/>
                    </a:lnTo>
                    <a:lnTo>
                      <a:pt x="94" y="229"/>
                    </a:lnTo>
                    <a:lnTo>
                      <a:pt x="100" y="225"/>
                    </a:lnTo>
                    <a:lnTo>
                      <a:pt x="107" y="220"/>
                    </a:lnTo>
                    <a:lnTo>
                      <a:pt x="112" y="215"/>
                    </a:lnTo>
                    <a:lnTo>
                      <a:pt x="117" y="210"/>
                    </a:lnTo>
                    <a:lnTo>
                      <a:pt x="123" y="204"/>
                    </a:lnTo>
                    <a:lnTo>
                      <a:pt x="128" y="199"/>
                    </a:lnTo>
                    <a:lnTo>
                      <a:pt x="133" y="194"/>
                    </a:lnTo>
                    <a:lnTo>
                      <a:pt x="137" y="189"/>
                    </a:lnTo>
                    <a:lnTo>
                      <a:pt x="145" y="178"/>
                    </a:lnTo>
                    <a:lnTo>
                      <a:pt x="152" y="166"/>
                    </a:lnTo>
                    <a:lnTo>
                      <a:pt x="157" y="156"/>
                    </a:lnTo>
                    <a:lnTo>
                      <a:pt x="162" y="145"/>
                    </a:lnTo>
                    <a:lnTo>
                      <a:pt x="166" y="133"/>
                    </a:lnTo>
                    <a:lnTo>
                      <a:pt x="170" y="123"/>
                    </a:lnTo>
                    <a:lnTo>
                      <a:pt x="174" y="111"/>
                    </a:lnTo>
                    <a:lnTo>
                      <a:pt x="178" y="99"/>
                    </a:lnTo>
                    <a:lnTo>
                      <a:pt x="181" y="87"/>
                    </a:lnTo>
                    <a:lnTo>
                      <a:pt x="182" y="75"/>
                    </a:lnTo>
                    <a:lnTo>
                      <a:pt x="183" y="65"/>
                    </a:lnTo>
                    <a:lnTo>
                      <a:pt x="183" y="54"/>
                    </a:lnTo>
                    <a:lnTo>
                      <a:pt x="185" y="46"/>
                    </a:lnTo>
                    <a:lnTo>
                      <a:pt x="185" y="39"/>
                    </a:lnTo>
                    <a:lnTo>
                      <a:pt x="185" y="32"/>
                    </a:lnTo>
                    <a:lnTo>
                      <a:pt x="183" y="27"/>
                    </a:lnTo>
                    <a:lnTo>
                      <a:pt x="183" y="24"/>
                    </a:lnTo>
                    <a:lnTo>
                      <a:pt x="182" y="21"/>
                    </a:lnTo>
                    <a:lnTo>
                      <a:pt x="181" y="19"/>
                    </a:lnTo>
                    <a:lnTo>
                      <a:pt x="179" y="17"/>
                    </a:lnTo>
                    <a:lnTo>
                      <a:pt x="178" y="15"/>
                    </a:lnTo>
                    <a:lnTo>
                      <a:pt x="178" y="13"/>
                    </a:lnTo>
                    <a:lnTo>
                      <a:pt x="178" y="11"/>
                    </a:lnTo>
                    <a:lnTo>
                      <a:pt x="178" y="10"/>
                    </a:lnTo>
                    <a:lnTo>
                      <a:pt x="179" y="6"/>
                    </a:lnTo>
                    <a:lnTo>
                      <a:pt x="182" y="3"/>
                    </a:lnTo>
                    <a:lnTo>
                      <a:pt x="186" y="2"/>
                    </a:lnTo>
                    <a:lnTo>
                      <a:pt x="190" y="0"/>
                    </a:lnTo>
                    <a:lnTo>
                      <a:pt x="195" y="0"/>
                    </a:lnTo>
                    <a:lnTo>
                      <a:pt x="202" y="2"/>
                    </a:lnTo>
                    <a:lnTo>
                      <a:pt x="208" y="4"/>
                    </a:lnTo>
                    <a:lnTo>
                      <a:pt x="215" y="6"/>
                    </a:lnTo>
                    <a:lnTo>
                      <a:pt x="221" y="8"/>
                    </a:lnTo>
                    <a:lnTo>
                      <a:pt x="224" y="10"/>
                    </a:lnTo>
                    <a:lnTo>
                      <a:pt x="227" y="12"/>
                    </a:lnTo>
                    <a:lnTo>
                      <a:pt x="228" y="15"/>
                    </a:lnTo>
                    <a:lnTo>
                      <a:pt x="231" y="17"/>
                    </a:lnTo>
                    <a:lnTo>
                      <a:pt x="232" y="20"/>
                    </a:lnTo>
                    <a:lnTo>
                      <a:pt x="232" y="23"/>
                    </a:lnTo>
                    <a:lnTo>
                      <a:pt x="232" y="25"/>
                    </a:lnTo>
                    <a:lnTo>
                      <a:pt x="232" y="29"/>
                    </a:lnTo>
                    <a:lnTo>
                      <a:pt x="231" y="32"/>
                    </a:lnTo>
                    <a:lnTo>
                      <a:pt x="229" y="36"/>
                    </a:lnTo>
                    <a:lnTo>
                      <a:pt x="228" y="41"/>
                    </a:lnTo>
                    <a:lnTo>
                      <a:pt x="227" y="48"/>
                    </a:lnTo>
                    <a:lnTo>
                      <a:pt x="225" y="54"/>
                    </a:lnTo>
                    <a:lnTo>
                      <a:pt x="224" y="62"/>
                    </a:lnTo>
                    <a:lnTo>
                      <a:pt x="223" y="71"/>
                    </a:lnTo>
                    <a:lnTo>
                      <a:pt x="221" y="81"/>
                    </a:lnTo>
                    <a:lnTo>
                      <a:pt x="219" y="91"/>
                    </a:lnTo>
                    <a:lnTo>
                      <a:pt x="216" y="102"/>
                    </a:lnTo>
                    <a:lnTo>
                      <a:pt x="214" y="114"/>
                    </a:lnTo>
                    <a:lnTo>
                      <a:pt x="210" y="124"/>
                    </a:lnTo>
                    <a:lnTo>
                      <a:pt x="206" y="135"/>
                    </a:lnTo>
                    <a:lnTo>
                      <a:pt x="200" y="145"/>
                    </a:lnTo>
                    <a:lnTo>
                      <a:pt x="195" y="156"/>
                    </a:lnTo>
                    <a:lnTo>
                      <a:pt x="190" y="166"/>
                    </a:lnTo>
                    <a:lnTo>
                      <a:pt x="185" y="177"/>
                    </a:lnTo>
                    <a:lnTo>
                      <a:pt x="178" y="187"/>
                    </a:lnTo>
                    <a:lnTo>
                      <a:pt x="170" y="197"/>
                    </a:lnTo>
                    <a:lnTo>
                      <a:pt x="164" y="206"/>
                    </a:lnTo>
                    <a:lnTo>
                      <a:pt x="156" y="215"/>
                    </a:lnTo>
                    <a:lnTo>
                      <a:pt x="148" y="223"/>
                    </a:lnTo>
                    <a:lnTo>
                      <a:pt x="139" y="229"/>
                    </a:lnTo>
                    <a:lnTo>
                      <a:pt x="131" y="237"/>
                    </a:lnTo>
                    <a:lnTo>
                      <a:pt x="131" y="237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713"/>
              <p:cNvSpPr/>
              <p:nvPr/>
            </p:nvSpPr>
            <p:spPr bwMode="auto">
              <a:xfrm>
                <a:off x="5889626" y="4116388"/>
                <a:ext cx="230188" cy="217488"/>
              </a:xfrm>
              <a:custGeom>
                <a:avLst/>
                <a:gdLst>
                  <a:gd name="T0" fmla="*/ 106 w 145"/>
                  <a:gd name="T1" fmla="*/ 52 h 137"/>
                  <a:gd name="T2" fmla="*/ 115 w 145"/>
                  <a:gd name="T3" fmla="*/ 60 h 137"/>
                  <a:gd name="T4" fmla="*/ 123 w 145"/>
                  <a:gd name="T5" fmla="*/ 68 h 137"/>
                  <a:gd name="T6" fmla="*/ 129 w 145"/>
                  <a:gd name="T7" fmla="*/ 74 h 137"/>
                  <a:gd name="T8" fmla="*/ 135 w 145"/>
                  <a:gd name="T9" fmla="*/ 82 h 137"/>
                  <a:gd name="T10" fmla="*/ 140 w 145"/>
                  <a:gd name="T11" fmla="*/ 89 h 137"/>
                  <a:gd name="T12" fmla="*/ 143 w 145"/>
                  <a:gd name="T13" fmla="*/ 95 h 137"/>
                  <a:gd name="T14" fmla="*/ 144 w 145"/>
                  <a:gd name="T15" fmla="*/ 102 h 137"/>
                  <a:gd name="T16" fmla="*/ 145 w 145"/>
                  <a:gd name="T17" fmla="*/ 110 h 137"/>
                  <a:gd name="T18" fmla="*/ 145 w 145"/>
                  <a:gd name="T19" fmla="*/ 115 h 137"/>
                  <a:gd name="T20" fmla="*/ 145 w 145"/>
                  <a:gd name="T21" fmla="*/ 119 h 137"/>
                  <a:gd name="T22" fmla="*/ 145 w 145"/>
                  <a:gd name="T23" fmla="*/ 124 h 137"/>
                  <a:gd name="T24" fmla="*/ 145 w 145"/>
                  <a:gd name="T25" fmla="*/ 127 h 137"/>
                  <a:gd name="T26" fmla="*/ 144 w 145"/>
                  <a:gd name="T27" fmla="*/ 129 h 137"/>
                  <a:gd name="T28" fmla="*/ 144 w 145"/>
                  <a:gd name="T29" fmla="*/ 132 h 137"/>
                  <a:gd name="T30" fmla="*/ 144 w 145"/>
                  <a:gd name="T31" fmla="*/ 135 h 137"/>
                  <a:gd name="T32" fmla="*/ 143 w 145"/>
                  <a:gd name="T33" fmla="*/ 135 h 137"/>
                  <a:gd name="T34" fmla="*/ 140 w 145"/>
                  <a:gd name="T35" fmla="*/ 137 h 137"/>
                  <a:gd name="T36" fmla="*/ 139 w 145"/>
                  <a:gd name="T37" fmla="*/ 137 h 137"/>
                  <a:gd name="T38" fmla="*/ 137 w 145"/>
                  <a:gd name="T39" fmla="*/ 137 h 137"/>
                  <a:gd name="T40" fmla="*/ 135 w 145"/>
                  <a:gd name="T41" fmla="*/ 137 h 137"/>
                  <a:gd name="T42" fmla="*/ 133 w 145"/>
                  <a:gd name="T43" fmla="*/ 137 h 137"/>
                  <a:gd name="T44" fmla="*/ 133 w 145"/>
                  <a:gd name="T45" fmla="*/ 137 h 137"/>
                  <a:gd name="T46" fmla="*/ 131 w 145"/>
                  <a:gd name="T47" fmla="*/ 136 h 137"/>
                  <a:gd name="T48" fmla="*/ 129 w 145"/>
                  <a:gd name="T49" fmla="*/ 133 h 137"/>
                  <a:gd name="T50" fmla="*/ 127 w 145"/>
                  <a:gd name="T51" fmla="*/ 132 h 137"/>
                  <a:gd name="T52" fmla="*/ 124 w 145"/>
                  <a:gd name="T53" fmla="*/ 129 h 137"/>
                  <a:gd name="T54" fmla="*/ 120 w 145"/>
                  <a:gd name="T55" fmla="*/ 125 h 137"/>
                  <a:gd name="T56" fmla="*/ 116 w 145"/>
                  <a:gd name="T57" fmla="*/ 122 h 137"/>
                  <a:gd name="T58" fmla="*/ 112 w 145"/>
                  <a:gd name="T59" fmla="*/ 118 h 137"/>
                  <a:gd name="T60" fmla="*/ 107 w 145"/>
                  <a:gd name="T61" fmla="*/ 114 h 137"/>
                  <a:gd name="T62" fmla="*/ 102 w 145"/>
                  <a:gd name="T63" fmla="*/ 107 h 137"/>
                  <a:gd name="T64" fmla="*/ 97 w 145"/>
                  <a:gd name="T65" fmla="*/ 102 h 137"/>
                  <a:gd name="T66" fmla="*/ 90 w 145"/>
                  <a:gd name="T67" fmla="*/ 95 h 137"/>
                  <a:gd name="T68" fmla="*/ 83 w 145"/>
                  <a:gd name="T69" fmla="*/ 89 h 137"/>
                  <a:gd name="T70" fmla="*/ 76 w 145"/>
                  <a:gd name="T71" fmla="*/ 81 h 137"/>
                  <a:gd name="T72" fmla="*/ 68 w 145"/>
                  <a:gd name="T73" fmla="*/ 73 h 137"/>
                  <a:gd name="T74" fmla="*/ 60 w 145"/>
                  <a:gd name="T75" fmla="*/ 65 h 137"/>
                  <a:gd name="T76" fmla="*/ 52 w 145"/>
                  <a:gd name="T77" fmla="*/ 57 h 137"/>
                  <a:gd name="T78" fmla="*/ 45 w 145"/>
                  <a:gd name="T79" fmla="*/ 50 h 137"/>
                  <a:gd name="T80" fmla="*/ 39 w 145"/>
                  <a:gd name="T81" fmla="*/ 44 h 137"/>
                  <a:gd name="T82" fmla="*/ 32 w 145"/>
                  <a:gd name="T83" fmla="*/ 37 h 137"/>
                  <a:gd name="T84" fmla="*/ 27 w 145"/>
                  <a:gd name="T85" fmla="*/ 32 h 137"/>
                  <a:gd name="T86" fmla="*/ 22 w 145"/>
                  <a:gd name="T87" fmla="*/ 27 h 137"/>
                  <a:gd name="T88" fmla="*/ 18 w 145"/>
                  <a:gd name="T89" fmla="*/ 21 h 137"/>
                  <a:gd name="T90" fmla="*/ 14 w 145"/>
                  <a:gd name="T91" fmla="*/ 17 h 137"/>
                  <a:gd name="T92" fmla="*/ 10 w 145"/>
                  <a:gd name="T93" fmla="*/ 14 h 137"/>
                  <a:gd name="T94" fmla="*/ 7 w 145"/>
                  <a:gd name="T95" fmla="*/ 10 h 137"/>
                  <a:gd name="T96" fmla="*/ 4 w 145"/>
                  <a:gd name="T97" fmla="*/ 7 h 137"/>
                  <a:gd name="T98" fmla="*/ 3 w 145"/>
                  <a:gd name="T99" fmla="*/ 4 h 137"/>
                  <a:gd name="T100" fmla="*/ 2 w 145"/>
                  <a:gd name="T101" fmla="*/ 3 h 137"/>
                  <a:gd name="T102" fmla="*/ 0 w 145"/>
                  <a:gd name="T103" fmla="*/ 0 h 137"/>
                  <a:gd name="T104" fmla="*/ 0 w 145"/>
                  <a:gd name="T105" fmla="*/ 0 h 137"/>
                  <a:gd name="T106" fmla="*/ 18 w 145"/>
                  <a:gd name="T107" fmla="*/ 4 h 137"/>
                  <a:gd name="T108" fmla="*/ 33 w 145"/>
                  <a:gd name="T109" fmla="*/ 11 h 137"/>
                  <a:gd name="T110" fmla="*/ 48 w 145"/>
                  <a:gd name="T111" fmla="*/ 16 h 137"/>
                  <a:gd name="T112" fmla="*/ 62 w 145"/>
                  <a:gd name="T113" fmla="*/ 23 h 137"/>
                  <a:gd name="T114" fmla="*/ 76 w 145"/>
                  <a:gd name="T115" fmla="*/ 29 h 137"/>
                  <a:gd name="T116" fmla="*/ 86 w 145"/>
                  <a:gd name="T117" fmla="*/ 37 h 137"/>
                  <a:gd name="T118" fmla="*/ 97 w 145"/>
                  <a:gd name="T119" fmla="*/ 44 h 137"/>
                  <a:gd name="T120" fmla="*/ 106 w 145"/>
                  <a:gd name="T121" fmla="*/ 52 h 137"/>
                  <a:gd name="T122" fmla="*/ 106 w 145"/>
                  <a:gd name="T123" fmla="*/ 5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5" h="137">
                    <a:moveTo>
                      <a:pt x="106" y="52"/>
                    </a:moveTo>
                    <a:lnTo>
                      <a:pt x="115" y="60"/>
                    </a:lnTo>
                    <a:lnTo>
                      <a:pt x="123" y="68"/>
                    </a:lnTo>
                    <a:lnTo>
                      <a:pt x="129" y="74"/>
                    </a:lnTo>
                    <a:lnTo>
                      <a:pt x="135" y="82"/>
                    </a:lnTo>
                    <a:lnTo>
                      <a:pt x="140" y="89"/>
                    </a:lnTo>
                    <a:lnTo>
                      <a:pt x="143" y="95"/>
                    </a:lnTo>
                    <a:lnTo>
                      <a:pt x="144" y="102"/>
                    </a:lnTo>
                    <a:lnTo>
                      <a:pt x="145" y="110"/>
                    </a:lnTo>
                    <a:lnTo>
                      <a:pt x="145" y="115"/>
                    </a:lnTo>
                    <a:lnTo>
                      <a:pt x="145" y="119"/>
                    </a:lnTo>
                    <a:lnTo>
                      <a:pt x="145" y="124"/>
                    </a:lnTo>
                    <a:lnTo>
                      <a:pt x="145" y="127"/>
                    </a:lnTo>
                    <a:lnTo>
                      <a:pt x="144" y="129"/>
                    </a:lnTo>
                    <a:lnTo>
                      <a:pt x="144" y="132"/>
                    </a:lnTo>
                    <a:lnTo>
                      <a:pt x="144" y="135"/>
                    </a:lnTo>
                    <a:lnTo>
                      <a:pt x="143" y="135"/>
                    </a:lnTo>
                    <a:lnTo>
                      <a:pt x="140" y="137"/>
                    </a:lnTo>
                    <a:lnTo>
                      <a:pt x="139" y="137"/>
                    </a:lnTo>
                    <a:lnTo>
                      <a:pt x="137" y="137"/>
                    </a:lnTo>
                    <a:lnTo>
                      <a:pt x="135" y="137"/>
                    </a:lnTo>
                    <a:lnTo>
                      <a:pt x="133" y="137"/>
                    </a:lnTo>
                    <a:lnTo>
                      <a:pt x="133" y="137"/>
                    </a:lnTo>
                    <a:lnTo>
                      <a:pt x="131" y="136"/>
                    </a:lnTo>
                    <a:lnTo>
                      <a:pt x="129" y="133"/>
                    </a:lnTo>
                    <a:lnTo>
                      <a:pt x="127" y="132"/>
                    </a:lnTo>
                    <a:lnTo>
                      <a:pt x="124" y="129"/>
                    </a:lnTo>
                    <a:lnTo>
                      <a:pt x="120" y="125"/>
                    </a:lnTo>
                    <a:lnTo>
                      <a:pt x="116" y="122"/>
                    </a:lnTo>
                    <a:lnTo>
                      <a:pt x="112" y="118"/>
                    </a:lnTo>
                    <a:lnTo>
                      <a:pt x="107" y="114"/>
                    </a:lnTo>
                    <a:lnTo>
                      <a:pt x="102" y="107"/>
                    </a:lnTo>
                    <a:lnTo>
                      <a:pt x="97" y="102"/>
                    </a:lnTo>
                    <a:lnTo>
                      <a:pt x="90" y="95"/>
                    </a:lnTo>
                    <a:lnTo>
                      <a:pt x="83" y="89"/>
                    </a:lnTo>
                    <a:lnTo>
                      <a:pt x="76" y="81"/>
                    </a:lnTo>
                    <a:lnTo>
                      <a:pt x="68" y="73"/>
                    </a:lnTo>
                    <a:lnTo>
                      <a:pt x="60" y="65"/>
                    </a:lnTo>
                    <a:lnTo>
                      <a:pt x="52" y="57"/>
                    </a:lnTo>
                    <a:lnTo>
                      <a:pt x="45" y="50"/>
                    </a:lnTo>
                    <a:lnTo>
                      <a:pt x="39" y="44"/>
                    </a:lnTo>
                    <a:lnTo>
                      <a:pt x="32" y="37"/>
                    </a:lnTo>
                    <a:lnTo>
                      <a:pt x="27" y="32"/>
                    </a:lnTo>
                    <a:lnTo>
                      <a:pt x="22" y="27"/>
                    </a:lnTo>
                    <a:lnTo>
                      <a:pt x="18" y="21"/>
                    </a:lnTo>
                    <a:lnTo>
                      <a:pt x="14" y="17"/>
                    </a:lnTo>
                    <a:lnTo>
                      <a:pt x="10" y="14"/>
                    </a:lnTo>
                    <a:lnTo>
                      <a:pt x="7" y="10"/>
                    </a:lnTo>
                    <a:lnTo>
                      <a:pt x="4" y="7"/>
                    </a:lnTo>
                    <a:lnTo>
                      <a:pt x="3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8" y="4"/>
                    </a:lnTo>
                    <a:lnTo>
                      <a:pt x="33" y="11"/>
                    </a:lnTo>
                    <a:lnTo>
                      <a:pt x="48" y="16"/>
                    </a:lnTo>
                    <a:lnTo>
                      <a:pt x="62" y="23"/>
                    </a:lnTo>
                    <a:lnTo>
                      <a:pt x="76" y="29"/>
                    </a:lnTo>
                    <a:lnTo>
                      <a:pt x="86" y="37"/>
                    </a:lnTo>
                    <a:lnTo>
                      <a:pt x="97" y="44"/>
                    </a:lnTo>
                    <a:lnTo>
                      <a:pt x="106" y="52"/>
                    </a:lnTo>
                    <a:lnTo>
                      <a:pt x="106" y="52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714"/>
              <p:cNvSpPr/>
              <p:nvPr/>
            </p:nvSpPr>
            <p:spPr bwMode="auto">
              <a:xfrm>
                <a:off x="5700713" y="3759200"/>
                <a:ext cx="393700" cy="368300"/>
              </a:xfrm>
              <a:custGeom>
                <a:avLst/>
                <a:gdLst>
                  <a:gd name="T0" fmla="*/ 197 w 248"/>
                  <a:gd name="T1" fmla="*/ 3 h 232"/>
                  <a:gd name="T2" fmla="*/ 208 w 248"/>
                  <a:gd name="T3" fmla="*/ 8 h 232"/>
                  <a:gd name="T4" fmla="*/ 225 w 248"/>
                  <a:gd name="T5" fmla="*/ 16 h 232"/>
                  <a:gd name="T6" fmla="*/ 239 w 248"/>
                  <a:gd name="T7" fmla="*/ 27 h 232"/>
                  <a:gd name="T8" fmla="*/ 247 w 248"/>
                  <a:gd name="T9" fmla="*/ 34 h 232"/>
                  <a:gd name="T10" fmla="*/ 248 w 248"/>
                  <a:gd name="T11" fmla="*/ 41 h 232"/>
                  <a:gd name="T12" fmla="*/ 245 w 248"/>
                  <a:gd name="T13" fmla="*/ 46 h 232"/>
                  <a:gd name="T14" fmla="*/ 238 w 248"/>
                  <a:gd name="T15" fmla="*/ 53 h 232"/>
                  <a:gd name="T16" fmla="*/ 234 w 248"/>
                  <a:gd name="T17" fmla="*/ 58 h 232"/>
                  <a:gd name="T18" fmla="*/ 231 w 248"/>
                  <a:gd name="T19" fmla="*/ 67 h 232"/>
                  <a:gd name="T20" fmla="*/ 230 w 248"/>
                  <a:gd name="T21" fmla="*/ 82 h 232"/>
                  <a:gd name="T22" fmla="*/ 229 w 248"/>
                  <a:gd name="T23" fmla="*/ 100 h 232"/>
                  <a:gd name="T24" fmla="*/ 227 w 248"/>
                  <a:gd name="T25" fmla="*/ 123 h 232"/>
                  <a:gd name="T26" fmla="*/ 227 w 248"/>
                  <a:gd name="T27" fmla="*/ 149 h 232"/>
                  <a:gd name="T28" fmla="*/ 227 w 248"/>
                  <a:gd name="T29" fmla="*/ 171 h 232"/>
                  <a:gd name="T30" fmla="*/ 226 w 248"/>
                  <a:gd name="T31" fmla="*/ 190 h 232"/>
                  <a:gd name="T32" fmla="*/ 225 w 248"/>
                  <a:gd name="T33" fmla="*/ 203 h 232"/>
                  <a:gd name="T34" fmla="*/ 223 w 248"/>
                  <a:gd name="T35" fmla="*/ 214 h 232"/>
                  <a:gd name="T36" fmla="*/ 221 w 248"/>
                  <a:gd name="T37" fmla="*/ 220 h 232"/>
                  <a:gd name="T38" fmla="*/ 217 w 248"/>
                  <a:gd name="T39" fmla="*/ 229 h 232"/>
                  <a:gd name="T40" fmla="*/ 213 w 248"/>
                  <a:gd name="T41" fmla="*/ 232 h 232"/>
                  <a:gd name="T42" fmla="*/ 210 w 248"/>
                  <a:gd name="T43" fmla="*/ 231 h 232"/>
                  <a:gd name="T44" fmla="*/ 205 w 248"/>
                  <a:gd name="T45" fmla="*/ 224 h 232"/>
                  <a:gd name="T46" fmla="*/ 197 w 248"/>
                  <a:gd name="T47" fmla="*/ 212 h 232"/>
                  <a:gd name="T48" fmla="*/ 191 w 248"/>
                  <a:gd name="T49" fmla="*/ 198 h 232"/>
                  <a:gd name="T50" fmla="*/ 191 w 248"/>
                  <a:gd name="T51" fmla="*/ 183 h 232"/>
                  <a:gd name="T52" fmla="*/ 192 w 248"/>
                  <a:gd name="T53" fmla="*/ 174 h 232"/>
                  <a:gd name="T54" fmla="*/ 193 w 248"/>
                  <a:gd name="T55" fmla="*/ 166 h 232"/>
                  <a:gd name="T56" fmla="*/ 195 w 248"/>
                  <a:gd name="T57" fmla="*/ 153 h 232"/>
                  <a:gd name="T58" fmla="*/ 195 w 248"/>
                  <a:gd name="T59" fmla="*/ 123 h 232"/>
                  <a:gd name="T60" fmla="*/ 195 w 248"/>
                  <a:gd name="T61" fmla="*/ 87 h 232"/>
                  <a:gd name="T62" fmla="*/ 193 w 248"/>
                  <a:gd name="T63" fmla="*/ 59 h 232"/>
                  <a:gd name="T64" fmla="*/ 193 w 248"/>
                  <a:gd name="T65" fmla="*/ 52 h 232"/>
                  <a:gd name="T66" fmla="*/ 192 w 248"/>
                  <a:gd name="T67" fmla="*/ 45 h 232"/>
                  <a:gd name="T68" fmla="*/ 185 w 248"/>
                  <a:gd name="T69" fmla="*/ 37 h 232"/>
                  <a:gd name="T70" fmla="*/ 173 w 248"/>
                  <a:gd name="T71" fmla="*/ 33 h 232"/>
                  <a:gd name="T72" fmla="*/ 156 w 248"/>
                  <a:gd name="T73" fmla="*/ 32 h 232"/>
                  <a:gd name="T74" fmla="*/ 130 w 248"/>
                  <a:gd name="T75" fmla="*/ 34 h 232"/>
                  <a:gd name="T76" fmla="*/ 94 w 248"/>
                  <a:gd name="T77" fmla="*/ 38 h 232"/>
                  <a:gd name="T78" fmla="*/ 54 w 248"/>
                  <a:gd name="T79" fmla="*/ 45 h 232"/>
                  <a:gd name="T80" fmla="*/ 21 w 248"/>
                  <a:gd name="T81" fmla="*/ 49 h 232"/>
                  <a:gd name="T82" fmla="*/ 9 w 248"/>
                  <a:gd name="T83" fmla="*/ 52 h 232"/>
                  <a:gd name="T84" fmla="*/ 0 w 248"/>
                  <a:gd name="T85" fmla="*/ 53 h 232"/>
                  <a:gd name="T86" fmla="*/ 38 w 248"/>
                  <a:gd name="T87" fmla="*/ 27 h 232"/>
                  <a:gd name="T88" fmla="*/ 85 w 248"/>
                  <a:gd name="T89" fmla="*/ 19 h 232"/>
                  <a:gd name="T90" fmla="*/ 123 w 248"/>
                  <a:gd name="T91" fmla="*/ 12 h 232"/>
                  <a:gd name="T92" fmla="*/ 151 w 248"/>
                  <a:gd name="T93" fmla="*/ 8 h 232"/>
                  <a:gd name="T94" fmla="*/ 168 w 248"/>
                  <a:gd name="T95" fmla="*/ 4 h 232"/>
                  <a:gd name="T96" fmla="*/ 179 w 248"/>
                  <a:gd name="T97" fmla="*/ 2 h 232"/>
                  <a:gd name="T98" fmla="*/ 188 w 248"/>
                  <a:gd name="T99" fmla="*/ 0 h 232"/>
                  <a:gd name="T100" fmla="*/ 192 w 248"/>
                  <a:gd name="T101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48" h="232">
                    <a:moveTo>
                      <a:pt x="192" y="0"/>
                    </a:moveTo>
                    <a:lnTo>
                      <a:pt x="195" y="2"/>
                    </a:lnTo>
                    <a:lnTo>
                      <a:pt x="197" y="3"/>
                    </a:lnTo>
                    <a:lnTo>
                      <a:pt x="200" y="4"/>
                    </a:lnTo>
                    <a:lnTo>
                      <a:pt x="204" y="7"/>
                    </a:lnTo>
                    <a:lnTo>
                      <a:pt x="208" y="8"/>
                    </a:lnTo>
                    <a:lnTo>
                      <a:pt x="213" y="11"/>
                    </a:lnTo>
                    <a:lnTo>
                      <a:pt x="220" y="13"/>
                    </a:lnTo>
                    <a:lnTo>
                      <a:pt x="225" y="16"/>
                    </a:lnTo>
                    <a:lnTo>
                      <a:pt x="231" y="20"/>
                    </a:lnTo>
                    <a:lnTo>
                      <a:pt x="235" y="24"/>
                    </a:lnTo>
                    <a:lnTo>
                      <a:pt x="239" y="27"/>
                    </a:lnTo>
                    <a:lnTo>
                      <a:pt x="243" y="29"/>
                    </a:lnTo>
                    <a:lnTo>
                      <a:pt x="246" y="32"/>
                    </a:lnTo>
                    <a:lnTo>
                      <a:pt x="247" y="34"/>
                    </a:lnTo>
                    <a:lnTo>
                      <a:pt x="248" y="36"/>
                    </a:lnTo>
                    <a:lnTo>
                      <a:pt x="248" y="37"/>
                    </a:lnTo>
                    <a:lnTo>
                      <a:pt x="248" y="41"/>
                    </a:lnTo>
                    <a:lnTo>
                      <a:pt x="247" y="42"/>
                    </a:lnTo>
                    <a:lnTo>
                      <a:pt x="246" y="45"/>
                    </a:lnTo>
                    <a:lnTo>
                      <a:pt x="245" y="46"/>
                    </a:lnTo>
                    <a:lnTo>
                      <a:pt x="243" y="49"/>
                    </a:lnTo>
                    <a:lnTo>
                      <a:pt x="241" y="50"/>
                    </a:lnTo>
                    <a:lnTo>
                      <a:pt x="238" y="53"/>
                    </a:lnTo>
                    <a:lnTo>
                      <a:pt x="237" y="54"/>
                    </a:lnTo>
                    <a:lnTo>
                      <a:pt x="235" y="56"/>
                    </a:lnTo>
                    <a:lnTo>
                      <a:pt x="234" y="58"/>
                    </a:lnTo>
                    <a:lnTo>
                      <a:pt x="234" y="61"/>
                    </a:lnTo>
                    <a:lnTo>
                      <a:pt x="233" y="63"/>
                    </a:lnTo>
                    <a:lnTo>
                      <a:pt x="231" y="67"/>
                    </a:lnTo>
                    <a:lnTo>
                      <a:pt x="231" y="71"/>
                    </a:lnTo>
                    <a:lnTo>
                      <a:pt x="230" y="77"/>
                    </a:lnTo>
                    <a:lnTo>
                      <a:pt x="230" y="82"/>
                    </a:lnTo>
                    <a:lnTo>
                      <a:pt x="229" y="87"/>
                    </a:lnTo>
                    <a:lnTo>
                      <a:pt x="229" y="94"/>
                    </a:lnTo>
                    <a:lnTo>
                      <a:pt x="229" y="100"/>
                    </a:lnTo>
                    <a:lnTo>
                      <a:pt x="229" y="107"/>
                    </a:lnTo>
                    <a:lnTo>
                      <a:pt x="227" y="115"/>
                    </a:lnTo>
                    <a:lnTo>
                      <a:pt x="227" y="123"/>
                    </a:lnTo>
                    <a:lnTo>
                      <a:pt x="227" y="131"/>
                    </a:lnTo>
                    <a:lnTo>
                      <a:pt x="227" y="140"/>
                    </a:lnTo>
                    <a:lnTo>
                      <a:pt x="227" y="149"/>
                    </a:lnTo>
                    <a:lnTo>
                      <a:pt x="227" y="157"/>
                    </a:lnTo>
                    <a:lnTo>
                      <a:pt x="227" y="165"/>
                    </a:lnTo>
                    <a:lnTo>
                      <a:pt x="227" y="171"/>
                    </a:lnTo>
                    <a:lnTo>
                      <a:pt x="227" y="178"/>
                    </a:lnTo>
                    <a:lnTo>
                      <a:pt x="226" y="185"/>
                    </a:lnTo>
                    <a:lnTo>
                      <a:pt x="226" y="190"/>
                    </a:lnTo>
                    <a:lnTo>
                      <a:pt x="226" y="195"/>
                    </a:lnTo>
                    <a:lnTo>
                      <a:pt x="226" y="199"/>
                    </a:lnTo>
                    <a:lnTo>
                      <a:pt x="225" y="203"/>
                    </a:lnTo>
                    <a:lnTo>
                      <a:pt x="225" y="207"/>
                    </a:lnTo>
                    <a:lnTo>
                      <a:pt x="225" y="211"/>
                    </a:lnTo>
                    <a:lnTo>
                      <a:pt x="223" y="214"/>
                    </a:lnTo>
                    <a:lnTo>
                      <a:pt x="223" y="215"/>
                    </a:lnTo>
                    <a:lnTo>
                      <a:pt x="222" y="217"/>
                    </a:lnTo>
                    <a:lnTo>
                      <a:pt x="221" y="220"/>
                    </a:lnTo>
                    <a:lnTo>
                      <a:pt x="220" y="224"/>
                    </a:lnTo>
                    <a:lnTo>
                      <a:pt x="218" y="227"/>
                    </a:lnTo>
                    <a:lnTo>
                      <a:pt x="217" y="229"/>
                    </a:lnTo>
                    <a:lnTo>
                      <a:pt x="216" y="231"/>
                    </a:lnTo>
                    <a:lnTo>
                      <a:pt x="214" y="232"/>
                    </a:lnTo>
                    <a:lnTo>
                      <a:pt x="213" y="232"/>
                    </a:lnTo>
                    <a:lnTo>
                      <a:pt x="213" y="232"/>
                    </a:lnTo>
                    <a:lnTo>
                      <a:pt x="212" y="232"/>
                    </a:lnTo>
                    <a:lnTo>
                      <a:pt x="210" y="231"/>
                    </a:lnTo>
                    <a:lnTo>
                      <a:pt x="209" y="229"/>
                    </a:lnTo>
                    <a:lnTo>
                      <a:pt x="206" y="227"/>
                    </a:lnTo>
                    <a:lnTo>
                      <a:pt x="205" y="224"/>
                    </a:lnTo>
                    <a:lnTo>
                      <a:pt x="202" y="220"/>
                    </a:lnTo>
                    <a:lnTo>
                      <a:pt x="200" y="216"/>
                    </a:lnTo>
                    <a:lnTo>
                      <a:pt x="197" y="212"/>
                    </a:lnTo>
                    <a:lnTo>
                      <a:pt x="195" y="207"/>
                    </a:lnTo>
                    <a:lnTo>
                      <a:pt x="192" y="202"/>
                    </a:lnTo>
                    <a:lnTo>
                      <a:pt x="191" y="198"/>
                    </a:lnTo>
                    <a:lnTo>
                      <a:pt x="191" y="192"/>
                    </a:lnTo>
                    <a:lnTo>
                      <a:pt x="191" y="189"/>
                    </a:lnTo>
                    <a:lnTo>
                      <a:pt x="191" y="183"/>
                    </a:lnTo>
                    <a:lnTo>
                      <a:pt x="191" y="179"/>
                    </a:lnTo>
                    <a:lnTo>
                      <a:pt x="192" y="175"/>
                    </a:lnTo>
                    <a:lnTo>
                      <a:pt x="192" y="174"/>
                    </a:lnTo>
                    <a:lnTo>
                      <a:pt x="192" y="171"/>
                    </a:lnTo>
                    <a:lnTo>
                      <a:pt x="193" y="169"/>
                    </a:lnTo>
                    <a:lnTo>
                      <a:pt x="193" y="166"/>
                    </a:lnTo>
                    <a:lnTo>
                      <a:pt x="193" y="163"/>
                    </a:lnTo>
                    <a:lnTo>
                      <a:pt x="193" y="160"/>
                    </a:lnTo>
                    <a:lnTo>
                      <a:pt x="195" y="153"/>
                    </a:lnTo>
                    <a:lnTo>
                      <a:pt x="195" y="144"/>
                    </a:lnTo>
                    <a:lnTo>
                      <a:pt x="195" y="133"/>
                    </a:lnTo>
                    <a:lnTo>
                      <a:pt x="195" y="123"/>
                    </a:lnTo>
                    <a:lnTo>
                      <a:pt x="195" y="110"/>
                    </a:lnTo>
                    <a:lnTo>
                      <a:pt x="195" y="98"/>
                    </a:lnTo>
                    <a:lnTo>
                      <a:pt x="195" y="87"/>
                    </a:lnTo>
                    <a:lnTo>
                      <a:pt x="195" y="77"/>
                    </a:lnTo>
                    <a:lnTo>
                      <a:pt x="195" y="67"/>
                    </a:lnTo>
                    <a:lnTo>
                      <a:pt x="193" y="59"/>
                    </a:lnTo>
                    <a:lnTo>
                      <a:pt x="193" y="57"/>
                    </a:lnTo>
                    <a:lnTo>
                      <a:pt x="193" y="54"/>
                    </a:lnTo>
                    <a:lnTo>
                      <a:pt x="193" y="52"/>
                    </a:lnTo>
                    <a:lnTo>
                      <a:pt x="192" y="49"/>
                    </a:lnTo>
                    <a:lnTo>
                      <a:pt x="192" y="46"/>
                    </a:lnTo>
                    <a:lnTo>
                      <a:pt x="192" y="45"/>
                    </a:lnTo>
                    <a:lnTo>
                      <a:pt x="191" y="42"/>
                    </a:lnTo>
                    <a:lnTo>
                      <a:pt x="188" y="40"/>
                    </a:lnTo>
                    <a:lnTo>
                      <a:pt x="185" y="37"/>
                    </a:lnTo>
                    <a:lnTo>
                      <a:pt x="183" y="36"/>
                    </a:lnTo>
                    <a:lnTo>
                      <a:pt x="179" y="34"/>
                    </a:lnTo>
                    <a:lnTo>
                      <a:pt x="173" y="33"/>
                    </a:lnTo>
                    <a:lnTo>
                      <a:pt x="168" y="32"/>
                    </a:lnTo>
                    <a:lnTo>
                      <a:pt x="163" y="32"/>
                    </a:lnTo>
                    <a:lnTo>
                      <a:pt x="156" y="32"/>
                    </a:lnTo>
                    <a:lnTo>
                      <a:pt x="148" y="32"/>
                    </a:lnTo>
                    <a:lnTo>
                      <a:pt x="139" y="33"/>
                    </a:lnTo>
                    <a:lnTo>
                      <a:pt x="130" y="34"/>
                    </a:lnTo>
                    <a:lnTo>
                      <a:pt x="119" y="34"/>
                    </a:lnTo>
                    <a:lnTo>
                      <a:pt x="108" y="36"/>
                    </a:lnTo>
                    <a:lnTo>
                      <a:pt x="94" y="38"/>
                    </a:lnTo>
                    <a:lnTo>
                      <a:pt x="80" y="40"/>
                    </a:lnTo>
                    <a:lnTo>
                      <a:pt x="67" y="42"/>
                    </a:lnTo>
                    <a:lnTo>
                      <a:pt x="54" y="45"/>
                    </a:lnTo>
                    <a:lnTo>
                      <a:pt x="42" y="46"/>
                    </a:lnTo>
                    <a:lnTo>
                      <a:pt x="30" y="48"/>
                    </a:lnTo>
                    <a:lnTo>
                      <a:pt x="21" y="49"/>
                    </a:lnTo>
                    <a:lnTo>
                      <a:pt x="17" y="50"/>
                    </a:lnTo>
                    <a:lnTo>
                      <a:pt x="13" y="50"/>
                    </a:lnTo>
                    <a:lnTo>
                      <a:pt x="9" y="52"/>
                    </a:lnTo>
                    <a:lnTo>
                      <a:pt x="6" y="52"/>
                    </a:lnTo>
                    <a:lnTo>
                      <a:pt x="2" y="53"/>
                    </a:lnTo>
                    <a:lnTo>
                      <a:pt x="0" y="53"/>
                    </a:lnTo>
                    <a:lnTo>
                      <a:pt x="0" y="32"/>
                    </a:lnTo>
                    <a:lnTo>
                      <a:pt x="19" y="29"/>
                    </a:lnTo>
                    <a:lnTo>
                      <a:pt x="38" y="27"/>
                    </a:lnTo>
                    <a:lnTo>
                      <a:pt x="55" y="24"/>
                    </a:lnTo>
                    <a:lnTo>
                      <a:pt x="71" y="21"/>
                    </a:lnTo>
                    <a:lnTo>
                      <a:pt x="85" y="19"/>
                    </a:lnTo>
                    <a:lnTo>
                      <a:pt x="100" y="16"/>
                    </a:lnTo>
                    <a:lnTo>
                      <a:pt x="113" y="15"/>
                    </a:lnTo>
                    <a:lnTo>
                      <a:pt x="123" y="12"/>
                    </a:lnTo>
                    <a:lnTo>
                      <a:pt x="134" y="11"/>
                    </a:lnTo>
                    <a:lnTo>
                      <a:pt x="143" y="9"/>
                    </a:lnTo>
                    <a:lnTo>
                      <a:pt x="151" y="8"/>
                    </a:lnTo>
                    <a:lnTo>
                      <a:pt x="158" y="7"/>
                    </a:lnTo>
                    <a:lnTo>
                      <a:pt x="164" y="5"/>
                    </a:lnTo>
                    <a:lnTo>
                      <a:pt x="168" y="4"/>
                    </a:lnTo>
                    <a:lnTo>
                      <a:pt x="172" y="4"/>
                    </a:lnTo>
                    <a:lnTo>
                      <a:pt x="173" y="3"/>
                    </a:lnTo>
                    <a:lnTo>
                      <a:pt x="179" y="2"/>
                    </a:lnTo>
                    <a:lnTo>
                      <a:pt x="184" y="0"/>
                    </a:lnTo>
                    <a:lnTo>
                      <a:pt x="185" y="0"/>
                    </a:lnTo>
                    <a:lnTo>
                      <a:pt x="188" y="0"/>
                    </a:lnTo>
                    <a:lnTo>
                      <a:pt x="189" y="0"/>
                    </a:lnTo>
                    <a:lnTo>
                      <a:pt x="192" y="0"/>
                    </a:lnTo>
                    <a:lnTo>
                      <a:pt x="192" y="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58" name="椭圆 157"/>
          <p:cNvSpPr/>
          <p:nvPr/>
        </p:nvSpPr>
        <p:spPr>
          <a:xfrm>
            <a:off x="1691680" y="924452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9" name="椭圆 158"/>
          <p:cNvSpPr/>
          <p:nvPr/>
        </p:nvSpPr>
        <p:spPr>
          <a:xfrm>
            <a:off x="3055829" y="920033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0" name="椭圆 159"/>
          <p:cNvSpPr/>
          <p:nvPr/>
        </p:nvSpPr>
        <p:spPr>
          <a:xfrm>
            <a:off x="4444274" y="932733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1" name="椭圆 160"/>
          <p:cNvSpPr/>
          <p:nvPr/>
        </p:nvSpPr>
        <p:spPr>
          <a:xfrm>
            <a:off x="5817711" y="902571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3055484" y="2177101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4" name="椭圆 163"/>
          <p:cNvSpPr/>
          <p:nvPr/>
        </p:nvSpPr>
        <p:spPr>
          <a:xfrm>
            <a:off x="4454598" y="2155525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5" name="椭圆 164"/>
          <p:cNvSpPr/>
          <p:nvPr/>
        </p:nvSpPr>
        <p:spPr>
          <a:xfrm>
            <a:off x="1712249" y="3380413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6" name="椭圆 165"/>
          <p:cNvSpPr/>
          <p:nvPr/>
        </p:nvSpPr>
        <p:spPr>
          <a:xfrm>
            <a:off x="5817711" y="3406492"/>
            <a:ext cx="1125553" cy="1073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4481580" y="3392642"/>
            <a:ext cx="1125553" cy="1073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1726299" y="2175064"/>
            <a:ext cx="1125553" cy="1073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3072168" y="3425208"/>
            <a:ext cx="1125553" cy="107398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2504305" y="4570556"/>
            <a:ext cx="2211711" cy="469164"/>
          </a:xfrm>
          <a:prstGeom prst="rec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" name="圆角矩形 173"/>
          <p:cNvSpPr/>
          <p:nvPr/>
        </p:nvSpPr>
        <p:spPr>
          <a:xfrm>
            <a:off x="4918649" y="320394"/>
            <a:ext cx="2312647" cy="3600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点击生字观看生字视频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75" name="文本框 15"/>
          <p:cNvSpPr txBox="1"/>
          <p:nvPr/>
        </p:nvSpPr>
        <p:spPr>
          <a:xfrm>
            <a:off x="877878" y="207504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6" name="图片 17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91"/>
          <a:stretch>
            <a:fillRect/>
          </a:stretch>
        </p:blipFill>
        <p:spPr>
          <a:xfrm>
            <a:off x="209347" y="227006"/>
            <a:ext cx="864096" cy="616552"/>
          </a:xfrm>
          <a:prstGeom prst="rect">
            <a:avLst/>
          </a:prstGeom>
        </p:spPr>
      </p:pic>
      <p:grpSp>
        <p:nvGrpSpPr>
          <p:cNvPr id="173" name="组合 172"/>
          <p:cNvGrpSpPr/>
          <p:nvPr/>
        </p:nvGrpSpPr>
        <p:grpSpPr>
          <a:xfrm>
            <a:off x="5791049" y="2093821"/>
            <a:ext cx="1146122" cy="1152128"/>
            <a:chOff x="5127943" y="1952704"/>
            <a:chExt cx="1146122" cy="1152128"/>
          </a:xfrm>
        </p:grpSpPr>
        <p:pic>
          <p:nvPicPr>
            <p:cNvPr id="177" name="图片 176">
              <a:hlinkClick r:id="rId8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7943" y="1952704"/>
              <a:ext cx="1146122" cy="1152128"/>
            </a:xfrm>
            <a:prstGeom prst="rect">
              <a:avLst/>
            </a:prstGeom>
          </p:spPr>
        </p:pic>
        <p:grpSp>
          <p:nvGrpSpPr>
            <p:cNvPr id="178" name="组合 177"/>
            <p:cNvGrpSpPr/>
            <p:nvPr/>
          </p:nvGrpSpPr>
          <p:grpSpPr>
            <a:xfrm>
              <a:off x="5237387" y="2093793"/>
              <a:ext cx="979488" cy="869951"/>
              <a:chOff x="5391151" y="2311400"/>
              <a:chExt cx="979488" cy="869951"/>
            </a:xfrm>
          </p:grpSpPr>
          <p:sp>
            <p:nvSpPr>
              <p:cNvPr id="179" name="Freeform 663"/>
              <p:cNvSpPr/>
              <p:nvPr/>
            </p:nvSpPr>
            <p:spPr bwMode="auto">
              <a:xfrm>
                <a:off x="5449888" y="2492375"/>
                <a:ext cx="395288" cy="92075"/>
              </a:xfrm>
              <a:custGeom>
                <a:avLst/>
                <a:gdLst>
                  <a:gd name="T0" fmla="*/ 5 w 249"/>
                  <a:gd name="T1" fmla="*/ 54 h 58"/>
                  <a:gd name="T2" fmla="*/ 1 w 249"/>
                  <a:gd name="T3" fmla="*/ 46 h 58"/>
                  <a:gd name="T4" fmla="*/ 37 w 249"/>
                  <a:gd name="T5" fmla="*/ 37 h 58"/>
                  <a:gd name="T6" fmla="*/ 110 w 249"/>
                  <a:gd name="T7" fmla="*/ 21 h 58"/>
                  <a:gd name="T8" fmla="*/ 154 w 249"/>
                  <a:gd name="T9" fmla="*/ 10 h 58"/>
                  <a:gd name="T10" fmla="*/ 170 w 249"/>
                  <a:gd name="T11" fmla="*/ 7 h 58"/>
                  <a:gd name="T12" fmla="*/ 184 w 249"/>
                  <a:gd name="T13" fmla="*/ 4 h 58"/>
                  <a:gd name="T14" fmla="*/ 196 w 249"/>
                  <a:gd name="T15" fmla="*/ 2 h 58"/>
                  <a:gd name="T16" fmla="*/ 206 w 249"/>
                  <a:gd name="T17" fmla="*/ 2 h 58"/>
                  <a:gd name="T18" fmla="*/ 217 w 249"/>
                  <a:gd name="T19" fmla="*/ 0 h 58"/>
                  <a:gd name="T20" fmla="*/ 225 w 249"/>
                  <a:gd name="T21" fmla="*/ 0 h 58"/>
                  <a:gd name="T22" fmla="*/ 230 w 249"/>
                  <a:gd name="T23" fmla="*/ 0 h 58"/>
                  <a:gd name="T24" fmla="*/ 237 w 249"/>
                  <a:gd name="T25" fmla="*/ 3 h 58"/>
                  <a:gd name="T26" fmla="*/ 243 w 249"/>
                  <a:gd name="T27" fmla="*/ 7 h 58"/>
                  <a:gd name="T28" fmla="*/ 246 w 249"/>
                  <a:gd name="T29" fmla="*/ 8 h 58"/>
                  <a:gd name="T30" fmla="*/ 249 w 249"/>
                  <a:gd name="T31" fmla="*/ 11 h 58"/>
                  <a:gd name="T32" fmla="*/ 249 w 249"/>
                  <a:gd name="T33" fmla="*/ 14 h 58"/>
                  <a:gd name="T34" fmla="*/ 246 w 249"/>
                  <a:gd name="T35" fmla="*/ 16 h 58"/>
                  <a:gd name="T36" fmla="*/ 243 w 249"/>
                  <a:gd name="T37" fmla="*/ 17 h 58"/>
                  <a:gd name="T38" fmla="*/ 238 w 249"/>
                  <a:gd name="T39" fmla="*/ 20 h 58"/>
                  <a:gd name="T40" fmla="*/ 231 w 249"/>
                  <a:gd name="T41" fmla="*/ 21 h 58"/>
                  <a:gd name="T42" fmla="*/ 222 w 249"/>
                  <a:gd name="T43" fmla="*/ 25 h 58"/>
                  <a:gd name="T44" fmla="*/ 212 w 249"/>
                  <a:gd name="T45" fmla="*/ 28 h 58"/>
                  <a:gd name="T46" fmla="*/ 197 w 249"/>
                  <a:gd name="T47" fmla="*/ 31 h 58"/>
                  <a:gd name="T48" fmla="*/ 180 w 249"/>
                  <a:gd name="T49" fmla="*/ 35 h 58"/>
                  <a:gd name="T50" fmla="*/ 159 w 249"/>
                  <a:gd name="T51" fmla="*/ 39 h 58"/>
                  <a:gd name="T52" fmla="*/ 134 w 249"/>
                  <a:gd name="T53" fmla="*/ 42 h 58"/>
                  <a:gd name="T54" fmla="*/ 106 w 249"/>
                  <a:gd name="T55" fmla="*/ 48 h 58"/>
                  <a:gd name="T56" fmla="*/ 92 w 249"/>
                  <a:gd name="T57" fmla="*/ 50 h 58"/>
                  <a:gd name="T58" fmla="*/ 79 w 249"/>
                  <a:gd name="T59" fmla="*/ 53 h 58"/>
                  <a:gd name="T60" fmla="*/ 67 w 249"/>
                  <a:gd name="T61" fmla="*/ 56 h 58"/>
                  <a:gd name="T62" fmla="*/ 56 w 249"/>
                  <a:gd name="T63" fmla="*/ 57 h 58"/>
                  <a:gd name="T64" fmla="*/ 47 w 249"/>
                  <a:gd name="T65" fmla="*/ 57 h 58"/>
                  <a:gd name="T66" fmla="*/ 41 w 249"/>
                  <a:gd name="T67" fmla="*/ 58 h 58"/>
                  <a:gd name="T68" fmla="*/ 35 w 249"/>
                  <a:gd name="T69" fmla="*/ 58 h 58"/>
                  <a:gd name="T70" fmla="*/ 31 w 249"/>
                  <a:gd name="T71" fmla="*/ 58 h 58"/>
                  <a:gd name="T72" fmla="*/ 18 w 249"/>
                  <a:gd name="T73" fmla="*/ 58 h 58"/>
                  <a:gd name="T74" fmla="*/ 8 w 249"/>
                  <a:gd name="T75" fmla="*/ 5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9" h="58">
                    <a:moveTo>
                      <a:pt x="8" y="56"/>
                    </a:moveTo>
                    <a:lnTo>
                      <a:pt x="5" y="54"/>
                    </a:lnTo>
                    <a:lnTo>
                      <a:pt x="2" y="50"/>
                    </a:lnTo>
                    <a:lnTo>
                      <a:pt x="1" y="46"/>
                    </a:lnTo>
                    <a:lnTo>
                      <a:pt x="0" y="42"/>
                    </a:lnTo>
                    <a:lnTo>
                      <a:pt x="37" y="37"/>
                    </a:lnTo>
                    <a:lnTo>
                      <a:pt x="73" y="29"/>
                    </a:lnTo>
                    <a:lnTo>
                      <a:pt x="110" y="21"/>
                    </a:lnTo>
                    <a:lnTo>
                      <a:pt x="145" y="12"/>
                    </a:lnTo>
                    <a:lnTo>
                      <a:pt x="154" y="10"/>
                    </a:lnTo>
                    <a:lnTo>
                      <a:pt x="162" y="8"/>
                    </a:lnTo>
                    <a:lnTo>
                      <a:pt x="170" y="7"/>
                    </a:lnTo>
                    <a:lnTo>
                      <a:pt x="176" y="6"/>
                    </a:lnTo>
                    <a:lnTo>
                      <a:pt x="184" y="4"/>
                    </a:lnTo>
                    <a:lnTo>
                      <a:pt x="191" y="3"/>
                    </a:lnTo>
                    <a:lnTo>
                      <a:pt x="196" y="2"/>
                    </a:lnTo>
                    <a:lnTo>
                      <a:pt x="201" y="2"/>
                    </a:lnTo>
                    <a:lnTo>
                      <a:pt x="206" y="2"/>
                    </a:lnTo>
                    <a:lnTo>
                      <a:pt x="212" y="0"/>
                    </a:lnTo>
                    <a:lnTo>
                      <a:pt x="217" y="0"/>
                    </a:lnTo>
                    <a:lnTo>
                      <a:pt x="221" y="0"/>
                    </a:lnTo>
                    <a:lnTo>
                      <a:pt x="225" y="0"/>
                    </a:lnTo>
                    <a:lnTo>
                      <a:pt x="227" y="0"/>
                    </a:lnTo>
                    <a:lnTo>
                      <a:pt x="230" y="0"/>
                    </a:lnTo>
                    <a:lnTo>
                      <a:pt x="233" y="2"/>
                    </a:lnTo>
                    <a:lnTo>
                      <a:pt x="237" y="3"/>
                    </a:lnTo>
                    <a:lnTo>
                      <a:pt x="241" y="4"/>
                    </a:lnTo>
                    <a:lnTo>
                      <a:pt x="243" y="7"/>
                    </a:lnTo>
                    <a:lnTo>
                      <a:pt x="245" y="8"/>
                    </a:lnTo>
                    <a:lnTo>
                      <a:pt x="246" y="8"/>
                    </a:lnTo>
                    <a:lnTo>
                      <a:pt x="247" y="10"/>
                    </a:lnTo>
                    <a:lnTo>
                      <a:pt x="249" y="11"/>
                    </a:lnTo>
                    <a:lnTo>
                      <a:pt x="249" y="12"/>
                    </a:lnTo>
                    <a:lnTo>
                      <a:pt x="249" y="14"/>
                    </a:lnTo>
                    <a:lnTo>
                      <a:pt x="247" y="15"/>
                    </a:lnTo>
                    <a:lnTo>
                      <a:pt x="246" y="16"/>
                    </a:lnTo>
                    <a:lnTo>
                      <a:pt x="245" y="16"/>
                    </a:lnTo>
                    <a:lnTo>
                      <a:pt x="243" y="17"/>
                    </a:lnTo>
                    <a:lnTo>
                      <a:pt x="241" y="19"/>
                    </a:lnTo>
                    <a:lnTo>
                      <a:pt x="238" y="20"/>
                    </a:lnTo>
                    <a:lnTo>
                      <a:pt x="235" y="20"/>
                    </a:lnTo>
                    <a:lnTo>
                      <a:pt x="231" y="21"/>
                    </a:lnTo>
                    <a:lnTo>
                      <a:pt x="227" y="23"/>
                    </a:lnTo>
                    <a:lnTo>
                      <a:pt x="222" y="25"/>
                    </a:lnTo>
                    <a:lnTo>
                      <a:pt x="217" y="27"/>
                    </a:lnTo>
                    <a:lnTo>
                      <a:pt x="212" y="28"/>
                    </a:lnTo>
                    <a:lnTo>
                      <a:pt x="204" y="29"/>
                    </a:lnTo>
                    <a:lnTo>
                      <a:pt x="197" y="31"/>
                    </a:lnTo>
                    <a:lnTo>
                      <a:pt x="189" y="32"/>
                    </a:lnTo>
                    <a:lnTo>
                      <a:pt x="180" y="35"/>
                    </a:lnTo>
                    <a:lnTo>
                      <a:pt x="170" y="36"/>
                    </a:lnTo>
                    <a:lnTo>
                      <a:pt x="159" y="39"/>
                    </a:lnTo>
                    <a:lnTo>
                      <a:pt x="147" y="40"/>
                    </a:lnTo>
                    <a:lnTo>
                      <a:pt x="134" y="42"/>
                    </a:lnTo>
                    <a:lnTo>
                      <a:pt x="121" y="45"/>
                    </a:lnTo>
                    <a:lnTo>
                      <a:pt x="106" y="48"/>
                    </a:lnTo>
                    <a:lnTo>
                      <a:pt x="98" y="49"/>
                    </a:lnTo>
                    <a:lnTo>
                      <a:pt x="92" y="50"/>
                    </a:lnTo>
                    <a:lnTo>
                      <a:pt x="85" y="52"/>
                    </a:lnTo>
                    <a:lnTo>
                      <a:pt x="79" y="53"/>
                    </a:lnTo>
                    <a:lnTo>
                      <a:pt x="72" y="54"/>
                    </a:lnTo>
                    <a:lnTo>
                      <a:pt x="67" y="56"/>
                    </a:lnTo>
                    <a:lnTo>
                      <a:pt x="62" y="56"/>
                    </a:lnTo>
                    <a:lnTo>
                      <a:pt x="56" y="57"/>
                    </a:lnTo>
                    <a:lnTo>
                      <a:pt x="51" y="57"/>
                    </a:lnTo>
                    <a:lnTo>
                      <a:pt x="47" y="57"/>
                    </a:lnTo>
                    <a:lnTo>
                      <a:pt x="43" y="58"/>
                    </a:lnTo>
                    <a:lnTo>
                      <a:pt x="41" y="58"/>
                    </a:lnTo>
                    <a:lnTo>
                      <a:pt x="38" y="58"/>
                    </a:lnTo>
                    <a:lnTo>
                      <a:pt x="35" y="58"/>
                    </a:lnTo>
                    <a:lnTo>
                      <a:pt x="33" y="58"/>
                    </a:lnTo>
                    <a:lnTo>
                      <a:pt x="31" y="58"/>
                    </a:lnTo>
                    <a:lnTo>
                      <a:pt x="23" y="58"/>
                    </a:lnTo>
                    <a:lnTo>
                      <a:pt x="18" y="58"/>
                    </a:lnTo>
                    <a:lnTo>
                      <a:pt x="13" y="58"/>
                    </a:lnTo>
                    <a:lnTo>
                      <a:pt x="8" y="56"/>
                    </a:lnTo>
                    <a:lnTo>
                      <a:pt x="8" y="56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664"/>
              <p:cNvSpPr/>
              <p:nvPr/>
            </p:nvSpPr>
            <p:spPr bwMode="auto">
              <a:xfrm>
                <a:off x="5519738" y="2605088"/>
                <a:ext cx="274638" cy="79375"/>
              </a:xfrm>
              <a:custGeom>
                <a:avLst/>
                <a:gdLst>
                  <a:gd name="T0" fmla="*/ 0 w 173"/>
                  <a:gd name="T1" fmla="*/ 40 h 50"/>
                  <a:gd name="T2" fmla="*/ 2 w 173"/>
                  <a:gd name="T3" fmla="*/ 37 h 50"/>
                  <a:gd name="T4" fmla="*/ 6 w 173"/>
                  <a:gd name="T5" fmla="*/ 36 h 50"/>
                  <a:gd name="T6" fmla="*/ 12 w 173"/>
                  <a:gd name="T7" fmla="*/ 33 h 50"/>
                  <a:gd name="T8" fmla="*/ 23 w 173"/>
                  <a:gd name="T9" fmla="*/ 31 h 50"/>
                  <a:gd name="T10" fmla="*/ 35 w 173"/>
                  <a:gd name="T11" fmla="*/ 27 h 50"/>
                  <a:gd name="T12" fmla="*/ 49 w 173"/>
                  <a:gd name="T13" fmla="*/ 23 h 50"/>
                  <a:gd name="T14" fmla="*/ 66 w 173"/>
                  <a:gd name="T15" fmla="*/ 19 h 50"/>
                  <a:gd name="T16" fmla="*/ 85 w 173"/>
                  <a:gd name="T17" fmla="*/ 15 h 50"/>
                  <a:gd name="T18" fmla="*/ 101 w 173"/>
                  <a:gd name="T19" fmla="*/ 11 h 50"/>
                  <a:gd name="T20" fmla="*/ 115 w 173"/>
                  <a:gd name="T21" fmla="*/ 8 h 50"/>
                  <a:gd name="T22" fmla="*/ 127 w 173"/>
                  <a:gd name="T23" fmla="*/ 6 h 50"/>
                  <a:gd name="T24" fmla="*/ 136 w 173"/>
                  <a:gd name="T25" fmla="*/ 3 h 50"/>
                  <a:gd name="T26" fmla="*/ 144 w 173"/>
                  <a:gd name="T27" fmla="*/ 2 h 50"/>
                  <a:gd name="T28" fmla="*/ 149 w 173"/>
                  <a:gd name="T29" fmla="*/ 2 h 50"/>
                  <a:gd name="T30" fmla="*/ 152 w 173"/>
                  <a:gd name="T31" fmla="*/ 0 h 50"/>
                  <a:gd name="T32" fmla="*/ 154 w 173"/>
                  <a:gd name="T33" fmla="*/ 0 h 50"/>
                  <a:gd name="T34" fmla="*/ 158 w 173"/>
                  <a:gd name="T35" fmla="*/ 2 h 50"/>
                  <a:gd name="T36" fmla="*/ 164 w 173"/>
                  <a:gd name="T37" fmla="*/ 3 h 50"/>
                  <a:gd name="T38" fmla="*/ 169 w 173"/>
                  <a:gd name="T39" fmla="*/ 4 h 50"/>
                  <a:gd name="T40" fmla="*/ 172 w 173"/>
                  <a:gd name="T41" fmla="*/ 7 h 50"/>
                  <a:gd name="T42" fmla="*/ 173 w 173"/>
                  <a:gd name="T43" fmla="*/ 10 h 50"/>
                  <a:gd name="T44" fmla="*/ 172 w 173"/>
                  <a:gd name="T45" fmla="*/ 12 h 50"/>
                  <a:gd name="T46" fmla="*/ 170 w 173"/>
                  <a:gd name="T47" fmla="*/ 15 h 50"/>
                  <a:gd name="T48" fmla="*/ 166 w 173"/>
                  <a:gd name="T49" fmla="*/ 18 h 50"/>
                  <a:gd name="T50" fmla="*/ 161 w 173"/>
                  <a:gd name="T51" fmla="*/ 19 h 50"/>
                  <a:gd name="T52" fmla="*/ 154 w 173"/>
                  <a:gd name="T53" fmla="*/ 22 h 50"/>
                  <a:gd name="T54" fmla="*/ 145 w 173"/>
                  <a:gd name="T55" fmla="*/ 24 h 50"/>
                  <a:gd name="T56" fmla="*/ 135 w 173"/>
                  <a:gd name="T57" fmla="*/ 27 h 50"/>
                  <a:gd name="T58" fmla="*/ 123 w 173"/>
                  <a:gd name="T59" fmla="*/ 31 h 50"/>
                  <a:gd name="T60" fmla="*/ 108 w 173"/>
                  <a:gd name="T61" fmla="*/ 33 h 50"/>
                  <a:gd name="T62" fmla="*/ 94 w 173"/>
                  <a:gd name="T63" fmla="*/ 36 h 50"/>
                  <a:gd name="T64" fmla="*/ 79 w 173"/>
                  <a:gd name="T65" fmla="*/ 40 h 50"/>
                  <a:gd name="T66" fmla="*/ 68 w 173"/>
                  <a:gd name="T67" fmla="*/ 43 h 50"/>
                  <a:gd name="T68" fmla="*/ 57 w 173"/>
                  <a:gd name="T69" fmla="*/ 45 h 50"/>
                  <a:gd name="T70" fmla="*/ 49 w 173"/>
                  <a:gd name="T71" fmla="*/ 48 h 50"/>
                  <a:gd name="T72" fmla="*/ 43 w 173"/>
                  <a:gd name="T73" fmla="*/ 49 h 50"/>
                  <a:gd name="T74" fmla="*/ 37 w 173"/>
                  <a:gd name="T75" fmla="*/ 49 h 50"/>
                  <a:gd name="T76" fmla="*/ 35 w 173"/>
                  <a:gd name="T77" fmla="*/ 50 h 50"/>
                  <a:gd name="T78" fmla="*/ 29 w 173"/>
                  <a:gd name="T79" fmla="*/ 50 h 50"/>
                  <a:gd name="T80" fmla="*/ 22 w 173"/>
                  <a:gd name="T81" fmla="*/ 47 h 50"/>
                  <a:gd name="T82" fmla="*/ 11 w 173"/>
                  <a:gd name="T83" fmla="*/ 44 h 50"/>
                  <a:gd name="T84" fmla="*/ 3 w 173"/>
                  <a:gd name="T85" fmla="*/ 41 h 50"/>
                  <a:gd name="T86" fmla="*/ 0 w 173"/>
                  <a:gd name="T87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3" h="50">
                    <a:moveTo>
                      <a:pt x="0" y="40"/>
                    </a:moveTo>
                    <a:lnTo>
                      <a:pt x="0" y="40"/>
                    </a:lnTo>
                    <a:lnTo>
                      <a:pt x="0" y="39"/>
                    </a:lnTo>
                    <a:lnTo>
                      <a:pt x="2" y="37"/>
                    </a:lnTo>
                    <a:lnTo>
                      <a:pt x="3" y="37"/>
                    </a:lnTo>
                    <a:lnTo>
                      <a:pt x="6" y="36"/>
                    </a:lnTo>
                    <a:lnTo>
                      <a:pt x="10" y="35"/>
                    </a:lnTo>
                    <a:lnTo>
                      <a:pt x="12" y="33"/>
                    </a:lnTo>
                    <a:lnTo>
                      <a:pt x="18" y="32"/>
                    </a:lnTo>
                    <a:lnTo>
                      <a:pt x="23" y="31"/>
                    </a:lnTo>
                    <a:lnTo>
                      <a:pt x="28" y="29"/>
                    </a:lnTo>
                    <a:lnTo>
                      <a:pt x="35" y="27"/>
                    </a:lnTo>
                    <a:lnTo>
                      <a:pt x="41" y="25"/>
                    </a:lnTo>
                    <a:lnTo>
                      <a:pt x="49" y="23"/>
                    </a:lnTo>
                    <a:lnTo>
                      <a:pt x="57" y="22"/>
                    </a:lnTo>
                    <a:lnTo>
                      <a:pt x="66" y="19"/>
                    </a:lnTo>
                    <a:lnTo>
                      <a:pt x="75" y="16"/>
                    </a:lnTo>
                    <a:lnTo>
                      <a:pt x="85" y="15"/>
                    </a:lnTo>
                    <a:lnTo>
                      <a:pt x="93" y="12"/>
                    </a:lnTo>
                    <a:lnTo>
                      <a:pt x="101" y="11"/>
                    </a:lnTo>
                    <a:lnTo>
                      <a:pt x="108" y="10"/>
                    </a:lnTo>
                    <a:lnTo>
                      <a:pt x="115" y="8"/>
                    </a:lnTo>
                    <a:lnTo>
                      <a:pt x="120" y="7"/>
                    </a:lnTo>
                    <a:lnTo>
                      <a:pt x="127" y="6"/>
                    </a:lnTo>
                    <a:lnTo>
                      <a:pt x="132" y="4"/>
                    </a:lnTo>
                    <a:lnTo>
                      <a:pt x="136" y="3"/>
                    </a:lnTo>
                    <a:lnTo>
                      <a:pt x="140" y="3"/>
                    </a:lnTo>
                    <a:lnTo>
                      <a:pt x="144" y="2"/>
                    </a:lnTo>
                    <a:lnTo>
                      <a:pt x="147" y="2"/>
                    </a:lnTo>
                    <a:lnTo>
                      <a:pt x="149" y="2"/>
                    </a:lnTo>
                    <a:lnTo>
                      <a:pt x="151" y="0"/>
                    </a:lnTo>
                    <a:lnTo>
                      <a:pt x="152" y="0"/>
                    </a:lnTo>
                    <a:lnTo>
                      <a:pt x="153" y="0"/>
                    </a:lnTo>
                    <a:lnTo>
                      <a:pt x="154" y="0"/>
                    </a:lnTo>
                    <a:lnTo>
                      <a:pt x="157" y="0"/>
                    </a:lnTo>
                    <a:lnTo>
                      <a:pt x="158" y="2"/>
                    </a:lnTo>
                    <a:lnTo>
                      <a:pt x="161" y="2"/>
                    </a:lnTo>
                    <a:lnTo>
                      <a:pt x="164" y="3"/>
                    </a:lnTo>
                    <a:lnTo>
                      <a:pt x="166" y="3"/>
                    </a:lnTo>
                    <a:lnTo>
                      <a:pt x="169" y="4"/>
                    </a:lnTo>
                    <a:lnTo>
                      <a:pt x="170" y="6"/>
                    </a:lnTo>
                    <a:lnTo>
                      <a:pt x="172" y="7"/>
                    </a:lnTo>
                    <a:lnTo>
                      <a:pt x="173" y="8"/>
                    </a:lnTo>
                    <a:lnTo>
                      <a:pt x="173" y="10"/>
                    </a:lnTo>
                    <a:lnTo>
                      <a:pt x="173" y="11"/>
                    </a:lnTo>
                    <a:lnTo>
                      <a:pt x="172" y="12"/>
                    </a:lnTo>
                    <a:lnTo>
                      <a:pt x="172" y="14"/>
                    </a:lnTo>
                    <a:lnTo>
                      <a:pt x="170" y="15"/>
                    </a:lnTo>
                    <a:lnTo>
                      <a:pt x="169" y="16"/>
                    </a:lnTo>
                    <a:lnTo>
                      <a:pt x="166" y="18"/>
                    </a:lnTo>
                    <a:lnTo>
                      <a:pt x="164" y="18"/>
                    </a:lnTo>
                    <a:lnTo>
                      <a:pt x="161" y="19"/>
                    </a:lnTo>
                    <a:lnTo>
                      <a:pt x="157" y="20"/>
                    </a:lnTo>
                    <a:lnTo>
                      <a:pt x="154" y="22"/>
                    </a:lnTo>
                    <a:lnTo>
                      <a:pt x="149" y="23"/>
                    </a:lnTo>
                    <a:lnTo>
                      <a:pt x="145" y="24"/>
                    </a:lnTo>
                    <a:lnTo>
                      <a:pt x="140" y="25"/>
                    </a:lnTo>
                    <a:lnTo>
                      <a:pt x="135" y="27"/>
                    </a:lnTo>
                    <a:lnTo>
                      <a:pt x="129" y="29"/>
                    </a:lnTo>
                    <a:lnTo>
                      <a:pt x="123" y="31"/>
                    </a:lnTo>
                    <a:lnTo>
                      <a:pt x="116" y="32"/>
                    </a:lnTo>
                    <a:lnTo>
                      <a:pt x="108" y="33"/>
                    </a:lnTo>
                    <a:lnTo>
                      <a:pt x="101" y="35"/>
                    </a:lnTo>
                    <a:lnTo>
                      <a:pt x="94" y="36"/>
                    </a:lnTo>
                    <a:lnTo>
                      <a:pt x="86" y="39"/>
                    </a:lnTo>
                    <a:lnTo>
                      <a:pt x="79" y="40"/>
                    </a:lnTo>
                    <a:lnTo>
                      <a:pt x="74" y="41"/>
                    </a:lnTo>
                    <a:lnTo>
                      <a:pt x="68" y="43"/>
                    </a:lnTo>
                    <a:lnTo>
                      <a:pt x="62" y="44"/>
                    </a:lnTo>
                    <a:lnTo>
                      <a:pt x="57" y="45"/>
                    </a:lnTo>
                    <a:lnTo>
                      <a:pt x="53" y="47"/>
                    </a:lnTo>
                    <a:lnTo>
                      <a:pt x="49" y="48"/>
                    </a:lnTo>
                    <a:lnTo>
                      <a:pt x="45" y="48"/>
                    </a:lnTo>
                    <a:lnTo>
                      <a:pt x="43" y="49"/>
                    </a:lnTo>
                    <a:lnTo>
                      <a:pt x="40" y="49"/>
                    </a:lnTo>
                    <a:lnTo>
                      <a:pt x="37" y="49"/>
                    </a:lnTo>
                    <a:lnTo>
                      <a:pt x="36" y="50"/>
                    </a:lnTo>
                    <a:lnTo>
                      <a:pt x="35" y="50"/>
                    </a:lnTo>
                    <a:lnTo>
                      <a:pt x="33" y="50"/>
                    </a:lnTo>
                    <a:lnTo>
                      <a:pt x="29" y="50"/>
                    </a:lnTo>
                    <a:lnTo>
                      <a:pt x="25" y="49"/>
                    </a:lnTo>
                    <a:lnTo>
                      <a:pt x="22" y="47"/>
                    </a:lnTo>
                    <a:lnTo>
                      <a:pt x="16" y="45"/>
                    </a:lnTo>
                    <a:lnTo>
                      <a:pt x="11" y="44"/>
                    </a:lnTo>
                    <a:lnTo>
                      <a:pt x="6" y="43"/>
                    </a:lnTo>
                    <a:lnTo>
                      <a:pt x="3" y="41"/>
                    </a:lnTo>
                    <a:lnTo>
                      <a:pt x="0" y="40"/>
                    </a:lnTo>
                    <a:lnTo>
                      <a:pt x="0" y="4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665"/>
              <p:cNvSpPr/>
              <p:nvPr/>
            </p:nvSpPr>
            <p:spPr bwMode="auto">
              <a:xfrm>
                <a:off x="5595938" y="2344738"/>
                <a:ext cx="95250" cy="306388"/>
              </a:xfrm>
              <a:custGeom>
                <a:avLst/>
                <a:gdLst>
                  <a:gd name="T0" fmla="*/ 4 w 60"/>
                  <a:gd name="T1" fmla="*/ 13 h 193"/>
                  <a:gd name="T2" fmla="*/ 1 w 60"/>
                  <a:gd name="T3" fmla="*/ 9 h 193"/>
                  <a:gd name="T4" fmla="*/ 0 w 60"/>
                  <a:gd name="T5" fmla="*/ 5 h 193"/>
                  <a:gd name="T6" fmla="*/ 1 w 60"/>
                  <a:gd name="T7" fmla="*/ 4 h 193"/>
                  <a:gd name="T8" fmla="*/ 4 w 60"/>
                  <a:gd name="T9" fmla="*/ 1 h 193"/>
                  <a:gd name="T10" fmla="*/ 8 w 60"/>
                  <a:gd name="T11" fmla="*/ 0 h 193"/>
                  <a:gd name="T12" fmla="*/ 14 w 60"/>
                  <a:gd name="T13" fmla="*/ 0 h 193"/>
                  <a:gd name="T14" fmla="*/ 22 w 60"/>
                  <a:gd name="T15" fmla="*/ 1 h 193"/>
                  <a:gd name="T16" fmla="*/ 38 w 60"/>
                  <a:gd name="T17" fmla="*/ 6 h 193"/>
                  <a:gd name="T18" fmla="*/ 53 w 60"/>
                  <a:gd name="T19" fmla="*/ 16 h 193"/>
                  <a:gd name="T20" fmla="*/ 58 w 60"/>
                  <a:gd name="T21" fmla="*/ 24 h 193"/>
                  <a:gd name="T22" fmla="*/ 60 w 60"/>
                  <a:gd name="T23" fmla="*/ 33 h 193"/>
                  <a:gd name="T24" fmla="*/ 60 w 60"/>
                  <a:gd name="T25" fmla="*/ 45 h 193"/>
                  <a:gd name="T26" fmla="*/ 58 w 60"/>
                  <a:gd name="T27" fmla="*/ 60 h 193"/>
                  <a:gd name="T28" fmla="*/ 55 w 60"/>
                  <a:gd name="T29" fmla="*/ 71 h 193"/>
                  <a:gd name="T30" fmla="*/ 54 w 60"/>
                  <a:gd name="T31" fmla="*/ 82 h 193"/>
                  <a:gd name="T32" fmla="*/ 51 w 60"/>
                  <a:gd name="T33" fmla="*/ 96 h 193"/>
                  <a:gd name="T34" fmla="*/ 50 w 60"/>
                  <a:gd name="T35" fmla="*/ 112 h 193"/>
                  <a:gd name="T36" fmla="*/ 49 w 60"/>
                  <a:gd name="T37" fmla="*/ 129 h 193"/>
                  <a:gd name="T38" fmla="*/ 47 w 60"/>
                  <a:gd name="T39" fmla="*/ 149 h 193"/>
                  <a:gd name="T40" fmla="*/ 46 w 60"/>
                  <a:gd name="T41" fmla="*/ 170 h 193"/>
                  <a:gd name="T42" fmla="*/ 46 w 60"/>
                  <a:gd name="T43" fmla="*/ 193 h 193"/>
                  <a:gd name="T44" fmla="*/ 20 w 60"/>
                  <a:gd name="T45" fmla="*/ 180 h 193"/>
                  <a:gd name="T46" fmla="*/ 20 w 60"/>
                  <a:gd name="T47" fmla="*/ 154 h 193"/>
                  <a:gd name="T48" fmla="*/ 20 w 60"/>
                  <a:gd name="T49" fmla="*/ 132 h 193"/>
                  <a:gd name="T50" fmla="*/ 20 w 60"/>
                  <a:gd name="T51" fmla="*/ 112 h 193"/>
                  <a:gd name="T52" fmla="*/ 20 w 60"/>
                  <a:gd name="T53" fmla="*/ 95 h 193"/>
                  <a:gd name="T54" fmla="*/ 18 w 60"/>
                  <a:gd name="T55" fmla="*/ 80 h 193"/>
                  <a:gd name="T56" fmla="*/ 18 w 60"/>
                  <a:gd name="T57" fmla="*/ 68 h 193"/>
                  <a:gd name="T58" fmla="*/ 17 w 60"/>
                  <a:gd name="T59" fmla="*/ 59 h 193"/>
                  <a:gd name="T60" fmla="*/ 16 w 60"/>
                  <a:gd name="T61" fmla="*/ 49 h 193"/>
                  <a:gd name="T62" fmla="*/ 14 w 60"/>
                  <a:gd name="T63" fmla="*/ 38 h 193"/>
                  <a:gd name="T64" fmla="*/ 12 w 60"/>
                  <a:gd name="T65" fmla="*/ 29 h 193"/>
                  <a:gd name="T66" fmla="*/ 8 w 60"/>
                  <a:gd name="T67" fmla="*/ 22 h 193"/>
                  <a:gd name="T68" fmla="*/ 6 w 60"/>
                  <a:gd name="T69" fmla="*/ 1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193">
                    <a:moveTo>
                      <a:pt x="6" y="18"/>
                    </a:moveTo>
                    <a:lnTo>
                      <a:pt x="4" y="13"/>
                    </a:lnTo>
                    <a:lnTo>
                      <a:pt x="2" y="12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2" y="1"/>
                    </a:lnTo>
                    <a:lnTo>
                      <a:pt x="30" y="3"/>
                    </a:lnTo>
                    <a:lnTo>
                      <a:pt x="38" y="6"/>
                    </a:lnTo>
                    <a:lnTo>
                      <a:pt x="46" y="10"/>
                    </a:lnTo>
                    <a:lnTo>
                      <a:pt x="53" y="16"/>
                    </a:lnTo>
                    <a:lnTo>
                      <a:pt x="55" y="20"/>
                    </a:lnTo>
                    <a:lnTo>
                      <a:pt x="58" y="24"/>
                    </a:lnTo>
                    <a:lnTo>
                      <a:pt x="59" y="28"/>
                    </a:lnTo>
                    <a:lnTo>
                      <a:pt x="60" y="33"/>
                    </a:lnTo>
                    <a:lnTo>
                      <a:pt x="60" y="38"/>
                    </a:lnTo>
                    <a:lnTo>
                      <a:pt x="60" y="45"/>
                    </a:lnTo>
                    <a:lnTo>
                      <a:pt x="60" y="53"/>
                    </a:lnTo>
                    <a:lnTo>
                      <a:pt x="58" y="60"/>
                    </a:lnTo>
                    <a:lnTo>
                      <a:pt x="56" y="66"/>
                    </a:lnTo>
                    <a:lnTo>
                      <a:pt x="55" y="71"/>
                    </a:lnTo>
                    <a:lnTo>
                      <a:pt x="55" y="76"/>
                    </a:lnTo>
                    <a:lnTo>
                      <a:pt x="54" y="82"/>
                    </a:lnTo>
                    <a:lnTo>
                      <a:pt x="53" y="88"/>
                    </a:lnTo>
                    <a:lnTo>
                      <a:pt x="51" y="96"/>
                    </a:lnTo>
                    <a:lnTo>
                      <a:pt x="51" y="104"/>
                    </a:lnTo>
                    <a:lnTo>
                      <a:pt x="50" y="112"/>
                    </a:lnTo>
                    <a:lnTo>
                      <a:pt x="50" y="120"/>
                    </a:lnTo>
                    <a:lnTo>
                      <a:pt x="49" y="129"/>
                    </a:lnTo>
                    <a:lnTo>
                      <a:pt x="49" y="138"/>
                    </a:lnTo>
                    <a:lnTo>
                      <a:pt x="47" y="149"/>
                    </a:lnTo>
                    <a:lnTo>
                      <a:pt x="47" y="159"/>
                    </a:lnTo>
                    <a:lnTo>
                      <a:pt x="46" y="170"/>
                    </a:lnTo>
                    <a:lnTo>
                      <a:pt x="46" y="182"/>
                    </a:lnTo>
                    <a:lnTo>
                      <a:pt x="46" y="193"/>
                    </a:lnTo>
                    <a:lnTo>
                      <a:pt x="20" y="193"/>
                    </a:lnTo>
                    <a:lnTo>
                      <a:pt x="20" y="180"/>
                    </a:lnTo>
                    <a:lnTo>
                      <a:pt x="20" y="167"/>
                    </a:lnTo>
                    <a:lnTo>
                      <a:pt x="20" y="154"/>
                    </a:lnTo>
                    <a:lnTo>
                      <a:pt x="20" y="142"/>
                    </a:lnTo>
                    <a:lnTo>
                      <a:pt x="20" y="132"/>
                    </a:lnTo>
                    <a:lnTo>
                      <a:pt x="20" y="121"/>
                    </a:lnTo>
                    <a:lnTo>
                      <a:pt x="20" y="112"/>
                    </a:lnTo>
                    <a:lnTo>
                      <a:pt x="20" y="103"/>
                    </a:lnTo>
                    <a:lnTo>
                      <a:pt x="20" y="95"/>
                    </a:lnTo>
                    <a:lnTo>
                      <a:pt x="18" y="87"/>
                    </a:lnTo>
                    <a:lnTo>
                      <a:pt x="18" y="80"/>
                    </a:lnTo>
                    <a:lnTo>
                      <a:pt x="18" y="74"/>
                    </a:lnTo>
                    <a:lnTo>
                      <a:pt x="18" y="68"/>
                    </a:lnTo>
                    <a:lnTo>
                      <a:pt x="18" y="63"/>
                    </a:lnTo>
                    <a:lnTo>
                      <a:pt x="17" y="59"/>
                    </a:lnTo>
                    <a:lnTo>
                      <a:pt x="17" y="55"/>
                    </a:lnTo>
                    <a:lnTo>
                      <a:pt x="16" y="49"/>
                    </a:lnTo>
                    <a:lnTo>
                      <a:pt x="14" y="43"/>
                    </a:lnTo>
                    <a:lnTo>
                      <a:pt x="14" y="38"/>
                    </a:lnTo>
                    <a:lnTo>
                      <a:pt x="13" y="33"/>
                    </a:lnTo>
                    <a:lnTo>
                      <a:pt x="12" y="29"/>
                    </a:lnTo>
                    <a:lnTo>
                      <a:pt x="10" y="25"/>
                    </a:lnTo>
                    <a:lnTo>
                      <a:pt x="8" y="22"/>
                    </a:lnTo>
                    <a:lnTo>
                      <a:pt x="6" y="18"/>
                    </a:lnTo>
                    <a:lnTo>
                      <a:pt x="6" y="18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666"/>
              <p:cNvSpPr/>
              <p:nvPr/>
            </p:nvSpPr>
            <p:spPr bwMode="auto">
              <a:xfrm>
                <a:off x="5965826" y="2311400"/>
                <a:ext cx="100013" cy="458788"/>
              </a:xfrm>
              <a:custGeom>
                <a:avLst/>
                <a:gdLst>
                  <a:gd name="T0" fmla="*/ 45 w 63"/>
                  <a:gd name="T1" fmla="*/ 135 h 289"/>
                  <a:gd name="T2" fmla="*/ 41 w 63"/>
                  <a:gd name="T3" fmla="*/ 172 h 289"/>
                  <a:gd name="T4" fmla="*/ 35 w 63"/>
                  <a:gd name="T5" fmla="*/ 214 h 289"/>
                  <a:gd name="T6" fmla="*/ 33 w 63"/>
                  <a:gd name="T7" fmla="*/ 237 h 289"/>
                  <a:gd name="T8" fmla="*/ 30 w 63"/>
                  <a:gd name="T9" fmla="*/ 262 h 289"/>
                  <a:gd name="T10" fmla="*/ 28 w 63"/>
                  <a:gd name="T11" fmla="*/ 287 h 289"/>
                  <a:gd name="T12" fmla="*/ 2 w 63"/>
                  <a:gd name="T13" fmla="*/ 272 h 289"/>
                  <a:gd name="T14" fmla="*/ 5 w 63"/>
                  <a:gd name="T15" fmla="*/ 238 h 289"/>
                  <a:gd name="T16" fmla="*/ 8 w 63"/>
                  <a:gd name="T17" fmla="*/ 208 h 289"/>
                  <a:gd name="T18" fmla="*/ 10 w 63"/>
                  <a:gd name="T19" fmla="*/ 180 h 289"/>
                  <a:gd name="T20" fmla="*/ 12 w 63"/>
                  <a:gd name="T21" fmla="*/ 154 h 289"/>
                  <a:gd name="T22" fmla="*/ 14 w 63"/>
                  <a:gd name="T23" fmla="*/ 131 h 289"/>
                  <a:gd name="T24" fmla="*/ 16 w 63"/>
                  <a:gd name="T25" fmla="*/ 112 h 289"/>
                  <a:gd name="T26" fmla="*/ 17 w 63"/>
                  <a:gd name="T27" fmla="*/ 95 h 289"/>
                  <a:gd name="T28" fmla="*/ 17 w 63"/>
                  <a:gd name="T29" fmla="*/ 80 h 289"/>
                  <a:gd name="T30" fmla="*/ 17 w 63"/>
                  <a:gd name="T31" fmla="*/ 67 h 289"/>
                  <a:gd name="T32" fmla="*/ 16 w 63"/>
                  <a:gd name="T33" fmla="*/ 55 h 289"/>
                  <a:gd name="T34" fmla="*/ 16 w 63"/>
                  <a:gd name="T35" fmla="*/ 46 h 289"/>
                  <a:gd name="T36" fmla="*/ 14 w 63"/>
                  <a:gd name="T37" fmla="*/ 37 h 289"/>
                  <a:gd name="T38" fmla="*/ 12 w 63"/>
                  <a:gd name="T39" fmla="*/ 30 h 289"/>
                  <a:gd name="T40" fmla="*/ 10 w 63"/>
                  <a:gd name="T41" fmla="*/ 25 h 289"/>
                  <a:gd name="T42" fmla="*/ 6 w 63"/>
                  <a:gd name="T43" fmla="*/ 20 h 289"/>
                  <a:gd name="T44" fmla="*/ 2 w 63"/>
                  <a:gd name="T45" fmla="*/ 16 h 289"/>
                  <a:gd name="T46" fmla="*/ 0 w 63"/>
                  <a:gd name="T47" fmla="*/ 12 h 289"/>
                  <a:gd name="T48" fmla="*/ 0 w 63"/>
                  <a:gd name="T49" fmla="*/ 8 h 289"/>
                  <a:gd name="T50" fmla="*/ 1 w 63"/>
                  <a:gd name="T51" fmla="*/ 4 h 289"/>
                  <a:gd name="T52" fmla="*/ 4 w 63"/>
                  <a:gd name="T53" fmla="*/ 1 h 289"/>
                  <a:gd name="T54" fmla="*/ 9 w 63"/>
                  <a:gd name="T55" fmla="*/ 0 h 289"/>
                  <a:gd name="T56" fmla="*/ 16 w 63"/>
                  <a:gd name="T57" fmla="*/ 0 h 289"/>
                  <a:gd name="T58" fmla="*/ 25 w 63"/>
                  <a:gd name="T59" fmla="*/ 1 h 289"/>
                  <a:gd name="T60" fmla="*/ 41 w 63"/>
                  <a:gd name="T61" fmla="*/ 6 h 289"/>
                  <a:gd name="T62" fmla="*/ 55 w 63"/>
                  <a:gd name="T63" fmla="*/ 17 h 289"/>
                  <a:gd name="T64" fmla="*/ 60 w 63"/>
                  <a:gd name="T65" fmla="*/ 22 h 289"/>
                  <a:gd name="T66" fmla="*/ 63 w 63"/>
                  <a:gd name="T67" fmla="*/ 27 h 289"/>
                  <a:gd name="T68" fmla="*/ 63 w 63"/>
                  <a:gd name="T69" fmla="*/ 31 h 289"/>
                  <a:gd name="T70" fmla="*/ 60 w 63"/>
                  <a:gd name="T71" fmla="*/ 37 h 289"/>
                  <a:gd name="T72" fmla="*/ 59 w 63"/>
                  <a:gd name="T73" fmla="*/ 41 h 289"/>
                  <a:gd name="T74" fmla="*/ 56 w 63"/>
                  <a:gd name="T75" fmla="*/ 47 h 289"/>
                  <a:gd name="T76" fmla="*/ 55 w 63"/>
                  <a:gd name="T77" fmla="*/ 55 h 289"/>
                  <a:gd name="T78" fmla="*/ 53 w 63"/>
                  <a:gd name="T79" fmla="*/ 64 h 289"/>
                  <a:gd name="T80" fmla="*/ 51 w 63"/>
                  <a:gd name="T81" fmla="*/ 75 h 289"/>
                  <a:gd name="T82" fmla="*/ 50 w 63"/>
                  <a:gd name="T83" fmla="*/ 88 h 289"/>
                  <a:gd name="T84" fmla="*/ 47 w 63"/>
                  <a:gd name="T85" fmla="*/ 103 h 289"/>
                  <a:gd name="T86" fmla="*/ 46 w 63"/>
                  <a:gd name="T87" fmla="*/ 11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" h="289">
                    <a:moveTo>
                      <a:pt x="46" y="118"/>
                    </a:moveTo>
                    <a:lnTo>
                      <a:pt x="45" y="135"/>
                    </a:lnTo>
                    <a:lnTo>
                      <a:pt x="42" y="154"/>
                    </a:lnTo>
                    <a:lnTo>
                      <a:pt x="41" y="172"/>
                    </a:lnTo>
                    <a:lnTo>
                      <a:pt x="38" y="193"/>
                    </a:lnTo>
                    <a:lnTo>
                      <a:pt x="35" y="214"/>
                    </a:lnTo>
                    <a:lnTo>
                      <a:pt x="34" y="226"/>
                    </a:lnTo>
                    <a:lnTo>
                      <a:pt x="33" y="237"/>
                    </a:lnTo>
                    <a:lnTo>
                      <a:pt x="31" y="250"/>
                    </a:lnTo>
                    <a:lnTo>
                      <a:pt x="30" y="262"/>
                    </a:lnTo>
                    <a:lnTo>
                      <a:pt x="29" y="275"/>
                    </a:lnTo>
                    <a:lnTo>
                      <a:pt x="28" y="287"/>
                    </a:lnTo>
                    <a:lnTo>
                      <a:pt x="1" y="289"/>
                    </a:lnTo>
                    <a:lnTo>
                      <a:pt x="2" y="272"/>
                    </a:lnTo>
                    <a:lnTo>
                      <a:pt x="4" y="255"/>
                    </a:lnTo>
                    <a:lnTo>
                      <a:pt x="5" y="238"/>
                    </a:lnTo>
                    <a:lnTo>
                      <a:pt x="6" y="224"/>
                    </a:lnTo>
                    <a:lnTo>
                      <a:pt x="8" y="208"/>
                    </a:lnTo>
                    <a:lnTo>
                      <a:pt x="9" y="193"/>
                    </a:lnTo>
                    <a:lnTo>
                      <a:pt x="10" y="180"/>
                    </a:lnTo>
                    <a:lnTo>
                      <a:pt x="12" y="167"/>
                    </a:lnTo>
                    <a:lnTo>
                      <a:pt x="12" y="154"/>
                    </a:lnTo>
                    <a:lnTo>
                      <a:pt x="13" y="143"/>
                    </a:lnTo>
                    <a:lnTo>
                      <a:pt x="14" y="131"/>
                    </a:lnTo>
                    <a:lnTo>
                      <a:pt x="14" y="121"/>
                    </a:lnTo>
                    <a:lnTo>
                      <a:pt x="16" y="112"/>
                    </a:lnTo>
                    <a:lnTo>
                      <a:pt x="16" y="103"/>
                    </a:lnTo>
                    <a:lnTo>
                      <a:pt x="17" y="95"/>
                    </a:lnTo>
                    <a:lnTo>
                      <a:pt x="17" y="87"/>
                    </a:lnTo>
                    <a:lnTo>
                      <a:pt x="17" y="80"/>
                    </a:lnTo>
                    <a:lnTo>
                      <a:pt x="17" y="74"/>
                    </a:lnTo>
                    <a:lnTo>
                      <a:pt x="17" y="67"/>
                    </a:lnTo>
                    <a:lnTo>
                      <a:pt x="17" y="60"/>
                    </a:lnTo>
                    <a:lnTo>
                      <a:pt x="16" y="55"/>
                    </a:lnTo>
                    <a:lnTo>
                      <a:pt x="16" y="50"/>
                    </a:lnTo>
                    <a:lnTo>
                      <a:pt x="16" y="46"/>
                    </a:lnTo>
                    <a:lnTo>
                      <a:pt x="14" y="41"/>
                    </a:lnTo>
                    <a:lnTo>
                      <a:pt x="14" y="37"/>
                    </a:lnTo>
                    <a:lnTo>
                      <a:pt x="13" y="34"/>
                    </a:lnTo>
                    <a:lnTo>
                      <a:pt x="12" y="30"/>
                    </a:lnTo>
                    <a:lnTo>
                      <a:pt x="12" y="27"/>
                    </a:lnTo>
                    <a:lnTo>
                      <a:pt x="10" y="25"/>
                    </a:lnTo>
                    <a:lnTo>
                      <a:pt x="9" y="22"/>
                    </a:lnTo>
                    <a:lnTo>
                      <a:pt x="6" y="20"/>
                    </a:lnTo>
                    <a:lnTo>
                      <a:pt x="4" y="17"/>
                    </a:lnTo>
                    <a:lnTo>
                      <a:pt x="2" y="16"/>
                    </a:lnTo>
                    <a:lnTo>
                      <a:pt x="1" y="13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5" y="1"/>
                    </a:lnTo>
                    <a:lnTo>
                      <a:pt x="33" y="4"/>
                    </a:lnTo>
                    <a:lnTo>
                      <a:pt x="41" y="6"/>
                    </a:lnTo>
                    <a:lnTo>
                      <a:pt x="49" y="12"/>
                    </a:lnTo>
                    <a:lnTo>
                      <a:pt x="55" y="17"/>
                    </a:lnTo>
                    <a:lnTo>
                      <a:pt x="58" y="20"/>
                    </a:lnTo>
                    <a:lnTo>
                      <a:pt x="60" y="22"/>
                    </a:lnTo>
                    <a:lnTo>
                      <a:pt x="62" y="25"/>
                    </a:lnTo>
                    <a:lnTo>
                      <a:pt x="63" y="27"/>
                    </a:lnTo>
                    <a:lnTo>
                      <a:pt x="63" y="29"/>
                    </a:lnTo>
                    <a:lnTo>
                      <a:pt x="63" y="31"/>
                    </a:lnTo>
                    <a:lnTo>
                      <a:pt x="63" y="34"/>
                    </a:lnTo>
                    <a:lnTo>
                      <a:pt x="60" y="37"/>
                    </a:lnTo>
                    <a:lnTo>
                      <a:pt x="60" y="39"/>
                    </a:lnTo>
                    <a:lnTo>
                      <a:pt x="59" y="41"/>
                    </a:lnTo>
                    <a:lnTo>
                      <a:pt x="58" y="43"/>
                    </a:lnTo>
                    <a:lnTo>
                      <a:pt x="56" y="47"/>
                    </a:lnTo>
                    <a:lnTo>
                      <a:pt x="56" y="51"/>
                    </a:lnTo>
                    <a:lnTo>
                      <a:pt x="55" y="55"/>
                    </a:lnTo>
                    <a:lnTo>
                      <a:pt x="54" y="59"/>
                    </a:lnTo>
                    <a:lnTo>
                      <a:pt x="53" y="64"/>
                    </a:lnTo>
                    <a:lnTo>
                      <a:pt x="53" y="70"/>
                    </a:lnTo>
                    <a:lnTo>
                      <a:pt x="51" y="75"/>
                    </a:lnTo>
                    <a:lnTo>
                      <a:pt x="50" y="81"/>
                    </a:lnTo>
                    <a:lnTo>
                      <a:pt x="50" y="88"/>
                    </a:lnTo>
                    <a:lnTo>
                      <a:pt x="49" y="95"/>
                    </a:lnTo>
                    <a:lnTo>
                      <a:pt x="47" y="103"/>
                    </a:lnTo>
                    <a:lnTo>
                      <a:pt x="46" y="110"/>
                    </a:lnTo>
                    <a:lnTo>
                      <a:pt x="46" y="118"/>
                    </a:lnTo>
                    <a:lnTo>
                      <a:pt x="46" y="118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667"/>
              <p:cNvSpPr/>
              <p:nvPr/>
            </p:nvSpPr>
            <p:spPr bwMode="auto">
              <a:xfrm>
                <a:off x="5865813" y="2532063"/>
                <a:ext cx="349250" cy="104775"/>
              </a:xfrm>
              <a:custGeom>
                <a:avLst/>
                <a:gdLst>
                  <a:gd name="T0" fmla="*/ 10 w 220"/>
                  <a:gd name="T1" fmla="*/ 52 h 66"/>
                  <a:gd name="T2" fmla="*/ 31 w 220"/>
                  <a:gd name="T3" fmla="*/ 45 h 66"/>
                  <a:gd name="T4" fmla="*/ 51 w 220"/>
                  <a:gd name="T5" fmla="*/ 39 h 66"/>
                  <a:gd name="T6" fmla="*/ 79 w 220"/>
                  <a:gd name="T7" fmla="*/ 31 h 66"/>
                  <a:gd name="T8" fmla="*/ 110 w 220"/>
                  <a:gd name="T9" fmla="*/ 21 h 66"/>
                  <a:gd name="T10" fmla="*/ 135 w 220"/>
                  <a:gd name="T11" fmla="*/ 14 h 66"/>
                  <a:gd name="T12" fmla="*/ 156 w 220"/>
                  <a:gd name="T13" fmla="*/ 7 h 66"/>
                  <a:gd name="T14" fmla="*/ 172 w 220"/>
                  <a:gd name="T15" fmla="*/ 3 h 66"/>
                  <a:gd name="T16" fmla="*/ 183 w 220"/>
                  <a:gd name="T17" fmla="*/ 0 h 66"/>
                  <a:gd name="T18" fmla="*/ 189 w 220"/>
                  <a:gd name="T19" fmla="*/ 0 h 66"/>
                  <a:gd name="T20" fmla="*/ 198 w 220"/>
                  <a:gd name="T21" fmla="*/ 0 h 66"/>
                  <a:gd name="T22" fmla="*/ 209 w 220"/>
                  <a:gd name="T23" fmla="*/ 3 h 66"/>
                  <a:gd name="T24" fmla="*/ 214 w 220"/>
                  <a:gd name="T25" fmla="*/ 4 h 66"/>
                  <a:gd name="T26" fmla="*/ 217 w 220"/>
                  <a:gd name="T27" fmla="*/ 8 h 66"/>
                  <a:gd name="T28" fmla="*/ 220 w 220"/>
                  <a:gd name="T29" fmla="*/ 11 h 66"/>
                  <a:gd name="T30" fmla="*/ 220 w 220"/>
                  <a:gd name="T31" fmla="*/ 15 h 66"/>
                  <a:gd name="T32" fmla="*/ 216 w 220"/>
                  <a:gd name="T33" fmla="*/ 19 h 66"/>
                  <a:gd name="T34" fmla="*/ 208 w 220"/>
                  <a:gd name="T35" fmla="*/ 23 h 66"/>
                  <a:gd name="T36" fmla="*/ 196 w 220"/>
                  <a:gd name="T37" fmla="*/ 28 h 66"/>
                  <a:gd name="T38" fmla="*/ 180 w 220"/>
                  <a:gd name="T39" fmla="*/ 35 h 66"/>
                  <a:gd name="T40" fmla="*/ 160 w 220"/>
                  <a:gd name="T41" fmla="*/ 40 h 66"/>
                  <a:gd name="T42" fmla="*/ 135 w 220"/>
                  <a:gd name="T43" fmla="*/ 45 h 66"/>
                  <a:gd name="T44" fmla="*/ 106 w 220"/>
                  <a:gd name="T45" fmla="*/ 52 h 66"/>
                  <a:gd name="T46" fmla="*/ 81 w 220"/>
                  <a:gd name="T47" fmla="*/ 57 h 66"/>
                  <a:gd name="T48" fmla="*/ 67 w 220"/>
                  <a:gd name="T49" fmla="*/ 60 h 66"/>
                  <a:gd name="T50" fmla="*/ 52 w 220"/>
                  <a:gd name="T51" fmla="*/ 62 h 66"/>
                  <a:gd name="T52" fmla="*/ 40 w 220"/>
                  <a:gd name="T53" fmla="*/ 64 h 66"/>
                  <a:gd name="T54" fmla="*/ 31 w 220"/>
                  <a:gd name="T55" fmla="*/ 65 h 66"/>
                  <a:gd name="T56" fmla="*/ 22 w 220"/>
                  <a:gd name="T57" fmla="*/ 66 h 66"/>
                  <a:gd name="T58" fmla="*/ 17 w 220"/>
                  <a:gd name="T59" fmla="*/ 66 h 66"/>
                  <a:gd name="T60" fmla="*/ 12 w 220"/>
                  <a:gd name="T61" fmla="*/ 65 h 66"/>
                  <a:gd name="T62" fmla="*/ 8 w 220"/>
                  <a:gd name="T63" fmla="*/ 64 h 66"/>
                  <a:gd name="T64" fmla="*/ 4 w 220"/>
                  <a:gd name="T65" fmla="*/ 62 h 66"/>
                  <a:gd name="T66" fmla="*/ 1 w 220"/>
                  <a:gd name="T67" fmla="*/ 60 h 66"/>
                  <a:gd name="T68" fmla="*/ 0 w 220"/>
                  <a:gd name="T69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0" h="66">
                    <a:moveTo>
                      <a:pt x="0" y="54"/>
                    </a:moveTo>
                    <a:lnTo>
                      <a:pt x="10" y="52"/>
                    </a:lnTo>
                    <a:lnTo>
                      <a:pt x="21" y="48"/>
                    </a:lnTo>
                    <a:lnTo>
                      <a:pt x="31" y="45"/>
                    </a:lnTo>
                    <a:lnTo>
                      <a:pt x="42" y="41"/>
                    </a:lnTo>
                    <a:lnTo>
                      <a:pt x="51" y="39"/>
                    </a:lnTo>
                    <a:lnTo>
                      <a:pt x="60" y="36"/>
                    </a:lnTo>
                    <a:lnTo>
                      <a:pt x="79" y="31"/>
                    </a:lnTo>
                    <a:lnTo>
                      <a:pt x="94" y="25"/>
                    </a:lnTo>
                    <a:lnTo>
                      <a:pt x="110" y="21"/>
                    </a:lnTo>
                    <a:lnTo>
                      <a:pt x="123" y="17"/>
                    </a:lnTo>
                    <a:lnTo>
                      <a:pt x="135" y="14"/>
                    </a:lnTo>
                    <a:lnTo>
                      <a:pt x="147" y="10"/>
                    </a:lnTo>
                    <a:lnTo>
                      <a:pt x="156" y="7"/>
                    </a:lnTo>
                    <a:lnTo>
                      <a:pt x="166" y="6"/>
                    </a:lnTo>
                    <a:lnTo>
                      <a:pt x="172" y="3"/>
                    </a:lnTo>
                    <a:lnTo>
                      <a:pt x="179" y="2"/>
                    </a:lnTo>
                    <a:lnTo>
                      <a:pt x="183" y="0"/>
                    </a:lnTo>
                    <a:lnTo>
                      <a:pt x="187" y="0"/>
                    </a:lnTo>
                    <a:lnTo>
                      <a:pt x="189" y="0"/>
                    </a:lnTo>
                    <a:lnTo>
                      <a:pt x="195" y="0"/>
                    </a:lnTo>
                    <a:lnTo>
                      <a:pt x="198" y="0"/>
                    </a:lnTo>
                    <a:lnTo>
                      <a:pt x="204" y="0"/>
                    </a:lnTo>
                    <a:lnTo>
                      <a:pt x="209" y="3"/>
                    </a:lnTo>
                    <a:lnTo>
                      <a:pt x="212" y="3"/>
                    </a:lnTo>
                    <a:lnTo>
                      <a:pt x="214" y="4"/>
                    </a:lnTo>
                    <a:lnTo>
                      <a:pt x="216" y="6"/>
                    </a:lnTo>
                    <a:lnTo>
                      <a:pt x="217" y="8"/>
                    </a:lnTo>
                    <a:lnTo>
                      <a:pt x="218" y="10"/>
                    </a:lnTo>
                    <a:lnTo>
                      <a:pt x="220" y="11"/>
                    </a:lnTo>
                    <a:lnTo>
                      <a:pt x="220" y="14"/>
                    </a:lnTo>
                    <a:lnTo>
                      <a:pt x="220" y="15"/>
                    </a:lnTo>
                    <a:lnTo>
                      <a:pt x="218" y="17"/>
                    </a:lnTo>
                    <a:lnTo>
                      <a:pt x="216" y="19"/>
                    </a:lnTo>
                    <a:lnTo>
                      <a:pt x="212" y="21"/>
                    </a:lnTo>
                    <a:lnTo>
                      <a:pt x="208" y="23"/>
                    </a:lnTo>
                    <a:lnTo>
                      <a:pt x="202" y="25"/>
                    </a:lnTo>
                    <a:lnTo>
                      <a:pt x="196" y="28"/>
                    </a:lnTo>
                    <a:lnTo>
                      <a:pt x="189" y="31"/>
                    </a:lnTo>
                    <a:lnTo>
                      <a:pt x="180" y="35"/>
                    </a:lnTo>
                    <a:lnTo>
                      <a:pt x="171" y="37"/>
                    </a:lnTo>
                    <a:lnTo>
                      <a:pt x="160" y="40"/>
                    </a:lnTo>
                    <a:lnTo>
                      <a:pt x="148" y="43"/>
                    </a:lnTo>
                    <a:lnTo>
                      <a:pt x="135" y="45"/>
                    </a:lnTo>
                    <a:lnTo>
                      <a:pt x="121" y="49"/>
                    </a:lnTo>
                    <a:lnTo>
                      <a:pt x="106" y="52"/>
                    </a:lnTo>
                    <a:lnTo>
                      <a:pt x="91" y="54"/>
                    </a:lnTo>
                    <a:lnTo>
                      <a:pt x="81" y="57"/>
                    </a:lnTo>
                    <a:lnTo>
                      <a:pt x="73" y="58"/>
                    </a:lnTo>
                    <a:lnTo>
                      <a:pt x="67" y="60"/>
                    </a:lnTo>
                    <a:lnTo>
                      <a:pt x="59" y="61"/>
                    </a:lnTo>
                    <a:lnTo>
                      <a:pt x="52" y="62"/>
                    </a:lnTo>
                    <a:lnTo>
                      <a:pt x="47" y="64"/>
                    </a:lnTo>
                    <a:lnTo>
                      <a:pt x="40" y="64"/>
                    </a:lnTo>
                    <a:lnTo>
                      <a:pt x="35" y="65"/>
                    </a:lnTo>
                    <a:lnTo>
                      <a:pt x="31" y="65"/>
                    </a:lnTo>
                    <a:lnTo>
                      <a:pt x="26" y="66"/>
                    </a:lnTo>
                    <a:lnTo>
                      <a:pt x="22" y="66"/>
                    </a:lnTo>
                    <a:lnTo>
                      <a:pt x="19" y="66"/>
                    </a:lnTo>
                    <a:lnTo>
                      <a:pt x="17" y="66"/>
                    </a:lnTo>
                    <a:lnTo>
                      <a:pt x="14" y="66"/>
                    </a:lnTo>
                    <a:lnTo>
                      <a:pt x="12" y="65"/>
                    </a:lnTo>
                    <a:lnTo>
                      <a:pt x="10" y="65"/>
                    </a:lnTo>
                    <a:lnTo>
                      <a:pt x="8" y="64"/>
                    </a:lnTo>
                    <a:lnTo>
                      <a:pt x="5" y="64"/>
                    </a:lnTo>
                    <a:lnTo>
                      <a:pt x="4" y="62"/>
                    </a:lnTo>
                    <a:lnTo>
                      <a:pt x="2" y="61"/>
                    </a:lnTo>
                    <a:lnTo>
                      <a:pt x="1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0" y="54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668"/>
              <p:cNvSpPr/>
              <p:nvPr/>
            </p:nvSpPr>
            <p:spPr bwMode="auto">
              <a:xfrm>
                <a:off x="5483226" y="2743200"/>
                <a:ext cx="93663" cy="157163"/>
              </a:xfrm>
              <a:custGeom>
                <a:avLst/>
                <a:gdLst>
                  <a:gd name="T0" fmla="*/ 8 w 59"/>
                  <a:gd name="T1" fmla="*/ 28 h 99"/>
                  <a:gd name="T2" fmla="*/ 4 w 59"/>
                  <a:gd name="T3" fmla="*/ 25 h 99"/>
                  <a:gd name="T4" fmla="*/ 2 w 59"/>
                  <a:gd name="T5" fmla="*/ 23 h 99"/>
                  <a:gd name="T6" fmla="*/ 0 w 59"/>
                  <a:gd name="T7" fmla="*/ 19 h 99"/>
                  <a:gd name="T8" fmla="*/ 0 w 59"/>
                  <a:gd name="T9" fmla="*/ 12 h 99"/>
                  <a:gd name="T10" fmla="*/ 0 w 59"/>
                  <a:gd name="T11" fmla="*/ 10 h 99"/>
                  <a:gd name="T12" fmla="*/ 2 w 59"/>
                  <a:gd name="T13" fmla="*/ 7 h 99"/>
                  <a:gd name="T14" fmla="*/ 4 w 59"/>
                  <a:gd name="T15" fmla="*/ 4 h 99"/>
                  <a:gd name="T16" fmla="*/ 8 w 59"/>
                  <a:gd name="T17" fmla="*/ 3 h 99"/>
                  <a:gd name="T18" fmla="*/ 10 w 59"/>
                  <a:gd name="T19" fmla="*/ 0 h 99"/>
                  <a:gd name="T20" fmla="*/ 13 w 59"/>
                  <a:gd name="T21" fmla="*/ 0 h 99"/>
                  <a:gd name="T22" fmla="*/ 18 w 59"/>
                  <a:gd name="T23" fmla="*/ 0 h 99"/>
                  <a:gd name="T24" fmla="*/ 23 w 59"/>
                  <a:gd name="T25" fmla="*/ 3 h 99"/>
                  <a:gd name="T26" fmla="*/ 29 w 59"/>
                  <a:gd name="T27" fmla="*/ 4 h 99"/>
                  <a:gd name="T28" fmla="*/ 33 w 59"/>
                  <a:gd name="T29" fmla="*/ 6 h 99"/>
                  <a:gd name="T30" fmla="*/ 37 w 59"/>
                  <a:gd name="T31" fmla="*/ 6 h 99"/>
                  <a:gd name="T32" fmla="*/ 39 w 59"/>
                  <a:gd name="T33" fmla="*/ 7 h 99"/>
                  <a:gd name="T34" fmla="*/ 39 w 59"/>
                  <a:gd name="T35" fmla="*/ 8 h 99"/>
                  <a:gd name="T36" fmla="*/ 41 w 59"/>
                  <a:gd name="T37" fmla="*/ 11 h 99"/>
                  <a:gd name="T38" fmla="*/ 41 w 59"/>
                  <a:gd name="T39" fmla="*/ 12 h 99"/>
                  <a:gd name="T40" fmla="*/ 42 w 59"/>
                  <a:gd name="T41" fmla="*/ 15 h 99"/>
                  <a:gd name="T42" fmla="*/ 42 w 59"/>
                  <a:gd name="T43" fmla="*/ 20 h 99"/>
                  <a:gd name="T44" fmla="*/ 45 w 59"/>
                  <a:gd name="T45" fmla="*/ 25 h 99"/>
                  <a:gd name="T46" fmla="*/ 46 w 59"/>
                  <a:gd name="T47" fmla="*/ 32 h 99"/>
                  <a:gd name="T48" fmla="*/ 47 w 59"/>
                  <a:gd name="T49" fmla="*/ 40 h 99"/>
                  <a:gd name="T50" fmla="*/ 50 w 59"/>
                  <a:gd name="T51" fmla="*/ 48 h 99"/>
                  <a:gd name="T52" fmla="*/ 51 w 59"/>
                  <a:gd name="T53" fmla="*/ 57 h 99"/>
                  <a:gd name="T54" fmla="*/ 52 w 59"/>
                  <a:gd name="T55" fmla="*/ 62 h 99"/>
                  <a:gd name="T56" fmla="*/ 54 w 59"/>
                  <a:gd name="T57" fmla="*/ 66 h 99"/>
                  <a:gd name="T58" fmla="*/ 55 w 59"/>
                  <a:gd name="T59" fmla="*/ 70 h 99"/>
                  <a:gd name="T60" fmla="*/ 55 w 59"/>
                  <a:gd name="T61" fmla="*/ 73 h 99"/>
                  <a:gd name="T62" fmla="*/ 58 w 59"/>
                  <a:gd name="T63" fmla="*/ 79 h 99"/>
                  <a:gd name="T64" fmla="*/ 59 w 59"/>
                  <a:gd name="T65" fmla="*/ 86 h 99"/>
                  <a:gd name="T66" fmla="*/ 59 w 59"/>
                  <a:gd name="T67" fmla="*/ 89 h 99"/>
                  <a:gd name="T68" fmla="*/ 59 w 59"/>
                  <a:gd name="T69" fmla="*/ 91 h 99"/>
                  <a:gd name="T70" fmla="*/ 59 w 59"/>
                  <a:gd name="T71" fmla="*/ 93 h 99"/>
                  <a:gd name="T72" fmla="*/ 58 w 59"/>
                  <a:gd name="T73" fmla="*/ 94 h 99"/>
                  <a:gd name="T74" fmla="*/ 55 w 59"/>
                  <a:gd name="T75" fmla="*/ 96 h 99"/>
                  <a:gd name="T76" fmla="*/ 51 w 59"/>
                  <a:gd name="T77" fmla="*/ 99 h 99"/>
                  <a:gd name="T78" fmla="*/ 48 w 59"/>
                  <a:gd name="T79" fmla="*/ 99 h 99"/>
                  <a:gd name="T80" fmla="*/ 46 w 59"/>
                  <a:gd name="T81" fmla="*/ 98 h 99"/>
                  <a:gd name="T82" fmla="*/ 43 w 59"/>
                  <a:gd name="T83" fmla="*/ 96 h 99"/>
                  <a:gd name="T84" fmla="*/ 41 w 59"/>
                  <a:gd name="T85" fmla="*/ 93 h 99"/>
                  <a:gd name="T86" fmla="*/ 37 w 59"/>
                  <a:gd name="T87" fmla="*/ 89 h 99"/>
                  <a:gd name="T88" fmla="*/ 34 w 59"/>
                  <a:gd name="T89" fmla="*/ 83 h 99"/>
                  <a:gd name="T90" fmla="*/ 31 w 59"/>
                  <a:gd name="T91" fmla="*/ 75 h 99"/>
                  <a:gd name="T92" fmla="*/ 29 w 59"/>
                  <a:gd name="T93" fmla="*/ 67 h 99"/>
                  <a:gd name="T94" fmla="*/ 26 w 59"/>
                  <a:gd name="T95" fmla="*/ 60 h 99"/>
                  <a:gd name="T96" fmla="*/ 22 w 59"/>
                  <a:gd name="T97" fmla="*/ 52 h 99"/>
                  <a:gd name="T98" fmla="*/ 20 w 59"/>
                  <a:gd name="T99" fmla="*/ 45 h 99"/>
                  <a:gd name="T100" fmla="*/ 17 w 59"/>
                  <a:gd name="T101" fmla="*/ 40 h 99"/>
                  <a:gd name="T102" fmla="*/ 14 w 59"/>
                  <a:gd name="T103" fmla="*/ 36 h 99"/>
                  <a:gd name="T104" fmla="*/ 12 w 59"/>
                  <a:gd name="T105" fmla="*/ 32 h 99"/>
                  <a:gd name="T106" fmla="*/ 10 w 59"/>
                  <a:gd name="T107" fmla="*/ 29 h 99"/>
                  <a:gd name="T108" fmla="*/ 8 w 59"/>
                  <a:gd name="T109" fmla="*/ 28 h 99"/>
                  <a:gd name="T110" fmla="*/ 8 w 59"/>
                  <a:gd name="T111" fmla="*/ 2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9" h="99">
                    <a:moveTo>
                      <a:pt x="8" y="28"/>
                    </a:moveTo>
                    <a:lnTo>
                      <a:pt x="4" y="25"/>
                    </a:lnTo>
                    <a:lnTo>
                      <a:pt x="2" y="23"/>
                    </a:lnTo>
                    <a:lnTo>
                      <a:pt x="0" y="19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8" y="0"/>
                    </a:lnTo>
                    <a:lnTo>
                      <a:pt x="23" y="3"/>
                    </a:lnTo>
                    <a:lnTo>
                      <a:pt x="29" y="4"/>
                    </a:lnTo>
                    <a:lnTo>
                      <a:pt x="33" y="6"/>
                    </a:lnTo>
                    <a:lnTo>
                      <a:pt x="37" y="6"/>
                    </a:lnTo>
                    <a:lnTo>
                      <a:pt x="39" y="7"/>
                    </a:lnTo>
                    <a:lnTo>
                      <a:pt x="39" y="8"/>
                    </a:lnTo>
                    <a:lnTo>
                      <a:pt x="41" y="11"/>
                    </a:lnTo>
                    <a:lnTo>
                      <a:pt x="41" y="12"/>
                    </a:lnTo>
                    <a:lnTo>
                      <a:pt x="42" y="15"/>
                    </a:lnTo>
                    <a:lnTo>
                      <a:pt x="42" y="20"/>
                    </a:lnTo>
                    <a:lnTo>
                      <a:pt x="45" y="25"/>
                    </a:lnTo>
                    <a:lnTo>
                      <a:pt x="46" y="32"/>
                    </a:lnTo>
                    <a:lnTo>
                      <a:pt x="47" y="40"/>
                    </a:lnTo>
                    <a:lnTo>
                      <a:pt x="50" y="48"/>
                    </a:lnTo>
                    <a:lnTo>
                      <a:pt x="51" y="57"/>
                    </a:lnTo>
                    <a:lnTo>
                      <a:pt x="52" y="62"/>
                    </a:lnTo>
                    <a:lnTo>
                      <a:pt x="54" y="66"/>
                    </a:lnTo>
                    <a:lnTo>
                      <a:pt x="55" y="70"/>
                    </a:lnTo>
                    <a:lnTo>
                      <a:pt x="55" y="73"/>
                    </a:lnTo>
                    <a:lnTo>
                      <a:pt x="58" y="79"/>
                    </a:lnTo>
                    <a:lnTo>
                      <a:pt x="59" y="86"/>
                    </a:lnTo>
                    <a:lnTo>
                      <a:pt x="59" y="89"/>
                    </a:lnTo>
                    <a:lnTo>
                      <a:pt x="59" y="91"/>
                    </a:lnTo>
                    <a:lnTo>
                      <a:pt x="59" y="93"/>
                    </a:lnTo>
                    <a:lnTo>
                      <a:pt x="58" y="94"/>
                    </a:lnTo>
                    <a:lnTo>
                      <a:pt x="55" y="96"/>
                    </a:lnTo>
                    <a:lnTo>
                      <a:pt x="51" y="99"/>
                    </a:lnTo>
                    <a:lnTo>
                      <a:pt x="48" y="99"/>
                    </a:lnTo>
                    <a:lnTo>
                      <a:pt x="46" y="98"/>
                    </a:lnTo>
                    <a:lnTo>
                      <a:pt x="43" y="96"/>
                    </a:lnTo>
                    <a:lnTo>
                      <a:pt x="41" y="93"/>
                    </a:lnTo>
                    <a:lnTo>
                      <a:pt x="37" y="89"/>
                    </a:lnTo>
                    <a:lnTo>
                      <a:pt x="34" y="83"/>
                    </a:lnTo>
                    <a:lnTo>
                      <a:pt x="31" y="75"/>
                    </a:lnTo>
                    <a:lnTo>
                      <a:pt x="29" y="67"/>
                    </a:lnTo>
                    <a:lnTo>
                      <a:pt x="26" y="60"/>
                    </a:lnTo>
                    <a:lnTo>
                      <a:pt x="22" y="52"/>
                    </a:lnTo>
                    <a:lnTo>
                      <a:pt x="20" y="45"/>
                    </a:lnTo>
                    <a:lnTo>
                      <a:pt x="17" y="40"/>
                    </a:lnTo>
                    <a:lnTo>
                      <a:pt x="14" y="36"/>
                    </a:lnTo>
                    <a:lnTo>
                      <a:pt x="12" y="32"/>
                    </a:lnTo>
                    <a:lnTo>
                      <a:pt x="10" y="29"/>
                    </a:lnTo>
                    <a:lnTo>
                      <a:pt x="8" y="28"/>
                    </a:lnTo>
                    <a:lnTo>
                      <a:pt x="8" y="28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669"/>
              <p:cNvSpPr/>
              <p:nvPr/>
            </p:nvSpPr>
            <p:spPr bwMode="auto">
              <a:xfrm>
                <a:off x="5516563" y="2706688"/>
                <a:ext cx="293688" cy="131763"/>
              </a:xfrm>
              <a:custGeom>
                <a:avLst/>
                <a:gdLst>
                  <a:gd name="T0" fmla="*/ 130 w 185"/>
                  <a:gd name="T1" fmla="*/ 80 h 83"/>
                  <a:gd name="T2" fmla="*/ 128 w 185"/>
                  <a:gd name="T3" fmla="*/ 75 h 83"/>
                  <a:gd name="T4" fmla="*/ 128 w 185"/>
                  <a:gd name="T5" fmla="*/ 67 h 83"/>
                  <a:gd name="T6" fmla="*/ 129 w 185"/>
                  <a:gd name="T7" fmla="*/ 54 h 83"/>
                  <a:gd name="T8" fmla="*/ 130 w 185"/>
                  <a:gd name="T9" fmla="*/ 46 h 83"/>
                  <a:gd name="T10" fmla="*/ 131 w 185"/>
                  <a:gd name="T11" fmla="*/ 38 h 83"/>
                  <a:gd name="T12" fmla="*/ 130 w 185"/>
                  <a:gd name="T13" fmla="*/ 34 h 83"/>
                  <a:gd name="T14" fmla="*/ 129 w 185"/>
                  <a:gd name="T15" fmla="*/ 30 h 83"/>
                  <a:gd name="T16" fmla="*/ 128 w 185"/>
                  <a:gd name="T17" fmla="*/ 30 h 83"/>
                  <a:gd name="T18" fmla="*/ 125 w 185"/>
                  <a:gd name="T19" fmla="*/ 30 h 83"/>
                  <a:gd name="T20" fmla="*/ 120 w 185"/>
                  <a:gd name="T21" fmla="*/ 30 h 83"/>
                  <a:gd name="T22" fmla="*/ 108 w 185"/>
                  <a:gd name="T23" fmla="*/ 31 h 83"/>
                  <a:gd name="T24" fmla="*/ 91 w 185"/>
                  <a:gd name="T25" fmla="*/ 35 h 83"/>
                  <a:gd name="T26" fmla="*/ 68 w 185"/>
                  <a:gd name="T27" fmla="*/ 40 h 83"/>
                  <a:gd name="T28" fmla="*/ 47 w 185"/>
                  <a:gd name="T29" fmla="*/ 46 h 83"/>
                  <a:gd name="T30" fmla="*/ 27 w 185"/>
                  <a:gd name="T31" fmla="*/ 47 h 83"/>
                  <a:gd name="T32" fmla="*/ 0 w 185"/>
                  <a:gd name="T33" fmla="*/ 48 h 83"/>
                  <a:gd name="T34" fmla="*/ 12 w 185"/>
                  <a:gd name="T35" fmla="*/ 27 h 83"/>
                  <a:gd name="T36" fmla="*/ 35 w 185"/>
                  <a:gd name="T37" fmla="*/ 27 h 83"/>
                  <a:gd name="T38" fmla="*/ 56 w 185"/>
                  <a:gd name="T39" fmla="*/ 25 h 83"/>
                  <a:gd name="T40" fmla="*/ 76 w 185"/>
                  <a:gd name="T41" fmla="*/ 21 h 83"/>
                  <a:gd name="T42" fmla="*/ 93 w 185"/>
                  <a:gd name="T43" fmla="*/ 15 h 83"/>
                  <a:gd name="T44" fmla="*/ 108 w 185"/>
                  <a:gd name="T45" fmla="*/ 12 h 83"/>
                  <a:gd name="T46" fmla="*/ 118 w 185"/>
                  <a:gd name="T47" fmla="*/ 9 h 83"/>
                  <a:gd name="T48" fmla="*/ 126 w 185"/>
                  <a:gd name="T49" fmla="*/ 6 h 83"/>
                  <a:gd name="T50" fmla="*/ 133 w 185"/>
                  <a:gd name="T51" fmla="*/ 2 h 83"/>
                  <a:gd name="T52" fmla="*/ 141 w 185"/>
                  <a:gd name="T53" fmla="*/ 0 h 83"/>
                  <a:gd name="T54" fmla="*/ 149 w 185"/>
                  <a:gd name="T55" fmla="*/ 0 h 83"/>
                  <a:gd name="T56" fmla="*/ 155 w 185"/>
                  <a:gd name="T57" fmla="*/ 1 h 83"/>
                  <a:gd name="T58" fmla="*/ 162 w 185"/>
                  <a:gd name="T59" fmla="*/ 2 h 83"/>
                  <a:gd name="T60" fmla="*/ 171 w 185"/>
                  <a:gd name="T61" fmla="*/ 5 h 83"/>
                  <a:gd name="T62" fmla="*/ 178 w 185"/>
                  <a:gd name="T63" fmla="*/ 9 h 83"/>
                  <a:gd name="T64" fmla="*/ 181 w 185"/>
                  <a:gd name="T65" fmla="*/ 13 h 83"/>
                  <a:gd name="T66" fmla="*/ 185 w 185"/>
                  <a:gd name="T67" fmla="*/ 17 h 83"/>
                  <a:gd name="T68" fmla="*/ 185 w 185"/>
                  <a:gd name="T69" fmla="*/ 21 h 83"/>
                  <a:gd name="T70" fmla="*/ 184 w 185"/>
                  <a:gd name="T71" fmla="*/ 26 h 83"/>
                  <a:gd name="T72" fmla="*/ 183 w 185"/>
                  <a:gd name="T73" fmla="*/ 30 h 83"/>
                  <a:gd name="T74" fmla="*/ 179 w 185"/>
                  <a:gd name="T75" fmla="*/ 34 h 83"/>
                  <a:gd name="T76" fmla="*/ 172 w 185"/>
                  <a:gd name="T77" fmla="*/ 38 h 83"/>
                  <a:gd name="T78" fmla="*/ 166 w 185"/>
                  <a:gd name="T79" fmla="*/ 46 h 83"/>
                  <a:gd name="T80" fmla="*/ 158 w 185"/>
                  <a:gd name="T81" fmla="*/ 58 h 83"/>
                  <a:gd name="T82" fmla="*/ 150 w 185"/>
                  <a:gd name="T83" fmla="*/ 73 h 83"/>
                  <a:gd name="T84" fmla="*/ 131 w 185"/>
                  <a:gd name="T85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5" h="83">
                    <a:moveTo>
                      <a:pt x="131" y="83"/>
                    </a:moveTo>
                    <a:lnTo>
                      <a:pt x="130" y="80"/>
                    </a:lnTo>
                    <a:lnTo>
                      <a:pt x="129" y="77"/>
                    </a:lnTo>
                    <a:lnTo>
                      <a:pt x="128" y="75"/>
                    </a:lnTo>
                    <a:lnTo>
                      <a:pt x="128" y="71"/>
                    </a:lnTo>
                    <a:lnTo>
                      <a:pt x="128" y="67"/>
                    </a:lnTo>
                    <a:lnTo>
                      <a:pt x="128" y="63"/>
                    </a:lnTo>
                    <a:lnTo>
                      <a:pt x="129" y="54"/>
                    </a:lnTo>
                    <a:lnTo>
                      <a:pt x="130" y="50"/>
                    </a:lnTo>
                    <a:lnTo>
                      <a:pt x="130" y="46"/>
                    </a:lnTo>
                    <a:lnTo>
                      <a:pt x="131" y="42"/>
                    </a:lnTo>
                    <a:lnTo>
                      <a:pt x="131" y="38"/>
                    </a:lnTo>
                    <a:lnTo>
                      <a:pt x="131" y="35"/>
                    </a:lnTo>
                    <a:lnTo>
                      <a:pt x="130" y="34"/>
                    </a:lnTo>
                    <a:lnTo>
                      <a:pt x="130" y="31"/>
                    </a:lnTo>
                    <a:lnTo>
                      <a:pt x="129" y="30"/>
                    </a:lnTo>
                    <a:lnTo>
                      <a:pt x="129" y="30"/>
                    </a:lnTo>
                    <a:lnTo>
                      <a:pt x="128" y="30"/>
                    </a:lnTo>
                    <a:lnTo>
                      <a:pt x="126" y="30"/>
                    </a:lnTo>
                    <a:lnTo>
                      <a:pt x="125" y="30"/>
                    </a:lnTo>
                    <a:lnTo>
                      <a:pt x="122" y="30"/>
                    </a:lnTo>
                    <a:lnTo>
                      <a:pt x="120" y="30"/>
                    </a:lnTo>
                    <a:lnTo>
                      <a:pt x="114" y="30"/>
                    </a:lnTo>
                    <a:lnTo>
                      <a:pt x="108" y="31"/>
                    </a:lnTo>
                    <a:lnTo>
                      <a:pt x="99" y="34"/>
                    </a:lnTo>
                    <a:lnTo>
                      <a:pt x="91" y="35"/>
                    </a:lnTo>
                    <a:lnTo>
                      <a:pt x="80" y="38"/>
                    </a:lnTo>
                    <a:lnTo>
                      <a:pt x="68" y="40"/>
                    </a:lnTo>
                    <a:lnTo>
                      <a:pt x="58" y="43"/>
                    </a:lnTo>
                    <a:lnTo>
                      <a:pt x="47" y="46"/>
                    </a:lnTo>
                    <a:lnTo>
                      <a:pt x="37" y="47"/>
                    </a:lnTo>
                    <a:lnTo>
                      <a:pt x="27" y="47"/>
                    </a:lnTo>
                    <a:lnTo>
                      <a:pt x="18" y="48"/>
                    </a:lnTo>
                    <a:lnTo>
                      <a:pt x="0" y="48"/>
                    </a:lnTo>
                    <a:lnTo>
                      <a:pt x="0" y="27"/>
                    </a:lnTo>
                    <a:lnTo>
                      <a:pt x="12" y="27"/>
                    </a:lnTo>
                    <a:lnTo>
                      <a:pt x="24" y="27"/>
                    </a:lnTo>
                    <a:lnTo>
                      <a:pt x="35" y="27"/>
                    </a:lnTo>
                    <a:lnTo>
                      <a:pt x="46" y="26"/>
                    </a:lnTo>
                    <a:lnTo>
                      <a:pt x="56" y="25"/>
                    </a:lnTo>
                    <a:lnTo>
                      <a:pt x="67" y="22"/>
                    </a:lnTo>
                    <a:lnTo>
                      <a:pt x="76" y="21"/>
                    </a:lnTo>
                    <a:lnTo>
                      <a:pt x="85" y="18"/>
                    </a:lnTo>
                    <a:lnTo>
                      <a:pt x="93" y="15"/>
                    </a:lnTo>
                    <a:lnTo>
                      <a:pt x="101" y="14"/>
                    </a:lnTo>
                    <a:lnTo>
                      <a:pt x="108" y="12"/>
                    </a:lnTo>
                    <a:lnTo>
                      <a:pt x="113" y="10"/>
                    </a:lnTo>
                    <a:lnTo>
                      <a:pt x="118" y="9"/>
                    </a:lnTo>
                    <a:lnTo>
                      <a:pt x="122" y="8"/>
                    </a:lnTo>
                    <a:lnTo>
                      <a:pt x="126" y="6"/>
                    </a:lnTo>
                    <a:lnTo>
                      <a:pt x="129" y="5"/>
                    </a:lnTo>
                    <a:lnTo>
                      <a:pt x="133" y="2"/>
                    </a:lnTo>
                    <a:lnTo>
                      <a:pt x="137" y="1"/>
                    </a:lnTo>
                    <a:lnTo>
                      <a:pt x="141" y="0"/>
                    </a:lnTo>
                    <a:lnTo>
                      <a:pt x="145" y="0"/>
                    </a:lnTo>
                    <a:lnTo>
                      <a:pt x="149" y="0"/>
                    </a:lnTo>
                    <a:lnTo>
                      <a:pt x="151" y="0"/>
                    </a:lnTo>
                    <a:lnTo>
                      <a:pt x="155" y="1"/>
                    </a:lnTo>
                    <a:lnTo>
                      <a:pt x="158" y="2"/>
                    </a:lnTo>
                    <a:lnTo>
                      <a:pt x="162" y="2"/>
                    </a:lnTo>
                    <a:lnTo>
                      <a:pt x="166" y="4"/>
                    </a:lnTo>
                    <a:lnTo>
                      <a:pt x="171" y="5"/>
                    </a:lnTo>
                    <a:lnTo>
                      <a:pt x="174" y="6"/>
                    </a:lnTo>
                    <a:lnTo>
                      <a:pt x="178" y="9"/>
                    </a:lnTo>
                    <a:lnTo>
                      <a:pt x="180" y="10"/>
                    </a:lnTo>
                    <a:lnTo>
                      <a:pt x="181" y="13"/>
                    </a:lnTo>
                    <a:lnTo>
                      <a:pt x="184" y="14"/>
                    </a:lnTo>
                    <a:lnTo>
                      <a:pt x="185" y="17"/>
                    </a:lnTo>
                    <a:lnTo>
                      <a:pt x="185" y="18"/>
                    </a:lnTo>
                    <a:lnTo>
                      <a:pt x="185" y="21"/>
                    </a:lnTo>
                    <a:lnTo>
                      <a:pt x="185" y="25"/>
                    </a:lnTo>
                    <a:lnTo>
                      <a:pt x="184" y="26"/>
                    </a:lnTo>
                    <a:lnTo>
                      <a:pt x="184" y="27"/>
                    </a:lnTo>
                    <a:lnTo>
                      <a:pt x="183" y="30"/>
                    </a:lnTo>
                    <a:lnTo>
                      <a:pt x="180" y="31"/>
                    </a:lnTo>
                    <a:lnTo>
                      <a:pt x="179" y="34"/>
                    </a:lnTo>
                    <a:lnTo>
                      <a:pt x="176" y="35"/>
                    </a:lnTo>
                    <a:lnTo>
                      <a:pt x="172" y="38"/>
                    </a:lnTo>
                    <a:lnTo>
                      <a:pt x="170" y="42"/>
                    </a:lnTo>
                    <a:lnTo>
                      <a:pt x="166" y="46"/>
                    </a:lnTo>
                    <a:lnTo>
                      <a:pt x="162" y="51"/>
                    </a:lnTo>
                    <a:lnTo>
                      <a:pt x="158" y="58"/>
                    </a:lnTo>
                    <a:lnTo>
                      <a:pt x="154" y="65"/>
                    </a:lnTo>
                    <a:lnTo>
                      <a:pt x="150" y="73"/>
                    </a:lnTo>
                    <a:lnTo>
                      <a:pt x="145" y="83"/>
                    </a:lnTo>
                    <a:lnTo>
                      <a:pt x="131" y="83"/>
                    </a:lnTo>
                    <a:lnTo>
                      <a:pt x="131" y="83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670"/>
              <p:cNvSpPr/>
              <p:nvPr/>
            </p:nvSpPr>
            <p:spPr bwMode="auto">
              <a:xfrm>
                <a:off x="5549901" y="2820988"/>
                <a:ext cx="217488" cy="66675"/>
              </a:xfrm>
              <a:custGeom>
                <a:avLst/>
                <a:gdLst>
                  <a:gd name="T0" fmla="*/ 0 w 137"/>
                  <a:gd name="T1" fmla="*/ 24 h 42"/>
                  <a:gd name="T2" fmla="*/ 10 w 137"/>
                  <a:gd name="T3" fmla="*/ 21 h 42"/>
                  <a:gd name="T4" fmla="*/ 21 w 137"/>
                  <a:gd name="T5" fmla="*/ 18 h 42"/>
                  <a:gd name="T6" fmla="*/ 30 w 137"/>
                  <a:gd name="T7" fmla="*/ 17 h 42"/>
                  <a:gd name="T8" fmla="*/ 39 w 137"/>
                  <a:gd name="T9" fmla="*/ 15 h 42"/>
                  <a:gd name="T10" fmla="*/ 49 w 137"/>
                  <a:gd name="T11" fmla="*/ 13 h 42"/>
                  <a:gd name="T12" fmla="*/ 56 w 137"/>
                  <a:gd name="T13" fmla="*/ 11 h 42"/>
                  <a:gd name="T14" fmla="*/ 64 w 137"/>
                  <a:gd name="T15" fmla="*/ 9 h 42"/>
                  <a:gd name="T16" fmla="*/ 71 w 137"/>
                  <a:gd name="T17" fmla="*/ 8 h 42"/>
                  <a:gd name="T18" fmla="*/ 78 w 137"/>
                  <a:gd name="T19" fmla="*/ 7 h 42"/>
                  <a:gd name="T20" fmla="*/ 84 w 137"/>
                  <a:gd name="T21" fmla="*/ 5 h 42"/>
                  <a:gd name="T22" fmla="*/ 89 w 137"/>
                  <a:gd name="T23" fmla="*/ 4 h 42"/>
                  <a:gd name="T24" fmla="*/ 93 w 137"/>
                  <a:gd name="T25" fmla="*/ 3 h 42"/>
                  <a:gd name="T26" fmla="*/ 99 w 137"/>
                  <a:gd name="T27" fmla="*/ 3 h 42"/>
                  <a:gd name="T28" fmla="*/ 103 w 137"/>
                  <a:gd name="T29" fmla="*/ 1 h 42"/>
                  <a:gd name="T30" fmla="*/ 105 w 137"/>
                  <a:gd name="T31" fmla="*/ 1 h 42"/>
                  <a:gd name="T32" fmla="*/ 108 w 137"/>
                  <a:gd name="T33" fmla="*/ 0 h 42"/>
                  <a:gd name="T34" fmla="*/ 112 w 137"/>
                  <a:gd name="T35" fmla="*/ 0 h 42"/>
                  <a:gd name="T36" fmla="*/ 116 w 137"/>
                  <a:gd name="T37" fmla="*/ 1 h 42"/>
                  <a:gd name="T38" fmla="*/ 120 w 137"/>
                  <a:gd name="T39" fmla="*/ 3 h 42"/>
                  <a:gd name="T40" fmla="*/ 124 w 137"/>
                  <a:gd name="T41" fmla="*/ 4 h 42"/>
                  <a:gd name="T42" fmla="*/ 126 w 137"/>
                  <a:gd name="T43" fmla="*/ 7 h 42"/>
                  <a:gd name="T44" fmla="*/ 130 w 137"/>
                  <a:gd name="T45" fmla="*/ 9 h 42"/>
                  <a:gd name="T46" fmla="*/ 134 w 137"/>
                  <a:gd name="T47" fmla="*/ 12 h 42"/>
                  <a:gd name="T48" fmla="*/ 137 w 137"/>
                  <a:gd name="T49" fmla="*/ 16 h 42"/>
                  <a:gd name="T50" fmla="*/ 70 w 137"/>
                  <a:gd name="T51" fmla="*/ 29 h 42"/>
                  <a:gd name="T52" fmla="*/ 3 w 137"/>
                  <a:gd name="T53" fmla="*/ 42 h 42"/>
                  <a:gd name="T54" fmla="*/ 0 w 137"/>
                  <a:gd name="T55" fmla="*/ 24 h 42"/>
                  <a:gd name="T56" fmla="*/ 0 w 137"/>
                  <a:gd name="T57" fmla="*/ 2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7" h="42">
                    <a:moveTo>
                      <a:pt x="0" y="24"/>
                    </a:moveTo>
                    <a:lnTo>
                      <a:pt x="10" y="21"/>
                    </a:lnTo>
                    <a:lnTo>
                      <a:pt x="21" y="18"/>
                    </a:lnTo>
                    <a:lnTo>
                      <a:pt x="30" y="17"/>
                    </a:lnTo>
                    <a:lnTo>
                      <a:pt x="39" y="15"/>
                    </a:lnTo>
                    <a:lnTo>
                      <a:pt x="49" y="13"/>
                    </a:lnTo>
                    <a:lnTo>
                      <a:pt x="56" y="11"/>
                    </a:lnTo>
                    <a:lnTo>
                      <a:pt x="64" y="9"/>
                    </a:lnTo>
                    <a:lnTo>
                      <a:pt x="71" y="8"/>
                    </a:lnTo>
                    <a:lnTo>
                      <a:pt x="78" y="7"/>
                    </a:lnTo>
                    <a:lnTo>
                      <a:pt x="84" y="5"/>
                    </a:lnTo>
                    <a:lnTo>
                      <a:pt x="89" y="4"/>
                    </a:lnTo>
                    <a:lnTo>
                      <a:pt x="93" y="3"/>
                    </a:lnTo>
                    <a:lnTo>
                      <a:pt x="99" y="3"/>
                    </a:lnTo>
                    <a:lnTo>
                      <a:pt x="103" y="1"/>
                    </a:lnTo>
                    <a:lnTo>
                      <a:pt x="105" y="1"/>
                    </a:lnTo>
                    <a:lnTo>
                      <a:pt x="108" y="0"/>
                    </a:lnTo>
                    <a:lnTo>
                      <a:pt x="112" y="0"/>
                    </a:lnTo>
                    <a:lnTo>
                      <a:pt x="116" y="1"/>
                    </a:lnTo>
                    <a:lnTo>
                      <a:pt x="120" y="3"/>
                    </a:lnTo>
                    <a:lnTo>
                      <a:pt x="124" y="4"/>
                    </a:lnTo>
                    <a:lnTo>
                      <a:pt x="126" y="7"/>
                    </a:lnTo>
                    <a:lnTo>
                      <a:pt x="130" y="9"/>
                    </a:lnTo>
                    <a:lnTo>
                      <a:pt x="134" y="12"/>
                    </a:lnTo>
                    <a:lnTo>
                      <a:pt x="137" y="16"/>
                    </a:lnTo>
                    <a:lnTo>
                      <a:pt x="70" y="29"/>
                    </a:lnTo>
                    <a:lnTo>
                      <a:pt x="3" y="42"/>
                    </a:lnTo>
                    <a:lnTo>
                      <a:pt x="0" y="24"/>
                    </a:lnTo>
                    <a:lnTo>
                      <a:pt x="0" y="24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671"/>
              <p:cNvSpPr/>
              <p:nvPr/>
            </p:nvSpPr>
            <p:spPr bwMode="auto">
              <a:xfrm>
                <a:off x="5537201" y="2938463"/>
                <a:ext cx="74613" cy="77788"/>
              </a:xfrm>
              <a:custGeom>
                <a:avLst/>
                <a:gdLst>
                  <a:gd name="T0" fmla="*/ 0 w 47"/>
                  <a:gd name="T1" fmla="*/ 0 h 49"/>
                  <a:gd name="T2" fmla="*/ 3 w 47"/>
                  <a:gd name="T3" fmla="*/ 0 h 49"/>
                  <a:gd name="T4" fmla="*/ 5 w 47"/>
                  <a:gd name="T5" fmla="*/ 0 h 49"/>
                  <a:gd name="T6" fmla="*/ 9 w 47"/>
                  <a:gd name="T7" fmla="*/ 1 h 49"/>
                  <a:gd name="T8" fmla="*/ 13 w 47"/>
                  <a:gd name="T9" fmla="*/ 2 h 49"/>
                  <a:gd name="T10" fmla="*/ 17 w 47"/>
                  <a:gd name="T11" fmla="*/ 5 h 49"/>
                  <a:gd name="T12" fmla="*/ 21 w 47"/>
                  <a:gd name="T13" fmla="*/ 6 h 49"/>
                  <a:gd name="T14" fmla="*/ 30 w 47"/>
                  <a:gd name="T15" fmla="*/ 12 h 49"/>
                  <a:gd name="T16" fmla="*/ 36 w 47"/>
                  <a:gd name="T17" fmla="*/ 16 h 49"/>
                  <a:gd name="T18" fmla="*/ 38 w 47"/>
                  <a:gd name="T19" fmla="*/ 20 h 49"/>
                  <a:gd name="T20" fmla="*/ 42 w 47"/>
                  <a:gd name="T21" fmla="*/ 23 h 49"/>
                  <a:gd name="T22" fmla="*/ 45 w 47"/>
                  <a:gd name="T23" fmla="*/ 27 h 49"/>
                  <a:gd name="T24" fmla="*/ 46 w 47"/>
                  <a:gd name="T25" fmla="*/ 31 h 49"/>
                  <a:gd name="T26" fmla="*/ 46 w 47"/>
                  <a:gd name="T27" fmla="*/ 34 h 49"/>
                  <a:gd name="T28" fmla="*/ 47 w 47"/>
                  <a:gd name="T29" fmla="*/ 38 h 49"/>
                  <a:gd name="T30" fmla="*/ 46 w 47"/>
                  <a:gd name="T31" fmla="*/ 41 h 49"/>
                  <a:gd name="T32" fmla="*/ 45 w 47"/>
                  <a:gd name="T33" fmla="*/ 43 h 49"/>
                  <a:gd name="T34" fmla="*/ 43 w 47"/>
                  <a:gd name="T35" fmla="*/ 46 h 49"/>
                  <a:gd name="T36" fmla="*/ 41 w 47"/>
                  <a:gd name="T37" fmla="*/ 47 h 49"/>
                  <a:gd name="T38" fmla="*/ 39 w 47"/>
                  <a:gd name="T39" fmla="*/ 49 h 49"/>
                  <a:gd name="T40" fmla="*/ 37 w 47"/>
                  <a:gd name="T41" fmla="*/ 49 h 49"/>
                  <a:gd name="T42" fmla="*/ 34 w 47"/>
                  <a:gd name="T43" fmla="*/ 49 h 49"/>
                  <a:gd name="T44" fmla="*/ 30 w 47"/>
                  <a:gd name="T45" fmla="*/ 47 h 49"/>
                  <a:gd name="T46" fmla="*/ 28 w 47"/>
                  <a:gd name="T47" fmla="*/ 46 h 49"/>
                  <a:gd name="T48" fmla="*/ 21 w 47"/>
                  <a:gd name="T49" fmla="*/ 43 h 49"/>
                  <a:gd name="T50" fmla="*/ 17 w 47"/>
                  <a:gd name="T51" fmla="*/ 42 h 49"/>
                  <a:gd name="T52" fmla="*/ 14 w 47"/>
                  <a:gd name="T53" fmla="*/ 41 h 49"/>
                  <a:gd name="T54" fmla="*/ 12 w 47"/>
                  <a:gd name="T55" fmla="*/ 38 h 49"/>
                  <a:gd name="T56" fmla="*/ 11 w 47"/>
                  <a:gd name="T57" fmla="*/ 35 h 49"/>
                  <a:gd name="T58" fmla="*/ 8 w 47"/>
                  <a:gd name="T59" fmla="*/ 33 h 49"/>
                  <a:gd name="T60" fmla="*/ 8 w 47"/>
                  <a:gd name="T61" fmla="*/ 30 h 49"/>
                  <a:gd name="T62" fmla="*/ 4 w 47"/>
                  <a:gd name="T63" fmla="*/ 23 h 49"/>
                  <a:gd name="T64" fmla="*/ 1 w 47"/>
                  <a:gd name="T65" fmla="*/ 17 h 49"/>
                  <a:gd name="T66" fmla="*/ 0 w 47"/>
                  <a:gd name="T67" fmla="*/ 9 h 49"/>
                  <a:gd name="T68" fmla="*/ 0 w 47"/>
                  <a:gd name="T69" fmla="*/ 0 h 49"/>
                  <a:gd name="T70" fmla="*/ 0 w 47"/>
                  <a:gd name="T7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9">
                    <a:moveTo>
                      <a:pt x="0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9" y="1"/>
                    </a:lnTo>
                    <a:lnTo>
                      <a:pt x="13" y="2"/>
                    </a:lnTo>
                    <a:lnTo>
                      <a:pt x="17" y="5"/>
                    </a:lnTo>
                    <a:lnTo>
                      <a:pt x="21" y="6"/>
                    </a:lnTo>
                    <a:lnTo>
                      <a:pt x="30" y="12"/>
                    </a:lnTo>
                    <a:lnTo>
                      <a:pt x="36" y="16"/>
                    </a:lnTo>
                    <a:lnTo>
                      <a:pt x="38" y="20"/>
                    </a:lnTo>
                    <a:lnTo>
                      <a:pt x="42" y="23"/>
                    </a:lnTo>
                    <a:lnTo>
                      <a:pt x="45" y="27"/>
                    </a:lnTo>
                    <a:lnTo>
                      <a:pt x="46" y="31"/>
                    </a:lnTo>
                    <a:lnTo>
                      <a:pt x="46" y="34"/>
                    </a:lnTo>
                    <a:lnTo>
                      <a:pt x="47" y="38"/>
                    </a:lnTo>
                    <a:lnTo>
                      <a:pt x="46" y="41"/>
                    </a:lnTo>
                    <a:lnTo>
                      <a:pt x="45" y="43"/>
                    </a:lnTo>
                    <a:lnTo>
                      <a:pt x="43" y="46"/>
                    </a:lnTo>
                    <a:lnTo>
                      <a:pt x="41" y="47"/>
                    </a:lnTo>
                    <a:lnTo>
                      <a:pt x="39" y="49"/>
                    </a:lnTo>
                    <a:lnTo>
                      <a:pt x="37" y="49"/>
                    </a:lnTo>
                    <a:lnTo>
                      <a:pt x="34" y="49"/>
                    </a:lnTo>
                    <a:lnTo>
                      <a:pt x="30" y="47"/>
                    </a:lnTo>
                    <a:lnTo>
                      <a:pt x="28" y="46"/>
                    </a:lnTo>
                    <a:lnTo>
                      <a:pt x="21" y="43"/>
                    </a:lnTo>
                    <a:lnTo>
                      <a:pt x="17" y="42"/>
                    </a:lnTo>
                    <a:lnTo>
                      <a:pt x="14" y="41"/>
                    </a:lnTo>
                    <a:lnTo>
                      <a:pt x="12" y="38"/>
                    </a:lnTo>
                    <a:lnTo>
                      <a:pt x="11" y="35"/>
                    </a:lnTo>
                    <a:lnTo>
                      <a:pt x="8" y="33"/>
                    </a:lnTo>
                    <a:lnTo>
                      <a:pt x="8" y="30"/>
                    </a:lnTo>
                    <a:lnTo>
                      <a:pt x="4" y="23"/>
                    </a:lnTo>
                    <a:lnTo>
                      <a:pt x="1" y="17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672"/>
              <p:cNvSpPr/>
              <p:nvPr/>
            </p:nvSpPr>
            <p:spPr bwMode="auto">
              <a:xfrm>
                <a:off x="5724526" y="2719388"/>
                <a:ext cx="425450" cy="446088"/>
              </a:xfrm>
              <a:custGeom>
                <a:avLst/>
                <a:gdLst>
                  <a:gd name="T0" fmla="*/ 0 w 268"/>
                  <a:gd name="T1" fmla="*/ 277 h 281"/>
                  <a:gd name="T2" fmla="*/ 7 w 268"/>
                  <a:gd name="T3" fmla="*/ 272 h 281"/>
                  <a:gd name="T4" fmla="*/ 18 w 268"/>
                  <a:gd name="T5" fmla="*/ 263 h 281"/>
                  <a:gd name="T6" fmla="*/ 35 w 268"/>
                  <a:gd name="T7" fmla="*/ 252 h 281"/>
                  <a:gd name="T8" fmla="*/ 56 w 268"/>
                  <a:gd name="T9" fmla="*/ 239 h 281"/>
                  <a:gd name="T10" fmla="*/ 91 w 268"/>
                  <a:gd name="T11" fmla="*/ 217 h 281"/>
                  <a:gd name="T12" fmla="*/ 129 w 268"/>
                  <a:gd name="T13" fmla="*/ 185 h 281"/>
                  <a:gd name="T14" fmla="*/ 149 w 268"/>
                  <a:gd name="T15" fmla="*/ 163 h 281"/>
                  <a:gd name="T16" fmla="*/ 166 w 268"/>
                  <a:gd name="T17" fmla="*/ 139 h 281"/>
                  <a:gd name="T18" fmla="*/ 180 w 268"/>
                  <a:gd name="T19" fmla="*/ 114 h 281"/>
                  <a:gd name="T20" fmla="*/ 190 w 268"/>
                  <a:gd name="T21" fmla="*/ 89 h 281"/>
                  <a:gd name="T22" fmla="*/ 197 w 268"/>
                  <a:gd name="T23" fmla="*/ 69 h 281"/>
                  <a:gd name="T24" fmla="*/ 202 w 268"/>
                  <a:gd name="T25" fmla="*/ 55 h 281"/>
                  <a:gd name="T26" fmla="*/ 205 w 268"/>
                  <a:gd name="T27" fmla="*/ 44 h 281"/>
                  <a:gd name="T28" fmla="*/ 206 w 268"/>
                  <a:gd name="T29" fmla="*/ 39 h 281"/>
                  <a:gd name="T30" fmla="*/ 199 w 268"/>
                  <a:gd name="T31" fmla="*/ 38 h 281"/>
                  <a:gd name="T32" fmla="*/ 182 w 268"/>
                  <a:gd name="T33" fmla="*/ 39 h 281"/>
                  <a:gd name="T34" fmla="*/ 156 w 268"/>
                  <a:gd name="T35" fmla="*/ 46 h 281"/>
                  <a:gd name="T36" fmla="*/ 128 w 268"/>
                  <a:gd name="T37" fmla="*/ 54 h 281"/>
                  <a:gd name="T38" fmla="*/ 111 w 268"/>
                  <a:gd name="T39" fmla="*/ 57 h 281"/>
                  <a:gd name="T40" fmla="*/ 101 w 268"/>
                  <a:gd name="T41" fmla="*/ 59 h 281"/>
                  <a:gd name="T42" fmla="*/ 86 w 268"/>
                  <a:gd name="T43" fmla="*/ 54 h 281"/>
                  <a:gd name="T44" fmla="*/ 79 w 268"/>
                  <a:gd name="T45" fmla="*/ 50 h 281"/>
                  <a:gd name="T46" fmla="*/ 77 w 268"/>
                  <a:gd name="T47" fmla="*/ 44 h 281"/>
                  <a:gd name="T48" fmla="*/ 99 w 268"/>
                  <a:gd name="T49" fmla="*/ 36 h 281"/>
                  <a:gd name="T50" fmla="*/ 131 w 268"/>
                  <a:gd name="T51" fmla="*/ 29 h 281"/>
                  <a:gd name="T52" fmla="*/ 158 w 268"/>
                  <a:gd name="T53" fmla="*/ 19 h 281"/>
                  <a:gd name="T54" fmla="*/ 178 w 268"/>
                  <a:gd name="T55" fmla="*/ 13 h 281"/>
                  <a:gd name="T56" fmla="*/ 193 w 268"/>
                  <a:gd name="T57" fmla="*/ 6 h 281"/>
                  <a:gd name="T58" fmla="*/ 202 w 268"/>
                  <a:gd name="T59" fmla="*/ 2 h 281"/>
                  <a:gd name="T60" fmla="*/ 212 w 268"/>
                  <a:gd name="T61" fmla="*/ 0 h 281"/>
                  <a:gd name="T62" fmla="*/ 222 w 268"/>
                  <a:gd name="T63" fmla="*/ 1 h 281"/>
                  <a:gd name="T64" fmla="*/ 235 w 268"/>
                  <a:gd name="T65" fmla="*/ 6 h 281"/>
                  <a:gd name="T66" fmla="*/ 252 w 268"/>
                  <a:gd name="T67" fmla="*/ 15 h 281"/>
                  <a:gd name="T68" fmla="*/ 264 w 268"/>
                  <a:gd name="T69" fmla="*/ 26 h 281"/>
                  <a:gd name="T70" fmla="*/ 268 w 268"/>
                  <a:gd name="T71" fmla="*/ 31 h 281"/>
                  <a:gd name="T72" fmla="*/ 262 w 268"/>
                  <a:gd name="T73" fmla="*/ 39 h 281"/>
                  <a:gd name="T74" fmla="*/ 255 w 268"/>
                  <a:gd name="T75" fmla="*/ 48 h 281"/>
                  <a:gd name="T76" fmla="*/ 245 w 268"/>
                  <a:gd name="T77" fmla="*/ 61 h 281"/>
                  <a:gd name="T78" fmla="*/ 235 w 268"/>
                  <a:gd name="T79" fmla="*/ 85 h 281"/>
                  <a:gd name="T80" fmla="*/ 220 w 268"/>
                  <a:gd name="T81" fmla="*/ 117 h 281"/>
                  <a:gd name="T82" fmla="*/ 202 w 268"/>
                  <a:gd name="T83" fmla="*/ 147 h 281"/>
                  <a:gd name="T84" fmla="*/ 180 w 268"/>
                  <a:gd name="T85" fmla="*/ 179 h 281"/>
                  <a:gd name="T86" fmla="*/ 149 w 268"/>
                  <a:gd name="T87" fmla="*/ 210 h 281"/>
                  <a:gd name="T88" fmla="*/ 108 w 268"/>
                  <a:gd name="T89" fmla="*/ 238 h 281"/>
                  <a:gd name="T90" fmla="*/ 66 w 268"/>
                  <a:gd name="T91" fmla="*/ 259 h 281"/>
                  <a:gd name="T92" fmla="*/ 44 w 268"/>
                  <a:gd name="T93" fmla="*/ 268 h 281"/>
                  <a:gd name="T94" fmla="*/ 25 w 268"/>
                  <a:gd name="T95" fmla="*/ 275 h 281"/>
                  <a:gd name="T96" fmla="*/ 12 w 268"/>
                  <a:gd name="T97" fmla="*/ 279 h 281"/>
                  <a:gd name="T98" fmla="*/ 4 w 268"/>
                  <a:gd name="T99" fmla="*/ 281 h 281"/>
                  <a:gd name="T100" fmla="*/ 0 w 268"/>
                  <a:gd name="T101" fmla="*/ 28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8" h="281">
                    <a:moveTo>
                      <a:pt x="0" y="280"/>
                    </a:moveTo>
                    <a:lnTo>
                      <a:pt x="0" y="280"/>
                    </a:lnTo>
                    <a:lnTo>
                      <a:pt x="0" y="277"/>
                    </a:lnTo>
                    <a:lnTo>
                      <a:pt x="2" y="276"/>
                    </a:lnTo>
                    <a:lnTo>
                      <a:pt x="4" y="275"/>
                    </a:lnTo>
                    <a:lnTo>
                      <a:pt x="7" y="272"/>
                    </a:lnTo>
                    <a:lnTo>
                      <a:pt x="10" y="269"/>
                    </a:lnTo>
                    <a:lnTo>
                      <a:pt x="14" y="267"/>
                    </a:lnTo>
                    <a:lnTo>
                      <a:pt x="18" y="263"/>
                    </a:lnTo>
                    <a:lnTo>
                      <a:pt x="23" y="260"/>
                    </a:lnTo>
                    <a:lnTo>
                      <a:pt x="28" y="256"/>
                    </a:lnTo>
                    <a:lnTo>
                      <a:pt x="35" y="252"/>
                    </a:lnTo>
                    <a:lnTo>
                      <a:pt x="41" y="248"/>
                    </a:lnTo>
                    <a:lnTo>
                      <a:pt x="48" y="243"/>
                    </a:lnTo>
                    <a:lnTo>
                      <a:pt x="56" y="239"/>
                    </a:lnTo>
                    <a:lnTo>
                      <a:pt x="64" y="234"/>
                    </a:lnTo>
                    <a:lnTo>
                      <a:pt x="73" y="229"/>
                    </a:lnTo>
                    <a:lnTo>
                      <a:pt x="91" y="217"/>
                    </a:lnTo>
                    <a:lnTo>
                      <a:pt x="107" y="205"/>
                    </a:lnTo>
                    <a:lnTo>
                      <a:pt x="123" y="192"/>
                    </a:lnTo>
                    <a:lnTo>
                      <a:pt x="129" y="185"/>
                    </a:lnTo>
                    <a:lnTo>
                      <a:pt x="137" y="177"/>
                    </a:lnTo>
                    <a:lnTo>
                      <a:pt x="144" y="171"/>
                    </a:lnTo>
                    <a:lnTo>
                      <a:pt x="149" y="163"/>
                    </a:lnTo>
                    <a:lnTo>
                      <a:pt x="156" y="155"/>
                    </a:lnTo>
                    <a:lnTo>
                      <a:pt x="161" y="147"/>
                    </a:lnTo>
                    <a:lnTo>
                      <a:pt x="166" y="139"/>
                    </a:lnTo>
                    <a:lnTo>
                      <a:pt x="170" y="131"/>
                    </a:lnTo>
                    <a:lnTo>
                      <a:pt x="176" y="122"/>
                    </a:lnTo>
                    <a:lnTo>
                      <a:pt x="180" y="114"/>
                    </a:lnTo>
                    <a:lnTo>
                      <a:pt x="183" y="105"/>
                    </a:lnTo>
                    <a:lnTo>
                      <a:pt x="186" y="97"/>
                    </a:lnTo>
                    <a:lnTo>
                      <a:pt x="190" y="89"/>
                    </a:lnTo>
                    <a:lnTo>
                      <a:pt x="193" y="82"/>
                    </a:lnTo>
                    <a:lnTo>
                      <a:pt x="195" y="76"/>
                    </a:lnTo>
                    <a:lnTo>
                      <a:pt x="197" y="69"/>
                    </a:lnTo>
                    <a:lnTo>
                      <a:pt x="199" y="64"/>
                    </a:lnTo>
                    <a:lnTo>
                      <a:pt x="201" y="59"/>
                    </a:lnTo>
                    <a:lnTo>
                      <a:pt x="202" y="55"/>
                    </a:lnTo>
                    <a:lnTo>
                      <a:pt x="203" y="51"/>
                    </a:lnTo>
                    <a:lnTo>
                      <a:pt x="205" y="47"/>
                    </a:lnTo>
                    <a:lnTo>
                      <a:pt x="205" y="44"/>
                    </a:lnTo>
                    <a:lnTo>
                      <a:pt x="206" y="42"/>
                    </a:lnTo>
                    <a:lnTo>
                      <a:pt x="206" y="40"/>
                    </a:lnTo>
                    <a:lnTo>
                      <a:pt x="206" y="39"/>
                    </a:lnTo>
                    <a:lnTo>
                      <a:pt x="205" y="38"/>
                    </a:lnTo>
                    <a:lnTo>
                      <a:pt x="203" y="38"/>
                    </a:lnTo>
                    <a:lnTo>
                      <a:pt x="199" y="38"/>
                    </a:lnTo>
                    <a:lnTo>
                      <a:pt x="195" y="38"/>
                    </a:lnTo>
                    <a:lnTo>
                      <a:pt x="189" y="38"/>
                    </a:lnTo>
                    <a:lnTo>
                      <a:pt x="182" y="39"/>
                    </a:lnTo>
                    <a:lnTo>
                      <a:pt x="176" y="42"/>
                    </a:lnTo>
                    <a:lnTo>
                      <a:pt x="166" y="43"/>
                    </a:lnTo>
                    <a:lnTo>
                      <a:pt x="156" y="46"/>
                    </a:lnTo>
                    <a:lnTo>
                      <a:pt x="145" y="48"/>
                    </a:lnTo>
                    <a:lnTo>
                      <a:pt x="136" y="51"/>
                    </a:lnTo>
                    <a:lnTo>
                      <a:pt x="128" y="54"/>
                    </a:lnTo>
                    <a:lnTo>
                      <a:pt x="122" y="55"/>
                    </a:lnTo>
                    <a:lnTo>
                      <a:pt x="115" y="57"/>
                    </a:lnTo>
                    <a:lnTo>
                      <a:pt x="111" y="57"/>
                    </a:lnTo>
                    <a:lnTo>
                      <a:pt x="107" y="59"/>
                    </a:lnTo>
                    <a:lnTo>
                      <a:pt x="104" y="59"/>
                    </a:lnTo>
                    <a:lnTo>
                      <a:pt x="101" y="59"/>
                    </a:lnTo>
                    <a:lnTo>
                      <a:pt x="97" y="57"/>
                    </a:lnTo>
                    <a:lnTo>
                      <a:pt x="91" y="56"/>
                    </a:lnTo>
                    <a:lnTo>
                      <a:pt x="86" y="54"/>
                    </a:lnTo>
                    <a:lnTo>
                      <a:pt x="83" y="52"/>
                    </a:lnTo>
                    <a:lnTo>
                      <a:pt x="81" y="51"/>
                    </a:lnTo>
                    <a:lnTo>
                      <a:pt x="79" y="50"/>
                    </a:lnTo>
                    <a:lnTo>
                      <a:pt x="78" y="48"/>
                    </a:lnTo>
                    <a:lnTo>
                      <a:pt x="77" y="47"/>
                    </a:lnTo>
                    <a:lnTo>
                      <a:pt x="77" y="44"/>
                    </a:lnTo>
                    <a:lnTo>
                      <a:pt x="76" y="40"/>
                    </a:lnTo>
                    <a:lnTo>
                      <a:pt x="87" y="39"/>
                    </a:lnTo>
                    <a:lnTo>
                      <a:pt x="99" y="36"/>
                    </a:lnTo>
                    <a:lnTo>
                      <a:pt x="111" y="34"/>
                    </a:lnTo>
                    <a:lnTo>
                      <a:pt x="122" y="31"/>
                    </a:lnTo>
                    <a:lnTo>
                      <a:pt x="131" y="29"/>
                    </a:lnTo>
                    <a:lnTo>
                      <a:pt x="140" y="26"/>
                    </a:lnTo>
                    <a:lnTo>
                      <a:pt x="149" y="23"/>
                    </a:lnTo>
                    <a:lnTo>
                      <a:pt x="158" y="19"/>
                    </a:lnTo>
                    <a:lnTo>
                      <a:pt x="166" y="17"/>
                    </a:lnTo>
                    <a:lnTo>
                      <a:pt x="173" y="14"/>
                    </a:lnTo>
                    <a:lnTo>
                      <a:pt x="178" y="13"/>
                    </a:lnTo>
                    <a:lnTo>
                      <a:pt x="183" y="10"/>
                    </a:lnTo>
                    <a:lnTo>
                      <a:pt x="189" y="9"/>
                    </a:lnTo>
                    <a:lnTo>
                      <a:pt x="193" y="6"/>
                    </a:lnTo>
                    <a:lnTo>
                      <a:pt x="195" y="5"/>
                    </a:lnTo>
                    <a:lnTo>
                      <a:pt x="198" y="5"/>
                    </a:lnTo>
                    <a:lnTo>
                      <a:pt x="202" y="2"/>
                    </a:lnTo>
                    <a:lnTo>
                      <a:pt x="206" y="1"/>
                    </a:lnTo>
                    <a:lnTo>
                      <a:pt x="208" y="0"/>
                    </a:lnTo>
                    <a:lnTo>
                      <a:pt x="212" y="0"/>
                    </a:lnTo>
                    <a:lnTo>
                      <a:pt x="215" y="0"/>
                    </a:lnTo>
                    <a:lnTo>
                      <a:pt x="218" y="0"/>
                    </a:lnTo>
                    <a:lnTo>
                      <a:pt x="222" y="1"/>
                    </a:lnTo>
                    <a:lnTo>
                      <a:pt x="224" y="2"/>
                    </a:lnTo>
                    <a:lnTo>
                      <a:pt x="230" y="5"/>
                    </a:lnTo>
                    <a:lnTo>
                      <a:pt x="235" y="6"/>
                    </a:lnTo>
                    <a:lnTo>
                      <a:pt x="240" y="9"/>
                    </a:lnTo>
                    <a:lnTo>
                      <a:pt x="247" y="13"/>
                    </a:lnTo>
                    <a:lnTo>
                      <a:pt x="252" y="15"/>
                    </a:lnTo>
                    <a:lnTo>
                      <a:pt x="257" y="19"/>
                    </a:lnTo>
                    <a:lnTo>
                      <a:pt x="261" y="23"/>
                    </a:lnTo>
                    <a:lnTo>
                      <a:pt x="264" y="26"/>
                    </a:lnTo>
                    <a:lnTo>
                      <a:pt x="266" y="29"/>
                    </a:lnTo>
                    <a:lnTo>
                      <a:pt x="268" y="30"/>
                    </a:lnTo>
                    <a:lnTo>
                      <a:pt x="268" y="31"/>
                    </a:lnTo>
                    <a:lnTo>
                      <a:pt x="268" y="32"/>
                    </a:lnTo>
                    <a:lnTo>
                      <a:pt x="265" y="35"/>
                    </a:lnTo>
                    <a:lnTo>
                      <a:pt x="262" y="39"/>
                    </a:lnTo>
                    <a:lnTo>
                      <a:pt x="260" y="42"/>
                    </a:lnTo>
                    <a:lnTo>
                      <a:pt x="257" y="46"/>
                    </a:lnTo>
                    <a:lnTo>
                      <a:pt x="255" y="48"/>
                    </a:lnTo>
                    <a:lnTo>
                      <a:pt x="251" y="52"/>
                    </a:lnTo>
                    <a:lnTo>
                      <a:pt x="248" y="56"/>
                    </a:lnTo>
                    <a:lnTo>
                      <a:pt x="245" y="61"/>
                    </a:lnTo>
                    <a:lnTo>
                      <a:pt x="241" y="68"/>
                    </a:lnTo>
                    <a:lnTo>
                      <a:pt x="239" y="76"/>
                    </a:lnTo>
                    <a:lnTo>
                      <a:pt x="235" y="85"/>
                    </a:lnTo>
                    <a:lnTo>
                      <a:pt x="231" y="96"/>
                    </a:lnTo>
                    <a:lnTo>
                      <a:pt x="226" y="106"/>
                    </a:lnTo>
                    <a:lnTo>
                      <a:pt x="220" y="117"/>
                    </a:lnTo>
                    <a:lnTo>
                      <a:pt x="215" y="127"/>
                    </a:lnTo>
                    <a:lnTo>
                      <a:pt x="208" y="138"/>
                    </a:lnTo>
                    <a:lnTo>
                      <a:pt x="202" y="147"/>
                    </a:lnTo>
                    <a:lnTo>
                      <a:pt x="195" y="158"/>
                    </a:lnTo>
                    <a:lnTo>
                      <a:pt x="187" y="168"/>
                    </a:lnTo>
                    <a:lnTo>
                      <a:pt x="180" y="179"/>
                    </a:lnTo>
                    <a:lnTo>
                      <a:pt x="170" y="189"/>
                    </a:lnTo>
                    <a:lnTo>
                      <a:pt x="160" y="200"/>
                    </a:lnTo>
                    <a:lnTo>
                      <a:pt x="149" y="210"/>
                    </a:lnTo>
                    <a:lnTo>
                      <a:pt x="136" y="219"/>
                    </a:lnTo>
                    <a:lnTo>
                      <a:pt x="123" y="229"/>
                    </a:lnTo>
                    <a:lnTo>
                      <a:pt x="108" y="238"/>
                    </a:lnTo>
                    <a:lnTo>
                      <a:pt x="93" y="246"/>
                    </a:lnTo>
                    <a:lnTo>
                      <a:pt x="76" y="255"/>
                    </a:lnTo>
                    <a:lnTo>
                      <a:pt x="66" y="259"/>
                    </a:lnTo>
                    <a:lnTo>
                      <a:pt x="58" y="262"/>
                    </a:lnTo>
                    <a:lnTo>
                      <a:pt x="50" y="266"/>
                    </a:lnTo>
                    <a:lnTo>
                      <a:pt x="44" y="268"/>
                    </a:lnTo>
                    <a:lnTo>
                      <a:pt x="37" y="271"/>
                    </a:lnTo>
                    <a:lnTo>
                      <a:pt x="31" y="272"/>
                    </a:lnTo>
                    <a:lnTo>
                      <a:pt x="25" y="275"/>
                    </a:lnTo>
                    <a:lnTo>
                      <a:pt x="20" y="276"/>
                    </a:lnTo>
                    <a:lnTo>
                      <a:pt x="16" y="277"/>
                    </a:lnTo>
                    <a:lnTo>
                      <a:pt x="12" y="279"/>
                    </a:lnTo>
                    <a:lnTo>
                      <a:pt x="10" y="280"/>
                    </a:lnTo>
                    <a:lnTo>
                      <a:pt x="7" y="280"/>
                    </a:lnTo>
                    <a:lnTo>
                      <a:pt x="4" y="281"/>
                    </a:lnTo>
                    <a:lnTo>
                      <a:pt x="3" y="281"/>
                    </a:lnTo>
                    <a:lnTo>
                      <a:pt x="2" y="281"/>
                    </a:lnTo>
                    <a:lnTo>
                      <a:pt x="0" y="280"/>
                    </a:lnTo>
                    <a:lnTo>
                      <a:pt x="0" y="28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673"/>
              <p:cNvSpPr/>
              <p:nvPr/>
            </p:nvSpPr>
            <p:spPr bwMode="auto">
              <a:xfrm>
                <a:off x="5832476" y="2852738"/>
                <a:ext cx="538163" cy="328613"/>
              </a:xfrm>
              <a:custGeom>
                <a:avLst/>
                <a:gdLst>
                  <a:gd name="T0" fmla="*/ 160 w 339"/>
                  <a:gd name="T1" fmla="*/ 166 h 207"/>
                  <a:gd name="T2" fmla="*/ 148 w 339"/>
                  <a:gd name="T3" fmla="*/ 150 h 207"/>
                  <a:gd name="T4" fmla="*/ 134 w 339"/>
                  <a:gd name="T5" fmla="*/ 131 h 207"/>
                  <a:gd name="T6" fmla="*/ 117 w 339"/>
                  <a:gd name="T7" fmla="*/ 110 h 207"/>
                  <a:gd name="T8" fmla="*/ 96 w 339"/>
                  <a:gd name="T9" fmla="*/ 89 h 207"/>
                  <a:gd name="T10" fmla="*/ 72 w 339"/>
                  <a:gd name="T11" fmla="*/ 67 h 207"/>
                  <a:gd name="T12" fmla="*/ 46 w 339"/>
                  <a:gd name="T13" fmla="*/ 43 h 207"/>
                  <a:gd name="T14" fmla="*/ 15 w 339"/>
                  <a:gd name="T15" fmla="*/ 20 h 207"/>
                  <a:gd name="T16" fmla="*/ 5 w 339"/>
                  <a:gd name="T17" fmla="*/ 2 h 207"/>
                  <a:gd name="T18" fmla="*/ 9 w 339"/>
                  <a:gd name="T19" fmla="*/ 1 h 207"/>
                  <a:gd name="T20" fmla="*/ 15 w 339"/>
                  <a:gd name="T21" fmla="*/ 0 h 207"/>
                  <a:gd name="T22" fmla="*/ 21 w 339"/>
                  <a:gd name="T23" fmla="*/ 1 h 207"/>
                  <a:gd name="T24" fmla="*/ 34 w 339"/>
                  <a:gd name="T25" fmla="*/ 5 h 207"/>
                  <a:gd name="T26" fmla="*/ 43 w 339"/>
                  <a:gd name="T27" fmla="*/ 9 h 207"/>
                  <a:gd name="T28" fmla="*/ 52 w 339"/>
                  <a:gd name="T29" fmla="*/ 14 h 207"/>
                  <a:gd name="T30" fmla="*/ 56 w 339"/>
                  <a:gd name="T31" fmla="*/ 18 h 207"/>
                  <a:gd name="T32" fmla="*/ 63 w 339"/>
                  <a:gd name="T33" fmla="*/ 24 h 207"/>
                  <a:gd name="T34" fmla="*/ 71 w 339"/>
                  <a:gd name="T35" fmla="*/ 29 h 207"/>
                  <a:gd name="T36" fmla="*/ 81 w 339"/>
                  <a:gd name="T37" fmla="*/ 37 h 207"/>
                  <a:gd name="T38" fmla="*/ 93 w 339"/>
                  <a:gd name="T39" fmla="*/ 46 h 207"/>
                  <a:gd name="T40" fmla="*/ 106 w 339"/>
                  <a:gd name="T41" fmla="*/ 56 h 207"/>
                  <a:gd name="T42" fmla="*/ 122 w 339"/>
                  <a:gd name="T43" fmla="*/ 68 h 207"/>
                  <a:gd name="T44" fmla="*/ 139 w 339"/>
                  <a:gd name="T45" fmla="*/ 81 h 207"/>
                  <a:gd name="T46" fmla="*/ 158 w 339"/>
                  <a:gd name="T47" fmla="*/ 96 h 207"/>
                  <a:gd name="T48" fmla="*/ 193 w 339"/>
                  <a:gd name="T49" fmla="*/ 121 h 207"/>
                  <a:gd name="T50" fmla="*/ 226 w 339"/>
                  <a:gd name="T51" fmla="*/ 141 h 207"/>
                  <a:gd name="T52" fmla="*/ 259 w 339"/>
                  <a:gd name="T53" fmla="*/ 156 h 207"/>
                  <a:gd name="T54" fmla="*/ 281 w 339"/>
                  <a:gd name="T55" fmla="*/ 166 h 207"/>
                  <a:gd name="T56" fmla="*/ 294 w 339"/>
                  <a:gd name="T57" fmla="*/ 171 h 207"/>
                  <a:gd name="T58" fmla="*/ 306 w 339"/>
                  <a:gd name="T59" fmla="*/ 176 h 207"/>
                  <a:gd name="T60" fmla="*/ 316 w 339"/>
                  <a:gd name="T61" fmla="*/ 180 h 207"/>
                  <a:gd name="T62" fmla="*/ 325 w 339"/>
                  <a:gd name="T63" fmla="*/ 184 h 207"/>
                  <a:gd name="T64" fmla="*/ 331 w 339"/>
                  <a:gd name="T65" fmla="*/ 188 h 207"/>
                  <a:gd name="T66" fmla="*/ 335 w 339"/>
                  <a:gd name="T67" fmla="*/ 191 h 207"/>
                  <a:gd name="T68" fmla="*/ 338 w 339"/>
                  <a:gd name="T69" fmla="*/ 193 h 207"/>
                  <a:gd name="T70" fmla="*/ 339 w 339"/>
                  <a:gd name="T71" fmla="*/ 195 h 207"/>
                  <a:gd name="T72" fmla="*/ 337 w 339"/>
                  <a:gd name="T73" fmla="*/ 197 h 207"/>
                  <a:gd name="T74" fmla="*/ 329 w 339"/>
                  <a:gd name="T75" fmla="*/ 199 h 207"/>
                  <a:gd name="T76" fmla="*/ 316 w 339"/>
                  <a:gd name="T77" fmla="*/ 201 h 207"/>
                  <a:gd name="T78" fmla="*/ 291 w 339"/>
                  <a:gd name="T79" fmla="*/ 204 h 207"/>
                  <a:gd name="T80" fmla="*/ 260 w 339"/>
                  <a:gd name="T81" fmla="*/ 205 h 207"/>
                  <a:gd name="T82" fmla="*/ 239 w 339"/>
                  <a:gd name="T83" fmla="*/ 207 h 207"/>
                  <a:gd name="T84" fmla="*/ 227 w 339"/>
                  <a:gd name="T85" fmla="*/ 207 h 207"/>
                  <a:gd name="T86" fmla="*/ 217 w 339"/>
                  <a:gd name="T87" fmla="*/ 207 h 207"/>
                  <a:gd name="T88" fmla="*/ 205 w 339"/>
                  <a:gd name="T89" fmla="*/ 204 h 207"/>
                  <a:gd name="T90" fmla="*/ 194 w 339"/>
                  <a:gd name="T91" fmla="*/ 201 h 207"/>
                  <a:gd name="T92" fmla="*/ 185 w 339"/>
                  <a:gd name="T93" fmla="*/ 195 h 207"/>
                  <a:gd name="T94" fmla="*/ 175 w 339"/>
                  <a:gd name="T95" fmla="*/ 185 h 207"/>
                  <a:gd name="T96" fmla="*/ 165 w 339"/>
                  <a:gd name="T97" fmla="*/ 174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9" h="207">
                    <a:moveTo>
                      <a:pt x="165" y="174"/>
                    </a:moveTo>
                    <a:lnTo>
                      <a:pt x="160" y="166"/>
                    </a:lnTo>
                    <a:lnTo>
                      <a:pt x="155" y="158"/>
                    </a:lnTo>
                    <a:lnTo>
                      <a:pt x="148" y="150"/>
                    </a:lnTo>
                    <a:lnTo>
                      <a:pt x="142" y="141"/>
                    </a:lnTo>
                    <a:lnTo>
                      <a:pt x="134" y="131"/>
                    </a:lnTo>
                    <a:lnTo>
                      <a:pt x="126" y="121"/>
                    </a:lnTo>
                    <a:lnTo>
                      <a:pt x="117" y="110"/>
                    </a:lnTo>
                    <a:lnTo>
                      <a:pt x="106" y="100"/>
                    </a:lnTo>
                    <a:lnTo>
                      <a:pt x="96" y="89"/>
                    </a:lnTo>
                    <a:lnTo>
                      <a:pt x="84" y="77"/>
                    </a:lnTo>
                    <a:lnTo>
                      <a:pt x="72" y="67"/>
                    </a:lnTo>
                    <a:lnTo>
                      <a:pt x="59" y="55"/>
                    </a:lnTo>
                    <a:lnTo>
                      <a:pt x="46" y="43"/>
                    </a:lnTo>
                    <a:lnTo>
                      <a:pt x="31" y="31"/>
                    </a:lnTo>
                    <a:lnTo>
                      <a:pt x="15" y="20"/>
                    </a:lnTo>
                    <a:lnTo>
                      <a:pt x="0" y="6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9" y="1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21" y="1"/>
                    </a:lnTo>
                    <a:lnTo>
                      <a:pt x="27" y="4"/>
                    </a:lnTo>
                    <a:lnTo>
                      <a:pt x="34" y="5"/>
                    </a:lnTo>
                    <a:lnTo>
                      <a:pt x="38" y="8"/>
                    </a:lnTo>
                    <a:lnTo>
                      <a:pt x="43" y="9"/>
                    </a:lnTo>
                    <a:lnTo>
                      <a:pt x="47" y="12"/>
                    </a:lnTo>
                    <a:lnTo>
                      <a:pt x="52" y="14"/>
                    </a:lnTo>
                    <a:lnTo>
                      <a:pt x="54" y="16"/>
                    </a:lnTo>
                    <a:lnTo>
                      <a:pt x="56" y="18"/>
                    </a:lnTo>
                    <a:lnTo>
                      <a:pt x="59" y="20"/>
                    </a:lnTo>
                    <a:lnTo>
                      <a:pt x="63" y="24"/>
                    </a:lnTo>
                    <a:lnTo>
                      <a:pt x="67" y="26"/>
                    </a:lnTo>
                    <a:lnTo>
                      <a:pt x="71" y="29"/>
                    </a:lnTo>
                    <a:lnTo>
                      <a:pt x="76" y="33"/>
                    </a:lnTo>
                    <a:lnTo>
                      <a:pt x="81" y="37"/>
                    </a:lnTo>
                    <a:lnTo>
                      <a:pt x="86" y="42"/>
                    </a:lnTo>
                    <a:lnTo>
                      <a:pt x="93" y="46"/>
                    </a:lnTo>
                    <a:lnTo>
                      <a:pt x="100" y="51"/>
                    </a:lnTo>
                    <a:lnTo>
                      <a:pt x="106" y="56"/>
                    </a:lnTo>
                    <a:lnTo>
                      <a:pt x="114" y="63"/>
                    </a:lnTo>
                    <a:lnTo>
                      <a:pt x="122" y="68"/>
                    </a:lnTo>
                    <a:lnTo>
                      <a:pt x="131" y="75"/>
                    </a:lnTo>
                    <a:lnTo>
                      <a:pt x="139" y="81"/>
                    </a:lnTo>
                    <a:lnTo>
                      <a:pt x="148" y="89"/>
                    </a:lnTo>
                    <a:lnTo>
                      <a:pt x="158" y="96"/>
                    </a:lnTo>
                    <a:lnTo>
                      <a:pt x="176" y="109"/>
                    </a:lnTo>
                    <a:lnTo>
                      <a:pt x="193" y="121"/>
                    </a:lnTo>
                    <a:lnTo>
                      <a:pt x="210" y="131"/>
                    </a:lnTo>
                    <a:lnTo>
                      <a:pt x="226" y="141"/>
                    </a:lnTo>
                    <a:lnTo>
                      <a:pt x="243" y="149"/>
                    </a:lnTo>
                    <a:lnTo>
                      <a:pt x="259" y="156"/>
                    </a:lnTo>
                    <a:lnTo>
                      <a:pt x="275" y="163"/>
                    </a:lnTo>
                    <a:lnTo>
                      <a:pt x="281" y="166"/>
                    </a:lnTo>
                    <a:lnTo>
                      <a:pt x="288" y="168"/>
                    </a:lnTo>
                    <a:lnTo>
                      <a:pt x="294" y="171"/>
                    </a:lnTo>
                    <a:lnTo>
                      <a:pt x="301" y="174"/>
                    </a:lnTo>
                    <a:lnTo>
                      <a:pt x="306" y="176"/>
                    </a:lnTo>
                    <a:lnTo>
                      <a:pt x="312" y="178"/>
                    </a:lnTo>
                    <a:lnTo>
                      <a:pt x="316" y="180"/>
                    </a:lnTo>
                    <a:lnTo>
                      <a:pt x="321" y="183"/>
                    </a:lnTo>
                    <a:lnTo>
                      <a:pt x="325" y="184"/>
                    </a:lnTo>
                    <a:lnTo>
                      <a:pt x="327" y="185"/>
                    </a:lnTo>
                    <a:lnTo>
                      <a:pt x="331" y="188"/>
                    </a:lnTo>
                    <a:lnTo>
                      <a:pt x="334" y="189"/>
                    </a:lnTo>
                    <a:lnTo>
                      <a:pt x="335" y="191"/>
                    </a:lnTo>
                    <a:lnTo>
                      <a:pt x="337" y="192"/>
                    </a:lnTo>
                    <a:lnTo>
                      <a:pt x="338" y="193"/>
                    </a:lnTo>
                    <a:lnTo>
                      <a:pt x="339" y="193"/>
                    </a:lnTo>
                    <a:lnTo>
                      <a:pt x="339" y="195"/>
                    </a:lnTo>
                    <a:lnTo>
                      <a:pt x="339" y="196"/>
                    </a:lnTo>
                    <a:lnTo>
                      <a:pt x="337" y="197"/>
                    </a:lnTo>
                    <a:lnTo>
                      <a:pt x="333" y="197"/>
                    </a:lnTo>
                    <a:lnTo>
                      <a:pt x="329" y="199"/>
                    </a:lnTo>
                    <a:lnTo>
                      <a:pt x="323" y="200"/>
                    </a:lnTo>
                    <a:lnTo>
                      <a:pt x="316" y="201"/>
                    </a:lnTo>
                    <a:lnTo>
                      <a:pt x="308" y="201"/>
                    </a:lnTo>
                    <a:lnTo>
                      <a:pt x="291" y="204"/>
                    </a:lnTo>
                    <a:lnTo>
                      <a:pt x="275" y="204"/>
                    </a:lnTo>
                    <a:lnTo>
                      <a:pt x="260" y="205"/>
                    </a:lnTo>
                    <a:lnTo>
                      <a:pt x="246" y="207"/>
                    </a:lnTo>
                    <a:lnTo>
                      <a:pt x="239" y="207"/>
                    </a:lnTo>
                    <a:lnTo>
                      <a:pt x="233" y="207"/>
                    </a:lnTo>
                    <a:lnTo>
                      <a:pt x="227" y="207"/>
                    </a:lnTo>
                    <a:lnTo>
                      <a:pt x="222" y="207"/>
                    </a:lnTo>
                    <a:lnTo>
                      <a:pt x="217" y="207"/>
                    </a:lnTo>
                    <a:lnTo>
                      <a:pt x="213" y="205"/>
                    </a:lnTo>
                    <a:lnTo>
                      <a:pt x="205" y="204"/>
                    </a:lnTo>
                    <a:lnTo>
                      <a:pt x="200" y="203"/>
                    </a:lnTo>
                    <a:lnTo>
                      <a:pt x="194" y="201"/>
                    </a:lnTo>
                    <a:lnTo>
                      <a:pt x="190" y="199"/>
                    </a:lnTo>
                    <a:lnTo>
                      <a:pt x="185" y="195"/>
                    </a:lnTo>
                    <a:lnTo>
                      <a:pt x="180" y="191"/>
                    </a:lnTo>
                    <a:lnTo>
                      <a:pt x="175" y="185"/>
                    </a:lnTo>
                    <a:lnTo>
                      <a:pt x="171" y="180"/>
                    </a:lnTo>
                    <a:lnTo>
                      <a:pt x="165" y="174"/>
                    </a:lnTo>
                    <a:lnTo>
                      <a:pt x="165" y="174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674"/>
              <p:cNvSpPr/>
              <p:nvPr/>
            </p:nvSpPr>
            <p:spPr bwMode="auto">
              <a:xfrm>
                <a:off x="5680076" y="2862263"/>
                <a:ext cx="95250" cy="177800"/>
              </a:xfrm>
              <a:custGeom>
                <a:avLst/>
                <a:gdLst>
                  <a:gd name="T0" fmla="*/ 18 w 60"/>
                  <a:gd name="T1" fmla="*/ 19 h 112"/>
                  <a:gd name="T2" fmla="*/ 18 w 60"/>
                  <a:gd name="T3" fmla="*/ 14 h 112"/>
                  <a:gd name="T4" fmla="*/ 17 w 60"/>
                  <a:gd name="T5" fmla="*/ 10 h 112"/>
                  <a:gd name="T6" fmla="*/ 17 w 60"/>
                  <a:gd name="T7" fmla="*/ 7 h 112"/>
                  <a:gd name="T8" fmla="*/ 17 w 60"/>
                  <a:gd name="T9" fmla="*/ 4 h 112"/>
                  <a:gd name="T10" fmla="*/ 17 w 60"/>
                  <a:gd name="T11" fmla="*/ 3 h 112"/>
                  <a:gd name="T12" fmla="*/ 18 w 60"/>
                  <a:gd name="T13" fmla="*/ 2 h 112"/>
                  <a:gd name="T14" fmla="*/ 19 w 60"/>
                  <a:gd name="T15" fmla="*/ 0 h 112"/>
                  <a:gd name="T16" fmla="*/ 21 w 60"/>
                  <a:gd name="T17" fmla="*/ 0 h 112"/>
                  <a:gd name="T18" fmla="*/ 22 w 60"/>
                  <a:gd name="T19" fmla="*/ 2 h 112"/>
                  <a:gd name="T20" fmla="*/ 23 w 60"/>
                  <a:gd name="T21" fmla="*/ 2 h 112"/>
                  <a:gd name="T22" fmla="*/ 26 w 60"/>
                  <a:gd name="T23" fmla="*/ 3 h 112"/>
                  <a:gd name="T24" fmla="*/ 28 w 60"/>
                  <a:gd name="T25" fmla="*/ 4 h 112"/>
                  <a:gd name="T26" fmla="*/ 32 w 60"/>
                  <a:gd name="T27" fmla="*/ 7 h 112"/>
                  <a:gd name="T28" fmla="*/ 35 w 60"/>
                  <a:gd name="T29" fmla="*/ 8 h 112"/>
                  <a:gd name="T30" fmla="*/ 39 w 60"/>
                  <a:gd name="T31" fmla="*/ 11 h 112"/>
                  <a:gd name="T32" fmla="*/ 44 w 60"/>
                  <a:gd name="T33" fmla="*/ 14 h 112"/>
                  <a:gd name="T34" fmla="*/ 48 w 60"/>
                  <a:gd name="T35" fmla="*/ 16 h 112"/>
                  <a:gd name="T36" fmla="*/ 51 w 60"/>
                  <a:gd name="T37" fmla="*/ 19 h 112"/>
                  <a:gd name="T38" fmla="*/ 53 w 60"/>
                  <a:gd name="T39" fmla="*/ 23 h 112"/>
                  <a:gd name="T40" fmla="*/ 56 w 60"/>
                  <a:gd name="T41" fmla="*/ 25 h 112"/>
                  <a:gd name="T42" fmla="*/ 57 w 60"/>
                  <a:gd name="T43" fmla="*/ 28 h 112"/>
                  <a:gd name="T44" fmla="*/ 59 w 60"/>
                  <a:gd name="T45" fmla="*/ 31 h 112"/>
                  <a:gd name="T46" fmla="*/ 60 w 60"/>
                  <a:gd name="T47" fmla="*/ 33 h 112"/>
                  <a:gd name="T48" fmla="*/ 60 w 60"/>
                  <a:gd name="T49" fmla="*/ 37 h 112"/>
                  <a:gd name="T50" fmla="*/ 59 w 60"/>
                  <a:gd name="T51" fmla="*/ 39 h 112"/>
                  <a:gd name="T52" fmla="*/ 59 w 60"/>
                  <a:gd name="T53" fmla="*/ 41 h 112"/>
                  <a:gd name="T54" fmla="*/ 57 w 60"/>
                  <a:gd name="T55" fmla="*/ 43 h 112"/>
                  <a:gd name="T56" fmla="*/ 55 w 60"/>
                  <a:gd name="T57" fmla="*/ 46 h 112"/>
                  <a:gd name="T58" fmla="*/ 53 w 60"/>
                  <a:gd name="T59" fmla="*/ 49 h 112"/>
                  <a:gd name="T60" fmla="*/ 51 w 60"/>
                  <a:gd name="T61" fmla="*/ 53 h 112"/>
                  <a:gd name="T62" fmla="*/ 48 w 60"/>
                  <a:gd name="T63" fmla="*/ 57 h 112"/>
                  <a:gd name="T64" fmla="*/ 46 w 60"/>
                  <a:gd name="T65" fmla="*/ 62 h 112"/>
                  <a:gd name="T66" fmla="*/ 43 w 60"/>
                  <a:gd name="T67" fmla="*/ 66 h 112"/>
                  <a:gd name="T68" fmla="*/ 39 w 60"/>
                  <a:gd name="T69" fmla="*/ 71 h 112"/>
                  <a:gd name="T70" fmla="*/ 36 w 60"/>
                  <a:gd name="T71" fmla="*/ 78 h 112"/>
                  <a:gd name="T72" fmla="*/ 32 w 60"/>
                  <a:gd name="T73" fmla="*/ 83 h 112"/>
                  <a:gd name="T74" fmla="*/ 27 w 60"/>
                  <a:gd name="T75" fmla="*/ 90 h 112"/>
                  <a:gd name="T76" fmla="*/ 23 w 60"/>
                  <a:gd name="T77" fmla="*/ 98 h 112"/>
                  <a:gd name="T78" fmla="*/ 18 w 60"/>
                  <a:gd name="T79" fmla="*/ 104 h 112"/>
                  <a:gd name="T80" fmla="*/ 13 w 60"/>
                  <a:gd name="T81" fmla="*/ 112 h 112"/>
                  <a:gd name="T82" fmla="*/ 0 w 60"/>
                  <a:gd name="T83" fmla="*/ 112 h 112"/>
                  <a:gd name="T84" fmla="*/ 3 w 60"/>
                  <a:gd name="T85" fmla="*/ 103 h 112"/>
                  <a:gd name="T86" fmla="*/ 6 w 60"/>
                  <a:gd name="T87" fmla="*/ 94 h 112"/>
                  <a:gd name="T88" fmla="*/ 9 w 60"/>
                  <a:gd name="T89" fmla="*/ 85 h 112"/>
                  <a:gd name="T90" fmla="*/ 11 w 60"/>
                  <a:gd name="T91" fmla="*/ 77 h 112"/>
                  <a:gd name="T92" fmla="*/ 13 w 60"/>
                  <a:gd name="T93" fmla="*/ 70 h 112"/>
                  <a:gd name="T94" fmla="*/ 15 w 60"/>
                  <a:gd name="T95" fmla="*/ 62 h 112"/>
                  <a:gd name="T96" fmla="*/ 17 w 60"/>
                  <a:gd name="T97" fmla="*/ 56 h 112"/>
                  <a:gd name="T98" fmla="*/ 18 w 60"/>
                  <a:gd name="T99" fmla="*/ 50 h 112"/>
                  <a:gd name="T100" fmla="*/ 19 w 60"/>
                  <a:gd name="T101" fmla="*/ 44 h 112"/>
                  <a:gd name="T102" fmla="*/ 19 w 60"/>
                  <a:gd name="T103" fmla="*/ 39 h 112"/>
                  <a:gd name="T104" fmla="*/ 19 w 60"/>
                  <a:gd name="T105" fmla="*/ 35 h 112"/>
                  <a:gd name="T106" fmla="*/ 21 w 60"/>
                  <a:gd name="T107" fmla="*/ 31 h 112"/>
                  <a:gd name="T108" fmla="*/ 21 w 60"/>
                  <a:gd name="T109" fmla="*/ 27 h 112"/>
                  <a:gd name="T110" fmla="*/ 19 w 60"/>
                  <a:gd name="T111" fmla="*/ 23 h 112"/>
                  <a:gd name="T112" fmla="*/ 19 w 60"/>
                  <a:gd name="T113" fmla="*/ 20 h 112"/>
                  <a:gd name="T114" fmla="*/ 18 w 60"/>
                  <a:gd name="T115" fmla="*/ 19 h 112"/>
                  <a:gd name="T116" fmla="*/ 18 w 60"/>
                  <a:gd name="T117" fmla="*/ 1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0" h="112">
                    <a:moveTo>
                      <a:pt x="18" y="19"/>
                    </a:moveTo>
                    <a:lnTo>
                      <a:pt x="18" y="14"/>
                    </a:lnTo>
                    <a:lnTo>
                      <a:pt x="17" y="10"/>
                    </a:lnTo>
                    <a:lnTo>
                      <a:pt x="17" y="7"/>
                    </a:lnTo>
                    <a:lnTo>
                      <a:pt x="17" y="4"/>
                    </a:lnTo>
                    <a:lnTo>
                      <a:pt x="17" y="3"/>
                    </a:lnTo>
                    <a:lnTo>
                      <a:pt x="18" y="2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2" y="2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8" y="4"/>
                    </a:lnTo>
                    <a:lnTo>
                      <a:pt x="32" y="7"/>
                    </a:lnTo>
                    <a:lnTo>
                      <a:pt x="35" y="8"/>
                    </a:lnTo>
                    <a:lnTo>
                      <a:pt x="39" y="11"/>
                    </a:lnTo>
                    <a:lnTo>
                      <a:pt x="44" y="14"/>
                    </a:lnTo>
                    <a:lnTo>
                      <a:pt x="48" y="16"/>
                    </a:lnTo>
                    <a:lnTo>
                      <a:pt x="51" y="19"/>
                    </a:lnTo>
                    <a:lnTo>
                      <a:pt x="53" y="23"/>
                    </a:lnTo>
                    <a:lnTo>
                      <a:pt x="56" y="25"/>
                    </a:lnTo>
                    <a:lnTo>
                      <a:pt x="57" y="28"/>
                    </a:lnTo>
                    <a:lnTo>
                      <a:pt x="59" y="31"/>
                    </a:lnTo>
                    <a:lnTo>
                      <a:pt x="60" y="33"/>
                    </a:lnTo>
                    <a:lnTo>
                      <a:pt x="60" y="37"/>
                    </a:lnTo>
                    <a:lnTo>
                      <a:pt x="59" y="39"/>
                    </a:lnTo>
                    <a:lnTo>
                      <a:pt x="59" y="41"/>
                    </a:lnTo>
                    <a:lnTo>
                      <a:pt x="57" y="43"/>
                    </a:lnTo>
                    <a:lnTo>
                      <a:pt x="55" y="46"/>
                    </a:lnTo>
                    <a:lnTo>
                      <a:pt x="53" y="49"/>
                    </a:lnTo>
                    <a:lnTo>
                      <a:pt x="51" y="53"/>
                    </a:lnTo>
                    <a:lnTo>
                      <a:pt x="48" y="57"/>
                    </a:lnTo>
                    <a:lnTo>
                      <a:pt x="46" y="62"/>
                    </a:lnTo>
                    <a:lnTo>
                      <a:pt x="43" y="66"/>
                    </a:lnTo>
                    <a:lnTo>
                      <a:pt x="39" y="71"/>
                    </a:lnTo>
                    <a:lnTo>
                      <a:pt x="36" y="78"/>
                    </a:lnTo>
                    <a:lnTo>
                      <a:pt x="32" y="83"/>
                    </a:lnTo>
                    <a:lnTo>
                      <a:pt x="27" y="90"/>
                    </a:lnTo>
                    <a:lnTo>
                      <a:pt x="23" y="98"/>
                    </a:lnTo>
                    <a:lnTo>
                      <a:pt x="18" y="104"/>
                    </a:lnTo>
                    <a:lnTo>
                      <a:pt x="13" y="112"/>
                    </a:lnTo>
                    <a:lnTo>
                      <a:pt x="0" y="112"/>
                    </a:lnTo>
                    <a:lnTo>
                      <a:pt x="3" y="103"/>
                    </a:lnTo>
                    <a:lnTo>
                      <a:pt x="6" y="94"/>
                    </a:lnTo>
                    <a:lnTo>
                      <a:pt x="9" y="85"/>
                    </a:lnTo>
                    <a:lnTo>
                      <a:pt x="11" y="77"/>
                    </a:lnTo>
                    <a:lnTo>
                      <a:pt x="13" y="70"/>
                    </a:lnTo>
                    <a:lnTo>
                      <a:pt x="15" y="62"/>
                    </a:lnTo>
                    <a:lnTo>
                      <a:pt x="17" y="56"/>
                    </a:lnTo>
                    <a:lnTo>
                      <a:pt x="18" y="50"/>
                    </a:lnTo>
                    <a:lnTo>
                      <a:pt x="19" y="44"/>
                    </a:lnTo>
                    <a:lnTo>
                      <a:pt x="19" y="39"/>
                    </a:lnTo>
                    <a:lnTo>
                      <a:pt x="19" y="35"/>
                    </a:lnTo>
                    <a:lnTo>
                      <a:pt x="21" y="31"/>
                    </a:lnTo>
                    <a:lnTo>
                      <a:pt x="21" y="27"/>
                    </a:lnTo>
                    <a:lnTo>
                      <a:pt x="19" y="23"/>
                    </a:lnTo>
                    <a:lnTo>
                      <a:pt x="19" y="20"/>
                    </a:lnTo>
                    <a:lnTo>
                      <a:pt x="18" y="19"/>
                    </a:lnTo>
                    <a:lnTo>
                      <a:pt x="18" y="19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675"/>
              <p:cNvSpPr/>
              <p:nvPr/>
            </p:nvSpPr>
            <p:spPr bwMode="auto">
              <a:xfrm>
                <a:off x="5391151" y="3003550"/>
                <a:ext cx="431800" cy="142875"/>
              </a:xfrm>
              <a:custGeom>
                <a:avLst/>
                <a:gdLst>
                  <a:gd name="T0" fmla="*/ 45 w 272"/>
                  <a:gd name="T1" fmla="*/ 90 h 90"/>
                  <a:gd name="T2" fmla="*/ 38 w 272"/>
                  <a:gd name="T3" fmla="*/ 89 h 90"/>
                  <a:gd name="T4" fmla="*/ 31 w 272"/>
                  <a:gd name="T5" fmla="*/ 85 h 90"/>
                  <a:gd name="T6" fmla="*/ 24 w 272"/>
                  <a:gd name="T7" fmla="*/ 79 h 90"/>
                  <a:gd name="T8" fmla="*/ 14 w 272"/>
                  <a:gd name="T9" fmla="*/ 72 h 90"/>
                  <a:gd name="T10" fmla="*/ 6 w 272"/>
                  <a:gd name="T11" fmla="*/ 65 h 90"/>
                  <a:gd name="T12" fmla="*/ 2 w 272"/>
                  <a:gd name="T13" fmla="*/ 59 h 90"/>
                  <a:gd name="T14" fmla="*/ 0 w 272"/>
                  <a:gd name="T15" fmla="*/ 54 h 90"/>
                  <a:gd name="T16" fmla="*/ 1 w 272"/>
                  <a:gd name="T17" fmla="*/ 51 h 90"/>
                  <a:gd name="T18" fmla="*/ 4 w 272"/>
                  <a:gd name="T19" fmla="*/ 50 h 90"/>
                  <a:gd name="T20" fmla="*/ 9 w 272"/>
                  <a:gd name="T21" fmla="*/ 48 h 90"/>
                  <a:gd name="T22" fmla="*/ 17 w 272"/>
                  <a:gd name="T23" fmla="*/ 47 h 90"/>
                  <a:gd name="T24" fmla="*/ 26 w 272"/>
                  <a:gd name="T25" fmla="*/ 48 h 90"/>
                  <a:gd name="T26" fmla="*/ 34 w 272"/>
                  <a:gd name="T27" fmla="*/ 48 h 90"/>
                  <a:gd name="T28" fmla="*/ 41 w 272"/>
                  <a:gd name="T29" fmla="*/ 48 h 90"/>
                  <a:gd name="T30" fmla="*/ 47 w 272"/>
                  <a:gd name="T31" fmla="*/ 47 h 90"/>
                  <a:gd name="T32" fmla="*/ 51 w 272"/>
                  <a:gd name="T33" fmla="*/ 47 h 90"/>
                  <a:gd name="T34" fmla="*/ 56 w 272"/>
                  <a:gd name="T35" fmla="*/ 46 h 90"/>
                  <a:gd name="T36" fmla="*/ 66 w 272"/>
                  <a:gd name="T37" fmla="*/ 43 h 90"/>
                  <a:gd name="T38" fmla="*/ 76 w 272"/>
                  <a:gd name="T39" fmla="*/ 40 h 90"/>
                  <a:gd name="T40" fmla="*/ 89 w 272"/>
                  <a:gd name="T41" fmla="*/ 38 h 90"/>
                  <a:gd name="T42" fmla="*/ 106 w 272"/>
                  <a:gd name="T43" fmla="*/ 34 h 90"/>
                  <a:gd name="T44" fmla="*/ 125 w 272"/>
                  <a:gd name="T45" fmla="*/ 29 h 90"/>
                  <a:gd name="T46" fmla="*/ 146 w 272"/>
                  <a:gd name="T47" fmla="*/ 23 h 90"/>
                  <a:gd name="T48" fmla="*/ 167 w 272"/>
                  <a:gd name="T49" fmla="*/ 18 h 90"/>
                  <a:gd name="T50" fmla="*/ 187 w 272"/>
                  <a:gd name="T51" fmla="*/ 13 h 90"/>
                  <a:gd name="T52" fmla="*/ 203 w 272"/>
                  <a:gd name="T53" fmla="*/ 9 h 90"/>
                  <a:gd name="T54" fmla="*/ 218 w 272"/>
                  <a:gd name="T55" fmla="*/ 6 h 90"/>
                  <a:gd name="T56" fmla="*/ 230 w 272"/>
                  <a:gd name="T57" fmla="*/ 4 h 90"/>
                  <a:gd name="T58" fmla="*/ 241 w 272"/>
                  <a:gd name="T59" fmla="*/ 1 h 90"/>
                  <a:gd name="T60" fmla="*/ 249 w 272"/>
                  <a:gd name="T61" fmla="*/ 0 h 90"/>
                  <a:gd name="T62" fmla="*/ 255 w 272"/>
                  <a:gd name="T63" fmla="*/ 0 h 90"/>
                  <a:gd name="T64" fmla="*/ 263 w 272"/>
                  <a:gd name="T65" fmla="*/ 0 h 90"/>
                  <a:gd name="T66" fmla="*/ 268 w 272"/>
                  <a:gd name="T67" fmla="*/ 0 h 90"/>
                  <a:gd name="T68" fmla="*/ 272 w 272"/>
                  <a:gd name="T69" fmla="*/ 1 h 90"/>
                  <a:gd name="T70" fmla="*/ 272 w 272"/>
                  <a:gd name="T71" fmla="*/ 2 h 90"/>
                  <a:gd name="T72" fmla="*/ 271 w 272"/>
                  <a:gd name="T73" fmla="*/ 4 h 90"/>
                  <a:gd name="T74" fmla="*/ 266 w 272"/>
                  <a:gd name="T75" fmla="*/ 6 h 90"/>
                  <a:gd name="T76" fmla="*/ 258 w 272"/>
                  <a:gd name="T77" fmla="*/ 10 h 90"/>
                  <a:gd name="T78" fmla="*/ 246 w 272"/>
                  <a:gd name="T79" fmla="*/ 15 h 90"/>
                  <a:gd name="T80" fmla="*/ 230 w 272"/>
                  <a:gd name="T81" fmla="*/ 22 h 90"/>
                  <a:gd name="T82" fmla="*/ 213 w 272"/>
                  <a:gd name="T83" fmla="*/ 29 h 90"/>
                  <a:gd name="T84" fmla="*/ 191 w 272"/>
                  <a:gd name="T85" fmla="*/ 38 h 90"/>
                  <a:gd name="T86" fmla="*/ 167 w 272"/>
                  <a:gd name="T87" fmla="*/ 47 h 90"/>
                  <a:gd name="T88" fmla="*/ 142 w 272"/>
                  <a:gd name="T89" fmla="*/ 58 h 90"/>
                  <a:gd name="T90" fmla="*/ 120 w 272"/>
                  <a:gd name="T91" fmla="*/ 65 h 90"/>
                  <a:gd name="T92" fmla="*/ 100 w 272"/>
                  <a:gd name="T93" fmla="*/ 73 h 90"/>
                  <a:gd name="T94" fmla="*/ 84 w 272"/>
                  <a:gd name="T95" fmla="*/ 79 h 90"/>
                  <a:gd name="T96" fmla="*/ 70 w 272"/>
                  <a:gd name="T97" fmla="*/ 84 h 90"/>
                  <a:gd name="T98" fmla="*/ 59 w 272"/>
                  <a:gd name="T99" fmla="*/ 87 h 90"/>
                  <a:gd name="T100" fmla="*/ 52 w 272"/>
                  <a:gd name="T101" fmla="*/ 89 h 90"/>
                  <a:gd name="T102" fmla="*/ 47 w 272"/>
                  <a:gd name="T103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2" h="90">
                    <a:moveTo>
                      <a:pt x="47" y="90"/>
                    </a:moveTo>
                    <a:lnTo>
                      <a:pt x="45" y="90"/>
                    </a:lnTo>
                    <a:lnTo>
                      <a:pt x="42" y="90"/>
                    </a:lnTo>
                    <a:lnTo>
                      <a:pt x="38" y="89"/>
                    </a:lnTo>
                    <a:lnTo>
                      <a:pt x="35" y="88"/>
                    </a:lnTo>
                    <a:lnTo>
                      <a:pt x="31" y="85"/>
                    </a:lnTo>
                    <a:lnTo>
                      <a:pt x="27" y="83"/>
                    </a:lnTo>
                    <a:lnTo>
                      <a:pt x="24" y="79"/>
                    </a:lnTo>
                    <a:lnTo>
                      <a:pt x="20" y="76"/>
                    </a:lnTo>
                    <a:lnTo>
                      <a:pt x="14" y="72"/>
                    </a:lnTo>
                    <a:lnTo>
                      <a:pt x="10" y="68"/>
                    </a:lnTo>
                    <a:lnTo>
                      <a:pt x="6" y="65"/>
                    </a:lnTo>
                    <a:lnTo>
                      <a:pt x="4" y="61"/>
                    </a:lnTo>
                    <a:lnTo>
                      <a:pt x="2" y="59"/>
                    </a:lnTo>
                    <a:lnTo>
                      <a:pt x="1" y="56"/>
                    </a:lnTo>
                    <a:lnTo>
                      <a:pt x="0" y="54"/>
                    </a:lnTo>
                    <a:lnTo>
                      <a:pt x="1" y="52"/>
                    </a:lnTo>
                    <a:lnTo>
                      <a:pt x="1" y="51"/>
                    </a:lnTo>
                    <a:lnTo>
                      <a:pt x="2" y="50"/>
                    </a:lnTo>
                    <a:lnTo>
                      <a:pt x="4" y="50"/>
                    </a:lnTo>
                    <a:lnTo>
                      <a:pt x="6" y="48"/>
                    </a:lnTo>
                    <a:lnTo>
                      <a:pt x="9" y="48"/>
                    </a:lnTo>
                    <a:lnTo>
                      <a:pt x="13" y="47"/>
                    </a:lnTo>
                    <a:lnTo>
                      <a:pt x="17" y="47"/>
                    </a:lnTo>
                    <a:lnTo>
                      <a:pt x="22" y="47"/>
                    </a:lnTo>
                    <a:lnTo>
                      <a:pt x="26" y="48"/>
                    </a:lnTo>
                    <a:lnTo>
                      <a:pt x="30" y="48"/>
                    </a:lnTo>
                    <a:lnTo>
                      <a:pt x="34" y="48"/>
                    </a:lnTo>
                    <a:lnTo>
                      <a:pt x="38" y="48"/>
                    </a:lnTo>
                    <a:lnTo>
                      <a:pt x="41" y="48"/>
                    </a:lnTo>
                    <a:lnTo>
                      <a:pt x="43" y="48"/>
                    </a:lnTo>
                    <a:lnTo>
                      <a:pt x="47" y="47"/>
                    </a:lnTo>
                    <a:lnTo>
                      <a:pt x="49" y="47"/>
                    </a:lnTo>
                    <a:lnTo>
                      <a:pt x="51" y="47"/>
                    </a:lnTo>
                    <a:lnTo>
                      <a:pt x="54" y="46"/>
                    </a:lnTo>
                    <a:lnTo>
                      <a:pt x="56" y="46"/>
                    </a:lnTo>
                    <a:lnTo>
                      <a:pt x="60" y="44"/>
                    </a:lnTo>
                    <a:lnTo>
                      <a:pt x="66" y="43"/>
                    </a:lnTo>
                    <a:lnTo>
                      <a:pt x="71" y="43"/>
                    </a:lnTo>
                    <a:lnTo>
                      <a:pt x="76" y="40"/>
                    </a:lnTo>
                    <a:lnTo>
                      <a:pt x="83" y="39"/>
                    </a:lnTo>
                    <a:lnTo>
                      <a:pt x="89" y="38"/>
                    </a:lnTo>
                    <a:lnTo>
                      <a:pt x="97" y="36"/>
                    </a:lnTo>
                    <a:lnTo>
                      <a:pt x="106" y="34"/>
                    </a:lnTo>
                    <a:lnTo>
                      <a:pt x="116" y="31"/>
                    </a:lnTo>
                    <a:lnTo>
                      <a:pt x="125" y="29"/>
                    </a:lnTo>
                    <a:lnTo>
                      <a:pt x="135" y="26"/>
                    </a:lnTo>
                    <a:lnTo>
                      <a:pt x="146" y="23"/>
                    </a:lnTo>
                    <a:lnTo>
                      <a:pt x="156" y="21"/>
                    </a:lnTo>
                    <a:lnTo>
                      <a:pt x="167" y="18"/>
                    </a:lnTo>
                    <a:lnTo>
                      <a:pt x="178" y="15"/>
                    </a:lnTo>
                    <a:lnTo>
                      <a:pt x="187" y="13"/>
                    </a:lnTo>
                    <a:lnTo>
                      <a:pt x="195" y="11"/>
                    </a:lnTo>
                    <a:lnTo>
                      <a:pt x="203" y="9"/>
                    </a:lnTo>
                    <a:lnTo>
                      <a:pt x="210" y="8"/>
                    </a:lnTo>
                    <a:lnTo>
                      <a:pt x="218" y="6"/>
                    </a:lnTo>
                    <a:lnTo>
                      <a:pt x="224" y="5"/>
                    </a:lnTo>
                    <a:lnTo>
                      <a:pt x="230" y="4"/>
                    </a:lnTo>
                    <a:lnTo>
                      <a:pt x="235" y="2"/>
                    </a:lnTo>
                    <a:lnTo>
                      <a:pt x="241" y="1"/>
                    </a:lnTo>
                    <a:lnTo>
                      <a:pt x="245" y="1"/>
                    </a:lnTo>
                    <a:lnTo>
                      <a:pt x="249" y="0"/>
                    </a:lnTo>
                    <a:lnTo>
                      <a:pt x="253" y="0"/>
                    </a:lnTo>
                    <a:lnTo>
                      <a:pt x="255" y="0"/>
                    </a:lnTo>
                    <a:lnTo>
                      <a:pt x="259" y="0"/>
                    </a:lnTo>
                    <a:lnTo>
                      <a:pt x="263" y="0"/>
                    </a:lnTo>
                    <a:lnTo>
                      <a:pt x="266" y="0"/>
                    </a:lnTo>
                    <a:lnTo>
                      <a:pt x="268" y="0"/>
                    </a:lnTo>
                    <a:lnTo>
                      <a:pt x="271" y="1"/>
                    </a:lnTo>
                    <a:lnTo>
                      <a:pt x="272" y="1"/>
                    </a:lnTo>
                    <a:lnTo>
                      <a:pt x="272" y="2"/>
                    </a:lnTo>
                    <a:lnTo>
                      <a:pt x="272" y="2"/>
                    </a:lnTo>
                    <a:lnTo>
                      <a:pt x="272" y="4"/>
                    </a:lnTo>
                    <a:lnTo>
                      <a:pt x="271" y="4"/>
                    </a:lnTo>
                    <a:lnTo>
                      <a:pt x="268" y="5"/>
                    </a:lnTo>
                    <a:lnTo>
                      <a:pt x="266" y="6"/>
                    </a:lnTo>
                    <a:lnTo>
                      <a:pt x="262" y="9"/>
                    </a:lnTo>
                    <a:lnTo>
                      <a:pt x="258" y="10"/>
                    </a:lnTo>
                    <a:lnTo>
                      <a:pt x="253" y="13"/>
                    </a:lnTo>
                    <a:lnTo>
                      <a:pt x="246" y="15"/>
                    </a:lnTo>
                    <a:lnTo>
                      <a:pt x="238" y="18"/>
                    </a:lnTo>
                    <a:lnTo>
                      <a:pt x="230" y="22"/>
                    </a:lnTo>
                    <a:lnTo>
                      <a:pt x="222" y="26"/>
                    </a:lnTo>
                    <a:lnTo>
                      <a:pt x="213" y="29"/>
                    </a:lnTo>
                    <a:lnTo>
                      <a:pt x="203" y="33"/>
                    </a:lnTo>
                    <a:lnTo>
                      <a:pt x="191" y="38"/>
                    </a:lnTo>
                    <a:lnTo>
                      <a:pt x="179" y="42"/>
                    </a:lnTo>
                    <a:lnTo>
                      <a:pt x="167" y="47"/>
                    </a:lnTo>
                    <a:lnTo>
                      <a:pt x="154" y="52"/>
                    </a:lnTo>
                    <a:lnTo>
                      <a:pt x="142" y="58"/>
                    </a:lnTo>
                    <a:lnTo>
                      <a:pt x="130" y="61"/>
                    </a:lnTo>
                    <a:lnTo>
                      <a:pt x="120" y="65"/>
                    </a:lnTo>
                    <a:lnTo>
                      <a:pt x="109" y="69"/>
                    </a:lnTo>
                    <a:lnTo>
                      <a:pt x="100" y="73"/>
                    </a:lnTo>
                    <a:lnTo>
                      <a:pt x="92" y="76"/>
                    </a:lnTo>
                    <a:lnTo>
                      <a:pt x="84" y="79"/>
                    </a:lnTo>
                    <a:lnTo>
                      <a:pt x="76" y="81"/>
                    </a:lnTo>
                    <a:lnTo>
                      <a:pt x="70" y="84"/>
                    </a:lnTo>
                    <a:lnTo>
                      <a:pt x="64" y="85"/>
                    </a:lnTo>
                    <a:lnTo>
                      <a:pt x="59" y="87"/>
                    </a:lnTo>
                    <a:lnTo>
                      <a:pt x="55" y="89"/>
                    </a:lnTo>
                    <a:lnTo>
                      <a:pt x="52" y="89"/>
                    </a:lnTo>
                    <a:lnTo>
                      <a:pt x="50" y="90"/>
                    </a:lnTo>
                    <a:lnTo>
                      <a:pt x="47" y="90"/>
                    </a:lnTo>
                    <a:lnTo>
                      <a:pt x="47" y="90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94" name="椭圆 193"/>
          <p:cNvSpPr/>
          <p:nvPr/>
        </p:nvSpPr>
        <p:spPr>
          <a:xfrm>
            <a:off x="5815327" y="2120987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TextBox 16">
            <a:hlinkClick r:id="rId14" action="ppaction://hlinkfile"/>
          </p:cNvPr>
          <p:cNvSpPr txBox="1"/>
          <p:nvPr/>
        </p:nvSpPr>
        <p:spPr>
          <a:xfrm>
            <a:off x="4408230" y="2015440"/>
            <a:ext cx="1050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刺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6" name="图片 195">
            <a:hlinkClick r:id="rId12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870" y="3358759"/>
            <a:ext cx="1146122" cy="1152128"/>
          </a:xfrm>
          <a:prstGeom prst="rect">
            <a:avLst/>
          </a:prstGeom>
        </p:spPr>
      </p:pic>
      <p:sp>
        <p:nvSpPr>
          <p:cNvPr id="207" name="椭圆 206"/>
          <p:cNvSpPr/>
          <p:nvPr/>
        </p:nvSpPr>
        <p:spPr>
          <a:xfrm>
            <a:off x="7162439" y="3404537"/>
            <a:ext cx="1125553" cy="1073984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8" name="TextBox 207">
            <a:hlinkClick r:id="rId15" action="ppaction://hlinkfile"/>
          </p:cNvPr>
          <p:cNvSpPr txBox="1"/>
          <p:nvPr/>
        </p:nvSpPr>
        <p:spPr>
          <a:xfrm>
            <a:off x="7142500" y="3219822"/>
            <a:ext cx="1050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业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9" name="矩形 208"/>
          <p:cNvSpPr/>
          <p:nvPr/>
        </p:nvSpPr>
        <p:spPr>
          <a:xfrm>
            <a:off x="7164288" y="4590106"/>
            <a:ext cx="1268232" cy="455859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 animBg="1"/>
      <p:bldP spid="182" grpId="0" animBg="1"/>
      <p:bldP spid="158" grpId="0" animBg="1"/>
      <p:bldP spid="159" grpId="0" animBg="1"/>
      <p:bldP spid="160" grpId="0" animBg="1"/>
      <p:bldP spid="161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94" grpId="0" animBg="1"/>
      <p:bldP spid="207" grpId="0" animBg="1"/>
      <p:bldP spid="20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8"/>
          <p:cNvSpPr txBox="1">
            <a:spLocks noChangeArrowheads="1"/>
          </p:cNvSpPr>
          <p:nvPr/>
        </p:nvSpPr>
        <p:spPr bwMode="auto">
          <a:xfrm>
            <a:off x="653193" y="1162761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gǔ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17441" y="2045281"/>
            <a:ext cx="2318547" cy="2326669"/>
            <a:chOff x="5534807" y="1672548"/>
            <a:chExt cx="2318547" cy="2326669"/>
          </a:xfrm>
        </p:grpSpPr>
        <p:sp>
          <p:nvSpPr>
            <p:cNvPr id="10" name="矩形 9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1278238" y="2321799"/>
            <a:ext cx="1996953" cy="1773632"/>
            <a:chOff x="5391151" y="2311400"/>
            <a:chExt cx="979488" cy="869951"/>
          </a:xfrm>
        </p:grpSpPr>
        <p:sp>
          <p:nvSpPr>
            <p:cNvPr id="16" name="Freeform 663"/>
            <p:cNvSpPr/>
            <p:nvPr/>
          </p:nvSpPr>
          <p:spPr bwMode="auto">
            <a:xfrm>
              <a:off x="5449888" y="2492375"/>
              <a:ext cx="395288" cy="92075"/>
            </a:xfrm>
            <a:custGeom>
              <a:avLst/>
              <a:gdLst>
                <a:gd name="T0" fmla="*/ 5 w 249"/>
                <a:gd name="T1" fmla="*/ 54 h 58"/>
                <a:gd name="T2" fmla="*/ 1 w 249"/>
                <a:gd name="T3" fmla="*/ 46 h 58"/>
                <a:gd name="T4" fmla="*/ 37 w 249"/>
                <a:gd name="T5" fmla="*/ 37 h 58"/>
                <a:gd name="T6" fmla="*/ 110 w 249"/>
                <a:gd name="T7" fmla="*/ 21 h 58"/>
                <a:gd name="T8" fmla="*/ 154 w 249"/>
                <a:gd name="T9" fmla="*/ 10 h 58"/>
                <a:gd name="T10" fmla="*/ 170 w 249"/>
                <a:gd name="T11" fmla="*/ 7 h 58"/>
                <a:gd name="T12" fmla="*/ 184 w 249"/>
                <a:gd name="T13" fmla="*/ 4 h 58"/>
                <a:gd name="T14" fmla="*/ 196 w 249"/>
                <a:gd name="T15" fmla="*/ 2 h 58"/>
                <a:gd name="T16" fmla="*/ 206 w 249"/>
                <a:gd name="T17" fmla="*/ 2 h 58"/>
                <a:gd name="T18" fmla="*/ 217 w 249"/>
                <a:gd name="T19" fmla="*/ 0 h 58"/>
                <a:gd name="T20" fmla="*/ 225 w 249"/>
                <a:gd name="T21" fmla="*/ 0 h 58"/>
                <a:gd name="T22" fmla="*/ 230 w 249"/>
                <a:gd name="T23" fmla="*/ 0 h 58"/>
                <a:gd name="T24" fmla="*/ 237 w 249"/>
                <a:gd name="T25" fmla="*/ 3 h 58"/>
                <a:gd name="T26" fmla="*/ 243 w 249"/>
                <a:gd name="T27" fmla="*/ 7 h 58"/>
                <a:gd name="T28" fmla="*/ 246 w 249"/>
                <a:gd name="T29" fmla="*/ 8 h 58"/>
                <a:gd name="T30" fmla="*/ 249 w 249"/>
                <a:gd name="T31" fmla="*/ 11 h 58"/>
                <a:gd name="T32" fmla="*/ 249 w 249"/>
                <a:gd name="T33" fmla="*/ 14 h 58"/>
                <a:gd name="T34" fmla="*/ 246 w 249"/>
                <a:gd name="T35" fmla="*/ 16 h 58"/>
                <a:gd name="T36" fmla="*/ 243 w 249"/>
                <a:gd name="T37" fmla="*/ 17 h 58"/>
                <a:gd name="T38" fmla="*/ 238 w 249"/>
                <a:gd name="T39" fmla="*/ 20 h 58"/>
                <a:gd name="T40" fmla="*/ 231 w 249"/>
                <a:gd name="T41" fmla="*/ 21 h 58"/>
                <a:gd name="T42" fmla="*/ 222 w 249"/>
                <a:gd name="T43" fmla="*/ 25 h 58"/>
                <a:gd name="T44" fmla="*/ 212 w 249"/>
                <a:gd name="T45" fmla="*/ 28 h 58"/>
                <a:gd name="T46" fmla="*/ 197 w 249"/>
                <a:gd name="T47" fmla="*/ 31 h 58"/>
                <a:gd name="T48" fmla="*/ 180 w 249"/>
                <a:gd name="T49" fmla="*/ 35 h 58"/>
                <a:gd name="T50" fmla="*/ 159 w 249"/>
                <a:gd name="T51" fmla="*/ 39 h 58"/>
                <a:gd name="T52" fmla="*/ 134 w 249"/>
                <a:gd name="T53" fmla="*/ 42 h 58"/>
                <a:gd name="T54" fmla="*/ 106 w 249"/>
                <a:gd name="T55" fmla="*/ 48 h 58"/>
                <a:gd name="T56" fmla="*/ 92 w 249"/>
                <a:gd name="T57" fmla="*/ 50 h 58"/>
                <a:gd name="T58" fmla="*/ 79 w 249"/>
                <a:gd name="T59" fmla="*/ 53 h 58"/>
                <a:gd name="T60" fmla="*/ 67 w 249"/>
                <a:gd name="T61" fmla="*/ 56 h 58"/>
                <a:gd name="T62" fmla="*/ 56 w 249"/>
                <a:gd name="T63" fmla="*/ 57 h 58"/>
                <a:gd name="T64" fmla="*/ 47 w 249"/>
                <a:gd name="T65" fmla="*/ 57 h 58"/>
                <a:gd name="T66" fmla="*/ 41 w 249"/>
                <a:gd name="T67" fmla="*/ 58 h 58"/>
                <a:gd name="T68" fmla="*/ 35 w 249"/>
                <a:gd name="T69" fmla="*/ 58 h 58"/>
                <a:gd name="T70" fmla="*/ 31 w 249"/>
                <a:gd name="T71" fmla="*/ 58 h 58"/>
                <a:gd name="T72" fmla="*/ 18 w 249"/>
                <a:gd name="T73" fmla="*/ 58 h 58"/>
                <a:gd name="T74" fmla="*/ 8 w 249"/>
                <a:gd name="T75" fmla="*/ 5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9" h="58">
                  <a:moveTo>
                    <a:pt x="8" y="56"/>
                  </a:moveTo>
                  <a:lnTo>
                    <a:pt x="5" y="54"/>
                  </a:lnTo>
                  <a:lnTo>
                    <a:pt x="2" y="50"/>
                  </a:lnTo>
                  <a:lnTo>
                    <a:pt x="1" y="46"/>
                  </a:lnTo>
                  <a:lnTo>
                    <a:pt x="0" y="42"/>
                  </a:lnTo>
                  <a:lnTo>
                    <a:pt x="37" y="37"/>
                  </a:lnTo>
                  <a:lnTo>
                    <a:pt x="73" y="29"/>
                  </a:lnTo>
                  <a:lnTo>
                    <a:pt x="110" y="21"/>
                  </a:lnTo>
                  <a:lnTo>
                    <a:pt x="145" y="12"/>
                  </a:lnTo>
                  <a:lnTo>
                    <a:pt x="154" y="10"/>
                  </a:lnTo>
                  <a:lnTo>
                    <a:pt x="162" y="8"/>
                  </a:lnTo>
                  <a:lnTo>
                    <a:pt x="170" y="7"/>
                  </a:lnTo>
                  <a:lnTo>
                    <a:pt x="176" y="6"/>
                  </a:lnTo>
                  <a:lnTo>
                    <a:pt x="184" y="4"/>
                  </a:lnTo>
                  <a:lnTo>
                    <a:pt x="191" y="3"/>
                  </a:lnTo>
                  <a:lnTo>
                    <a:pt x="196" y="2"/>
                  </a:lnTo>
                  <a:lnTo>
                    <a:pt x="201" y="2"/>
                  </a:lnTo>
                  <a:lnTo>
                    <a:pt x="206" y="2"/>
                  </a:lnTo>
                  <a:lnTo>
                    <a:pt x="212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5" y="0"/>
                  </a:lnTo>
                  <a:lnTo>
                    <a:pt x="227" y="0"/>
                  </a:lnTo>
                  <a:lnTo>
                    <a:pt x="230" y="0"/>
                  </a:lnTo>
                  <a:lnTo>
                    <a:pt x="233" y="2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3" y="7"/>
                  </a:lnTo>
                  <a:lnTo>
                    <a:pt x="245" y="8"/>
                  </a:lnTo>
                  <a:lnTo>
                    <a:pt x="246" y="8"/>
                  </a:lnTo>
                  <a:lnTo>
                    <a:pt x="247" y="10"/>
                  </a:lnTo>
                  <a:lnTo>
                    <a:pt x="249" y="11"/>
                  </a:lnTo>
                  <a:lnTo>
                    <a:pt x="249" y="12"/>
                  </a:lnTo>
                  <a:lnTo>
                    <a:pt x="249" y="14"/>
                  </a:lnTo>
                  <a:lnTo>
                    <a:pt x="247" y="15"/>
                  </a:lnTo>
                  <a:lnTo>
                    <a:pt x="246" y="16"/>
                  </a:lnTo>
                  <a:lnTo>
                    <a:pt x="245" y="16"/>
                  </a:lnTo>
                  <a:lnTo>
                    <a:pt x="243" y="17"/>
                  </a:lnTo>
                  <a:lnTo>
                    <a:pt x="241" y="19"/>
                  </a:lnTo>
                  <a:lnTo>
                    <a:pt x="238" y="20"/>
                  </a:lnTo>
                  <a:lnTo>
                    <a:pt x="235" y="20"/>
                  </a:lnTo>
                  <a:lnTo>
                    <a:pt x="231" y="21"/>
                  </a:lnTo>
                  <a:lnTo>
                    <a:pt x="227" y="23"/>
                  </a:lnTo>
                  <a:lnTo>
                    <a:pt x="222" y="25"/>
                  </a:lnTo>
                  <a:lnTo>
                    <a:pt x="217" y="27"/>
                  </a:lnTo>
                  <a:lnTo>
                    <a:pt x="212" y="28"/>
                  </a:lnTo>
                  <a:lnTo>
                    <a:pt x="204" y="29"/>
                  </a:lnTo>
                  <a:lnTo>
                    <a:pt x="197" y="31"/>
                  </a:lnTo>
                  <a:lnTo>
                    <a:pt x="189" y="32"/>
                  </a:lnTo>
                  <a:lnTo>
                    <a:pt x="180" y="35"/>
                  </a:lnTo>
                  <a:lnTo>
                    <a:pt x="170" y="36"/>
                  </a:lnTo>
                  <a:lnTo>
                    <a:pt x="159" y="39"/>
                  </a:lnTo>
                  <a:lnTo>
                    <a:pt x="147" y="40"/>
                  </a:lnTo>
                  <a:lnTo>
                    <a:pt x="134" y="42"/>
                  </a:lnTo>
                  <a:lnTo>
                    <a:pt x="121" y="45"/>
                  </a:lnTo>
                  <a:lnTo>
                    <a:pt x="106" y="48"/>
                  </a:lnTo>
                  <a:lnTo>
                    <a:pt x="98" y="49"/>
                  </a:lnTo>
                  <a:lnTo>
                    <a:pt x="92" y="50"/>
                  </a:lnTo>
                  <a:lnTo>
                    <a:pt x="85" y="52"/>
                  </a:lnTo>
                  <a:lnTo>
                    <a:pt x="79" y="53"/>
                  </a:lnTo>
                  <a:lnTo>
                    <a:pt x="72" y="54"/>
                  </a:lnTo>
                  <a:lnTo>
                    <a:pt x="67" y="56"/>
                  </a:lnTo>
                  <a:lnTo>
                    <a:pt x="62" y="56"/>
                  </a:lnTo>
                  <a:lnTo>
                    <a:pt x="56" y="57"/>
                  </a:lnTo>
                  <a:lnTo>
                    <a:pt x="51" y="57"/>
                  </a:lnTo>
                  <a:lnTo>
                    <a:pt x="47" y="57"/>
                  </a:lnTo>
                  <a:lnTo>
                    <a:pt x="43" y="58"/>
                  </a:lnTo>
                  <a:lnTo>
                    <a:pt x="41" y="58"/>
                  </a:lnTo>
                  <a:lnTo>
                    <a:pt x="38" y="58"/>
                  </a:lnTo>
                  <a:lnTo>
                    <a:pt x="35" y="58"/>
                  </a:lnTo>
                  <a:lnTo>
                    <a:pt x="33" y="58"/>
                  </a:lnTo>
                  <a:lnTo>
                    <a:pt x="31" y="58"/>
                  </a:lnTo>
                  <a:lnTo>
                    <a:pt x="23" y="58"/>
                  </a:lnTo>
                  <a:lnTo>
                    <a:pt x="18" y="58"/>
                  </a:lnTo>
                  <a:lnTo>
                    <a:pt x="13" y="58"/>
                  </a:lnTo>
                  <a:lnTo>
                    <a:pt x="8" y="56"/>
                  </a:lnTo>
                  <a:lnTo>
                    <a:pt x="8" y="5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64"/>
            <p:cNvSpPr/>
            <p:nvPr/>
          </p:nvSpPr>
          <p:spPr bwMode="auto">
            <a:xfrm>
              <a:off x="5519738" y="2605088"/>
              <a:ext cx="274638" cy="79375"/>
            </a:xfrm>
            <a:custGeom>
              <a:avLst/>
              <a:gdLst>
                <a:gd name="T0" fmla="*/ 0 w 173"/>
                <a:gd name="T1" fmla="*/ 40 h 50"/>
                <a:gd name="T2" fmla="*/ 2 w 173"/>
                <a:gd name="T3" fmla="*/ 37 h 50"/>
                <a:gd name="T4" fmla="*/ 6 w 173"/>
                <a:gd name="T5" fmla="*/ 36 h 50"/>
                <a:gd name="T6" fmla="*/ 12 w 173"/>
                <a:gd name="T7" fmla="*/ 33 h 50"/>
                <a:gd name="T8" fmla="*/ 23 w 173"/>
                <a:gd name="T9" fmla="*/ 31 h 50"/>
                <a:gd name="T10" fmla="*/ 35 w 173"/>
                <a:gd name="T11" fmla="*/ 27 h 50"/>
                <a:gd name="T12" fmla="*/ 49 w 173"/>
                <a:gd name="T13" fmla="*/ 23 h 50"/>
                <a:gd name="T14" fmla="*/ 66 w 173"/>
                <a:gd name="T15" fmla="*/ 19 h 50"/>
                <a:gd name="T16" fmla="*/ 85 w 173"/>
                <a:gd name="T17" fmla="*/ 15 h 50"/>
                <a:gd name="T18" fmla="*/ 101 w 173"/>
                <a:gd name="T19" fmla="*/ 11 h 50"/>
                <a:gd name="T20" fmla="*/ 115 w 173"/>
                <a:gd name="T21" fmla="*/ 8 h 50"/>
                <a:gd name="T22" fmla="*/ 127 w 173"/>
                <a:gd name="T23" fmla="*/ 6 h 50"/>
                <a:gd name="T24" fmla="*/ 136 w 173"/>
                <a:gd name="T25" fmla="*/ 3 h 50"/>
                <a:gd name="T26" fmla="*/ 144 w 173"/>
                <a:gd name="T27" fmla="*/ 2 h 50"/>
                <a:gd name="T28" fmla="*/ 149 w 173"/>
                <a:gd name="T29" fmla="*/ 2 h 50"/>
                <a:gd name="T30" fmla="*/ 152 w 173"/>
                <a:gd name="T31" fmla="*/ 0 h 50"/>
                <a:gd name="T32" fmla="*/ 154 w 173"/>
                <a:gd name="T33" fmla="*/ 0 h 50"/>
                <a:gd name="T34" fmla="*/ 158 w 173"/>
                <a:gd name="T35" fmla="*/ 2 h 50"/>
                <a:gd name="T36" fmla="*/ 164 w 173"/>
                <a:gd name="T37" fmla="*/ 3 h 50"/>
                <a:gd name="T38" fmla="*/ 169 w 173"/>
                <a:gd name="T39" fmla="*/ 4 h 50"/>
                <a:gd name="T40" fmla="*/ 172 w 173"/>
                <a:gd name="T41" fmla="*/ 7 h 50"/>
                <a:gd name="T42" fmla="*/ 173 w 173"/>
                <a:gd name="T43" fmla="*/ 10 h 50"/>
                <a:gd name="T44" fmla="*/ 172 w 173"/>
                <a:gd name="T45" fmla="*/ 12 h 50"/>
                <a:gd name="T46" fmla="*/ 170 w 173"/>
                <a:gd name="T47" fmla="*/ 15 h 50"/>
                <a:gd name="T48" fmla="*/ 166 w 173"/>
                <a:gd name="T49" fmla="*/ 18 h 50"/>
                <a:gd name="T50" fmla="*/ 161 w 173"/>
                <a:gd name="T51" fmla="*/ 19 h 50"/>
                <a:gd name="T52" fmla="*/ 154 w 173"/>
                <a:gd name="T53" fmla="*/ 22 h 50"/>
                <a:gd name="T54" fmla="*/ 145 w 173"/>
                <a:gd name="T55" fmla="*/ 24 h 50"/>
                <a:gd name="T56" fmla="*/ 135 w 173"/>
                <a:gd name="T57" fmla="*/ 27 h 50"/>
                <a:gd name="T58" fmla="*/ 123 w 173"/>
                <a:gd name="T59" fmla="*/ 31 h 50"/>
                <a:gd name="T60" fmla="*/ 108 w 173"/>
                <a:gd name="T61" fmla="*/ 33 h 50"/>
                <a:gd name="T62" fmla="*/ 94 w 173"/>
                <a:gd name="T63" fmla="*/ 36 h 50"/>
                <a:gd name="T64" fmla="*/ 79 w 173"/>
                <a:gd name="T65" fmla="*/ 40 h 50"/>
                <a:gd name="T66" fmla="*/ 68 w 173"/>
                <a:gd name="T67" fmla="*/ 43 h 50"/>
                <a:gd name="T68" fmla="*/ 57 w 173"/>
                <a:gd name="T69" fmla="*/ 45 h 50"/>
                <a:gd name="T70" fmla="*/ 49 w 173"/>
                <a:gd name="T71" fmla="*/ 48 h 50"/>
                <a:gd name="T72" fmla="*/ 43 w 173"/>
                <a:gd name="T73" fmla="*/ 49 h 50"/>
                <a:gd name="T74" fmla="*/ 37 w 173"/>
                <a:gd name="T75" fmla="*/ 49 h 50"/>
                <a:gd name="T76" fmla="*/ 35 w 173"/>
                <a:gd name="T77" fmla="*/ 50 h 50"/>
                <a:gd name="T78" fmla="*/ 29 w 173"/>
                <a:gd name="T79" fmla="*/ 50 h 50"/>
                <a:gd name="T80" fmla="*/ 22 w 173"/>
                <a:gd name="T81" fmla="*/ 47 h 50"/>
                <a:gd name="T82" fmla="*/ 11 w 173"/>
                <a:gd name="T83" fmla="*/ 44 h 50"/>
                <a:gd name="T84" fmla="*/ 3 w 173"/>
                <a:gd name="T85" fmla="*/ 41 h 50"/>
                <a:gd name="T86" fmla="*/ 0 w 173"/>
                <a:gd name="T87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3" h="50">
                  <a:moveTo>
                    <a:pt x="0" y="40"/>
                  </a:moveTo>
                  <a:lnTo>
                    <a:pt x="0" y="40"/>
                  </a:lnTo>
                  <a:lnTo>
                    <a:pt x="0" y="39"/>
                  </a:lnTo>
                  <a:lnTo>
                    <a:pt x="2" y="37"/>
                  </a:lnTo>
                  <a:lnTo>
                    <a:pt x="3" y="37"/>
                  </a:lnTo>
                  <a:lnTo>
                    <a:pt x="6" y="36"/>
                  </a:lnTo>
                  <a:lnTo>
                    <a:pt x="10" y="35"/>
                  </a:lnTo>
                  <a:lnTo>
                    <a:pt x="12" y="33"/>
                  </a:lnTo>
                  <a:lnTo>
                    <a:pt x="18" y="32"/>
                  </a:lnTo>
                  <a:lnTo>
                    <a:pt x="23" y="31"/>
                  </a:lnTo>
                  <a:lnTo>
                    <a:pt x="28" y="29"/>
                  </a:lnTo>
                  <a:lnTo>
                    <a:pt x="35" y="27"/>
                  </a:lnTo>
                  <a:lnTo>
                    <a:pt x="41" y="25"/>
                  </a:lnTo>
                  <a:lnTo>
                    <a:pt x="49" y="23"/>
                  </a:lnTo>
                  <a:lnTo>
                    <a:pt x="57" y="22"/>
                  </a:lnTo>
                  <a:lnTo>
                    <a:pt x="66" y="19"/>
                  </a:lnTo>
                  <a:lnTo>
                    <a:pt x="75" y="16"/>
                  </a:lnTo>
                  <a:lnTo>
                    <a:pt x="85" y="15"/>
                  </a:lnTo>
                  <a:lnTo>
                    <a:pt x="93" y="12"/>
                  </a:lnTo>
                  <a:lnTo>
                    <a:pt x="101" y="11"/>
                  </a:lnTo>
                  <a:lnTo>
                    <a:pt x="108" y="10"/>
                  </a:lnTo>
                  <a:lnTo>
                    <a:pt x="115" y="8"/>
                  </a:lnTo>
                  <a:lnTo>
                    <a:pt x="120" y="7"/>
                  </a:lnTo>
                  <a:lnTo>
                    <a:pt x="127" y="6"/>
                  </a:lnTo>
                  <a:lnTo>
                    <a:pt x="132" y="4"/>
                  </a:lnTo>
                  <a:lnTo>
                    <a:pt x="136" y="3"/>
                  </a:lnTo>
                  <a:lnTo>
                    <a:pt x="140" y="3"/>
                  </a:lnTo>
                  <a:lnTo>
                    <a:pt x="144" y="2"/>
                  </a:lnTo>
                  <a:lnTo>
                    <a:pt x="147" y="2"/>
                  </a:lnTo>
                  <a:lnTo>
                    <a:pt x="149" y="2"/>
                  </a:lnTo>
                  <a:lnTo>
                    <a:pt x="151" y="0"/>
                  </a:lnTo>
                  <a:lnTo>
                    <a:pt x="152" y="0"/>
                  </a:lnTo>
                  <a:lnTo>
                    <a:pt x="153" y="0"/>
                  </a:lnTo>
                  <a:lnTo>
                    <a:pt x="154" y="0"/>
                  </a:lnTo>
                  <a:lnTo>
                    <a:pt x="157" y="0"/>
                  </a:lnTo>
                  <a:lnTo>
                    <a:pt x="158" y="2"/>
                  </a:lnTo>
                  <a:lnTo>
                    <a:pt x="161" y="2"/>
                  </a:lnTo>
                  <a:lnTo>
                    <a:pt x="164" y="3"/>
                  </a:lnTo>
                  <a:lnTo>
                    <a:pt x="166" y="3"/>
                  </a:lnTo>
                  <a:lnTo>
                    <a:pt x="169" y="4"/>
                  </a:lnTo>
                  <a:lnTo>
                    <a:pt x="170" y="6"/>
                  </a:lnTo>
                  <a:lnTo>
                    <a:pt x="172" y="7"/>
                  </a:lnTo>
                  <a:lnTo>
                    <a:pt x="173" y="8"/>
                  </a:lnTo>
                  <a:lnTo>
                    <a:pt x="173" y="10"/>
                  </a:lnTo>
                  <a:lnTo>
                    <a:pt x="173" y="11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0" y="15"/>
                  </a:lnTo>
                  <a:lnTo>
                    <a:pt x="169" y="16"/>
                  </a:lnTo>
                  <a:lnTo>
                    <a:pt x="166" y="18"/>
                  </a:lnTo>
                  <a:lnTo>
                    <a:pt x="164" y="18"/>
                  </a:lnTo>
                  <a:lnTo>
                    <a:pt x="161" y="19"/>
                  </a:lnTo>
                  <a:lnTo>
                    <a:pt x="157" y="20"/>
                  </a:lnTo>
                  <a:lnTo>
                    <a:pt x="154" y="22"/>
                  </a:lnTo>
                  <a:lnTo>
                    <a:pt x="149" y="23"/>
                  </a:lnTo>
                  <a:lnTo>
                    <a:pt x="145" y="24"/>
                  </a:lnTo>
                  <a:lnTo>
                    <a:pt x="140" y="25"/>
                  </a:lnTo>
                  <a:lnTo>
                    <a:pt x="135" y="27"/>
                  </a:lnTo>
                  <a:lnTo>
                    <a:pt x="129" y="29"/>
                  </a:lnTo>
                  <a:lnTo>
                    <a:pt x="123" y="31"/>
                  </a:lnTo>
                  <a:lnTo>
                    <a:pt x="116" y="32"/>
                  </a:lnTo>
                  <a:lnTo>
                    <a:pt x="108" y="33"/>
                  </a:lnTo>
                  <a:lnTo>
                    <a:pt x="101" y="35"/>
                  </a:lnTo>
                  <a:lnTo>
                    <a:pt x="94" y="36"/>
                  </a:lnTo>
                  <a:lnTo>
                    <a:pt x="86" y="39"/>
                  </a:lnTo>
                  <a:lnTo>
                    <a:pt x="79" y="40"/>
                  </a:lnTo>
                  <a:lnTo>
                    <a:pt x="74" y="41"/>
                  </a:lnTo>
                  <a:lnTo>
                    <a:pt x="68" y="43"/>
                  </a:lnTo>
                  <a:lnTo>
                    <a:pt x="62" y="44"/>
                  </a:lnTo>
                  <a:lnTo>
                    <a:pt x="57" y="45"/>
                  </a:lnTo>
                  <a:lnTo>
                    <a:pt x="53" y="47"/>
                  </a:lnTo>
                  <a:lnTo>
                    <a:pt x="49" y="48"/>
                  </a:lnTo>
                  <a:lnTo>
                    <a:pt x="45" y="48"/>
                  </a:lnTo>
                  <a:lnTo>
                    <a:pt x="43" y="49"/>
                  </a:lnTo>
                  <a:lnTo>
                    <a:pt x="40" y="49"/>
                  </a:lnTo>
                  <a:lnTo>
                    <a:pt x="37" y="49"/>
                  </a:lnTo>
                  <a:lnTo>
                    <a:pt x="36" y="50"/>
                  </a:lnTo>
                  <a:lnTo>
                    <a:pt x="35" y="50"/>
                  </a:lnTo>
                  <a:lnTo>
                    <a:pt x="33" y="50"/>
                  </a:lnTo>
                  <a:lnTo>
                    <a:pt x="29" y="50"/>
                  </a:lnTo>
                  <a:lnTo>
                    <a:pt x="25" y="49"/>
                  </a:lnTo>
                  <a:lnTo>
                    <a:pt x="22" y="47"/>
                  </a:lnTo>
                  <a:lnTo>
                    <a:pt x="16" y="45"/>
                  </a:lnTo>
                  <a:lnTo>
                    <a:pt x="11" y="44"/>
                  </a:lnTo>
                  <a:lnTo>
                    <a:pt x="6" y="43"/>
                  </a:lnTo>
                  <a:lnTo>
                    <a:pt x="3" y="41"/>
                  </a:lnTo>
                  <a:lnTo>
                    <a:pt x="0" y="40"/>
                  </a:lnTo>
                  <a:lnTo>
                    <a:pt x="0" y="4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65"/>
            <p:cNvSpPr/>
            <p:nvPr/>
          </p:nvSpPr>
          <p:spPr bwMode="auto">
            <a:xfrm>
              <a:off x="5595938" y="2344738"/>
              <a:ext cx="95250" cy="306388"/>
            </a:xfrm>
            <a:custGeom>
              <a:avLst/>
              <a:gdLst>
                <a:gd name="T0" fmla="*/ 4 w 60"/>
                <a:gd name="T1" fmla="*/ 13 h 193"/>
                <a:gd name="T2" fmla="*/ 1 w 60"/>
                <a:gd name="T3" fmla="*/ 9 h 193"/>
                <a:gd name="T4" fmla="*/ 0 w 60"/>
                <a:gd name="T5" fmla="*/ 5 h 193"/>
                <a:gd name="T6" fmla="*/ 1 w 60"/>
                <a:gd name="T7" fmla="*/ 4 h 193"/>
                <a:gd name="T8" fmla="*/ 4 w 60"/>
                <a:gd name="T9" fmla="*/ 1 h 193"/>
                <a:gd name="T10" fmla="*/ 8 w 60"/>
                <a:gd name="T11" fmla="*/ 0 h 193"/>
                <a:gd name="T12" fmla="*/ 14 w 60"/>
                <a:gd name="T13" fmla="*/ 0 h 193"/>
                <a:gd name="T14" fmla="*/ 22 w 60"/>
                <a:gd name="T15" fmla="*/ 1 h 193"/>
                <a:gd name="T16" fmla="*/ 38 w 60"/>
                <a:gd name="T17" fmla="*/ 6 h 193"/>
                <a:gd name="T18" fmla="*/ 53 w 60"/>
                <a:gd name="T19" fmla="*/ 16 h 193"/>
                <a:gd name="T20" fmla="*/ 58 w 60"/>
                <a:gd name="T21" fmla="*/ 24 h 193"/>
                <a:gd name="T22" fmla="*/ 60 w 60"/>
                <a:gd name="T23" fmla="*/ 33 h 193"/>
                <a:gd name="T24" fmla="*/ 60 w 60"/>
                <a:gd name="T25" fmla="*/ 45 h 193"/>
                <a:gd name="T26" fmla="*/ 58 w 60"/>
                <a:gd name="T27" fmla="*/ 60 h 193"/>
                <a:gd name="T28" fmla="*/ 55 w 60"/>
                <a:gd name="T29" fmla="*/ 71 h 193"/>
                <a:gd name="T30" fmla="*/ 54 w 60"/>
                <a:gd name="T31" fmla="*/ 82 h 193"/>
                <a:gd name="T32" fmla="*/ 51 w 60"/>
                <a:gd name="T33" fmla="*/ 96 h 193"/>
                <a:gd name="T34" fmla="*/ 50 w 60"/>
                <a:gd name="T35" fmla="*/ 112 h 193"/>
                <a:gd name="T36" fmla="*/ 49 w 60"/>
                <a:gd name="T37" fmla="*/ 129 h 193"/>
                <a:gd name="T38" fmla="*/ 47 w 60"/>
                <a:gd name="T39" fmla="*/ 149 h 193"/>
                <a:gd name="T40" fmla="*/ 46 w 60"/>
                <a:gd name="T41" fmla="*/ 170 h 193"/>
                <a:gd name="T42" fmla="*/ 46 w 60"/>
                <a:gd name="T43" fmla="*/ 193 h 193"/>
                <a:gd name="T44" fmla="*/ 20 w 60"/>
                <a:gd name="T45" fmla="*/ 180 h 193"/>
                <a:gd name="T46" fmla="*/ 20 w 60"/>
                <a:gd name="T47" fmla="*/ 154 h 193"/>
                <a:gd name="T48" fmla="*/ 20 w 60"/>
                <a:gd name="T49" fmla="*/ 132 h 193"/>
                <a:gd name="T50" fmla="*/ 20 w 60"/>
                <a:gd name="T51" fmla="*/ 112 h 193"/>
                <a:gd name="T52" fmla="*/ 20 w 60"/>
                <a:gd name="T53" fmla="*/ 95 h 193"/>
                <a:gd name="T54" fmla="*/ 18 w 60"/>
                <a:gd name="T55" fmla="*/ 80 h 193"/>
                <a:gd name="T56" fmla="*/ 18 w 60"/>
                <a:gd name="T57" fmla="*/ 68 h 193"/>
                <a:gd name="T58" fmla="*/ 17 w 60"/>
                <a:gd name="T59" fmla="*/ 59 h 193"/>
                <a:gd name="T60" fmla="*/ 16 w 60"/>
                <a:gd name="T61" fmla="*/ 49 h 193"/>
                <a:gd name="T62" fmla="*/ 14 w 60"/>
                <a:gd name="T63" fmla="*/ 38 h 193"/>
                <a:gd name="T64" fmla="*/ 12 w 60"/>
                <a:gd name="T65" fmla="*/ 29 h 193"/>
                <a:gd name="T66" fmla="*/ 8 w 60"/>
                <a:gd name="T67" fmla="*/ 22 h 193"/>
                <a:gd name="T68" fmla="*/ 6 w 60"/>
                <a:gd name="T69" fmla="*/ 1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193">
                  <a:moveTo>
                    <a:pt x="6" y="18"/>
                  </a:moveTo>
                  <a:lnTo>
                    <a:pt x="4" y="13"/>
                  </a:lnTo>
                  <a:lnTo>
                    <a:pt x="2" y="12"/>
                  </a:lnTo>
                  <a:lnTo>
                    <a:pt x="1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2" y="1"/>
                  </a:lnTo>
                  <a:lnTo>
                    <a:pt x="30" y="3"/>
                  </a:lnTo>
                  <a:lnTo>
                    <a:pt x="38" y="6"/>
                  </a:lnTo>
                  <a:lnTo>
                    <a:pt x="46" y="10"/>
                  </a:lnTo>
                  <a:lnTo>
                    <a:pt x="53" y="16"/>
                  </a:lnTo>
                  <a:lnTo>
                    <a:pt x="55" y="20"/>
                  </a:lnTo>
                  <a:lnTo>
                    <a:pt x="58" y="24"/>
                  </a:lnTo>
                  <a:lnTo>
                    <a:pt x="59" y="28"/>
                  </a:lnTo>
                  <a:lnTo>
                    <a:pt x="60" y="33"/>
                  </a:lnTo>
                  <a:lnTo>
                    <a:pt x="60" y="38"/>
                  </a:lnTo>
                  <a:lnTo>
                    <a:pt x="60" y="45"/>
                  </a:lnTo>
                  <a:lnTo>
                    <a:pt x="60" y="53"/>
                  </a:lnTo>
                  <a:lnTo>
                    <a:pt x="58" y="60"/>
                  </a:lnTo>
                  <a:lnTo>
                    <a:pt x="56" y="66"/>
                  </a:lnTo>
                  <a:lnTo>
                    <a:pt x="55" y="71"/>
                  </a:lnTo>
                  <a:lnTo>
                    <a:pt x="55" y="76"/>
                  </a:lnTo>
                  <a:lnTo>
                    <a:pt x="54" y="82"/>
                  </a:lnTo>
                  <a:lnTo>
                    <a:pt x="53" y="88"/>
                  </a:lnTo>
                  <a:lnTo>
                    <a:pt x="51" y="96"/>
                  </a:lnTo>
                  <a:lnTo>
                    <a:pt x="51" y="104"/>
                  </a:lnTo>
                  <a:lnTo>
                    <a:pt x="50" y="112"/>
                  </a:lnTo>
                  <a:lnTo>
                    <a:pt x="50" y="120"/>
                  </a:lnTo>
                  <a:lnTo>
                    <a:pt x="49" y="129"/>
                  </a:lnTo>
                  <a:lnTo>
                    <a:pt x="49" y="138"/>
                  </a:lnTo>
                  <a:lnTo>
                    <a:pt x="47" y="149"/>
                  </a:lnTo>
                  <a:lnTo>
                    <a:pt x="47" y="159"/>
                  </a:lnTo>
                  <a:lnTo>
                    <a:pt x="46" y="170"/>
                  </a:lnTo>
                  <a:lnTo>
                    <a:pt x="46" y="182"/>
                  </a:lnTo>
                  <a:lnTo>
                    <a:pt x="46" y="193"/>
                  </a:lnTo>
                  <a:lnTo>
                    <a:pt x="20" y="193"/>
                  </a:lnTo>
                  <a:lnTo>
                    <a:pt x="20" y="180"/>
                  </a:lnTo>
                  <a:lnTo>
                    <a:pt x="20" y="167"/>
                  </a:lnTo>
                  <a:lnTo>
                    <a:pt x="20" y="154"/>
                  </a:lnTo>
                  <a:lnTo>
                    <a:pt x="20" y="142"/>
                  </a:lnTo>
                  <a:lnTo>
                    <a:pt x="20" y="132"/>
                  </a:lnTo>
                  <a:lnTo>
                    <a:pt x="20" y="121"/>
                  </a:lnTo>
                  <a:lnTo>
                    <a:pt x="20" y="112"/>
                  </a:lnTo>
                  <a:lnTo>
                    <a:pt x="20" y="103"/>
                  </a:lnTo>
                  <a:lnTo>
                    <a:pt x="20" y="95"/>
                  </a:lnTo>
                  <a:lnTo>
                    <a:pt x="18" y="87"/>
                  </a:lnTo>
                  <a:lnTo>
                    <a:pt x="18" y="80"/>
                  </a:lnTo>
                  <a:lnTo>
                    <a:pt x="18" y="74"/>
                  </a:lnTo>
                  <a:lnTo>
                    <a:pt x="18" y="68"/>
                  </a:lnTo>
                  <a:lnTo>
                    <a:pt x="18" y="63"/>
                  </a:lnTo>
                  <a:lnTo>
                    <a:pt x="17" y="59"/>
                  </a:lnTo>
                  <a:lnTo>
                    <a:pt x="17" y="55"/>
                  </a:lnTo>
                  <a:lnTo>
                    <a:pt x="16" y="49"/>
                  </a:lnTo>
                  <a:lnTo>
                    <a:pt x="14" y="43"/>
                  </a:lnTo>
                  <a:lnTo>
                    <a:pt x="14" y="38"/>
                  </a:lnTo>
                  <a:lnTo>
                    <a:pt x="13" y="33"/>
                  </a:lnTo>
                  <a:lnTo>
                    <a:pt x="12" y="29"/>
                  </a:lnTo>
                  <a:lnTo>
                    <a:pt x="10" y="25"/>
                  </a:lnTo>
                  <a:lnTo>
                    <a:pt x="8" y="22"/>
                  </a:lnTo>
                  <a:lnTo>
                    <a:pt x="6" y="18"/>
                  </a:lnTo>
                  <a:lnTo>
                    <a:pt x="6" y="1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66"/>
            <p:cNvSpPr/>
            <p:nvPr/>
          </p:nvSpPr>
          <p:spPr bwMode="auto">
            <a:xfrm>
              <a:off x="5965826" y="2311400"/>
              <a:ext cx="100013" cy="458788"/>
            </a:xfrm>
            <a:custGeom>
              <a:avLst/>
              <a:gdLst>
                <a:gd name="T0" fmla="*/ 45 w 63"/>
                <a:gd name="T1" fmla="*/ 135 h 289"/>
                <a:gd name="T2" fmla="*/ 41 w 63"/>
                <a:gd name="T3" fmla="*/ 172 h 289"/>
                <a:gd name="T4" fmla="*/ 35 w 63"/>
                <a:gd name="T5" fmla="*/ 214 h 289"/>
                <a:gd name="T6" fmla="*/ 33 w 63"/>
                <a:gd name="T7" fmla="*/ 237 h 289"/>
                <a:gd name="T8" fmla="*/ 30 w 63"/>
                <a:gd name="T9" fmla="*/ 262 h 289"/>
                <a:gd name="T10" fmla="*/ 28 w 63"/>
                <a:gd name="T11" fmla="*/ 287 h 289"/>
                <a:gd name="T12" fmla="*/ 2 w 63"/>
                <a:gd name="T13" fmla="*/ 272 h 289"/>
                <a:gd name="T14" fmla="*/ 5 w 63"/>
                <a:gd name="T15" fmla="*/ 238 h 289"/>
                <a:gd name="T16" fmla="*/ 8 w 63"/>
                <a:gd name="T17" fmla="*/ 208 h 289"/>
                <a:gd name="T18" fmla="*/ 10 w 63"/>
                <a:gd name="T19" fmla="*/ 180 h 289"/>
                <a:gd name="T20" fmla="*/ 12 w 63"/>
                <a:gd name="T21" fmla="*/ 154 h 289"/>
                <a:gd name="T22" fmla="*/ 14 w 63"/>
                <a:gd name="T23" fmla="*/ 131 h 289"/>
                <a:gd name="T24" fmla="*/ 16 w 63"/>
                <a:gd name="T25" fmla="*/ 112 h 289"/>
                <a:gd name="T26" fmla="*/ 17 w 63"/>
                <a:gd name="T27" fmla="*/ 95 h 289"/>
                <a:gd name="T28" fmla="*/ 17 w 63"/>
                <a:gd name="T29" fmla="*/ 80 h 289"/>
                <a:gd name="T30" fmla="*/ 17 w 63"/>
                <a:gd name="T31" fmla="*/ 67 h 289"/>
                <a:gd name="T32" fmla="*/ 16 w 63"/>
                <a:gd name="T33" fmla="*/ 55 h 289"/>
                <a:gd name="T34" fmla="*/ 16 w 63"/>
                <a:gd name="T35" fmla="*/ 46 h 289"/>
                <a:gd name="T36" fmla="*/ 14 w 63"/>
                <a:gd name="T37" fmla="*/ 37 h 289"/>
                <a:gd name="T38" fmla="*/ 12 w 63"/>
                <a:gd name="T39" fmla="*/ 30 h 289"/>
                <a:gd name="T40" fmla="*/ 10 w 63"/>
                <a:gd name="T41" fmla="*/ 25 h 289"/>
                <a:gd name="T42" fmla="*/ 6 w 63"/>
                <a:gd name="T43" fmla="*/ 20 h 289"/>
                <a:gd name="T44" fmla="*/ 2 w 63"/>
                <a:gd name="T45" fmla="*/ 16 h 289"/>
                <a:gd name="T46" fmla="*/ 0 w 63"/>
                <a:gd name="T47" fmla="*/ 12 h 289"/>
                <a:gd name="T48" fmla="*/ 0 w 63"/>
                <a:gd name="T49" fmla="*/ 8 h 289"/>
                <a:gd name="T50" fmla="*/ 1 w 63"/>
                <a:gd name="T51" fmla="*/ 4 h 289"/>
                <a:gd name="T52" fmla="*/ 4 w 63"/>
                <a:gd name="T53" fmla="*/ 1 h 289"/>
                <a:gd name="T54" fmla="*/ 9 w 63"/>
                <a:gd name="T55" fmla="*/ 0 h 289"/>
                <a:gd name="T56" fmla="*/ 16 w 63"/>
                <a:gd name="T57" fmla="*/ 0 h 289"/>
                <a:gd name="T58" fmla="*/ 25 w 63"/>
                <a:gd name="T59" fmla="*/ 1 h 289"/>
                <a:gd name="T60" fmla="*/ 41 w 63"/>
                <a:gd name="T61" fmla="*/ 6 h 289"/>
                <a:gd name="T62" fmla="*/ 55 w 63"/>
                <a:gd name="T63" fmla="*/ 17 h 289"/>
                <a:gd name="T64" fmla="*/ 60 w 63"/>
                <a:gd name="T65" fmla="*/ 22 h 289"/>
                <a:gd name="T66" fmla="*/ 63 w 63"/>
                <a:gd name="T67" fmla="*/ 27 h 289"/>
                <a:gd name="T68" fmla="*/ 63 w 63"/>
                <a:gd name="T69" fmla="*/ 31 h 289"/>
                <a:gd name="T70" fmla="*/ 60 w 63"/>
                <a:gd name="T71" fmla="*/ 37 h 289"/>
                <a:gd name="T72" fmla="*/ 59 w 63"/>
                <a:gd name="T73" fmla="*/ 41 h 289"/>
                <a:gd name="T74" fmla="*/ 56 w 63"/>
                <a:gd name="T75" fmla="*/ 47 h 289"/>
                <a:gd name="T76" fmla="*/ 55 w 63"/>
                <a:gd name="T77" fmla="*/ 55 h 289"/>
                <a:gd name="T78" fmla="*/ 53 w 63"/>
                <a:gd name="T79" fmla="*/ 64 h 289"/>
                <a:gd name="T80" fmla="*/ 51 w 63"/>
                <a:gd name="T81" fmla="*/ 75 h 289"/>
                <a:gd name="T82" fmla="*/ 50 w 63"/>
                <a:gd name="T83" fmla="*/ 88 h 289"/>
                <a:gd name="T84" fmla="*/ 47 w 63"/>
                <a:gd name="T85" fmla="*/ 103 h 289"/>
                <a:gd name="T86" fmla="*/ 46 w 63"/>
                <a:gd name="T87" fmla="*/ 11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" h="289">
                  <a:moveTo>
                    <a:pt x="46" y="118"/>
                  </a:moveTo>
                  <a:lnTo>
                    <a:pt x="45" y="135"/>
                  </a:lnTo>
                  <a:lnTo>
                    <a:pt x="42" y="154"/>
                  </a:lnTo>
                  <a:lnTo>
                    <a:pt x="41" y="172"/>
                  </a:lnTo>
                  <a:lnTo>
                    <a:pt x="38" y="193"/>
                  </a:lnTo>
                  <a:lnTo>
                    <a:pt x="35" y="214"/>
                  </a:lnTo>
                  <a:lnTo>
                    <a:pt x="34" y="226"/>
                  </a:lnTo>
                  <a:lnTo>
                    <a:pt x="33" y="237"/>
                  </a:lnTo>
                  <a:lnTo>
                    <a:pt x="31" y="250"/>
                  </a:lnTo>
                  <a:lnTo>
                    <a:pt x="30" y="262"/>
                  </a:lnTo>
                  <a:lnTo>
                    <a:pt x="29" y="275"/>
                  </a:lnTo>
                  <a:lnTo>
                    <a:pt x="28" y="287"/>
                  </a:lnTo>
                  <a:lnTo>
                    <a:pt x="1" y="289"/>
                  </a:lnTo>
                  <a:lnTo>
                    <a:pt x="2" y="272"/>
                  </a:lnTo>
                  <a:lnTo>
                    <a:pt x="4" y="255"/>
                  </a:lnTo>
                  <a:lnTo>
                    <a:pt x="5" y="238"/>
                  </a:lnTo>
                  <a:lnTo>
                    <a:pt x="6" y="224"/>
                  </a:lnTo>
                  <a:lnTo>
                    <a:pt x="8" y="208"/>
                  </a:lnTo>
                  <a:lnTo>
                    <a:pt x="9" y="193"/>
                  </a:lnTo>
                  <a:lnTo>
                    <a:pt x="10" y="180"/>
                  </a:lnTo>
                  <a:lnTo>
                    <a:pt x="12" y="167"/>
                  </a:lnTo>
                  <a:lnTo>
                    <a:pt x="12" y="154"/>
                  </a:lnTo>
                  <a:lnTo>
                    <a:pt x="13" y="143"/>
                  </a:lnTo>
                  <a:lnTo>
                    <a:pt x="14" y="131"/>
                  </a:lnTo>
                  <a:lnTo>
                    <a:pt x="14" y="121"/>
                  </a:lnTo>
                  <a:lnTo>
                    <a:pt x="16" y="112"/>
                  </a:lnTo>
                  <a:lnTo>
                    <a:pt x="16" y="103"/>
                  </a:lnTo>
                  <a:lnTo>
                    <a:pt x="17" y="95"/>
                  </a:lnTo>
                  <a:lnTo>
                    <a:pt x="17" y="87"/>
                  </a:lnTo>
                  <a:lnTo>
                    <a:pt x="17" y="80"/>
                  </a:lnTo>
                  <a:lnTo>
                    <a:pt x="17" y="74"/>
                  </a:lnTo>
                  <a:lnTo>
                    <a:pt x="17" y="67"/>
                  </a:lnTo>
                  <a:lnTo>
                    <a:pt x="17" y="60"/>
                  </a:lnTo>
                  <a:lnTo>
                    <a:pt x="16" y="55"/>
                  </a:lnTo>
                  <a:lnTo>
                    <a:pt x="16" y="50"/>
                  </a:lnTo>
                  <a:lnTo>
                    <a:pt x="16" y="46"/>
                  </a:lnTo>
                  <a:lnTo>
                    <a:pt x="14" y="41"/>
                  </a:lnTo>
                  <a:lnTo>
                    <a:pt x="14" y="37"/>
                  </a:lnTo>
                  <a:lnTo>
                    <a:pt x="13" y="34"/>
                  </a:lnTo>
                  <a:lnTo>
                    <a:pt x="12" y="30"/>
                  </a:lnTo>
                  <a:lnTo>
                    <a:pt x="12" y="27"/>
                  </a:lnTo>
                  <a:lnTo>
                    <a:pt x="10" y="25"/>
                  </a:lnTo>
                  <a:lnTo>
                    <a:pt x="9" y="22"/>
                  </a:lnTo>
                  <a:lnTo>
                    <a:pt x="6" y="20"/>
                  </a:lnTo>
                  <a:lnTo>
                    <a:pt x="4" y="17"/>
                  </a:lnTo>
                  <a:lnTo>
                    <a:pt x="2" y="16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1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5" y="1"/>
                  </a:lnTo>
                  <a:lnTo>
                    <a:pt x="33" y="4"/>
                  </a:lnTo>
                  <a:lnTo>
                    <a:pt x="41" y="6"/>
                  </a:lnTo>
                  <a:lnTo>
                    <a:pt x="49" y="12"/>
                  </a:lnTo>
                  <a:lnTo>
                    <a:pt x="55" y="17"/>
                  </a:lnTo>
                  <a:lnTo>
                    <a:pt x="58" y="20"/>
                  </a:lnTo>
                  <a:lnTo>
                    <a:pt x="60" y="22"/>
                  </a:lnTo>
                  <a:lnTo>
                    <a:pt x="62" y="25"/>
                  </a:lnTo>
                  <a:lnTo>
                    <a:pt x="63" y="27"/>
                  </a:lnTo>
                  <a:lnTo>
                    <a:pt x="63" y="29"/>
                  </a:lnTo>
                  <a:lnTo>
                    <a:pt x="63" y="31"/>
                  </a:lnTo>
                  <a:lnTo>
                    <a:pt x="63" y="34"/>
                  </a:lnTo>
                  <a:lnTo>
                    <a:pt x="60" y="37"/>
                  </a:lnTo>
                  <a:lnTo>
                    <a:pt x="60" y="39"/>
                  </a:lnTo>
                  <a:lnTo>
                    <a:pt x="59" y="41"/>
                  </a:lnTo>
                  <a:lnTo>
                    <a:pt x="58" y="43"/>
                  </a:lnTo>
                  <a:lnTo>
                    <a:pt x="56" y="47"/>
                  </a:lnTo>
                  <a:lnTo>
                    <a:pt x="56" y="51"/>
                  </a:lnTo>
                  <a:lnTo>
                    <a:pt x="55" y="55"/>
                  </a:lnTo>
                  <a:lnTo>
                    <a:pt x="54" y="59"/>
                  </a:lnTo>
                  <a:lnTo>
                    <a:pt x="53" y="64"/>
                  </a:lnTo>
                  <a:lnTo>
                    <a:pt x="53" y="70"/>
                  </a:lnTo>
                  <a:lnTo>
                    <a:pt x="51" y="75"/>
                  </a:lnTo>
                  <a:lnTo>
                    <a:pt x="50" y="81"/>
                  </a:lnTo>
                  <a:lnTo>
                    <a:pt x="50" y="88"/>
                  </a:lnTo>
                  <a:lnTo>
                    <a:pt x="49" y="95"/>
                  </a:lnTo>
                  <a:lnTo>
                    <a:pt x="47" y="103"/>
                  </a:lnTo>
                  <a:lnTo>
                    <a:pt x="46" y="110"/>
                  </a:lnTo>
                  <a:lnTo>
                    <a:pt x="46" y="118"/>
                  </a:lnTo>
                  <a:lnTo>
                    <a:pt x="46" y="11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67"/>
            <p:cNvSpPr/>
            <p:nvPr/>
          </p:nvSpPr>
          <p:spPr bwMode="auto">
            <a:xfrm>
              <a:off x="5865813" y="2532063"/>
              <a:ext cx="349250" cy="104775"/>
            </a:xfrm>
            <a:custGeom>
              <a:avLst/>
              <a:gdLst>
                <a:gd name="T0" fmla="*/ 10 w 220"/>
                <a:gd name="T1" fmla="*/ 52 h 66"/>
                <a:gd name="T2" fmla="*/ 31 w 220"/>
                <a:gd name="T3" fmla="*/ 45 h 66"/>
                <a:gd name="T4" fmla="*/ 51 w 220"/>
                <a:gd name="T5" fmla="*/ 39 h 66"/>
                <a:gd name="T6" fmla="*/ 79 w 220"/>
                <a:gd name="T7" fmla="*/ 31 h 66"/>
                <a:gd name="T8" fmla="*/ 110 w 220"/>
                <a:gd name="T9" fmla="*/ 21 h 66"/>
                <a:gd name="T10" fmla="*/ 135 w 220"/>
                <a:gd name="T11" fmla="*/ 14 h 66"/>
                <a:gd name="T12" fmla="*/ 156 w 220"/>
                <a:gd name="T13" fmla="*/ 7 h 66"/>
                <a:gd name="T14" fmla="*/ 172 w 220"/>
                <a:gd name="T15" fmla="*/ 3 h 66"/>
                <a:gd name="T16" fmla="*/ 183 w 220"/>
                <a:gd name="T17" fmla="*/ 0 h 66"/>
                <a:gd name="T18" fmla="*/ 189 w 220"/>
                <a:gd name="T19" fmla="*/ 0 h 66"/>
                <a:gd name="T20" fmla="*/ 198 w 220"/>
                <a:gd name="T21" fmla="*/ 0 h 66"/>
                <a:gd name="T22" fmla="*/ 209 w 220"/>
                <a:gd name="T23" fmla="*/ 3 h 66"/>
                <a:gd name="T24" fmla="*/ 214 w 220"/>
                <a:gd name="T25" fmla="*/ 4 h 66"/>
                <a:gd name="T26" fmla="*/ 217 w 220"/>
                <a:gd name="T27" fmla="*/ 8 h 66"/>
                <a:gd name="T28" fmla="*/ 220 w 220"/>
                <a:gd name="T29" fmla="*/ 11 h 66"/>
                <a:gd name="T30" fmla="*/ 220 w 220"/>
                <a:gd name="T31" fmla="*/ 15 h 66"/>
                <a:gd name="T32" fmla="*/ 216 w 220"/>
                <a:gd name="T33" fmla="*/ 19 h 66"/>
                <a:gd name="T34" fmla="*/ 208 w 220"/>
                <a:gd name="T35" fmla="*/ 23 h 66"/>
                <a:gd name="T36" fmla="*/ 196 w 220"/>
                <a:gd name="T37" fmla="*/ 28 h 66"/>
                <a:gd name="T38" fmla="*/ 180 w 220"/>
                <a:gd name="T39" fmla="*/ 35 h 66"/>
                <a:gd name="T40" fmla="*/ 160 w 220"/>
                <a:gd name="T41" fmla="*/ 40 h 66"/>
                <a:gd name="T42" fmla="*/ 135 w 220"/>
                <a:gd name="T43" fmla="*/ 45 h 66"/>
                <a:gd name="T44" fmla="*/ 106 w 220"/>
                <a:gd name="T45" fmla="*/ 52 h 66"/>
                <a:gd name="T46" fmla="*/ 81 w 220"/>
                <a:gd name="T47" fmla="*/ 57 h 66"/>
                <a:gd name="T48" fmla="*/ 67 w 220"/>
                <a:gd name="T49" fmla="*/ 60 h 66"/>
                <a:gd name="T50" fmla="*/ 52 w 220"/>
                <a:gd name="T51" fmla="*/ 62 h 66"/>
                <a:gd name="T52" fmla="*/ 40 w 220"/>
                <a:gd name="T53" fmla="*/ 64 h 66"/>
                <a:gd name="T54" fmla="*/ 31 w 220"/>
                <a:gd name="T55" fmla="*/ 65 h 66"/>
                <a:gd name="T56" fmla="*/ 22 w 220"/>
                <a:gd name="T57" fmla="*/ 66 h 66"/>
                <a:gd name="T58" fmla="*/ 17 w 220"/>
                <a:gd name="T59" fmla="*/ 66 h 66"/>
                <a:gd name="T60" fmla="*/ 12 w 220"/>
                <a:gd name="T61" fmla="*/ 65 h 66"/>
                <a:gd name="T62" fmla="*/ 8 w 220"/>
                <a:gd name="T63" fmla="*/ 64 h 66"/>
                <a:gd name="T64" fmla="*/ 4 w 220"/>
                <a:gd name="T65" fmla="*/ 62 h 66"/>
                <a:gd name="T66" fmla="*/ 1 w 220"/>
                <a:gd name="T67" fmla="*/ 60 h 66"/>
                <a:gd name="T68" fmla="*/ 0 w 220"/>
                <a:gd name="T69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0" h="66">
                  <a:moveTo>
                    <a:pt x="0" y="54"/>
                  </a:moveTo>
                  <a:lnTo>
                    <a:pt x="10" y="52"/>
                  </a:lnTo>
                  <a:lnTo>
                    <a:pt x="21" y="48"/>
                  </a:lnTo>
                  <a:lnTo>
                    <a:pt x="31" y="45"/>
                  </a:lnTo>
                  <a:lnTo>
                    <a:pt x="42" y="41"/>
                  </a:lnTo>
                  <a:lnTo>
                    <a:pt x="51" y="39"/>
                  </a:lnTo>
                  <a:lnTo>
                    <a:pt x="60" y="36"/>
                  </a:lnTo>
                  <a:lnTo>
                    <a:pt x="79" y="31"/>
                  </a:lnTo>
                  <a:lnTo>
                    <a:pt x="94" y="25"/>
                  </a:lnTo>
                  <a:lnTo>
                    <a:pt x="110" y="21"/>
                  </a:lnTo>
                  <a:lnTo>
                    <a:pt x="123" y="17"/>
                  </a:lnTo>
                  <a:lnTo>
                    <a:pt x="135" y="14"/>
                  </a:lnTo>
                  <a:lnTo>
                    <a:pt x="147" y="10"/>
                  </a:lnTo>
                  <a:lnTo>
                    <a:pt x="156" y="7"/>
                  </a:lnTo>
                  <a:lnTo>
                    <a:pt x="166" y="6"/>
                  </a:lnTo>
                  <a:lnTo>
                    <a:pt x="172" y="3"/>
                  </a:lnTo>
                  <a:lnTo>
                    <a:pt x="179" y="2"/>
                  </a:lnTo>
                  <a:lnTo>
                    <a:pt x="183" y="0"/>
                  </a:lnTo>
                  <a:lnTo>
                    <a:pt x="187" y="0"/>
                  </a:lnTo>
                  <a:lnTo>
                    <a:pt x="189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09" y="3"/>
                  </a:lnTo>
                  <a:lnTo>
                    <a:pt x="212" y="3"/>
                  </a:lnTo>
                  <a:lnTo>
                    <a:pt x="214" y="4"/>
                  </a:lnTo>
                  <a:lnTo>
                    <a:pt x="216" y="6"/>
                  </a:lnTo>
                  <a:lnTo>
                    <a:pt x="217" y="8"/>
                  </a:lnTo>
                  <a:lnTo>
                    <a:pt x="218" y="10"/>
                  </a:lnTo>
                  <a:lnTo>
                    <a:pt x="220" y="11"/>
                  </a:lnTo>
                  <a:lnTo>
                    <a:pt x="220" y="14"/>
                  </a:lnTo>
                  <a:lnTo>
                    <a:pt x="220" y="15"/>
                  </a:lnTo>
                  <a:lnTo>
                    <a:pt x="218" y="17"/>
                  </a:lnTo>
                  <a:lnTo>
                    <a:pt x="216" y="19"/>
                  </a:lnTo>
                  <a:lnTo>
                    <a:pt x="212" y="21"/>
                  </a:lnTo>
                  <a:lnTo>
                    <a:pt x="208" y="23"/>
                  </a:lnTo>
                  <a:lnTo>
                    <a:pt x="202" y="25"/>
                  </a:lnTo>
                  <a:lnTo>
                    <a:pt x="196" y="28"/>
                  </a:lnTo>
                  <a:lnTo>
                    <a:pt x="189" y="31"/>
                  </a:lnTo>
                  <a:lnTo>
                    <a:pt x="180" y="35"/>
                  </a:lnTo>
                  <a:lnTo>
                    <a:pt x="171" y="37"/>
                  </a:lnTo>
                  <a:lnTo>
                    <a:pt x="160" y="40"/>
                  </a:lnTo>
                  <a:lnTo>
                    <a:pt x="148" y="43"/>
                  </a:lnTo>
                  <a:lnTo>
                    <a:pt x="135" y="45"/>
                  </a:lnTo>
                  <a:lnTo>
                    <a:pt x="121" y="49"/>
                  </a:lnTo>
                  <a:lnTo>
                    <a:pt x="106" y="52"/>
                  </a:lnTo>
                  <a:lnTo>
                    <a:pt x="91" y="54"/>
                  </a:lnTo>
                  <a:lnTo>
                    <a:pt x="81" y="57"/>
                  </a:lnTo>
                  <a:lnTo>
                    <a:pt x="73" y="58"/>
                  </a:lnTo>
                  <a:lnTo>
                    <a:pt x="67" y="60"/>
                  </a:lnTo>
                  <a:lnTo>
                    <a:pt x="59" y="61"/>
                  </a:lnTo>
                  <a:lnTo>
                    <a:pt x="52" y="62"/>
                  </a:lnTo>
                  <a:lnTo>
                    <a:pt x="47" y="64"/>
                  </a:lnTo>
                  <a:lnTo>
                    <a:pt x="40" y="64"/>
                  </a:lnTo>
                  <a:lnTo>
                    <a:pt x="35" y="65"/>
                  </a:lnTo>
                  <a:lnTo>
                    <a:pt x="31" y="65"/>
                  </a:lnTo>
                  <a:lnTo>
                    <a:pt x="26" y="66"/>
                  </a:lnTo>
                  <a:lnTo>
                    <a:pt x="22" y="66"/>
                  </a:lnTo>
                  <a:lnTo>
                    <a:pt x="19" y="66"/>
                  </a:lnTo>
                  <a:lnTo>
                    <a:pt x="17" y="66"/>
                  </a:lnTo>
                  <a:lnTo>
                    <a:pt x="14" y="66"/>
                  </a:lnTo>
                  <a:lnTo>
                    <a:pt x="12" y="65"/>
                  </a:lnTo>
                  <a:lnTo>
                    <a:pt x="10" y="65"/>
                  </a:lnTo>
                  <a:lnTo>
                    <a:pt x="8" y="64"/>
                  </a:lnTo>
                  <a:lnTo>
                    <a:pt x="5" y="64"/>
                  </a:lnTo>
                  <a:lnTo>
                    <a:pt x="4" y="62"/>
                  </a:lnTo>
                  <a:lnTo>
                    <a:pt x="2" y="61"/>
                  </a:lnTo>
                  <a:lnTo>
                    <a:pt x="1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0" y="5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68"/>
            <p:cNvSpPr/>
            <p:nvPr/>
          </p:nvSpPr>
          <p:spPr bwMode="auto">
            <a:xfrm>
              <a:off x="5483226" y="2743200"/>
              <a:ext cx="93663" cy="157163"/>
            </a:xfrm>
            <a:custGeom>
              <a:avLst/>
              <a:gdLst>
                <a:gd name="T0" fmla="*/ 8 w 59"/>
                <a:gd name="T1" fmla="*/ 28 h 99"/>
                <a:gd name="T2" fmla="*/ 4 w 59"/>
                <a:gd name="T3" fmla="*/ 25 h 99"/>
                <a:gd name="T4" fmla="*/ 2 w 59"/>
                <a:gd name="T5" fmla="*/ 23 h 99"/>
                <a:gd name="T6" fmla="*/ 0 w 59"/>
                <a:gd name="T7" fmla="*/ 19 h 99"/>
                <a:gd name="T8" fmla="*/ 0 w 59"/>
                <a:gd name="T9" fmla="*/ 12 h 99"/>
                <a:gd name="T10" fmla="*/ 0 w 59"/>
                <a:gd name="T11" fmla="*/ 10 h 99"/>
                <a:gd name="T12" fmla="*/ 2 w 59"/>
                <a:gd name="T13" fmla="*/ 7 h 99"/>
                <a:gd name="T14" fmla="*/ 4 w 59"/>
                <a:gd name="T15" fmla="*/ 4 h 99"/>
                <a:gd name="T16" fmla="*/ 8 w 59"/>
                <a:gd name="T17" fmla="*/ 3 h 99"/>
                <a:gd name="T18" fmla="*/ 10 w 59"/>
                <a:gd name="T19" fmla="*/ 0 h 99"/>
                <a:gd name="T20" fmla="*/ 13 w 59"/>
                <a:gd name="T21" fmla="*/ 0 h 99"/>
                <a:gd name="T22" fmla="*/ 18 w 59"/>
                <a:gd name="T23" fmla="*/ 0 h 99"/>
                <a:gd name="T24" fmla="*/ 23 w 59"/>
                <a:gd name="T25" fmla="*/ 3 h 99"/>
                <a:gd name="T26" fmla="*/ 29 w 59"/>
                <a:gd name="T27" fmla="*/ 4 h 99"/>
                <a:gd name="T28" fmla="*/ 33 w 59"/>
                <a:gd name="T29" fmla="*/ 6 h 99"/>
                <a:gd name="T30" fmla="*/ 37 w 59"/>
                <a:gd name="T31" fmla="*/ 6 h 99"/>
                <a:gd name="T32" fmla="*/ 39 w 59"/>
                <a:gd name="T33" fmla="*/ 7 h 99"/>
                <a:gd name="T34" fmla="*/ 39 w 59"/>
                <a:gd name="T35" fmla="*/ 8 h 99"/>
                <a:gd name="T36" fmla="*/ 41 w 59"/>
                <a:gd name="T37" fmla="*/ 11 h 99"/>
                <a:gd name="T38" fmla="*/ 41 w 59"/>
                <a:gd name="T39" fmla="*/ 12 h 99"/>
                <a:gd name="T40" fmla="*/ 42 w 59"/>
                <a:gd name="T41" fmla="*/ 15 h 99"/>
                <a:gd name="T42" fmla="*/ 42 w 59"/>
                <a:gd name="T43" fmla="*/ 20 h 99"/>
                <a:gd name="T44" fmla="*/ 45 w 59"/>
                <a:gd name="T45" fmla="*/ 25 h 99"/>
                <a:gd name="T46" fmla="*/ 46 w 59"/>
                <a:gd name="T47" fmla="*/ 32 h 99"/>
                <a:gd name="T48" fmla="*/ 47 w 59"/>
                <a:gd name="T49" fmla="*/ 40 h 99"/>
                <a:gd name="T50" fmla="*/ 50 w 59"/>
                <a:gd name="T51" fmla="*/ 48 h 99"/>
                <a:gd name="T52" fmla="*/ 51 w 59"/>
                <a:gd name="T53" fmla="*/ 57 h 99"/>
                <a:gd name="T54" fmla="*/ 52 w 59"/>
                <a:gd name="T55" fmla="*/ 62 h 99"/>
                <a:gd name="T56" fmla="*/ 54 w 59"/>
                <a:gd name="T57" fmla="*/ 66 h 99"/>
                <a:gd name="T58" fmla="*/ 55 w 59"/>
                <a:gd name="T59" fmla="*/ 70 h 99"/>
                <a:gd name="T60" fmla="*/ 55 w 59"/>
                <a:gd name="T61" fmla="*/ 73 h 99"/>
                <a:gd name="T62" fmla="*/ 58 w 59"/>
                <a:gd name="T63" fmla="*/ 79 h 99"/>
                <a:gd name="T64" fmla="*/ 59 w 59"/>
                <a:gd name="T65" fmla="*/ 86 h 99"/>
                <a:gd name="T66" fmla="*/ 59 w 59"/>
                <a:gd name="T67" fmla="*/ 89 h 99"/>
                <a:gd name="T68" fmla="*/ 59 w 59"/>
                <a:gd name="T69" fmla="*/ 91 h 99"/>
                <a:gd name="T70" fmla="*/ 59 w 59"/>
                <a:gd name="T71" fmla="*/ 93 h 99"/>
                <a:gd name="T72" fmla="*/ 58 w 59"/>
                <a:gd name="T73" fmla="*/ 94 h 99"/>
                <a:gd name="T74" fmla="*/ 55 w 59"/>
                <a:gd name="T75" fmla="*/ 96 h 99"/>
                <a:gd name="T76" fmla="*/ 51 w 59"/>
                <a:gd name="T77" fmla="*/ 99 h 99"/>
                <a:gd name="T78" fmla="*/ 48 w 59"/>
                <a:gd name="T79" fmla="*/ 99 h 99"/>
                <a:gd name="T80" fmla="*/ 46 w 59"/>
                <a:gd name="T81" fmla="*/ 98 h 99"/>
                <a:gd name="T82" fmla="*/ 43 w 59"/>
                <a:gd name="T83" fmla="*/ 96 h 99"/>
                <a:gd name="T84" fmla="*/ 41 w 59"/>
                <a:gd name="T85" fmla="*/ 93 h 99"/>
                <a:gd name="T86" fmla="*/ 37 w 59"/>
                <a:gd name="T87" fmla="*/ 89 h 99"/>
                <a:gd name="T88" fmla="*/ 34 w 59"/>
                <a:gd name="T89" fmla="*/ 83 h 99"/>
                <a:gd name="T90" fmla="*/ 31 w 59"/>
                <a:gd name="T91" fmla="*/ 75 h 99"/>
                <a:gd name="T92" fmla="*/ 29 w 59"/>
                <a:gd name="T93" fmla="*/ 67 h 99"/>
                <a:gd name="T94" fmla="*/ 26 w 59"/>
                <a:gd name="T95" fmla="*/ 60 h 99"/>
                <a:gd name="T96" fmla="*/ 22 w 59"/>
                <a:gd name="T97" fmla="*/ 52 h 99"/>
                <a:gd name="T98" fmla="*/ 20 w 59"/>
                <a:gd name="T99" fmla="*/ 45 h 99"/>
                <a:gd name="T100" fmla="*/ 17 w 59"/>
                <a:gd name="T101" fmla="*/ 40 h 99"/>
                <a:gd name="T102" fmla="*/ 14 w 59"/>
                <a:gd name="T103" fmla="*/ 36 h 99"/>
                <a:gd name="T104" fmla="*/ 12 w 59"/>
                <a:gd name="T105" fmla="*/ 32 h 99"/>
                <a:gd name="T106" fmla="*/ 10 w 59"/>
                <a:gd name="T107" fmla="*/ 29 h 99"/>
                <a:gd name="T108" fmla="*/ 8 w 59"/>
                <a:gd name="T109" fmla="*/ 28 h 99"/>
                <a:gd name="T110" fmla="*/ 8 w 59"/>
                <a:gd name="T111" fmla="*/ 2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" h="99">
                  <a:moveTo>
                    <a:pt x="8" y="28"/>
                  </a:moveTo>
                  <a:lnTo>
                    <a:pt x="4" y="25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2" y="7"/>
                  </a:lnTo>
                  <a:lnTo>
                    <a:pt x="4" y="4"/>
                  </a:lnTo>
                  <a:lnTo>
                    <a:pt x="8" y="3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8" y="0"/>
                  </a:lnTo>
                  <a:lnTo>
                    <a:pt x="23" y="3"/>
                  </a:lnTo>
                  <a:lnTo>
                    <a:pt x="29" y="4"/>
                  </a:lnTo>
                  <a:lnTo>
                    <a:pt x="33" y="6"/>
                  </a:lnTo>
                  <a:lnTo>
                    <a:pt x="37" y="6"/>
                  </a:lnTo>
                  <a:lnTo>
                    <a:pt x="39" y="7"/>
                  </a:lnTo>
                  <a:lnTo>
                    <a:pt x="39" y="8"/>
                  </a:lnTo>
                  <a:lnTo>
                    <a:pt x="41" y="11"/>
                  </a:lnTo>
                  <a:lnTo>
                    <a:pt x="41" y="12"/>
                  </a:lnTo>
                  <a:lnTo>
                    <a:pt x="42" y="15"/>
                  </a:lnTo>
                  <a:lnTo>
                    <a:pt x="42" y="20"/>
                  </a:lnTo>
                  <a:lnTo>
                    <a:pt x="45" y="25"/>
                  </a:lnTo>
                  <a:lnTo>
                    <a:pt x="46" y="32"/>
                  </a:lnTo>
                  <a:lnTo>
                    <a:pt x="47" y="40"/>
                  </a:lnTo>
                  <a:lnTo>
                    <a:pt x="50" y="48"/>
                  </a:lnTo>
                  <a:lnTo>
                    <a:pt x="51" y="57"/>
                  </a:lnTo>
                  <a:lnTo>
                    <a:pt x="52" y="62"/>
                  </a:lnTo>
                  <a:lnTo>
                    <a:pt x="54" y="66"/>
                  </a:lnTo>
                  <a:lnTo>
                    <a:pt x="55" y="70"/>
                  </a:lnTo>
                  <a:lnTo>
                    <a:pt x="55" y="73"/>
                  </a:lnTo>
                  <a:lnTo>
                    <a:pt x="58" y="79"/>
                  </a:lnTo>
                  <a:lnTo>
                    <a:pt x="59" y="86"/>
                  </a:lnTo>
                  <a:lnTo>
                    <a:pt x="59" y="89"/>
                  </a:lnTo>
                  <a:lnTo>
                    <a:pt x="59" y="91"/>
                  </a:lnTo>
                  <a:lnTo>
                    <a:pt x="59" y="93"/>
                  </a:lnTo>
                  <a:lnTo>
                    <a:pt x="58" y="94"/>
                  </a:lnTo>
                  <a:lnTo>
                    <a:pt x="55" y="96"/>
                  </a:lnTo>
                  <a:lnTo>
                    <a:pt x="51" y="99"/>
                  </a:lnTo>
                  <a:lnTo>
                    <a:pt x="48" y="99"/>
                  </a:lnTo>
                  <a:lnTo>
                    <a:pt x="46" y="98"/>
                  </a:lnTo>
                  <a:lnTo>
                    <a:pt x="43" y="96"/>
                  </a:lnTo>
                  <a:lnTo>
                    <a:pt x="41" y="93"/>
                  </a:lnTo>
                  <a:lnTo>
                    <a:pt x="37" y="89"/>
                  </a:lnTo>
                  <a:lnTo>
                    <a:pt x="34" y="83"/>
                  </a:lnTo>
                  <a:lnTo>
                    <a:pt x="31" y="75"/>
                  </a:lnTo>
                  <a:lnTo>
                    <a:pt x="29" y="67"/>
                  </a:lnTo>
                  <a:lnTo>
                    <a:pt x="26" y="60"/>
                  </a:lnTo>
                  <a:lnTo>
                    <a:pt x="22" y="52"/>
                  </a:lnTo>
                  <a:lnTo>
                    <a:pt x="20" y="45"/>
                  </a:lnTo>
                  <a:lnTo>
                    <a:pt x="17" y="40"/>
                  </a:lnTo>
                  <a:lnTo>
                    <a:pt x="14" y="36"/>
                  </a:lnTo>
                  <a:lnTo>
                    <a:pt x="12" y="32"/>
                  </a:lnTo>
                  <a:lnTo>
                    <a:pt x="10" y="29"/>
                  </a:lnTo>
                  <a:lnTo>
                    <a:pt x="8" y="28"/>
                  </a:lnTo>
                  <a:lnTo>
                    <a:pt x="8" y="2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69"/>
            <p:cNvSpPr/>
            <p:nvPr/>
          </p:nvSpPr>
          <p:spPr bwMode="auto">
            <a:xfrm>
              <a:off x="5516563" y="2706688"/>
              <a:ext cx="293688" cy="131763"/>
            </a:xfrm>
            <a:custGeom>
              <a:avLst/>
              <a:gdLst>
                <a:gd name="T0" fmla="*/ 130 w 185"/>
                <a:gd name="T1" fmla="*/ 80 h 83"/>
                <a:gd name="T2" fmla="*/ 128 w 185"/>
                <a:gd name="T3" fmla="*/ 75 h 83"/>
                <a:gd name="T4" fmla="*/ 128 w 185"/>
                <a:gd name="T5" fmla="*/ 67 h 83"/>
                <a:gd name="T6" fmla="*/ 129 w 185"/>
                <a:gd name="T7" fmla="*/ 54 h 83"/>
                <a:gd name="T8" fmla="*/ 130 w 185"/>
                <a:gd name="T9" fmla="*/ 46 h 83"/>
                <a:gd name="T10" fmla="*/ 131 w 185"/>
                <a:gd name="T11" fmla="*/ 38 h 83"/>
                <a:gd name="T12" fmla="*/ 130 w 185"/>
                <a:gd name="T13" fmla="*/ 34 h 83"/>
                <a:gd name="T14" fmla="*/ 129 w 185"/>
                <a:gd name="T15" fmla="*/ 30 h 83"/>
                <a:gd name="T16" fmla="*/ 128 w 185"/>
                <a:gd name="T17" fmla="*/ 30 h 83"/>
                <a:gd name="T18" fmla="*/ 125 w 185"/>
                <a:gd name="T19" fmla="*/ 30 h 83"/>
                <a:gd name="T20" fmla="*/ 120 w 185"/>
                <a:gd name="T21" fmla="*/ 30 h 83"/>
                <a:gd name="T22" fmla="*/ 108 w 185"/>
                <a:gd name="T23" fmla="*/ 31 h 83"/>
                <a:gd name="T24" fmla="*/ 91 w 185"/>
                <a:gd name="T25" fmla="*/ 35 h 83"/>
                <a:gd name="T26" fmla="*/ 68 w 185"/>
                <a:gd name="T27" fmla="*/ 40 h 83"/>
                <a:gd name="T28" fmla="*/ 47 w 185"/>
                <a:gd name="T29" fmla="*/ 46 h 83"/>
                <a:gd name="T30" fmla="*/ 27 w 185"/>
                <a:gd name="T31" fmla="*/ 47 h 83"/>
                <a:gd name="T32" fmla="*/ 0 w 185"/>
                <a:gd name="T33" fmla="*/ 48 h 83"/>
                <a:gd name="T34" fmla="*/ 12 w 185"/>
                <a:gd name="T35" fmla="*/ 27 h 83"/>
                <a:gd name="T36" fmla="*/ 35 w 185"/>
                <a:gd name="T37" fmla="*/ 27 h 83"/>
                <a:gd name="T38" fmla="*/ 56 w 185"/>
                <a:gd name="T39" fmla="*/ 25 h 83"/>
                <a:gd name="T40" fmla="*/ 76 w 185"/>
                <a:gd name="T41" fmla="*/ 21 h 83"/>
                <a:gd name="T42" fmla="*/ 93 w 185"/>
                <a:gd name="T43" fmla="*/ 15 h 83"/>
                <a:gd name="T44" fmla="*/ 108 w 185"/>
                <a:gd name="T45" fmla="*/ 12 h 83"/>
                <a:gd name="T46" fmla="*/ 118 w 185"/>
                <a:gd name="T47" fmla="*/ 9 h 83"/>
                <a:gd name="T48" fmla="*/ 126 w 185"/>
                <a:gd name="T49" fmla="*/ 6 h 83"/>
                <a:gd name="T50" fmla="*/ 133 w 185"/>
                <a:gd name="T51" fmla="*/ 2 h 83"/>
                <a:gd name="T52" fmla="*/ 141 w 185"/>
                <a:gd name="T53" fmla="*/ 0 h 83"/>
                <a:gd name="T54" fmla="*/ 149 w 185"/>
                <a:gd name="T55" fmla="*/ 0 h 83"/>
                <a:gd name="T56" fmla="*/ 155 w 185"/>
                <a:gd name="T57" fmla="*/ 1 h 83"/>
                <a:gd name="T58" fmla="*/ 162 w 185"/>
                <a:gd name="T59" fmla="*/ 2 h 83"/>
                <a:gd name="T60" fmla="*/ 171 w 185"/>
                <a:gd name="T61" fmla="*/ 5 h 83"/>
                <a:gd name="T62" fmla="*/ 178 w 185"/>
                <a:gd name="T63" fmla="*/ 9 h 83"/>
                <a:gd name="T64" fmla="*/ 181 w 185"/>
                <a:gd name="T65" fmla="*/ 13 h 83"/>
                <a:gd name="T66" fmla="*/ 185 w 185"/>
                <a:gd name="T67" fmla="*/ 17 h 83"/>
                <a:gd name="T68" fmla="*/ 185 w 185"/>
                <a:gd name="T69" fmla="*/ 21 h 83"/>
                <a:gd name="T70" fmla="*/ 184 w 185"/>
                <a:gd name="T71" fmla="*/ 26 h 83"/>
                <a:gd name="T72" fmla="*/ 183 w 185"/>
                <a:gd name="T73" fmla="*/ 30 h 83"/>
                <a:gd name="T74" fmla="*/ 179 w 185"/>
                <a:gd name="T75" fmla="*/ 34 h 83"/>
                <a:gd name="T76" fmla="*/ 172 w 185"/>
                <a:gd name="T77" fmla="*/ 38 h 83"/>
                <a:gd name="T78" fmla="*/ 166 w 185"/>
                <a:gd name="T79" fmla="*/ 46 h 83"/>
                <a:gd name="T80" fmla="*/ 158 w 185"/>
                <a:gd name="T81" fmla="*/ 58 h 83"/>
                <a:gd name="T82" fmla="*/ 150 w 185"/>
                <a:gd name="T83" fmla="*/ 73 h 83"/>
                <a:gd name="T84" fmla="*/ 131 w 185"/>
                <a:gd name="T8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5" h="83">
                  <a:moveTo>
                    <a:pt x="131" y="83"/>
                  </a:moveTo>
                  <a:lnTo>
                    <a:pt x="130" y="80"/>
                  </a:lnTo>
                  <a:lnTo>
                    <a:pt x="129" y="77"/>
                  </a:lnTo>
                  <a:lnTo>
                    <a:pt x="128" y="75"/>
                  </a:lnTo>
                  <a:lnTo>
                    <a:pt x="128" y="71"/>
                  </a:lnTo>
                  <a:lnTo>
                    <a:pt x="128" y="67"/>
                  </a:lnTo>
                  <a:lnTo>
                    <a:pt x="128" y="63"/>
                  </a:lnTo>
                  <a:lnTo>
                    <a:pt x="129" y="54"/>
                  </a:lnTo>
                  <a:lnTo>
                    <a:pt x="130" y="50"/>
                  </a:lnTo>
                  <a:lnTo>
                    <a:pt x="130" y="46"/>
                  </a:lnTo>
                  <a:lnTo>
                    <a:pt x="131" y="42"/>
                  </a:lnTo>
                  <a:lnTo>
                    <a:pt x="131" y="38"/>
                  </a:lnTo>
                  <a:lnTo>
                    <a:pt x="131" y="35"/>
                  </a:lnTo>
                  <a:lnTo>
                    <a:pt x="130" y="34"/>
                  </a:lnTo>
                  <a:lnTo>
                    <a:pt x="130" y="31"/>
                  </a:lnTo>
                  <a:lnTo>
                    <a:pt x="129" y="30"/>
                  </a:lnTo>
                  <a:lnTo>
                    <a:pt x="129" y="30"/>
                  </a:lnTo>
                  <a:lnTo>
                    <a:pt x="128" y="30"/>
                  </a:lnTo>
                  <a:lnTo>
                    <a:pt x="126" y="30"/>
                  </a:lnTo>
                  <a:lnTo>
                    <a:pt x="125" y="30"/>
                  </a:lnTo>
                  <a:lnTo>
                    <a:pt x="122" y="30"/>
                  </a:lnTo>
                  <a:lnTo>
                    <a:pt x="120" y="30"/>
                  </a:lnTo>
                  <a:lnTo>
                    <a:pt x="114" y="30"/>
                  </a:lnTo>
                  <a:lnTo>
                    <a:pt x="108" y="31"/>
                  </a:lnTo>
                  <a:lnTo>
                    <a:pt x="99" y="34"/>
                  </a:lnTo>
                  <a:lnTo>
                    <a:pt x="91" y="35"/>
                  </a:lnTo>
                  <a:lnTo>
                    <a:pt x="80" y="38"/>
                  </a:lnTo>
                  <a:lnTo>
                    <a:pt x="68" y="40"/>
                  </a:lnTo>
                  <a:lnTo>
                    <a:pt x="58" y="43"/>
                  </a:lnTo>
                  <a:lnTo>
                    <a:pt x="47" y="46"/>
                  </a:lnTo>
                  <a:lnTo>
                    <a:pt x="37" y="47"/>
                  </a:lnTo>
                  <a:lnTo>
                    <a:pt x="27" y="47"/>
                  </a:lnTo>
                  <a:lnTo>
                    <a:pt x="18" y="48"/>
                  </a:lnTo>
                  <a:lnTo>
                    <a:pt x="0" y="48"/>
                  </a:lnTo>
                  <a:lnTo>
                    <a:pt x="0" y="27"/>
                  </a:lnTo>
                  <a:lnTo>
                    <a:pt x="12" y="27"/>
                  </a:lnTo>
                  <a:lnTo>
                    <a:pt x="24" y="27"/>
                  </a:lnTo>
                  <a:lnTo>
                    <a:pt x="35" y="27"/>
                  </a:lnTo>
                  <a:lnTo>
                    <a:pt x="46" y="26"/>
                  </a:lnTo>
                  <a:lnTo>
                    <a:pt x="56" y="25"/>
                  </a:lnTo>
                  <a:lnTo>
                    <a:pt x="67" y="22"/>
                  </a:lnTo>
                  <a:lnTo>
                    <a:pt x="76" y="21"/>
                  </a:lnTo>
                  <a:lnTo>
                    <a:pt x="85" y="18"/>
                  </a:lnTo>
                  <a:lnTo>
                    <a:pt x="93" y="15"/>
                  </a:lnTo>
                  <a:lnTo>
                    <a:pt x="101" y="14"/>
                  </a:lnTo>
                  <a:lnTo>
                    <a:pt x="108" y="12"/>
                  </a:lnTo>
                  <a:lnTo>
                    <a:pt x="113" y="10"/>
                  </a:lnTo>
                  <a:lnTo>
                    <a:pt x="118" y="9"/>
                  </a:lnTo>
                  <a:lnTo>
                    <a:pt x="122" y="8"/>
                  </a:lnTo>
                  <a:lnTo>
                    <a:pt x="126" y="6"/>
                  </a:lnTo>
                  <a:lnTo>
                    <a:pt x="129" y="5"/>
                  </a:lnTo>
                  <a:lnTo>
                    <a:pt x="133" y="2"/>
                  </a:lnTo>
                  <a:lnTo>
                    <a:pt x="137" y="1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1" y="0"/>
                  </a:lnTo>
                  <a:lnTo>
                    <a:pt x="155" y="1"/>
                  </a:lnTo>
                  <a:lnTo>
                    <a:pt x="158" y="2"/>
                  </a:lnTo>
                  <a:lnTo>
                    <a:pt x="162" y="2"/>
                  </a:lnTo>
                  <a:lnTo>
                    <a:pt x="166" y="4"/>
                  </a:lnTo>
                  <a:lnTo>
                    <a:pt x="171" y="5"/>
                  </a:lnTo>
                  <a:lnTo>
                    <a:pt x="174" y="6"/>
                  </a:lnTo>
                  <a:lnTo>
                    <a:pt x="178" y="9"/>
                  </a:lnTo>
                  <a:lnTo>
                    <a:pt x="180" y="10"/>
                  </a:lnTo>
                  <a:lnTo>
                    <a:pt x="181" y="13"/>
                  </a:lnTo>
                  <a:lnTo>
                    <a:pt x="184" y="14"/>
                  </a:lnTo>
                  <a:lnTo>
                    <a:pt x="185" y="17"/>
                  </a:lnTo>
                  <a:lnTo>
                    <a:pt x="185" y="18"/>
                  </a:lnTo>
                  <a:lnTo>
                    <a:pt x="185" y="21"/>
                  </a:lnTo>
                  <a:lnTo>
                    <a:pt x="185" y="25"/>
                  </a:lnTo>
                  <a:lnTo>
                    <a:pt x="184" y="26"/>
                  </a:lnTo>
                  <a:lnTo>
                    <a:pt x="184" y="27"/>
                  </a:lnTo>
                  <a:lnTo>
                    <a:pt x="183" y="30"/>
                  </a:lnTo>
                  <a:lnTo>
                    <a:pt x="180" y="31"/>
                  </a:lnTo>
                  <a:lnTo>
                    <a:pt x="179" y="34"/>
                  </a:lnTo>
                  <a:lnTo>
                    <a:pt x="176" y="35"/>
                  </a:lnTo>
                  <a:lnTo>
                    <a:pt x="172" y="38"/>
                  </a:lnTo>
                  <a:lnTo>
                    <a:pt x="170" y="42"/>
                  </a:lnTo>
                  <a:lnTo>
                    <a:pt x="166" y="46"/>
                  </a:lnTo>
                  <a:lnTo>
                    <a:pt x="162" y="51"/>
                  </a:lnTo>
                  <a:lnTo>
                    <a:pt x="158" y="58"/>
                  </a:lnTo>
                  <a:lnTo>
                    <a:pt x="154" y="65"/>
                  </a:lnTo>
                  <a:lnTo>
                    <a:pt x="150" y="73"/>
                  </a:lnTo>
                  <a:lnTo>
                    <a:pt x="145" y="83"/>
                  </a:lnTo>
                  <a:lnTo>
                    <a:pt x="131" y="83"/>
                  </a:lnTo>
                  <a:lnTo>
                    <a:pt x="131" y="8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70"/>
            <p:cNvSpPr/>
            <p:nvPr/>
          </p:nvSpPr>
          <p:spPr bwMode="auto">
            <a:xfrm>
              <a:off x="5549901" y="2820988"/>
              <a:ext cx="217488" cy="66675"/>
            </a:xfrm>
            <a:custGeom>
              <a:avLst/>
              <a:gdLst>
                <a:gd name="T0" fmla="*/ 0 w 137"/>
                <a:gd name="T1" fmla="*/ 24 h 42"/>
                <a:gd name="T2" fmla="*/ 10 w 137"/>
                <a:gd name="T3" fmla="*/ 21 h 42"/>
                <a:gd name="T4" fmla="*/ 21 w 137"/>
                <a:gd name="T5" fmla="*/ 18 h 42"/>
                <a:gd name="T6" fmla="*/ 30 w 137"/>
                <a:gd name="T7" fmla="*/ 17 h 42"/>
                <a:gd name="T8" fmla="*/ 39 w 137"/>
                <a:gd name="T9" fmla="*/ 15 h 42"/>
                <a:gd name="T10" fmla="*/ 49 w 137"/>
                <a:gd name="T11" fmla="*/ 13 h 42"/>
                <a:gd name="T12" fmla="*/ 56 w 137"/>
                <a:gd name="T13" fmla="*/ 11 h 42"/>
                <a:gd name="T14" fmla="*/ 64 w 137"/>
                <a:gd name="T15" fmla="*/ 9 h 42"/>
                <a:gd name="T16" fmla="*/ 71 w 137"/>
                <a:gd name="T17" fmla="*/ 8 h 42"/>
                <a:gd name="T18" fmla="*/ 78 w 137"/>
                <a:gd name="T19" fmla="*/ 7 h 42"/>
                <a:gd name="T20" fmla="*/ 84 w 137"/>
                <a:gd name="T21" fmla="*/ 5 h 42"/>
                <a:gd name="T22" fmla="*/ 89 w 137"/>
                <a:gd name="T23" fmla="*/ 4 h 42"/>
                <a:gd name="T24" fmla="*/ 93 w 137"/>
                <a:gd name="T25" fmla="*/ 3 h 42"/>
                <a:gd name="T26" fmla="*/ 99 w 137"/>
                <a:gd name="T27" fmla="*/ 3 h 42"/>
                <a:gd name="T28" fmla="*/ 103 w 137"/>
                <a:gd name="T29" fmla="*/ 1 h 42"/>
                <a:gd name="T30" fmla="*/ 105 w 137"/>
                <a:gd name="T31" fmla="*/ 1 h 42"/>
                <a:gd name="T32" fmla="*/ 108 w 137"/>
                <a:gd name="T33" fmla="*/ 0 h 42"/>
                <a:gd name="T34" fmla="*/ 112 w 137"/>
                <a:gd name="T35" fmla="*/ 0 h 42"/>
                <a:gd name="T36" fmla="*/ 116 w 137"/>
                <a:gd name="T37" fmla="*/ 1 h 42"/>
                <a:gd name="T38" fmla="*/ 120 w 137"/>
                <a:gd name="T39" fmla="*/ 3 h 42"/>
                <a:gd name="T40" fmla="*/ 124 w 137"/>
                <a:gd name="T41" fmla="*/ 4 h 42"/>
                <a:gd name="T42" fmla="*/ 126 w 137"/>
                <a:gd name="T43" fmla="*/ 7 h 42"/>
                <a:gd name="T44" fmla="*/ 130 w 137"/>
                <a:gd name="T45" fmla="*/ 9 h 42"/>
                <a:gd name="T46" fmla="*/ 134 w 137"/>
                <a:gd name="T47" fmla="*/ 12 h 42"/>
                <a:gd name="T48" fmla="*/ 137 w 137"/>
                <a:gd name="T49" fmla="*/ 16 h 42"/>
                <a:gd name="T50" fmla="*/ 70 w 137"/>
                <a:gd name="T51" fmla="*/ 29 h 42"/>
                <a:gd name="T52" fmla="*/ 3 w 137"/>
                <a:gd name="T53" fmla="*/ 42 h 42"/>
                <a:gd name="T54" fmla="*/ 0 w 137"/>
                <a:gd name="T55" fmla="*/ 24 h 42"/>
                <a:gd name="T56" fmla="*/ 0 w 137"/>
                <a:gd name="T57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7" h="42">
                  <a:moveTo>
                    <a:pt x="0" y="24"/>
                  </a:moveTo>
                  <a:lnTo>
                    <a:pt x="10" y="21"/>
                  </a:lnTo>
                  <a:lnTo>
                    <a:pt x="21" y="18"/>
                  </a:lnTo>
                  <a:lnTo>
                    <a:pt x="30" y="17"/>
                  </a:lnTo>
                  <a:lnTo>
                    <a:pt x="39" y="15"/>
                  </a:lnTo>
                  <a:lnTo>
                    <a:pt x="49" y="13"/>
                  </a:lnTo>
                  <a:lnTo>
                    <a:pt x="56" y="11"/>
                  </a:lnTo>
                  <a:lnTo>
                    <a:pt x="64" y="9"/>
                  </a:lnTo>
                  <a:lnTo>
                    <a:pt x="71" y="8"/>
                  </a:lnTo>
                  <a:lnTo>
                    <a:pt x="78" y="7"/>
                  </a:lnTo>
                  <a:lnTo>
                    <a:pt x="84" y="5"/>
                  </a:lnTo>
                  <a:lnTo>
                    <a:pt x="89" y="4"/>
                  </a:lnTo>
                  <a:lnTo>
                    <a:pt x="93" y="3"/>
                  </a:lnTo>
                  <a:lnTo>
                    <a:pt x="99" y="3"/>
                  </a:lnTo>
                  <a:lnTo>
                    <a:pt x="103" y="1"/>
                  </a:lnTo>
                  <a:lnTo>
                    <a:pt x="105" y="1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6" y="1"/>
                  </a:lnTo>
                  <a:lnTo>
                    <a:pt x="120" y="3"/>
                  </a:lnTo>
                  <a:lnTo>
                    <a:pt x="124" y="4"/>
                  </a:lnTo>
                  <a:lnTo>
                    <a:pt x="126" y="7"/>
                  </a:lnTo>
                  <a:lnTo>
                    <a:pt x="130" y="9"/>
                  </a:lnTo>
                  <a:lnTo>
                    <a:pt x="134" y="12"/>
                  </a:lnTo>
                  <a:lnTo>
                    <a:pt x="137" y="16"/>
                  </a:lnTo>
                  <a:lnTo>
                    <a:pt x="70" y="29"/>
                  </a:lnTo>
                  <a:lnTo>
                    <a:pt x="3" y="42"/>
                  </a:lnTo>
                  <a:lnTo>
                    <a:pt x="0" y="24"/>
                  </a:lnTo>
                  <a:lnTo>
                    <a:pt x="0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71"/>
            <p:cNvSpPr/>
            <p:nvPr/>
          </p:nvSpPr>
          <p:spPr bwMode="auto">
            <a:xfrm>
              <a:off x="5537201" y="2938463"/>
              <a:ext cx="74613" cy="77788"/>
            </a:xfrm>
            <a:custGeom>
              <a:avLst/>
              <a:gdLst>
                <a:gd name="T0" fmla="*/ 0 w 47"/>
                <a:gd name="T1" fmla="*/ 0 h 49"/>
                <a:gd name="T2" fmla="*/ 3 w 47"/>
                <a:gd name="T3" fmla="*/ 0 h 49"/>
                <a:gd name="T4" fmla="*/ 5 w 47"/>
                <a:gd name="T5" fmla="*/ 0 h 49"/>
                <a:gd name="T6" fmla="*/ 9 w 47"/>
                <a:gd name="T7" fmla="*/ 1 h 49"/>
                <a:gd name="T8" fmla="*/ 13 w 47"/>
                <a:gd name="T9" fmla="*/ 2 h 49"/>
                <a:gd name="T10" fmla="*/ 17 w 47"/>
                <a:gd name="T11" fmla="*/ 5 h 49"/>
                <a:gd name="T12" fmla="*/ 21 w 47"/>
                <a:gd name="T13" fmla="*/ 6 h 49"/>
                <a:gd name="T14" fmla="*/ 30 w 47"/>
                <a:gd name="T15" fmla="*/ 12 h 49"/>
                <a:gd name="T16" fmla="*/ 36 w 47"/>
                <a:gd name="T17" fmla="*/ 16 h 49"/>
                <a:gd name="T18" fmla="*/ 38 w 47"/>
                <a:gd name="T19" fmla="*/ 20 h 49"/>
                <a:gd name="T20" fmla="*/ 42 w 47"/>
                <a:gd name="T21" fmla="*/ 23 h 49"/>
                <a:gd name="T22" fmla="*/ 45 w 47"/>
                <a:gd name="T23" fmla="*/ 27 h 49"/>
                <a:gd name="T24" fmla="*/ 46 w 47"/>
                <a:gd name="T25" fmla="*/ 31 h 49"/>
                <a:gd name="T26" fmla="*/ 46 w 47"/>
                <a:gd name="T27" fmla="*/ 34 h 49"/>
                <a:gd name="T28" fmla="*/ 47 w 47"/>
                <a:gd name="T29" fmla="*/ 38 h 49"/>
                <a:gd name="T30" fmla="*/ 46 w 47"/>
                <a:gd name="T31" fmla="*/ 41 h 49"/>
                <a:gd name="T32" fmla="*/ 45 w 47"/>
                <a:gd name="T33" fmla="*/ 43 h 49"/>
                <a:gd name="T34" fmla="*/ 43 w 47"/>
                <a:gd name="T35" fmla="*/ 46 h 49"/>
                <a:gd name="T36" fmla="*/ 41 w 47"/>
                <a:gd name="T37" fmla="*/ 47 h 49"/>
                <a:gd name="T38" fmla="*/ 39 w 47"/>
                <a:gd name="T39" fmla="*/ 49 h 49"/>
                <a:gd name="T40" fmla="*/ 37 w 47"/>
                <a:gd name="T41" fmla="*/ 49 h 49"/>
                <a:gd name="T42" fmla="*/ 34 w 47"/>
                <a:gd name="T43" fmla="*/ 49 h 49"/>
                <a:gd name="T44" fmla="*/ 30 w 47"/>
                <a:gd name="T45" fmla="*/ 47 h 49"/>
                <a:gd name="T46" fmla="*/ 28 w 47"/>
                <a:gd name="T47" fmla="*/ 46 h 49"/>
                <a:gd name="T48" fmla="*/ 21 w 47"/>
                <a:gd name="T49" fmla="*/ 43 h 49"/>
                <a:gd name="T50" fmla="*/ 17 w 47"/>
                <a:gd name="T51" fmla="*/ 42 h 49"/>
                <a:gd name="T52" fmla="*/ 14 w 47"/>
                <a:gd name="T53" fmla="*/ 41 h 49"/>
                <a:gd name="T54" fmla="*/ 12 w 47"/>
                <a:gd name="T55" fmla="*/ 38 h 49"/>
                <a:gd name="T56" fmla="*/ 11 w 47"/>
                <a:gd name="T57" fmla="*/ 35 h 49"/>
                <a:gd name="T58" fmla="*/ 8 w 47"/>
                <a:gd name="T59" fmla="*/ 33 h 49"/>
                <a:gd name="T60" fmla="*/ 8 w 47"/>
                <a:gd name="T61" fmla="*/ 30 h 49"/>
                <a:gd name="T62" fmla="*/ 4 w 47"/>
                <a:gd name="T63" fmla="*/ 23 h 49"/>
                <a:gd name="T64" fmla="*/ 1 w 47"/>
                <a:gd name="T65" fmla="*/ 17 h 49"/>
                <a:gd name="T66" fmla="*/ 0 w 47"/>
                <a:gd name="T67" fmla="*/ 9 h 49"/>
                <a:gd name="T68" fmla="*/ 0 w 47"/>
                <a:gd name="T69" fmla="*/ 0 h 49"/>
                <a:gd name="T70" fmla="*/ 0 w 47"/>
                <a:gd name="T7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9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9" y="1"/>
                  </a:lnTo>
                  <a:lnTo>
                    <a:pt x="13" y="2"/>
                  </a:lnTo>
                  <a:lnTo>
                    <a:pt x="17" y="5"/>
                  </a:lnTo>
                  <a:lnTo>
                    <a:pt x="21" y="6"/>
                  </a:lnTo>
                  <a:lnTo>
                    <a:pt x="30" y="12"/>
                  </a:lnTo>
                  <a:lnTo>
                    <a:pt x="36" y="16"/>
                  </a:lnTo>
                  <a:lnTo>
                    <a:pt x="38" y="20"/>
                  </a:lnTo>
                  <a:lnTo>
                    <a:pt x="42" y="23"/>
                  </a:lnTo>
                  <a:lnTo>
                    <a:pt x="45" y="27"/>
                  </a:lnTo>
                  <a:lnTo>
                    <a:pt x="46" y="31"/>
                  </a:lnTo>
                  <a:lnTo>
                    <a:pt x="46" y="34"/>
                  </a:lnTo>
                  <a:lnTo>
                    <a:pt x="47" y="38"/>
                  </a:lnTo>
                  <a:lnTo>
                    <a:pt x="46" y="41"/>
                  </a:lnTo>
                  <a:lnTo>
                    <a:pt x="45" y="43"/>
                  </a:lnTo>
                  <a:lnTo>
                    <a:pt x="43" y="46"/>
                  </a:lnTo>
                  <a:lnTo>
                    <a:pt x="41" y="47"/>
                  </a:lnTo>
                  <a:lnTo>
                    <a:pt x="39" y="49"/>
                  </a:lnTo>
                  <a:lnTo>
                    <a:pt x="37" y="49"/>
                  </a:lnTo>
                  <a:lnTo>
                    <a:pt x="34" y="49"/>
                  </a:lnTo>
                  <a:lnTo>
                    <a:pt x="30" y="47"/>
                  </a:lnTo>
                  <a:lnTo>
                    <a:pt x="28" y="46"/>
                  </a:lnTo>
                  <a:lnTo>
                    <a:pt x="21" y="43"/>
                  </a:lnTo>
                  <a:lnTo>
                    <a:pt x="17" y="42"/>
                  </a:lnTo>
                  <a:lnTo>
                    <a:pt x="14" y="41"/>
                  </a:lnTo>
                  <a:lnTo>
                    <a:pt x="12" y="38"/>
                  </a:lnTo>
                  <a:lnTo>
                    <a:pt x="11" y="35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4" y="23"/>
                  </a:lnTo>
                  <a:lnTo>
                    <a:pt x="1" y="17"/>
                  </a:lnTo>
                  <a:lnTo>
                    <a:pt x="0" y="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72"/>
            <p:cNvSpPr/>
            <p:nvPr/>
          </p:nvSpPr>
          <p:spPr bwMode="auto">
            <a:xfrm>
              <a:off x="5724526" y="2719388"/>
              <a:ext cx="425450" cy="446088"/>
            </a:xfrm>
            <a:custGeom>
              <a:avLst/>
              <a:gdLst>
                <a:gd name="T0" fmla="*/ 0 w 268"/>
                <a:gd name="T1" fmla="*/ 277 h 281"/>
                <a:gd name="T2" fmla="*/ 7 w 268"/>
                <a:gd name="T3" fmla="*/ 272 h 281"/>
                <a:gd name="T4" fmla="*/ 18 w 268"/>
                <a:gd name="T5" fmla="*/ 263 h 281"/>
                <a:gd name="T6" fmla="*/ 35 w 268"/>
                <a:gd name="T7" fmla="*/ 252 h 281"/>
                <a:gd name="T8" fmla="*/ 56 w 268"/>
                <a:gd name="T9" fmla="*/ 239 h 281"/>
                <a:gd name="T10" fmla="*/ 91 w 268"/>
                <a:gd name="T11" fmla="*/ 217 h 281"/>
                <a:gd name="T12" fmla="*/ 129 w 268"/>
                <a:gd name="T13" fmla="*/ 185 h 281"/>
                <a:gd name="T14" fmla="*/ 149 w 268"/>
                <a:gd name="T15" fmla="*/ 163 h 281"/>
                <a:gd name="T16" fmla="*/ 166 w 268"/>
                <a:gd name="T17" fmla="*/ 139 h 281"/>
                <a:gd name="T18" fmla="*/ 180 w 268"/>
                <a:gd name="T19" fmla="*/ 114 h 281"/>
                <a:gd name="T20" fmla="*/ 190 w 268"/>
                <a:gd name="T21" fmla="*/ 89 h 281"/>
                <a:gd name="T22" fmla="*/ 197 w 268"/>
                <a:gd name="T23" fmla="*/ 69 h 281"/>
                <a:gd name="T24" fmla="*/ 202 w 268"/>
                <a:gd name="T25" fmla="*/ 55 h 281"/>
                <a:gd name="T26" fmla="*/ 205 w 268"/>
                <a:gd name="T27" fmla="*/ 44 h 281"/>
                <a:gd name="T28" fmla="*/ 206 w 268"/>
                <a:gd name="T29" fmla="*/ 39 h 281"/>
                <a:gd name="T30" fmla="*/ 199 w 268"/>
                <a:gd name="T31" fmla="*/ 38 h 281"/>
                <a:gd name="T32" fmla="*/ 182 w 268"/>
                <a:gd name="T33" fmla="*/ 39 h 281"/>
                <a:gd name="T34" fmla="*/ 156 w 268"/>
                <a:gd name="T35" fmla="*/ 46 h 281"/>
                <a:gd name="T36" fmla="*/ 128 w 268"/>
                <a:gd name="T37" fmla="*/ 54 h 281"/>
                <a:gd name="T38" fmla="*/ 111 w 268"/>
                <a:gd name="T39" fmla="*/ 57 h 281"/>
                <a:gd name="T40" fmla="*/ 101 w 268"/>
                <a:gd name="T41" fmla="*/ 59 h 281"/>
                <a:gd name="T42" fmla="*/ 86 w 268"/>
                <a:gd name="T43" fmla="*/ 54 h 281"/>
                <a:gd name="T44" fmla="*/ 79 w 268"/>
                <a:gd name="T45" fmla="*/ 50 h 281"/>
                <a:gd name="T46" fmla="*/ 77 w 268"/>
                <a:gd name="T47" fmla="*/ 44 h 281"/>
                <a:gd name="T48" fmla="*/ 99 w 268"/>
                <a:gd name="T49" fmla="*/ 36 h 281"/>
                <a:gd name="T50" fmla="*/ 131 w 268"/>
                <a:gd name="T51" fmla="*/ 29 h 281"/>
                <a:gd name="T52" fmla="*/ 158 w 268"/>
                <a:gd name="T53" fmla="*/ 19 h 281"/>
                <a:gd name="T54" fmla="*/ 178 w 268"/>
                <a:gd name="T55" fmla="*/ 13 h 281"/>
                <a:gd name="T56" fmla="*/ 193 w 268"/>
                <a:gd name="T57" fmla="*/ 6 h 281"/>
                <a:gd name="T58" fmla="*/ 202 w 268"/>
                <a:gd name="T59" fmla="*/ 2 h 281"/>
                <a:gd name="T60" fmla="*/ 212 w 268"/>
                <a:gd name="T61" fmla="*/ 0 h 281"/>
                <a:gd name="T62" fmla="*/ 222 w 268"/>
                <a:gd name="T63" fmla="*/ 1 h 281"/>
                <a:gd name="T64" fmla="*/ 235 w 268"/>
                <a:gd name="T65" fmla="*/ 6 h 281"/>
                <a:gd name="T66" fmla="*/ 252 w 268"/>
                <a:gd name="T67" fmla="*/ 15 h 281"/>
                <a:gd name="T68" fmla="*/ 264 w 268"/>
                <a:gd name="T69" fmla="*/ 26 h 281"/>
                <a:gd name="T70" fmla="*/ 268 w 268"/>
                <a:gd name="T71" fmla="*/ 31 h 281"/>
                <a:gd name="T72" fmla="*/ 262 w 268"/>
                <a:gd name="T73" fmla="*/ 39 h 281"/>
                <a:gd name="T74" fmla="*/ 255 w 268"/>
                <a:gd name="T75" fmla="*/ 48 h 281"/>
                <a:gd name="T76" fmla="*/ 245 w 268"/>
                <a:gd name="T77" fmla="*/ 61 h 281"/>
                <a:gd name="T78" fmla="*/ 235 w 268"/>
                <a:gd name="T79" fmla="*/ 85 h 281"/>
                <a:gd name="T80" fmla="*/ 220 w 268"/>
                <a:gd name="T81" fmla="*/ 117 h 281"/>
                <a:gd name="T82" fmla="*/ 202 w 268"/>
                <a:gd name="T83" fmla="*/ 147 h 281"/>
                <a:gd name="T84" fmla="*/ 180 w 268"/>
                <a:gd name="T85" fmla="*/ 179 h 281"/>
                <a:gd name="T86" fmla="*/ 149 w 268"/>
                <a:gd name="T87" fmla="*/ 210 h 281"/>
                <a:gd name="T88" fmla="*/ 108 w 268"/>
                <a:gd name="T89" fmla="*/ 238 h 281"/>
                <a:gd name="T90" fmla="*/ 66 w 268"/>
                <a:gd name="T91" fmla="*/ 259 h 281"/>
                <a:gd name="T92" fmla="*/ 44 w 268"/>
                <a:gd name="T93" fmla="*/ 268 h 281"/>
                <a:gd name="T94" fmla="*/ 25 w 268"/>
                <a:gd name="T95" fmla="*/ 275 h 281"/>
                <a:gd name="T96" fmla="*/ 12 w 268"/>
                <a:gd name="T97" fmla="*/ 279 h 281"/>
                <a:gd name="T98" fmla="*/ 4 w 268"/>
                <a:gd name="T99" fmla="*/ 281 h 281"/>
                <a:gd name="T100" fmla="*/ 0 w 268"/>
                <a:gd name="T101" fmla="*/ 28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8" h="281">
                  <a:moveTo>
                    <a:pt x="0" y="280"/>
                  </a:moveTo>
                  <a:lnTo>
                    <a:pt x="0" y="280"/>
                  </a:lnTo>
                  <a:lnTo>
                    <a:pt x="0" y="277"/>
                  </a:lnTo>
                  <a:lnTo>
                    <a:pt x="2" y="276"/>
                  </a:lnTo>
                  <a:lnTo>
                    <a:pt x="4" y="275"/>
                  </a:lnTo>
                  <a:lnTo>
                    <a:pt x="7" y="272"/>
                  </a:lnTo>
                  <a:lnTo>
                    <a:pt x="10" y="269"/>
                  </a:lnTo>
                  <a:lnTo>
                    <a:pt x="14" y="267"/>
                  </a:lnTo>
                  <a:lnTo>
                    <a:pt x="18" y="263"/>
                  </a:lnTo>
                  <a:lnTo>
                    <a:pt x="23" y="260"/>
                  </a:lnTo>
                  <a:lnTo>
                    <a:pt x="28" y="256"/>
                  </a:lnTo>
                  <a:lnTo>
                    <a:pt x="35" y="252"/>
                  </a:lnTo>
                  <a:lnTo>
                    <a:pt x="41" y="248"/>
                  </a:lnTo>
                  <a:lnTo>
                    <a:pt x="48" y="243"/>
                  </a:lnTo>
                  <a:lnTo>
                    <a:pt x="56" y="239"/>
                  </a:lnTo>
                  <a:lnTo>
                    <a:pt x="64" y="234"/>
                  </a:lnTo>
                  <a:lnTo>
                    <a:pt x="73" y="229"/>
                  </a:lnTo>
                  <a:lnTo>
                    <a:pt x="91" y="217"/>
                  </a:lnTo>
                  <a:lnTo>
                    <a:pt x="107" y="205"/>
                  </a:lnTo>
                  <a:lnTo>
                    <a:pt x="123" y="192"/>
                  </a:lnTo>
                  <a:lnTo>
                    <a:pt x="129" y="185"/>
                  </a:lnTo>
                  <a:lnTo>
                    <a:pt x="137" y="177"/>
                  </a:lnTo>
                  <a:lnTo>
                    <a:pt x="144" y="171"/>
                  </a:lnTo>
                  <a:lnTo>
                    <a:pt x="149" y="163"/>
                  </a:lnTo>
                  <a:lnTo>
                    <a:pt x="156" y="155"/>
                  </a:lnTo>
                  <a:lnTo>
                    <a:pt x="161" y="147"/>
                  </a:lnTo>
                  <a:lnTo>
                    <a:pt x="166" y="139"/>
                  </a:lnTo>
                  <a:lnTo>
                    <a:pt x="170" y="131"/>
                  </a:lnTo>
                  <a:lnTo>
                    <a:pt x="176" y="122"/>
                  </a:lnTo>
                  <a:lnTo>
                    <a:pt x="180" y="114"/>
                  </a:lnTo>
                  <a:lnTo>
                    <a:pt x="183" y="105"/>
                  </a:lnTo>
                  <a:lnTo>
                    <a:pt x="186" y="97"/>
                  </a:lnTo>
                  <a:lnTo>
                    <a:pt x="190" y="89"/>
                  </a:lnTo>
                  <a:lnTo>
                    <a:pt x="193" y="82"/>
                  </a:lnTo>
                  <a:lnTo>
                    <a:pt x="195" y="76"/>
                  </a:lnTo>
                  <a:lnTo>
                    <a:pt x="197" y="69"/>
                  </a:lnTo>
                  <a:lnTo>
                    <a:pt x="199" y="64"/>
                  </a:lnTo>
                  <a:lnTo>
                    <a:pt x="201" y="59"/>
                  </a:lnTo>
                  <a:lnTo>
                    <a:pt x="202" y="55"/>
                  </a:lnTo>
                  <a:lnTo>
                    <a:pt x="203" y="51"/>
                  </a:lnTo>
                  <a:lnTo>
                    <a:pt x="205" y="47"/>
                  </a:lnTo>
                  <a:lnTo>
                    <a:pt x="205" y="44"/>
                  </a:lnTo>
                  <a:lnTo>
                    <a:pt x="206" y="42"/>
                  </a:lnTo>
                  <a:lnTo>
                    <a:pt x="206" y="40"/>
                  </a:lnTo>
                  <a:lnTo>
                    <a:pt x="206" y="39"/>
                  </a:lnTo>
                  <a:lnTo>
                    <a:pt x="205" y="38"/>
                  </a:lnTo>
                  <a:lnTo>
                    <a:pt x="203" y="38"/>
                  </a:lnTo>
                  <a:lnTo>
                    <a:pt x="199" y="38"/>
                  </a:lnTo>
                  <a:lnTo>
                    <a:pt x="195" y="38"/>
                  </a:lnTo>
                  <a:lnTo>
                    <a:pt x="189" y="38"/>
                  </a:lnTo>
                  <a:lnTo>
                    <a:pt x="182" y="39"/>
                  </a:lnTo>
                  <a:lnTo>
                    <a:pt x="176" y="42"/>
                  </a:lnTo>
                  <a:lnTo>
                    <a:pt x="166" y="43"/>
                  </a:lnTo>
                  <a:lnTo>
                    <a:pt x="156" y="46"/>
                  </a:lnTo>
                  <a:lnTo>
                    <a:pt x="145" y="48"/>
                  </a:lnTo>
                  <a:lnTo>
                    <a:pt x="136" y="51"/>
                  </a:lnTo>
                  <a:lnTo>
                    <a:pt x="128" y="54"/>
                  </a:lnTo>
                  <a:lnTo>
                    <a:pt x="122" y="55"/>
                  </a:lnTo>
                  <a:lnTo>
                    <a:pt x="115" y="57"/>
                  </a:lnTo>
                  <a:lnTo>
                    <a:pt x="111" y="57"/>
                  </a:lnTo>
                  <a:lnTo>
                    <a:pt x="107" y="59"/>
                  </a:lnTo>
                  <a:lnTo>
                    <a:pt x="104" y="59"/>
                  </a:lnTo>
                  <a:lnTo>
                    <a:pt x="101" y="59"/>
                  </a:lnTo>
                  <a:lnTo>
                    <a:pt x="97" y="57"/>
                  </a:lnTo>
                  <a:lnTo>
                    <a:pt x="91" y="56"/>
                  </a:lnTo>
                  <a:lnTo>
                    <a:pt x="86" y="54"/>
                  </a:lnTo>
                  <a:lnTo>
                    <a:pt x="83" y="52"/>
                  </a:lnTo>
                  <a:lnTo>
                    <a:pt x="81" y="51"/>
                  </a:lnTo>
                  <a:lnTo>
                    <a:pt x="79" y="50"/>
                  </a:lnTo>
                  <a:lnTo>
                    <a:pt x="78" y="48"/>
                  </a:lnTo>
                  <a:lnTo>
                    <a:pt x="77" y="47"/>
                  </a:lnTo>
                  <a:lnTo>
                    <a:pt x="77" y="44"/>
                  </a:lnTo>
                  <a:lnTo>
                    <a:pt x="76" y="40"/>
                  </a:lnTo>
                  <a:lnTo>
                    <a:pt x="87" y="39"/>
                  </a:lnTo>
                  <a:lnTo>
                    <a:pt x="99" y="36"/>
                  </a:lnTo>
                  <a:lnTo>
                    <a:pt x="111" y="34"/>
                  </a:lnTo>
                  <a:lnTo>
                    <a:pt x="122" y="31"/>
                  </a:lnTo>
                  <a:lnTo>
                    <a:pt x="131" y="29"/>
                  </a:lnTo>
                  <a:lnTo>
                    <a:pt x="140" y="26"/>
                  </a:lnTo>
                  <a:lnTo>
                    <a:pt x="149" y="23"/>
                  </a:lnTo>
                  <a:lnTo>
                    <a:pt x="158" y="19"/>
                  </a:lnTo>
                  <a:lnTo>
                    <a:pt x="166" y="17"/>
                  </a:lnTo>
                  <a:lnTo>
                    <a:pt x="173" y="14"/>
                  </a:lnTo>
                  <a:lnTo>
                    <a:pt x="178" y="13"/>
                  </a:lnTo>
                  <a:lnTo>
                    <a:pt x="183" y="10"/>
                  </a:lnTo>
                  <a:lnTo>
                    <a:pt x="189" y="9"/>
                  </a:lnTo>
                  <a:lnTo>
                    <a:pt x="193" y="6"/>
                  </a:lnTo>
                  <a:lnTo>
                    <a:pt x="195" y="5"/>
                  </a:lnTo>
                  <a:lnTo>
                    <a:pt x="198" y="5"/>
                  </a:lnTo>
                  <a:lnTo>
                    <a:pt x="202" y="2"/>
                  </a:lnTo>
                  <a:lnTo>
                    <a:pt x="206" y="1"/>
                  </a:lnTo>
                  <a:lnTo>
                    <a:pt x="208" y="0"/>
                  </a:lnTo>
                  <a:lnTo>
                    <a:pt x="212" y="0"/>
                  </a:lnTo>
                  <a:lnTo>
                    <a:pt x="215" y="0"/>
                  </a:lnTo>
                  <a:lnTo>
                    <a:pt x="218" y="0"/>
                  </a:lnTo>
                  <a:lnTo>
                    <a:pt x="222" y="1"/>
                  </a:lnTo>
                  <a:lnTo>
                    <a:pt x="224" y="2"/>
                  </a:lnTo>
                  <a:lnTo>
                    <a:pt x="230" y="5"/>
                  </a:lnTo>
                  <a:lnTo>
                    <a:pt x="235" y="6"/>
                  </a:lnTo>
                  <a:lnTo>
                    <a:pt x="240" y="9"/>
                  </a:lnTo>
                  <a:lnTo>
                    <a:pt x="247" y="13"/>
                  </a:lnTo>
                  <a:lnTo>
                    <a:pt x="252" y="15"/>
                  </a:lnTo>
                  <a:lnTo>
                    <a:pt x="257" y="19"/>
                  </a:lnTo>
                  <a:lnTo>
                    <a:pt x="261" y="23"/>
                  </a:lnTo>
                  <a:lnTo>
                    <a:pt x="264" y="26"/>
                  </a:lnTo>
                  <a:lnTo>
                    <a:pt x="266" y="29"/>
                  </a:lnTo>
                  <a:lnTo>
                    <a:pt x="268" y="30"/>
                  </a:lnTo>
                  <a:lnTo>
                    <a:pt x="268" y="31"/>
                  </a:lnTo>
                  <a:lnTo>
                    <a:pt x="268" y="32"/>
                  </a:lnTo>
                  <a:lnTo>
                    <a:pt x="265" y="35"/>
                  </a:lnTo>
                  <a:lnTo>
                    <a:pt x="262" y="39"/>
                  </a:lnTo>
                  <a:lnTo>
                    <a:pt x="260" y="42"/>
                  </a:lnTo>
                  <a:lnTo>
                    <a:pt x="257" y="46"/>
                  </a:lnTo>
                  <a:lnTo>
                    <a:pt x="255" y="48"/>
                  </a:lnTo>
                  <a:lnTo>
                    <a:pt x="251" y="52"/>
                  </a:lnTo>
                  <a:lnTo>
                    <a:pt x="248" y="56"/>
                  </a:lnTo>
                  <a:lnTo>
                    <a:pt x="245" y="61"/>
                  </a:lnTo>
                  <a:lnTo>
                    <a:pt x="241" y="68"/>
                  </a:lnTo>
                  <a:lnTo>
                    <a:pt x="239" y="76"/>
                  </a:lnTo>
                  <a:lnTo>
                    <a:pt x="235" y="85"/>
                  </a:lnTo>
                  <a:lnTo>
                    <a:pt x="231" y="96"/>
                  </a:lnTo>
                  <a:lnTo>
                    <a:pt x="226" y="106"/>
                  </a:lnTo>
                  <a:lnTo>
                    <a:pt x="220" y="117"/>
                  </a:lnTo>
                  <a:lnTo>
                    <a:pt x="215" y="127"/>
                  </a:lnTo>
                  <a:lnTo>
                    <a:pt x="208" y="138"/>
                  </a:lnTo>
                  <a:lnTo>
                    <a:pt x="202" y="147"/>
                  </a:lnTo>
                  <a:lnTo>
                    <a:pt x="195" y="158"/>
                  </a:lnTo>
                  <a:lnTo>
                    <a:pt x="187" y="168"/>
                  </a:lnTo>
                  <a:lnTo>
                    <a:pt x="180" y="179"/>
                  </a:lnTo>
                  <a:lnTo>
                    <a:pt x="170" y="189"/>
                  </a:lnTo>
                  <a:lnTo>
                    <a:pt x="160" y="200"/>
                  </a:lnTo>
                  <a:lnTo>
                    <a:pt x="149" y="210"/>
                  </a:lnTo>
                  <a:lnTo>
                    <a:pt x="136" y="219"/>
                  </a:lnTo>
                  <a:lnTo>
                    <a:pt x="123" y="229"/>
                  </a:lnTo>
                  <a:lnTo>
                    <a:pt x="108" y="238"/>
                  </a:lnTo>
                  <a:lnTo>
                    <a:pt x="93" y="246"/>
                  </a:lnTo>
                  <a:lnTo>
                    <a:pt x="76" y="255"/>
                  </a:lnTo>
                  <a:lnTo>
                    <a:pt x="66" y="259"/>
                  </a:lnTo>
                  <a:lnTo>
                    <a:pt x="58" y="262"/>
                  </a:lnTo>
                  <a:lnTo>
                    <a:pt x="50" y="266"/>
                  </a:lnTo>
                  <a:lnTo>
                    <a:pt x="44" y="268"/>
                  </a:lnTo>
                  <a:lnTo>
                    <a:pt x="37" y="271"/>
                  </a:lnTo>
                  <a:lnTo>
                    <a:pt x="31" y="272"/>
                  </a:lnTo>
                  <a:lnTo>
                    <a:pt x="25" y="275"/>
                  </a:lnTo>
                  <a:lnTo>
                    <a:pt x="20" y="276"/>
                  </a:lnTo>
                  <a:lnTo>
                    <a:pt x="16" y="277"/>
                  </a:lnTo>
                  <a:lnTo>
                    <a:pt x="12" y="279"/>
                  </a:lnTo>
                  <a:lnTo>
                    <a:pt x="10" y="280"/>
                  </a:lnTo>
                  <a:lnTo>
                    <a:pt x="7" y="280"/>
                  </a:lnTo>
                  <a:lnTo>
                    <a:pt x="4" y="281"/>
                  </a:lnTo>
                  <a:lnTo>
                    <a:pt x="3" y="281"/>
                  </a:lnTo>
                  <a:lnTo>
                    <a:pt x="2" y="281"/>
                  </a:lnTo>
                  <a:lnTo>
                    <a:pt x="0" y="280"/>
                  </a:lnTo>
                  <a:lnTo>
                    <a:pt x="0" y="28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73"/>
            <p:cNvSpPr/>
            <p:nvPr/>
          </p:nvSpPr>
          <p:spPr bwMode="auto">
            <a:xfrm>
              <a:off x="5832476" y="2852738"/>
              <a:ext cx="538163" cy="328613"/>
            </a:xfrm>
            <a:custGeom>
              <a:avLst/>
              <a:gdLst>
                <a:gd name="T0" fmla="*/ 160 w 339"/>
                <a:gd name="T1" fmla="*/ 166 h 207"/>
                <a:gd name="T2" fmla="*/ 148 w 339"/>
                <a:gd name="T3" fmla="*/ 150 h 207"/>
                <a:gd name="T4" fmla="*/ 134 w 339"/>
                <a:gd name="T5" fmla="*/ 131 h 207"/>
                <a:gd name="T6" fmla="*/ 117 w 339"/>
                <a:gd name="T7" fmla="*/ 110 h 207"/>
                <a:gd name="T8" fmla="*/ 96 w 339"/>
                <a:gd name="T9" fmla="*/ 89 h 207"/>
                <a:gd name="T10" fmla="*/ 72 w 339"/>
                <a:gd name="T11" fmla="*/ 67 h 207"/>
                <a:gd name="T12" fmla="*/ 46 w 339"/>
                <a:gd name="T13" fmla="*/ 43 h 207"/>
                <a:gd name="T14" fmla="*/ 15 w 339"/>
                <a:gd name="T15" fmla="*/ 20 h 207"/>
                <a:gd name="T16" fmla="*/ 5 w 339"/>
                <a:gd name="T17" fmla="*/ 2 h 207"/>
                <a:gd name="T18" fmla="*/ 9 w 339"/>
                <a:gd name="T19" fmla="*/ 1 h 207"/>
                <a:gd name="T20" fmla="*/ 15 w 339"/>
                <a:gd name="T21" fmla="*/ 0 h 207"/>
                <a:gd name="T22" fmla="*/ 21 w 339"/>
                <a:gd name="T23" fmla="*/ 1 h 207"/>
                <a:gd name="T24" fmla="*/ 34 w 339"/>
                <a:gd name="T25" fmla="*/ 5 h 207"/>
                <a:gd name="T26" fmla="*/ 43 w 339"/>
                <a:gd name="T27" fmla="*/ 9 h 207"/>
                <a:gd name="T28" fmla="*/ 52 w 339"/>
                <a:gd name="T29" fmla="*/ 14 h 207"/>
                <a:gd name="T30" fmla="*/ 56 w 339"/>
                <a:gd name="T31" fmla="*/ 18 h 207"/>
                <a:gd name="T32" fmla="*/ 63 w 339"/>
                <a:gd name="T33" fmla="*/ 24 h 207"/>
                <a:gd name="T34" fmla="*/ 71 w 339"/>
                <a:gd name="T35" fmla="*/ 29 h 207"/>
                <a:gd name="T36" fmla="*/ 81 w 339"/>
                <a:gd name="T37" fmla="*/ 37 h 207"/>
                <a:gd name="T38" fmla="*/ 93 w 339"/>
                <a:gd name="T39" fmla="*/ 46 h 207"/>
                <a:gd name="T40" fmla="*/ 106 w 339"/>
                <a:gd name="T41" fmla="*/ 56 h 207"/>
                <a:gd name="T42" fmla="*/ 122 w 339"/>
                <a:gd name="T43" fmla="*/ 68 h 207"/>
                <a:gd name="T44" fmla="*/ 139 w 339"/>
                <a:gd name="T45" fmla="*/ 81 h 207"/>
                <a:gd name="T46" fmla="*/ 158 w 339"/>
                <a:gd name="T47" fmla="*/ 96 h 207"/>
                <a:gd name="T48" fmla="*/ 193 w 339"/>
                <a:gd name="T49" fmla="*/ 121 h 207"/>
                <a:gd name="T50" fmla="*/ 226 w 339"/>
                <a:gd name="T51" fmla="*/ 141 h 207"/>
                <a:gd name="T52" fmla="*/ 259 w 339"/>
                <a:gd name="T53" fmla="*/ 156 h 207"/>
                <a:gd name="T54" fmla="*/ 281 w 339"/>
                <a:gd name="T55" fmla="*/ 166 h 207"/>
                <a:gd name="T56" fmla="*/ 294 w 339"/>
                <a:gd name="T57" fmla="*/ 171 h 207"/>
                <a:gd name="T58" fmla="*/ 306 w 339"/>
                <a:gd name="T59" fmla="*/ 176 h 207"/>
                <a:gd name="T60" fmla="*/ 316 w 339"/>
                <a:gd name="T61" fmla="*/ 180 h 207"/>
                <a:gd name="T62" fmla="*/ 325 w 339"/>
                <a:gd name="T63" fmla="*/ 184 h 207"/>
                <a:gd name="T64" fmla="*/ 331 w 339"/>
                <a:gd name="T65" fmla="*/ 188 h 207"/>
                <a:gd name="T66" fmla="*/ 335 w 339"/>
                <a:gd name="T67" fmla="*/ 191 h 207"/>
                <a:gd name="T68" fmla="*/ 338 w 339"/>
                <a:gd name="T69" fmla="*/ 193 h 207"/>
                <a:gd name="T70" fmla="*/ 339 w 339"/>
                <a:gd name="T71" fmla="*/ 195 h 207"/>
                <a:gd name="T72" fmla="*/ 337 w 339"/>
                <a:gd name="T73" fmla="*/ 197 h 207"/>
                <a:gd name="T74" fmla="*/ 329 w 339"/>
                <a:gd name="T75" fmla="*/ 199 h 207"/>
                <a:gd name="T76" fmla="*/ 316 w 339"/>
                <a:gd name="T77" fmla="*/ 201 h 207"/>
                <a:gd name="T78" fmla="*/ 291 w 339"/>
                <a:gd name="T79" fmla="*/ 204 h 207"/>
                <a:gd name="T80" fmla="*/ 260 w 339"/>
                <a:gd name="T81" fmla="*/ 205 h 207"/>
                <a:gd name="T82" fmla="*/ 239 w 339"/>
                <a:gd name="T83" fmla="*/ 207 h 207"/>
                <a:gd name="T84" fmla="*/ 227 w 339"/>
                <a:gd name="T85" fmla="*/ 207 h 207"/>
                <a:gd name="T86" fmla="*/ 217 w 339"/>
                <a:gd name="T87" fmla="*/ 207 h 207"/>
                <a:gd name="T88" fmla="*/ 205 w 339"/>
                <a:gd name="T89" fmla="*/ 204 h 207"/>
                <a:gd name="T90" fmla="*/ 194 w 339"/>
                <a:gd name="T91" fmla="*/ 201 h 207"/>
                <a:gd name="T92" fmla="*/ 185 w 339"/>
                <a:gd name="T93" fmla="*/ 195 h 207"/>
                <a:gd name="T94" fmla="*/ 175 w 339"/>
                <a:gd name="T95" fmla="*/ 185 h 207"/>
                <a:gd name="T96" fmla="*/ 165 w 339"/>
                <a:gd name="T97" fmla="*/ 17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9" h="207">
                  <a:moveTo>
                    <a:pt x="165" y="174"/>
                  </a:moveTo>
                  <a:lnTo>
                    <a:pt x="160" y="166"/>
                  </a:lnTo>
                  <a:lnTo>
                    <a:pt x="155" y="158"/>
                  </a:lnTo>
                  <a:lnTo>
                    <a:pt x="148" y="150"/>
                  </a:lnTo>
                  <a:lnTo>
                    <a:pt x="142" y="141"/>
                  </a:lnTo>
                  <a:lnTo>
                    <a:pt x="134" y="131"/>
                  </a:lnTo>
                  <a:lnTo>
                    <a:pt x="126" y="121"/>
                  </a:lnTo>
                  <a:lnTo>
                    <a:pt x="117" y="110"/>
                  </a:lnTo>
                  <a:lnTo>
                    <a:pt x="106" y="100"/>
                  </a:lnTo>
                  <a:lnTo>
                    <a:pt x="96" y="89"/>
                  </a:lnTo>
                  <a:lnTo>
                    <a:pt x="84" y="77"/>
                  </a:lnTo>
                  <a:lnTo>
                    <a:pt x="72" y="67"/>
                  </a:lnTo>
                  <a:lnTo>
                    <a:pt x="59" y="55"/>
                  </a:lnTo>
                  <a:lnTo>
                    <a:pt x="46" y="43"/>
                  </a:lnTo>
                  <a:lnTo>
                    <a:pt x="31" y="31"/>
                  </a:lnTo>
                  <a:lnTo>
                    <a:pt x="15" y="20"/>
                  </a:lnTo>
                  <a:lnTo>
                    <a:pt x="0" y="6"/>
                  </a:lnTo>
                  <a:lnTo>
                    <a:pt x="5" y="2"/>
                  </a:lnTo>
                  <a:lnTo>
                    <a:pt x="6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7" y="4"/>
                  </a:lnTo>
                  <a:lnTo>
                    <a:pt x="34" y="5"/>
                  </a:lnTo>
                  <a:lnTo>
                    <a:pt x="38" y="8"/>
                  </a:lnTo>
                  <a:lnTo>
                    <a:pt x="43" y="9"/>
                  </a:lnTo>
                  <a:lnTo>
                    <a:pt x="47" y="12"/>
                  </a:lnTo>
                  <a:lnTo>
                    <a:pt x="52" y="14"/>
                  </a:lnTo>
                  <a:lnTo>
                    <a:pt x="54" y="16"/>
                  </a:lnTo>
                  <a:lnTo>
                    <a:pt x="56" y="18"/>
                  </a:lnTo>
                  <a:lnTo>
                    <a:pt x="59" y="20"/>
                  </a:lnTo>
                  <a:lnTo>
                    <a:pt x="63" y="24"/>
                  </a:lnTo>
                  <a:lnTo>
                    <a:pt x="67" y="26"/>
                  </a:lnTo>
                  <a:lnTo>
                    <a:pt x="71" y="29"/>
                  </a:lnTo>
                  <a:lnTo>
                    <a:pt x="76" y="33"/>
                  </a:lnTo>
                  <a:lnTo>
                    <a:pt x="81" y="37"/>
                  </a:lnTo>
                  <a:lnTo>
                    <a:pt x="86" y="42"/>
                  </a:lnTo>
                  <a:lnTo>
                    <a:pt x="93" y="46"/>
                  </a:lnTo>
                  <a:lnTo>
                    <a:pt x="100" y="51"/>
                  </a:lnTo>
                  <a:lnTo>
                    <a:pt x="106" y="56"/>
                  </a:lnTo>
                  <a:lnTo>
                    <a:pt x="114" y="63"/>
                  </a:lnTo>
                  <a:lnTo>
                    <a:pt x="122" y="68"/>
                  </a:lnTo>
                  <a:lnTo>
                    <a:pt x="131" y="75"/>
                  </a:lnTo>
                  <a:lnTo>
                    <a:pt x="139" y="81"/>
                  </a:lnTo>
                  <a:lnTo>
                    <a:pt x="148" y="89"/>
                  </a:lnTo>
                  <a:lnTo>
                    <a:pt x="158" y="96"/>
                  </a:lnTo>
                  <a:lnTo>
                    <a:pt x="176" y="109"/>
                  </a:lnTo>
                  <a:lnTo>
                    <a:pt x="193" y="121"/>
                  </a:lnTo>
                  <a:lnTo>
                    <a:pt x="210" y="131"/>
                  </a:lnTo>
                  <a:lnTo>
                    <a:pt x="226" y="141"/>
                  </a:lnTo>
                  <a:lnTo>
                    <a:pt x="243" y="149"/>
                  </a:lnTo>
                  <a:lnTo>
                    <a:pt x="259" y="156"/>
                  </a:lnTo>
                  <a:lnTo>
                    <a:pt x="275" y="163"/>
                  </a:lnTo>
                  <a:lnTo>
                    <a:pt x="281" y="166"/>
                  </a:lnTo>
                  <a:lnTo>
                    <a:pt x="288" y="168"/>
                  </a:lnTo>
                  <a:lnTo>
                    <a:pt x="294" y="171"/>
                  </a:lnTo>
                  <a:lnTo>
                    <a:pt x="301" y="174"/>
                  </a:lnTo>
                  <a:lnTo>
                    <a:pt x="306" y="176"/>
                  </a:lnTo>
                  <a:lnTo>
                    <a:pt x="312" y="178"/>
                  </a:lnTo>
                  <a:lnTo>
                    <a:pt x="316" y="180"/>
                  </a:lnTo>
                  <a:lnTo>
                    <a:pt x="321" y="183"/>
                  </a:lnTo>
                  <a:lnTo>
                    <a:pt x="325" y="184"/>
                  </a:lnTo>
                  <a:lnTo>
                    <a:pt x="327" y="185"/>
                  </a:lnTo>
                  <a:lnTo>
                    <a:pt x="331" y="188"/>
                  </a:lnTo>
                  <a:lnTo>
                    <a:pt x="334" y="189"/>
                  </a:lnTo>
                  <a:lnTo>
                    <a:pt x="335" y="191"/>
                  </a:lnTo>
                  <a:lnTo>
                    <a:pt x="337" y="192"/>
                  </a:lnTo>
                  <a:lnTo>
                    <a:pt x="338" y="193"/>
                  </a:lnTo>
                  <a:lnTo>
                    <a:pt x="339" y="193"/>
                  </a:lnTo>
                  <a:lnTo>
                    <a:pt x="339" y="195"/>
                  </a:lnTo>
                  <a:lnTo>
                    <a:pt x="339" y="196"/>
                  </a:lnTo>
                  <a:lnTo>
                    <a:pt x="337" y="197"/>
                  </a:lnTo>
                  <a:lnTo>
                    <a:pt x="333" y="197"/>
                  </a:lnTo>
                  <a:lnTo>
                    <a:pt x="329" y="199"/>
                  </a:lnTo>
                  <a:lnTo>
                    <a:pt x="323" y="200"/>
                  </a:lnTo>
                  <a:lnTo>
                    <a:pt x="316" y="201"/>
                  </a:lnTo>
                  <a:lnTo>
                    <a:pt x="308" y="201"/>
                  </a:lnTo>
                  <a:lnTo>
                    <a:pt x="291" y="204"/>
                  </a:lnTo>
                  <a:lnTo>
                    <a:pt x="275" y="204"/>
                  </a:lnTo>
                  <a:lnTo>
                    <a:pt x="260" y="205"/>
                  </a:lnTo>
                  <a:lnTo>
                    <a:pt x="246" y="207"/>
                  </a:lnTo>
                  <a:lnTo>
                    <a:pt x="239" y="207"/>
                  </a:lnTo>
                  <a:lnTo>
                    <a:pt x="233" y="207"/>
                  </a:lnTo>
                  <a:lnTo>
                    <a:pt x="227" y="207"/>
                  </a:lnTo>
                  <a:lnTo>
                    <a:pt x="222" y="207"/>
                  </a:lnTo>
                  <a:lnTo>
                    <a:pt x="217" y="207"/>
                  </a:lnTo>
                  <a:lnTo>
                    <a:pt x="213" y="205"/>
                  </a:lnTo>
                  <a:lnTo>
                    <a:pt x="205" y="204"/>
                  </a:lnTo>
                  <a:lnTo>
                    <a:pt x="200" y="203"/>
                  </a:lnTo>
                  <a:lnTo>
                    <a:pt x="194" y="201"/>
                  </a:lnTo>
                  <a:lnTo>
                    <a:pt x="190" y="199"/>
                  </a:lnTo>
                  <a:lnTo>
                    <a:pt x="185" y="195"/>
                  </a:lnTo>
                  <a:lnTo>
                    <a:pt x="180" y="191"/>
                  </a:lnTo>
                  <a:lnTo>
                    <a:pt x="175" y="185"/>
                  </a:lnTo>
                  <a:lnTo>
                    <a:pt x="171" y="180"/>
                  </a:lnTo>
                  <a:lnTo>
                    <a:pt x="165" y="174"/>
                  </a:lnTo>
                  <a:lnTo>
                    <a:pt x="165" y="17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74"/>
            <p:cNvSpPr/>
            <p:nvPr/>
          </p:nvSpPr>
          <p:spPr bwMode="auto">
            <a:xfrm>
              <a:off x="5680076" y="2862263"/>
              <a:ext cx="95250" cy="177800"/>
            </a:xfrm>
            <a:custGeom>
              <a:avLst/>
              <a:gdLst>
                <a:gd name="T0" fmla="*/ 18 w 60"/>
                <a:gd name="T1" fmla="*/ 19 h 112"/>
                <a:gd name="T2" fmla="*/ 18 w 60"/>
                <a:gd name="T3" fmla="*/ 14 h 112"/>
                <a:gd name="T4" fmla="*/ 17 w 60"/>
                <a:gd name="T5" fmla="*/ 10 h 112"/>
                <a:gd name="T6" fmla="*/ 17 w 60"/>
                <a:gd name="T7" fmla="*/ 7 h 112"/>
                <a:gd name="T8" fmla="*/ 17 w 60"/>
                <a:gd name="T9" fmla="*/ 4 h 112"/>
                <a:gd name="T10" fmla="*/ 17 w 60"/>
                <a:gd name="T11" fmla="*/ 3 h 112"/>
                <a:gd name="T12" fmla="*/ 18 w 60"/>
                <a:gd name="T13" fmla="*/ 2 h 112"/>
                <a:gd name="T14" fmla="*/ 19 w 60"/>
                <a:gd name="T15" fmla="*/ 0 h 112"/>
                <a:gd name="T16" fmla="*/ 21 w 60"/>
                <a:gd name="T17" fmla="*/ 0 h 112"/>
                <a:gd name="T18" fmla="*/ 22 w 60"/>
                <a:gd name="T19" fmla="*/ 2 h 112"/>
                <a:gd name="T20" fmla="*/ 23 w 60"/>
                <a:gd name="T21" fmla="*/ 2 h 112"/>
                <a:gd name="T22" fmla="*/ 26 w 60"/>
                <a:gd name="T23" fmla="*/ 3 h 112"/>
                <a:gd name="T24" fmla="*/ 28 w 60"/>
                <a:gd name="T25" fmla="*/ 4 h 112"/>
                <a:gd name="T26" fmla="*/ 32 w 60"/>
                <a:gd name="T27" fmla="*/ 7 h 112"/>
                <a:gd name="T28" fmla="*/ 35 w 60"/>
                <a:gd name="T29" fmla="*/ 8 h 112"/>
                <a:gd name="T30" fmla="*/ 39 w 60"/>
                <a:gd name="T31" fmla="*/ 11 h 112"/>
                <a:gd name="T32" fmla="*/ 44 w 60"/>
                <a:gd name="T33" fmla="*/ 14 h 112"/>
                <a:gd name="T34" fmla="*/ 48 w 60"/>
                <a:gd name="T35" fmla="*/ 16 h 112"/>
                <a:gd name="T36" fmla="*/ 51 w 60"/>
                <a:gd name="T37" fmla="*/ 19 h 112"/>
                <a:gd name="T38" fmla="*/ 53 w 60"/>
                <a:gd name="T39" fmla="*/ 23 h 112"/>
                <a:gd name="T40" fmla="*/ 56 w 60"/>
                <a:gd name="T41" fmla="*/ 25 h 112"/>
                <a:gd name="T42" fmla="*/ 57 w 60"/>
                <a:gd name="T43" fmla="*/ 28 h 112"/>
                <a:gd name="T44" fmla="*/ 59 w 60"/>
                <a:gd name="T45" fmla="*/ 31 h 112"/>
                <a:gd name="T46" fmla="*/ 60 w 60"/>
                <a:gd name="T47" fmla="*/ 33 h 112"/>
                <a:gd name="T48" fmla="*/ 60 w 60"/>
                <a:gd name="T49" fmla="*/ 37 h 112"/>
                <a:gd name="T50" fmla="*/ 59 w 60"/>
                <a:gd name="T51" fmla="*/ 39 h 112"/>
                <a:gd name="T52" fmla="*/ 59 w 60"/>
                <a:gd name="T53" fmla="*/ 41 h 112"/>
                <a:gd name="T54" fmla="*/ 57 w 60"/>
                <a:gd name="T55" fmla="*/ 43 h 112"/>
                <a:gd name="T56" fmla="*/ 55 w 60"/>
                <a:gd name="T57" fmla="*/ 46 h 112"/>
                <a:gd name="T58" fmla="*/ 53 w 60"/>
                <a:gd name="T59" fmla="*/ 49 h 112"/>
                <a:gd name="T60" fmla="*/ 51 w 60"/>
                <a:gd name="T61" fmla="*/ 53 h 112"/>
                <a:gd name="T62" fmla="*/ 48 w 60"/>
                <a:gd name="T63" fmla="*/ 57 h 112"/>
                <a:gd name="T64" fmla="*/ 46 w 60"/>
                <a:gd name="T65" fmla="*/ 62 h 112"/>
                <a:gd name="T66" fmla="*/ 43 w 60"/>
                <a:gd name="T67" fmla="*/ 66 h 112"/>
                <a:gd name="T68" fmla="*/ 39 w 60"/>
                <a:gd name="T69" fmla="*/ 71 h 112"/>
                <a:gd name="T70" fmla="*/ 36 w 60"/>
                <a:gd name="T71" fmla="*/ 78 h 112"/>
                <a:gd name="T72" fmla="*/ 32 w 60"/>
                <a:gd name="T73" fmla="*/ 83 h 112"/>
                <a:gd name="T74" fmla="*/ 27 w 60"/>
                <a:gd name="T75" fmla="*/ 90 h 112"/>
                <a:gd name="T76" fmla="*/ 23 w 60"/>
                <a:gd name="T77" fmla="*/ 98 h 112"/>
                <a:gd name="T78" fmla="*/ 18 w 60"/>
                <a:gd name="T79" fmla="*/ 104 h 112"/>
                <a:gd name="T80" fmla="*/ 13 w 60"/>
                <a:gd name="T81" fmla="*/ 112 h 112"/>
                <a:gd name="T82" fmla="*/ 0 w 60"/>
                <a:gd name="T83" fmla="*/ 112 h 112"/>
                <a:gd name="T84" fmla="*/ 3 w 60"/>
                <a:gd name="T85" fmla="*/ 103 h 112"/>
                <a:gd name="T86" fmla="*/ 6 w 60"/>
                <a:gd name="T87" fmla="*/ 94 h 112"/>
                <a:gd name="T88" fmla="*/ 9 w 60"/>
                <a:gd name="T89" fmla="*/ 85 h 112"/>
                <a:gd name="T90" fmla="*/ 11 w 60"/>
                <a:gd name="T91" fmla="*/ 77 h 112"/>
                <a:gd name="T92" fmla="*/ 13 w 60"/>
                <a:gd name="T93" fmla="*/ 70 h 112"/>
                <a:gd name="T94" fmla="*/ 15 w 60"/>
                <a:gd name="T95" fmla="*/ 62 h 112"/>
                <a:gd name="T96" fmla="*/ 17 w 60"/>
                <a:gd name="T97" fmla="*/ 56 h 112"/>
                <a:gd name="T98" fmla="*/ 18 w 60"/>
                <a:gd name="T99" fmla="*/ 50 h 112"/>
                <a:gd name="T100" fmla="*/ 19 w 60"/>
                <a:gd name="T101" fmla="*/ 44 h 112"/>
                <a:gd name="T102" fmla="*/ 19 w 60"/>
                <a:gd name="T103" fmla="*/ 39 h 112"/>
                <a:gd name="T104" fmla="*/ 19 w 60"/>
                <a:gd name="T105" fmla="*/ 35 h 112"/>
                <a:gd name="T106" fmla="*/ 21 w 60"/>
                <a:gd name="T107" fmla="*/ 31 h 112"/>
                <a:gd name="T108" fmla="*/ 21 w 60"/>
                <a:gd name="T109" fmla="*/ 27 h 112"/>
                <a:gd name="T110" fmla="*/ 19 w 60"/>
                <a:gd name="T111" fmla="*/ 23 h 112"/>
                <a:gd name="T112" fmla="*/ 19 w 60"/>
                <a:gd name="T113" fmla="*/ 20 h 112"/>
                <a:gd name="T114" fmla="*/ 18 w 60"/>
                <a:gd name="T115" fmla="*/ 19 h 112"/>
                <a:gd name="T116" fmla="*/ 18 w 60"/>
                <a:gd name="T117" fmla="*/ 1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" h="112">
                  <a:moveTo>
                    <a:pt x="18" y="19"/>
                  </a:moveTo>
                  <a:lnTo>
                    <a:pt x="18" y="14"/>
                  </a:lnTo>
                  <a:lnTo>
                    <a:pt x="17" y="10"/>
                  </a:lnTo>
                  <a:lnTo>
                    <a:pt x="17" y="7"/>
                  </a:lnTo>
                  <a:lnTo>
                    <a:pt x="17" y="4"/>
                  </a:lnTo>
                  <a:lnTo>
                    <a:pt x="17" y="3"/>
                  </a:lnTo>
                  <a:lnTo>
                    <a:pt x="18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6" y="3"/>
                  </a:lnTo>
                  <a:lnTo>
                    <a:pt x="28" y="4"/>
                  </a:lnTo>
                  <a:lnTo>
                    <a:pt x="32" y="7"/>
                  </a:lnTo>
                  <a:lnTo>
                    <a:pt x="35" y="8"/>
                  </a:lnTo>
                  <a:lnTo>
                    <a:pt x="39" y="11"/>
                  </a:lnTo>
                  <a:lnTo>
                    <a:pt x="44" y="14"/>
                  </a:lnTo>
                  <a:lnTo>
                    <a:pt x="48" y="16"/>
                  </a:lnTo>
                  <a:lnTo>
                    <a:pt x="51" y="19"/>
                  </a:lnTo>
                  <a:lnTo>
                    <a:pt x="53" y="23"/>
                  </a:lnTo>
                  <a:lnTo>
                    <a:pt x="56" y="25"/>
                  </a:lnTo>
                  <a:lnTo>
                    <a:pt x="57" y="28"/>
                  </a:lnTo>
                  <a:lnTo>
                    <a:pt x="59" y="31"/>
                  </a:lnTo>
                  <a:lnTo>
                    <a:pt x="60" y="33"/>
                  </a:lnTo>
                  <a:lnTo>
                    <a:pt x="60" y="37"/>
                  </a:lnTo>
                  <a:lnTo>
                    <a:pt x="59" y="39"/>
                  </a:lnTo>
                  <a:lnTo>
                    <a:pt x="59" y="41"/>
                  </a:lnTo>
                  <a:lnTo>
                    <a:pt x="57" y="43"/>
                  </a:lnTo>
                  <a:lnTo>
                    <a:pt x="55" y="46"/>
                  </a:lnTo>
                  <a:lnTo>
                    <a:pt x="53" y="49"/>
                  </a:lnTo>
                  <a:lnTo>
                    <a:pt x="51" y="53"/>
                  </a:lnTo>
                  <a:lnTo>
                    <a:pt x="48" y="57"/>
                  </a:lnTo>
                  <a:lnTo>
                    <a:pt x="46" y="62"/>
                  </a:lnTo>
                  <a:lnTo>
                    <a:pt x="43" y="66"/>
                  </a:lnTo>
                  <a:lnTo>
                    <a:pt x="39" y="71"/>
                  </a:lnTo>
                  <a:lnTo>
                    <a:pt x="36" y="78"/>
                  </a:lnTo>
                  <a:lnTo>
                    <a:pt x="32" y="83"/>
                  </a:lnTo>
                  <a:lnTo>
                    <a:pt x="27" y="90"/>
                  </a:lnTo>
                  <a:lnTo>
                    <a:pt x="23" y="98"/>
                  </a:lnTo>
                  <a:lnTo>
                    <a:pt x="18" y="104"/>
                  </a:lnTo>
                  <a:lnTo>
                    <a:pt x="13" y="112"/>
                  </a:lnTo>
                  <a:lnTo>
                    <a:pt x="0" y="112"/>
                  </a:lnTo>
                  <a:lnTo>
                    <a:pt x="3" y="103"/>
                  </a:lnTo>
                  <a:lnTo>
                    <a:pt x="6" y="94"/>
                  </a:lnTo>
                  <a:lnTo>
                    <a:pt x="9" y="85"/>
                  </a:lnTo>
                  <a:lnTo>
                    <a:pt x="11" y="77"/>
                  </a:lnTo>
                  <a:lnTo>
                    <a:pt x="13" y="70"/>
                  </a:lnTo>
                  <a:lnTo>
                    <a:pt x="15" y="62"/>
                  </a:lnTo>
                  <a:lnTo>
                    <a:pt x="17" y="56"/>
                  </a:lnTo>
                  <a:lnTo>
                    <a:pt x="18" y="50"/>
                  </a:lnTo>
                  <a:lnTo>
                    <a:pt x="19" y="44"/>
                  </a:lnTo>
                  <a:lnTo>
                    <a:pt x="19" y="39"/>
                  </a:lnTo>
                  <a:lnTo>
                    <a:pt x="19" y="35"/>
                  </a:lnTo>
                  <a:lnTo>
                    <a:pt x="21" y="31"/>
                  </a:lnTo>
                  <a:lnTo>
                    <a:pt x="21" y="27"/>
                  </a:lnTo>
                  <a:lnTo>
                    <a:pt x="19" y="23"/>
                  </a:lnTo>
                  <a:lnTo>
                    <a:pt x="19" y="20"/>
                  </a:lnTo>
                  <a:lnTo>
                    <a:pt x="18" y="19"/>
                  </a:lnTo>
                  <a:lnTo>
                    <a:pt x="18" y="1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75"/>
            <p:cNvSpPr/>
            <p:nvPr/>
          </p:nvSpPr>
          <p:spPr bwMode="auto">
            <a:xfrm>
              <a:off x="5391151" y="3003550"/>
              <a:ext cx="431800" cy="142875"/>
            </a:xfrm>
            <a:custGeom>
              <a:avLst/>
              <a:gdLst>
                <a:gd name="T0" fmla="*/ 45 w 272"/>
                <a:gd name="T1" fmla="*/ 90 h 90"/>
                <a:gd name="T2" fmla="*/ 38 w 272"/>
                <a:gd name="T3" fmla="*/ 89 h 90"/>
                <a:gd name="T4" fmla="*/ 31 w 272"/>
                <a:gd name="T5" fmla="*/ 85 h 90"/>
                <a:gd name="T6" fmla="*/ 24 w 272"/>
                <a:gd name="T7" fmla="*/ 79 h 90"/>
                <a:gd name="T8" fmla="*/ 14 w 272"/>
                <a:gd name="T9" fmla="*/ 72 h 90"/>
                <a:gd name="T10" fmla="*/ 6 w 272"/>
                <a:gd name="T11" fmla="*/ 65 h 90"/>
                <a:gd name="T12" fmla="*/ 2 w 272"/>
                <a:gd name="T13" fmla="*/ 59 h 90"/>
                <a:gd name="T14" fmla="*/ 0 w 272"/>
                <a:gd name="T15" fmla="*/ 54 h 90"/>
                <a:gd name="T16" fmla="*/ 1 w 272"/>
                <a:gd name="T17" fmla="*/ 51 h 90"/>
                <a:gd name="T18" fmla="*/ 4 w 272"/>
                <a:gd name="T19" fmla="*/ 50 h 90"/>
                <a:gd name="T20" fmla="*/ 9 w 272"/>
                <a:gd name="T21" fmla="*/ 48 h 90"/>
                <a:gd name="T22" fmla="*/ 17 w 272"/>
                <a:gd name="T23" fmla="*/ 47 h 90"/>
                <a:gd name="T24" fmla="*/ 26 w 272"/>
                <a:gd name="T25" fmla="*/ 48 h 90"/>
                <a:gd name="T26" fmla="*/ 34 w 272"/>
                <a:gd name="T27" fmla="*/ 48 h 90"/>
                <a:gd name="T28" fmla="*/ 41 w 272"/>
                <a:gd name="T29" fmla="*/ 48 h 90"/>
                <a:gd name="T30" fmla="*/ 47 w 272"/>
                <a:gd name="T31" fmla="*/ 47 h 90"/>
                <a:gd name="T32" fmla="*/ 51 w 272"/>
                <a:gd name="T33" fmla="*/ 47 h 90"/>
                <a:gd name="T34" fmla="*/ 56 w 272"/>
                <a:gd name="T35" fmla="*/ 46 h 90"/>
                <a:gd name="T36" fmla="*/ 66 w 272"/>
                <a:gd name="T37" fmla="*/ 43 h 90"/>
                <a:gd name="T38" fmla="*/ 76 w 272"/>
                <a:gd name="T39" fmla="*/ 40 h 90"/>
                <a:gd name="T40" fmla="*/ 89 w 272"/>
                <a:gd name="T41" fmla="*/ 38 h 90"/>
                <a:gd name="T42" fmla="*/ 106 w 272"/>
                <a:gd name="T43" fmla="*/ 34 h 90"/>
                <a:gd name="T44" fmla="*/ 125 w 272"/>
                <a:gd name="T45" fmla="*/ 29 h 90"/>
                <a:gd name="T46" fmla="*/ 146 w 272"/>
                <a:gd name="T47" fmla="*/ 23 h 90"/>
                <a:gd name="T48" fmla="*/ 167 w 272"/>
                <a:gd name="T49" fmla="*/ 18 h 90"/>
                <a:gd name="T50" fmla="*/ 187 w 272"/>
                <a:gd name="T51" fmla="*/ 13 h 90"/>
                <a:gd name="T52" fmla="*/ 203 w 272"/>
                <a:gd name="T53" fmla="*/ 9 h 90"/>
                <a:gd name="T54" fmla="*/ 218 w 272"/>
                <a:gd name="T55" fmla="*/ 6 h 90"/>
                <a:gd name="T56" fmla="*/ 230 w 272"/>
                <a:gd name="T57" fmla="*/ 4 h 90"/>
                <a:gd name="T58" fmla="*/ 241 w 272"/>
                <a:gd name="T59" fmla="*/ 1 h 90"/>
                <a:gd name="T60" fmla="*/ 249 w 272"/>
                <a:gd name="T61" fmla="*/ 0 h 90"/>
                <a:gd name="T62" fmla="*/ 255 w 272"/>
                <a:gd name="T63" fmla="*/ 0 h 90"/>
                <a:gd name="T64" fmla="*/ 263 w 272"/>
                <a:gd name="T65" fmla="*/ 0 h 90"/>
                <a:gd name="T66" fmla="*/ 268 w 272"/>
                <a:gd name="T67" fmla="*/ 0 h 90"/>
                <a:gd name="T68" fmla="*/ 272 w 272"/>
                <a:gd name="T69" fmla="*/ 1 h 90"/>
                <a:gd name="T70" fmla="*/ 272 w 272"/>
                <a:gd name="T71" fmla="*/ 2 h 90"/>
                <a:gd name="T72" fmla="*/ 271 w 272"/>
                <a:gd name="T73" fmla="*/ 4 h 90"/>
                <a:gd name="T74" fmla="*/ 266 w 272"/>
                <a:gd name="T75" fmla="*/ 6 h 90"/>
                <a:gd name="T76" fmla="*/ 258 w 272"/>
                <a:gd name="T77" fmla="*/ 10 h 90"/>
                <a:gd name="T78" fmla="*/ 246 w 272"/>
                <a:gd name="T79" fmla="*/ 15 h 90"/>
                <a:gd name="T80" fmla="*/ 230 w 272"/>
                <a:gd name="T81" fmla="*/ 22 h 90"/>
                <a:gd name="T82" fmla="*/ 213 w 272"/>
                <a:gd name="T83" fmla="*/ 29 h 90"/>
                <a:gd name="T84" fmla="*/ 191 w 272"/>
                <a:gd name="T85" fmla="*/ 38 h 90"/>
                <a:gd name="T86" fmla="*/ 167 w 272"/>
                <a:gd name="T87" fmla="*/ 47 h 90"/>
                <a:gd name="T88" fmla="*/ 142 w 272"/>
                <a:gd name="T89" fmla="*/ 58 h 90"/>
                <a:gd name="T90" fmla="*/ 120 w 272"/>
                <a:gd name="T91" fmla="*/ 65 h 90"/>
                <a:gd name="T92" fmla="*/ 100 w 272"/>
                <a:gd name="T93" fmla="*/ 73 h 90"/>
                <a:gd name="T94" fmla="*/ 84 w 272"/>
                <a:gd name="T95" fmla="*/ 79 h 90"/>
                <a:gd name="T96" fmla="*/ 70 w 272"/>
                <a:gd name="T97" fmla="*/ 84 h 90"/>
                <a:gd name="T98" fmla="*/ 59 w 272"/>
                <a:gd name="T99" fmla="*/ 87 h 90"/>
                <a:gd name="T100" fmla="*/ 52 w 272"/>
                <a:gd name="T101" fmla="*/ 89 h 90"/>
                <a:gd name="T102" fmla="*/ 47 w 272"/>
                <a:gd name="T10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2" h="90">
                  <a:moveTo>
                    <a:pt x="47" y="90"/>
                  </a:moveTo>
                  <a:lnTo>
                    <a:pt x="45" y="90"/>
                  </a:lnTo>
                  <a:lnTo>
                    <a:pt x="42" y="90"/>
                  </a:lnTo>
                  <a:lnTo>
                    <a:pt x="38" y="89"/>
                  </a:lnTo>
                  <a:lnTo>
                    <a:pt x="35" y="88"/>
                  </a:lnTo>
                  <a:lnTo>
                    <a:pt x="31" y="85"/>
                  </a:lnTo>
                  <a:lnTo>
                    <a:pt x="27" y="83"/>
                  </a:lnTo>
                  <a:lnTo>
                    <a:pt x="24" y="79"/>
                  </a:lnTo>
                  <a:lnTo>
                    <a:pt x="20" y="76"/>
                  </a:lnTo>
                  <a:lnTo>
                    <a:pt x="14" y="72"/>
                  </a:lnTo>
                  <a:lnTo>
                    <a:pt x="10" y="68"/>
                  </a:lnTo>
                  <a:lnTo>
                    <a:pt x="6" y="65"/>
                  </a:lnTo>
                  <a:lnTo>
                    <a:pt x="4" y="61"/>
                  </a:lnTo>
                  <a:lnTo>
                    <a:pt x="2" y="59"/>
                  </a:lnTo>
                  <a:lnTo>
                    <a:pt x="1" y="56"/>
                  </a:lnTo>
                  <a:lnTo>
                    <a:pt x="0" y="54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2" y="50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9" y="48"/>
                  </a:lnTo>
                  <a:lnTo>
                    <a:pt x="13" y="47"/>
                  </a:lnTo>
                  <a:lnTo>
                    <a:pt x="17" y="47"/>
                  </a:lnTo>
                  <a:lnTo>
                    <a:pt x="22" y="47"/>
                  </a:lnTo>
                  <a:lnTo>
                    <a:pt x="26" y="48"/>
                  </a:lnTo>
                  <a:lnTo>
                    <a:pt x="30" y="48"/>
                  </a:lnTo>
                  <a:lnTo>
                    <a:pt x="34" y="48"/>
                  </a:lnTo>
                  <a:lnTo>
                    <a:pt x="38" y="48"/>
                  </a:lnTo>
                  <a:lnTo>
                    <a:pt x="41" y="48"/>
                  </a:lnTo>
                  <a:lnTo>
                    <a:pt x="43" y="48"/>
                  </a:lnTo>
                  <a:lnTo>
                    <a:pt x="47" y="47"/>
                  </a:lnTo>
                  <a:lnTo>
                    <a:pt x="49" y="47"/>
                  </a:lnTo>
                  <a:lnTo>
                    <a:pt x="51" y="47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6" y="43"/>
                  </a:lnTo>
                  <a:lnTo>
                    <a:pt x="71" y="43"/>
                  </a:lnTo>
                  <a:lnTo>
                    <a:pt x="76" y="40"/>
                  </a:lnTo>
                  <a:lnTo>
                    <a:pt x="83" y="39"/>
                  </a:lnTo>
                  <a:lnTo>
                    <a:pt x="89" y="38"/>
                  </a:lnTo>
                  <a:lnTo>
                    <a:pt x="97" y="36"/>
                  </a:lnTo>
                  <a:lnTo>
                    <a:pt x="106" y="34"/>
                  </a:lnTo>
                  <a:lnTo>
                    <a:pt x="116" y="31"/>
                  </a:lnTo>
                  <a:lnTo>
                    <a:pt x="125" y="29"/>
                  </a:lnTo>
                  <a:lnTo>
                    <a:pt x="135" y="26"/>
                  </a:lnTo>
                  <a:lnTo>
                    <a:pt x="146" y="23"/>
                  </a:lnTo>
                  <a:lnTo>
                    <a:pt x="156" y="21"/>
                  </a:lnTo>
                  <a:lnTo>
                    <a:pt x="167" y="18"/>
                  </a:lnTo>
                  <a:lnTo>
                    <a:pt x="178" y="15"/>
                  </a:lnTo>
                  <a:lnTo>
                    <a:pt x="187" y="13"/>
                  </a:lnTo>
                  <a:lnTo>
                    <a:pt x="195" y="11"/>
                  </a:lnTo>
                  <a:lnTo>
                    <a:pt x="203" y="9"/>
                  </a:lnTo>
                  <a:lnTo>
                    <a:pt x="210" y="8"/>
                  </a:lnTo>
                  <a:lnTo>
                    <a:pt x="218" y="6"/>
                  </a:lnTo>
                  <a:lnTo>
                    <a:pt x="224" y="5"/>
                  </a:lnTo>
                  <a:lnTo>
                    <a:pt x="230" y="4"/>
                  </a:lnTo>
                  <a:lnTo>
                    <a:pt x="235" y="2"/>
                  </a:lnTo>
                  <a:lnTo>
                    <a:pt x="241" y="1"/>
                  </a:lnTo>
                  <a:lnTo>
                    <a:pt x="245" y="1"/>
                  </a:lnTo>
                  <a:lnTo>
                    <a:pt x="249" y="0"/>
                  </a:lnTo>
                  <a:lnTo>
                    <a:pt x="253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6" y="0"/>
                  </a:lnTo>
                  <a:lnTo>
                    <a:pt x="268" y="0"/>
                  </a:lnTo>
                  <a:lnTo>
                    <a:pt x="271" y="1"/>
                  </a:lnTo>
                  <a:lnTo>
                    <a:pt x="272" y="1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4"/>
                  </a:lnTo>
                  <a:lnTo>
                    <a:pt x="271" y="4"/>
                  </a:lnTo>
                  <a:lnTo>
                    <a:pt x="268" y="5"/>
                  </a:lnTo>
                  <a:lnTo>
                    <a:pt x="266" y="6"/>
                  </a:lnTo>
                  <a:lnTo>
                    <a:pt x="262" y="9"/>
                  </a:lnTo>
                  <a:lnTo>
                    <a:pt x="258" y="10"/>
                  </a:lnTo>
                  <a:lnTo>
                    <a:pt x="253" y="13"/>
                  </a:lnTo>
                  <a:lnTo>
                    <a:pt x="246" y="15"/>
                  </a:lnTo>
                  <a:lnTo>
                    <a:pt x="238" y="18"/>
                  </a:lnTo>
                  <a:lnTo>
                    <a:pt x="230" y="22"/>
                  </a:lnTo>
                  <a:lnTo>
                    <a:pt x="222" y="26"/>
                  </a:lnTo>
                  <a:lnTo>
                    <a:pt x="213" y="29"/>
                  </a:lnTo>
                  <a:lnTo>
                    <a:pt x="203" y="33"/>
                  </a:lnTo>
                  <a:lnTo>
                    <a:pt x="191" y="38"/>
                  </a:lnTo>
                  <a:lnTo>
                    <a:pt x="179" y="42"/>
                  </a:lnTo>
                  <a:lnTo>
                    <a:pt x="167" y="47"/>
                  </a:lnTo>
                  <a:lnTo>
                    <a:pt x="154" y="52"/>
                  </a:lnTo>
                  <a:lnTo>
                    <a:pt x="142" y="58"/>
                  </a:lnTo>
                  <a:lnTo>
                    <a:pt x="130" y="61"/>
                  </a:lnTo>
                  <a:lnTo>
                    <a:pt x="120" y="65"/>
                  </a:lnTo>
                  <a:lnTo>
                    <a:pt x="109" y="69"/>
                  </a:lnTo>
                  <a:lnTo>
                    <a:pt x="100" y="73"/>
                  </a:lnTo>
                  <a:lnTo>
                    <a:pt x="92" y="76"/>
                  </a:lnTo>
                  <a:lnTo>
                    <a:pt x="84" y="79"/>
                  </a:lnTo>
                  <a:lnTo>
                    <a:pt x="76" y="81"/>
                  </a:lnTo>
                  <a:lnTo>
                    <a:pt x="70" y="84"/>
                  </a:lnTo>
                  <a:lnTo>
                    <a:pt x="64" y="85"/>
                  </a:lnTo>
                  <a:lnTo>
                    <a:pt x="59" y="87"/>
                  </a:lnTo>
                  <a:lnTo>
                    <a:pt x="55" y="89"/>
                  </a:lnTo>
                  <a:lnTo>
                    <a:pt x="52" y="89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7" y="9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Freeform 663"/>
          <p:cNvSpPr/>
          <p:nvPr/>
        </p:nvSpPr>
        <p:spPr bwMode="auto">
          <a:xfrm>
            <a:off x="1397989" y="2690766"/>
            <a:ext cx="805902" cy="187720"/>
          </a:xfrm>
          <a:custGeom>
            <a:avLst/>
            <a:gdLst>
              <a:gd name="T0" fmla="*/ 5 w 249"/>
              <a:gd name="T1" fmla="*/ 54 h 58"/>
              <a:gd name="T2" fmla="*/ 1 w 249"/>
              <a:gd name="T3" fmla="*/ 46 h 58"/>
              <a:gd name="T4" fmla="*/ 37 w 249"/>
              <a:gd name="T5" fmla="*/ 37 h 58"/>
              <a:gd name="T6" fmla="*/ 110 w 249"/>
              <a:gd name="T7" fmla="*/ 21 h 58"/>
              <a:gd name="T8" fmla="*/ 154 w 249"/>
              <a:gd name="T9" fmla="*/ 10 h 58"/>
              <a:gd name="T10" fmla="*/ 170 w 249"/>
              <a:gd name="T11" fmla="*/ 7 h 58"/>
              <a:gd name="T12" fmla="*/ 184 w 249"/>
              <a:gd name="T13" fmla="*/ 4 h 58"/>
              <a:gd name="T14" fmla="*/ 196 w 249"/>
              <a:gd name="T15" fmla="*/ 2 h 58"/>
              <a:gd name="T16" fmla="*/ 206 w 249"/>
              <a:gd name="T17" fmla="*/ 2 h 58"/>
              <a:gd name="T18" fmla="*/ 217 w 249"/>
              <a:gd name="T19" fmla="*/ 0 h 58"/>
              <a:gd name="T20" fmla="*/ 225 w 249"/>
              <a:gd name="T21" fmla="*/ 0 h 58"/>
              <a:gd name="T22" fmla="*/ 230 w 249"/>
              <a:gd name="T23" fmla="*/ 0 h 58"/>
              <a:gd name="T24" fmla="*/ 237 w 249"/>
              <a:gd name="T25" fmla="*/ 3 h 58"/>
              <a:gd name="T26" fmla="*/ 243 w 249"/>
              <a:gd name="T27" fmla="*/ 7 h 58"/>
              <a:gd name="T28" fmla="*/ 246 w 249"/>
              <a:gd name="T29" fmla="*/ 8 h 58"/>
              <a:gd name="T30" fmla="*/ 249 w 249"/>
              <a:gd name="T31" fmla="*/ 11 h 58"/>
              <a:gd name="T32" fmla="*/ 249 w 249"/>
              <a:gd name="T33" fmla="*/ 14 h 58"/>
              <a:gd name="T34" fmla="*/ 246 w 249"/>
              <a:gd name="T35" fmla="*/ 16 h 58"/>
              <a:gd name="T36" fmla="*/ 243 w 249"/>
              <a:gd name="T37" fmla="*/ 17 h 58"/>
              <a:gd name="T38" fmla="*/ 238 w 249"/>
              <a:gd name="T39" fmla="*/ 20 h 58"/>
              <a:gd name="T40" fmla="*/ 231 w 249"/>
              <a:gd name="T41" fmla="*/ 21 h 58"/>
              <a:gd name="T42" fmla="*/ 222 w 249"/>
              <a:gd name="T43" fmla="*/ 25 h 58"/>
              <a:gd name="T44" fmla="*/ 212 w 249"/>
              <a:gd name="T45" fmla="*/ 28 h 58"/>
              <a:gd name="T46" fmla="*/ 197 w 249"/>
              <a:gd name="T47" fmla="*/ 31 h 58"/>
              <a:gd name="T48" fmla="*/ 180 w 249"/>
              <a:gd name="T49" fmla="*/ 35 h 58"/>
              <a:gd name="T50" fmla="*/ 159 w 249"/>
              <a:gd name="T51" fmla="*/ 39 h 58"/>
              <a:gd name="T52" fmla="*/ 134 w 249"/>
              <a:gd name="T53" fmla="*/ 42 h 58"/>
              <a:gd name="T54" fmla="*/ 106 w 249"/>
              <a:gd name="T55" fmla="*/ 48 h 58"/>
              <a:gd name="T56" fmla="*/ 92 w 249"/>
              <a:gd name="T57" fmla="*/ 50 h 58"/>
              <a:gd name="T58" fmla="*/ 79 w 249"/>
              <a:gd name="T59" fmla="*/ 53 h 58"/>
              <a:gd name="T60" fmla="*/ 67 w 249"/>
              <a:gd name="T61" fmla="*/ 56 h 58"/>
              <a:gd name="T62" fmla="*/ 56 w 249"/>
              <a:gd name="T63" fmla="*/ 57 h 58"/>
              <a:gd name="T64" fmla="*/ 47 w 249"/>
              <a:gd name="T65" fmla="*/ 57 h 58"/>
              <a:gd name="T66" fmla="*/ 41 w 249"/>
              <a:gd name="T67" fmla="*/ 58 h 58"/>
              <a:gd name="T68" fmla="*/ 35 w 249"/>
              <a:gd name="T69" fmla="*/ 58 h 58"/>
              <a:gd name="T70" fmla="*/ 31 w 249"/>
              <a:gd name="T71" fmla="*/ 58 h 58"/>
              <a:gd name="T72" fmla="*/ 18 w 249"/>
              <a:gd name="T73" fmla="*/ 58 h 58"/>
              <a:gd name="T74" fmla="*/ 8 w 249"/>
              <a:gd name="T75" fmla="*/ 5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49" h="58">
                <a:moveTo>
                  <a:pt x="8" y="56"/>
                </a:moveTo>
                <a:lnTo>
                  <a:pt x="5" y="54"/>
                </a:lnTo>
                <a:lnTo>
                  <a:pt x="2" y="50"/>
                </a:lnTo>
                <a:lnTo>
                  <a:pt x="1" y="46"/>
                </a:lnTo>
                <a:lnTo>
                  <a:pt x="0" y="42"/>
                </a:lnTo>
                <a:lnTo>
                  <a:pt x="37" y="37"/>
                </a:lnTo>
                <a:lnTo>
                  <a:pt x="73" y="29"/>
                </a:lnTo>
                <a:lnTo>
                  <a:pt x="110" y="21"/>
                </a:lnTo>
                <a:lnTo>
                  <a:pt x="145" y="12"/>
                </a:lnTo>
                <a:lnTo>
                  <a:pt x="154" y="10"/>
                </a:lnTo>
                <a:lnTo>
                  <a:pt x="162" y="8"/>
                </a:lnTo>
                <a:lnTo>
                  <a:pt x="170" y="7"/>
                </a:lnTo>
                <a:lnTo>
                  <a:pt x="176" y="6"/>
                </a:lnTo>
                <a:lnTo>
                  <a:pt x="184" y="4"/>
                </a:lnTo>
                <a:lnTo>
                  <a:pt x="191" y="3"/>
                </a:lnTo>
                <a:lnTo>
                  <a:pt x="196" y="2"/>
                </a:lnTo>
                <a:lnTo>
                  <a:pt x="201" y="2"/>
                </a:lnTo>
                <a:lnTo>
                  <a:pt x="206" y="2"/>
                </a:lnTo>
                <a:lnTo>
                  <a:pt x="212" y="0"/>
                </a:lnTo>
                <a:lnTo>
                  <a:pt x="217" y="0"/>
                </a:lnTo>
                <a:lnTo>
                  <a:pt x="221" y="0"/>
                </a:lnTo>
                <a:lnTo>
                  <a:pt x="225" y="0"/>
                </a:lnTo>
                <a:lnTo>
                  <a:pt x="227" y="0"/>
                </a:lnTo>
                <a:lnTo>
                  <a:pt x="230" y="0"/>
                </a:lnTo>
                <a:lnTo>
                  <a:pt x="233" y="2"/>
                </a:lnTo>
                <a:lnTo>
                  <a:pt x="237" y="3"/>
                </a:lnTo>
                <a:lnTo>
                  <a:pt x="241" y="4"/>
                </a:lnTo>
                <a:lnTo>
                  <a:pt x="243" y="7"/>
                </a:lnTo>
                <a:lnTo>
                  <a:pt x="245" y="8"/>
                </a:lnTo>
                <a:lnTo>
                  <a:pt x="246" y="8"/>
                </a:lnTo>
                <a:lnTo>
                  <a:pt x="247" y="10"/>
                </a:lnTo>
                <a:lnTo>
                  <a:pt x="249" y="11"/>
                </a:lnTo>
                <a:lnTo>
                  <a:pt x="249" y="12"/>
                </a:lnTo>
                <a:lnTo>
                  <a:pt x="249" y="14"/>
                </a:lnTo>
                <a:lnTo>
                  <a:pt x="247" y="15"/>
                </a:lnTo>
                <a:lnTo>
                  <a:pt x="246" y="16"/>
                </a:lnTo>
                <a:lnTo>
                  <a:pt x="245" y="16"/>
                </a:lnTo>
                <a:lnTo>
                  <a:pt x="243" y="17"/>
                </a:lnTo>
                <a:lnTo>
                  <a:pt x="241" y="19"/>
                </a:lnTo>
                <a:lnTo>
                  <a:pt x="238" y="20"/>
                </a:lnTo>
                <a:lnTo>
                  <a:pt x="235" y="20"/>
                </a:lnTo>
                <a:lnTo>
                  <a:pt x="231" y="21"/>
                </a:lnTo>
                <a:lnTo>
                  <a:pt x="227" y="23"/>
                </a:lnTo>
                <a:lnTo>
                  <a:pt x="222" y="25"/>
                </a:lnTo>
                <a:lnTo>
                  <a:pt x="217" y="27"/>
                </a:lnTo>
                <a:lnTo>
                  <a:pt x="212" y="28"/>
                </a:lnTo>
                <a:lnTo>
                  <a:pt x="204" y="29"/>
                </a:lnTo>
                <a:lnTo>
                  <a:pt x="197" y="31"/>
                </a:lnTo>
                <a:lnTo>
                  <a:pt x="189" y="32"/>
                </a:lnTo>
                <a:lnTo>
                  <a:pt x="180" y="35"/>
                </a:lnTo>
                <a:lnTo>
                  <a:pt x="170" y="36"/>
                </a:lnTo>
                <a:lnTo>
                  <a:pt x="159" y="39"/>
                </a:lnTo>
                <a:lnTo>
                  <a:pt x="147" y="40"/>
                </a:lnTo>
                <a:lnTo>
                  <a:pt x="134" y="42"/>
                </a:lnTo>
                <a:lnTo>
                  <a:pt x="121" y="45"/>
                </a:lnTo>
                <a:lnTo>
                  <a:pt x="106" y="48"/>
                </a:lnTo>
                <a:lnTo>
                  <a:pt x="98" y="49"/>
                </a:lnTo>
                <a:lnTo>
                  <a:pt x="92" y="50"/>
                </a:lnTo>
                <a:lnTo>
                  <a:pt x="85" y="52"/>
                </a:lnTo>
                <a:lnTo>
                  <a:pt x="79" y="53"/>
                </a:lnTo>
                <a:lnTo>
                  <a:pt x="72" y="54"/>
                </a:lnTo>
                <a:lnTo>
                  <a:pt x="67" y="56"/>
                </a:lnTo>
                <a:lnTo>
                  <a:pt x="62" y="56"/>
                </a:lnTo>
                <a:lnTo>
                  <a:pt x="56" y="57"/>
                </a:lnTo>
                <a:lnTo>
                  <a:pt x="51" y="57"/>
                </a:lnTo>
                <a:lnTo>
                  <a:pt x="47" y="57"/>
                </a:lnTo>
                <a:lnTo>
                  <a:pt x="43" y="58"/>
                </a:lnTo>
                <a:lnTo>
                  <a:pt x="41" y="58"/>
                </a:lnTo>
                <a:lnTo>
                  <a:pt x="38" y="58"/>
                </a:lnTo>
                <a:lnTo>
                  <a:pt x="35" y="58"/>
                </a:lnTo>
                <a:lnTo>
                  <a:pt x="33" y="58"/>
                </a:lnTo>
                <a:lnTo>
                  <a:pt x="31" y="58"/>
                </a:lnTo>
                <a:lnTo>
                  <a:pt x="23" y="58"/>
                </a:lnTo>
                <a:lnTo>
                  <a:pt x="18" y="58"/>
                </a:lnTo>
                <a:lnTo>
                  <a:pt x="13" y="58"/>
                </a:lnTo>
                <a:lnTo>
                  <a:pt x="8" y="56"/>
                </a:lnTo>
                <a:lnTo>
                  <a:pt x="8" y="5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664"/>
          <p:cNvSpPr/>
          <p:nvPr/>
        </p:nvSpPr>
        <p:spPr bwMode="auto">
          <a:xfrm>
            <a:off x="1540398" y="2920562"/>
            <a:ext cx="559924" cy="161828"/>
          </a:xfrm>
          <a:custGeom>
            <a:avLst/>
            <a:gdLst>
              <a:gd name="T0" fmla="*/ 0 w 173"/>
              <a:gd name="T1" fmla="*/ 40 h 50"/>
              <a:gd name="T2" fmla="*/ 2 w 173"/>
              <a:gd name="T3" fmla="*/ 37 h 50"/>
              <a:gd name="T4" fmla="*/ 6 w 173"/>
              <a:gd name="T5" fmla="*/ 36 h 50"/>
              <a:gd name="T6" fmla="*/ 12 w 173"/>
              <a:gd name="T7" fmla="*/ 33 h 50"/>
              <a:gd name="T8" fmla="*/ 23 w 173"/>
              <a:gd name="T9" fmla="*/ 31 h 50"/>
              <a:gd name="T10" fmla="*/ 35 w 173"/>
              <a:gd name="T11" fmla="*/ 27 h 50"/>
              <a:gd name="T12" fmla="*/ 49 w 173"/>
              <a:gd name="T13" fmla="*/ 23 h 50"/>
              <a:gd name="T14" fmla="*/ 66 w 173"/>
              <a:gd name="T15" fmla="*/ 19 h 50"/>
              <a:gd name="T16" fmla="*/ 85 w 173"/>
              <a:gd name="T17" fmla="*/ 15 h 50"/>
              <a:gd name="T18" fmla="*/ 101 w 173"/>
              <a:gd name="T19" fmla="*/ 11 h 50"/>
              <a:gd name="T20" fmla="*/ 115 w 173"/>
              <a:gd name="T21" fmla="*/ 8 h 50"/>
              <a:gd name="T22" fmla="*/ 127 w 173"/>
              <a:gd name="T23" fmla="*/ 6 h 50"/>
              <a:gd name="T24" fmla="*/ 136 w 173"/>
              <a:gd name="T25" fmla="*/ 3 h 50"/>
              <a:gd name="T26" fmla="*/ 144 w 173"/>
              <a:gd name="T27" fmla="*/ 2 h 50"/>
              <a:gd name="T28" fmla="*/ 149 w 173"/>
              <a:gd name="T29" fmla="*/ 2 h 50"/>
              <a:gd name="T30" fmla="*/ 152 w 173"/>
              <a:gd name="T31" fmla="*/ 0 h 50"/>
              <a:gd name="T32" fmla="*/ 154 w 173"/>
              <a:gd name="T33" fmla="*/ 0 h 50"/>
              <a:gd name="T34" fmla="*/ 158 w 173"/>
              <a:gd name="T35" fmla="*/ 2 h 50"/>
              <a:gd name="T36" fmla="*/ 164 w 173"/>
              <a:gd name="T37" fmla="*/ 3 h 50"/>
              <a:gd name="T38" fmla="*/ 169 w 173"/>
              <a:gd name="T39" fmla="*/ 4 h 50"/>
              <a:gd name="T40" fmla="*/ 172 w 173"/>
              <a:gd name="T41" fmla="*/ 7 h 50"/>
              <a:gd name="T42" fmla="*/ 173 w 173"/>
              <a:gd name="T43" fmla="*/ 10 h 50"/>
              <a:gd name="T44" fmla="*/ 172 w 173"/>
              <a:gd name="T45" fmla="*/ 12 h 50"/>
              <a:gd name="T46" fmla="*/ 170 w 173"/>
              <a:gd name="T47" fmla="*/ 15 h 50"/>
              <a:gd name="T48" fmla="*/ 166 w 173"/>
              <a:gd name="T49" fmla="*/ 18 h 50"/>
              <a:gd name="T50" fmla="*/ 161 w 173"/>
              <a:gd name="T51" fmla="*/ 19 h 50"/>
              <a:gd name="T52" fmla="*/ 154 w 173"/>
              <a:gd name="T53" fmla="*/ 22 h 50"/>
              <a:gd name="T54" fmla="*/ 145 w 173"/>
              <a:gd name="T55" fmla="*/ 24 h 50"/>
              <a:gd name="T56" fmla="*/ 135 w 173"/>
              <a:gd name="T57" fmla="*/ 27 h 50"/>
              <a:gd name="T58" fmla="*/ 123 w 173"/>
              <a:gd name="T59" fmla="*/ 31 h 50"/>
              <a:gd name="T60" fmla="*/ 108 w 173"/>
              <a:gd name="T61" fmla="*/ 33 h 50"/>
              <a:gd name="T62" fmla="*/ 94 w 173"/>
              <a:gd name="T63" fmla="*/ 36 h 50"/>
              <a:gd name="T64" fmla="*/ 79 w 173"/>
              <a:gd name="T65" fmla="*/ 40 h 50"/>
              <a:gd name="T66" fmla="*/ 68 w 173"/>
              <a:gd name="T67" fmla="*/ 43 h 50"/>
              <a:gd name="T68" fmla="*/ 57 w 173"/>
              <a:gd name="T69" fmla="*/ 45 h 50"/>
              <a:gd name="T70" fmla="*/ 49 w 173"/>
              <a:gd name="T71" fmla="*/ 48 h 50"/>
              <a:gd name="T72" fmla="*/ 43 w 173"/>
              <a:gd name="T73" fmla="*/ 49 h 50"/>
              <a:gd name="T74" fmla="*/ 37 w 173"/>
              <a:gd name="T75" fmla="*/ 49 h 50"/>
              <a:gd name="T76" fmla="*/ 35 w 173"/>
              <a:gd name="T77" fmla="*/ 50 h 50"/>
              <a:gd name="T78" fmla="*/ 29 w 173"/>
              <a:gd name="T79" fmla="*/ 50 h 50"/>
              <a:gd name="T80" fmla="*/ 22 w 173"/>
              <a:gd name="T81" fmla="*/ 47 h 50"/>
              <a:gd name="T82" fmla="*/ 11 w 173"/>
              <a:gd name="T83" fmla="*/ 44 h 50"/>
              <a:gd name="T84" fmla="*/ 3 w 173"/>
              <a:gd name="T85" fmla="*/ 41 h 50"/>
              <a:gd name="T86" fmla="*/ 0 w 173"/>
              <a:gd name="T87" fmla="*/ 4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3" h="50">
                <a:moveTo>
                  <a:pt x="0" y="40"/>
                </a:moveTo>
                <a:lnTo>
                  <a:pt x="0" y="40"/>
                </a:lnTo>
                <a:lnTo>
                  <a:pt x="0" y="39"/>
                </a:lnTo>
                <a:lnTo>
                  <a:pt x="2" y="37"/>
                </a:lnTo>
                <a:lnTo>
                  <a:pt x="3" y="37"/>
                </a:lnTo>
                <a:lnTo>
                  <a:pt x="6" y="36"/>
                </a:lnTo>
                <a:lnTo>
                  <a:pt x="10" y="35"/>
                </a:lnTo>
                <a:lnTo>
                  <a:pt x="12" y="33"/>
                </a:lnTo>
                <a:lnTo>
                  <a:pt x="18" y="32"/>
                </a:lnTo>
                <a:lnTo>
                  <a:pt x="23" y="31"/>
                </a:lnTo>
                <a:lnTo>
                  <a:pt x="28" y="29"/>
                </a:lnTo>
                <a:lnTo>
                  <a:pt x="35" y="27"/>
                </a:lnTo>
                <a:lnTo>
                  <a:pt x="41" y="25"/>
                </a:lnTo>
                <a:lnTo>
                  <a:pt x="49" y="23"/>
                </a:lnTo>
                <a:lnTo>
                  <a:pt x="57" y="22"/>
                </a:lnTo>
                <a:lnTo>
                  <a:pt x="66" y="19"/>
                </a:lnTo>
                <a:lnTo>
                  <a:pt x="75" y="16"/>
                </a:lnTo>
                <a:lnTo>
                  <a:pt x="85" y="15"/>
                </a:lnTo>
                <a:lnTo>
                  <a:pt x="93" y="12"/>
                </a:lnTo>
                <a:lnTo>
                  <a:pt x="101" y="11"/>
                </a:lnTo>
                <a:lnTo>
                  <a:pt x="108" y="10"/>
                </a:lnTo>
                <a:lnTo>
                  <a:pt x="115" y="8"/>
                </a:lnTo>
                <a:lnTo>
                  <a:pt x="120" y="7"/>
                </a:lnTo>
                <a:lnTo>
                  <a:pt x="127" y="6"/>
                </a:lnTo>
                <a:lnTo>
                  <a:pt x="132" y="4"/>
                </a:lnTo>
                <a:lnTo>
                  <a:pt x="136" y="3"/>
                </a:lnTo>
                <a:lnTo>
                  <a:pt x="140" y="3"/>
                </a:lnTo>
                <a:lnTo>
                  <a:pt x="144" y="2"/>
                </a:lnTo>
                <a:lnTo>
                  <a:pt x="147" y="2"/>
                </a:lnTo>
                <a:lnTo>
                  <a:pt x="149" y="2"/>
                </a:lnTo>
                <a:lnTo>
                  <a:pt x="151" y="0"/>
                </a:lnTo>
                <a:lnTo>
                  <a:pt x="152" y="0"/>
                </a:lnTo>
                <a:lnTo>
                  <a:pt x="153" y="0"/>
                </a:lnTo>
                <a:lnTo>
                  <a:pt x="154" y="0"/>
                </a:lnTo>
                <a:lnTo>
                  <a:pt x="157" y="0"/>
                </a:lnTo>
                <a:lnTo>
                  <a:pt x="158" y="2"/>
                </a:lnTo>
                <a:lnTo>
                  <a:pt x="161" y="2"/>
                </a:lnTo>
                <a:lnTo>
                  <a:pt x="164" y="3"/>
                </a:lnTo>
                <a:lnTo>
                  <a:pt x="166" y="3"/>
                </a:lnTo>
                <a:lnTo>
                  <a:pt x="169" y="4"/>
                </a:lnTo>
                <a:lnTo>
                  <a:pt x="170" y="6"/>
                </a:lnTo>
                <a:lnTo>
                  <a:pt x="172" y="7"/>
                </a:lnTo>
                <a:lnTo>
                  <a:pt x="173" y="8"/>
                </a:lnTo>
                <a:lnTo>
                  <a:pt x="173" y="10"/>
                </a:lnTo>
                <a:lnTo>
                  <a:pt x="173" y="11"/>
                </a:lnTo>
                <a:lnTo>
                  <a:pt x="172" y="12"/>
                </a:lnTo>
                <a:lnTo>
                  <a:pt x="172" y="14"/>
                </a:lnTo>
                <a:lnTo>
                  <a:pt x="170" y="15"/>
                </a:lnTo>
                <a:lnTo>
                  <a:pt x="169" y="16"/>
                </a:lnTo>
                <a:lnTo>
                  <a:pt x="166" y="18"/>
                </a:lnTo>
                <a:lnTo>
                  <a:pt x="164" y="18"/>
                </a:lnTo>
                <a:lnTo>
                  <a:pt x="161" y="19"/>
                </a:lnTo>
                <a:lnTo>
                  <a:pt x="157" y="20"/>
                </a:lnTo>
                <a:lnTo>
                  <a:pt x="154" y="22"/>
                </a:lnTo>
                <a:lnTo>
                  <a:pt x="149" y="23"/>
                </a:lnTo>
                <a:lnTo>
                  <a:pt x="145" y="24"/>
                </a:lnTo>
                <a:lnTo>
                  <a:pt x="140" y="25"/>
                </a:lnTo>
                <a:lnTo>
                  <a:pt x="135" y="27"/>
                </a:lnTo>
                <a:lnTo>
                  <a:pt x="129" y="29"/>
                </a:lnTo>
                <a:lnTo>
                  <a:pt x="123" y="31"/>
                </a:lnTo>
                <a:lnTo>
                  <a:pt x="116" y="32"/>
                </a:lnTo>
                <a:lnTo>
                  <a:pt x="108" y="33"/>
                </a:lnTo>
                <a:lnTo>
                  <a:pt x="101" y="35"/>
                </a:lnTo>
                <a:lnTo>
                  <a:pt x="94" y="36"/>
                </a:lnTo>
                <a:lnTo>
                  <a:pt x="86" y="39"/>
                </a:lnTo>
                <a:lnTo>
                  <a:pt x="79" y="40"/>
                </a:lnTo>
                <a:lnTo>
                  <a:pt x="74" y="41"/>
                </a:lnTo>
                <a:lnTo>
                  <a:pt x="68" y="43"/>
                </a:lnTo>
                <a:lnTo>
                  <a:pt x="62" y="44"/>
                </a:lnTo>
                <a:lnTo>
                  <a:pt x="57" y="45"/>
                </a:lnTo>
                <a:lnTo>
                  <a:pt x="53" y="47"/>
                </a:lnTo>
                <a:lnTo>
                  <a:pt x="49" y="48"/>
                </a:lnTo>
                <a:lnTo>
                  <a:pt x="45" y="48"/>
                </a:lnTo>
                <a:lnTo>
                  <a:pt x="43" y="49"/>
                </a:lnTo>
                <a:lnTo>
                  <a:pt x="40" y="49"/>
                </a:lnTo>
                <a:lnTo>
                  <a:pt x="37" y="49"/>
                </a:lnTo>
                <a:lnTo>
                  <a:pt x="36" y="50"/>
                </a:lnTo>
                <a:lnTo>
                  <a:pt x="35" y="50"/>
                </a:lnTo>
                <a:lnTo>
                  <a:pt x="33" y="50"/>
                </a:lnTo>
                <a:lnTo>
                  <a:pt x="29" y="50"/>
                </a:lnTo>
                <a:lnTo>
                  <a:pt x="25" y="49"/>
                </a:lnTo>
                <a:lnTo>
                  <a:pt x="22" y="47"/>
                </a:lnTo>
                <a:lnTo>
                  <a:pt x="16" y="45"/>
                </a:lnTo>
                <a:lnTo>
                  <a:pt x="11" y="44"/>
                </a:lnTo>
                <a:lnTo>
                  <a:pt x="6" y="43"/>
                </a:lnTo>
                <a:lnTo>
                  <a:pt x="3" y="41"/>
                </a:lnTo>
                <a:lnTo>
                  <a:pt x="0" y="40"/>
                </a:lnTo>
                <a:lnTo>
                  <a:pt x="0" y="4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665"/>
          <p:cNvSpPr/>
          <p:nvPr/>
        </p:nvSpPr>
        <p:spPr bwMode="auto">
          <a:xfrm>
            <a:off x="1695752" y="2389768"/>
            <a:ext cx="194193" cy="624655"/>
          </a:xfrm>
          <a:custGeom>
            <a:avLst/>
            <a:gdLst>
              <a:gd name="T0" fmla="*/ 4 w 60"/>
              <a:gd name="T1" fmla="*/ 13 h 193"/>
              <a:gd name="T2" fmla="*/ 1 w 60"/>
              <a:gd name="T3" fmla="*/ 9 h 193"/>
              <a:gd name="T4" fmla="*/ 0 w 60"/>
              <a:gd name="T5" fmla="*/ 5 h 193"/>
              <a:gd name="T6" fmla="*/ 1 w 60"/>
              <a:gd name="T7" fmla="*/ 4 h 193"/>
              <a:gd name="T8" fmla="*/ 4 w 60"/>
              <a:gd name="T9" fmla="*/ 1 h 193"/>
              <a:gd name="T10" fmla="*/ 8 w 60"/>
              <a:gd name="T11" fmla="*/ 0 h 193"/>
              <a:gd name="T12" fmla="*/ 14 w 60"/>
              <a:gd name="T13" fmla="*/ 0 h 193"/>
              <a:gd name="T14" fmla="*/ 22 w 60"/>
              <a:gd name="T15" fmla="*/ 1 h 193"/>
              <a:gd name="T16" fmla="*/ 38 w 60"/>
              <a:gd name="T17" fmla="*/ 6 h 193"/>
              <a:gd name="T18" fmla="*/ 53 w 60"/>
              <a:gd name="T19" fmla="*/ 16 h 193"/>
              <a:gd name="T20" fmla="*/ 58 w 60"/>
              <a:gd name="T21" fmla="*/ 24 h 193"/>
              <a:gd name="T22" fmla="*/ 60 w 60"/>
              <a:gd name="T23" fmla="*/ 33 h 193"/>
              <a:gd name="T24" fmla="*/ 60 w 60"/>
              <a:gd name="T25" fmla="*/ 45 h 193"/>
              <a:gd name="T26" fmla="*/ 58 w 60"/>
              <a:gd name="T27" fmla="*/ 60 h 193"/>
              <a:gd name="T28" fmla="*/ 55 w 60"/>
              <a:gd name="T29" fmla="*/ 71 h 193"/>
              <a:gd name="T30" fmla="*/ 54 w 60"/>
              <a:gd name="T31" fmla="*/ 82 h 193"/>
              <a:gd name="T32" fmla="*/ 51 w 60"/>
              <a:gd name="T33" fmla="*/ 96 h 193"/>
              <a:gd name="T34" fmla="*/ 50 w 60"/>
              <a:gd name="T35" fmla="*/ 112 h 193"/>
              <a:gd name="T36" fmla="*/ 49 w 60"/>
              <a:gd name="T37" fmla="*/ 129 h 193"/>
              <a:gd name="T38" fmla="*/ 47 w 60"/>
              <a:gd name="T39" fmla="*/ 149 h 193"/>
              <a:gd name="T40" fmla="*/ 46 w 60"/>
              <a:gd name="T41" fmla="*/ 170 h 193"/>
              <a:gd name="T42" fmla="*/ 46 w 60"/>
              <a:gd name="T43" fmla="*/ 193 h 193"/>
              <a:gd name="T44" fmla="*/ 20 w 60"/>
              <a:gd name="T45" fmla="*/ 180 h 193"/>
              <a:gd name="T46" fmla="*/ 20 w 60"/>
              <a:gd name="T47" fmla="*/ 154 h 193"/>
              <a:gd name="T48" fmla="*/ 20 w 60"/>
              <a:gd name="T49" fmla="*/ 132 h 193"/>
              <a:gd name="T50" fmla="*/ 20 w 60"/>
              <a:gd name="T51" fmla="*/ 112 h 193"/>
              <a:gd name="T52" fmla="*/ 20 w 60"/>
              <a:gd name="T53" fmla="*/ 95 h 193"/>
              <a:gd name="T54" fmla="*/ 18 w 60"/>
              <a:gd name="T55" fmla="*/ 80 h 193"/>
              <a:gd name="T56" fmla="*/ 18 w 60"/>
              <a:gd name="T57" fmla="*/ 68 h 193"/>
              <a:gd name="T58" fmla="*/ 17 w 60"/>
              <a:gd name="T59" fmla="*/ 59 h 193"/>
              <a:gd name="T60" fmla="*/ 16 w 60"/>
              <a:gd name="T61" fmla="*/ 49 h 193"/>
              <a:gd name="T62" fmla="*/ 14 w 60"/>
              <a:gd name="T63" fmla="*/ 38 h 193"/>
              <a:gd name="T64" fmla="*/ 12 w 60"/>
              <a:gd name="T65" fmla="*/ 29 h 193"/>
              <a:gd name="T66" fmla="*/ 8 w 60"/>
              <a:gd name="T67" fmla="*/ 22 h 193"/>
              <a:gd name="T68" fmla="*/ 6 w 60"/>
              <a:gd name="T69" fmla="*/ 1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" h="193">
                <a:moveTo>
                  <a:pt x="6" y="18"/>
                </a:moveTo>
                <a:lnTo>
                  <a:pt x="4" y="13"/>
                </a:lnTo>
                <a:lnTo>
                  <a:pt x="2" y="12"/>
                </a:lnTo>
                <a:lnTo>
                  <a:pt x="1" y="9"/>
                </a:lnTo>
                <a:lnTo>
                  <a:pt x="1" y="8"/>
                </a:lnTo>
                <a:lnTo>
                  <a:pt x="0" y="5"/>
                </a:lnTo>
                <a:lnTo>
                  <a:pt x="1" y="4"/>
                </a:lnTo>
                <a:lnTo>
                  <a:pt x="1" y="4"/>
                </a:lnTo>
                <a:lnTo>
                  <a:pt x="2" y="3"/>
                </a:lnTo>
                <a:lnTo>
                  <a:pt x="4" y="1"/>
                </a:lnTo>
                <a:lnTo>
                  <a:pt x="5" y="1"/>
                </a:lnTo>
                <a:lnTo>
                  <a:pt x="8" y="0"/>
                </a:lnTo>
                <a:lnTo>
                  <a:pt x="10" y="0"/>
                </a:lnTo>
                <a:lnTo>
                  <a:pt x="14" y="0"/>
                </a:lnTo>
                <a:lnTo>
                  <a:pt x="17" y="0"/>
                </a:lnTo>
                <a:lnTo>
                  <a:pt x="22" y="1"/>
                </a:lnTo>
                <a:lnTo>
                  <a:pt x="30" y="3"/>
                </a:lnTo>
                <a:lnTo>
                  <a:pt x="38" y="6"/>
                </a:lnTo>
                <a:lnTo>
                  <a:pt x="46" y="10"/>
                </a:lnTo>
                <a:lnTo>
                  <a:pt x="53" y="16"/>
                </a:lnTo>
                <a:lnTo>
                  <a:pt x="55" y="20"/>
                </a:lnTo>
                <a:lnTo>
                  <a:pt x="58" y="24"/>
                </a:lnTo>
                <a:lnTo>
                  <a:pt x="59" y="28"/>
                </a:lnTo>
                <a:lnTo>
                  <a:pt x="60" y="33"/>
                </a:lnTo>
                <a:lnTo>
                  <a:pt x="60" y="38"/>
                </a:lnTo>
                <a:lnTo>
                  <a:pt x="60" y="45"/>
                </a:lnTo>
                <a:lnTo>
                  <a:pt x="60" y="53"/>
                </a:lnTo>
                <a:lnTo>
                  <a:pt x="58" y="60"/>
                </a:lnTo>
                <a:lnTo>
                  <a:pt x="56" y="66"/>
                </a:lnTo>
                <a:lnTo>
                  <a:pt x="55" y="71"/>
                </a:lnTo>
                <a:lnTo>
                  <a:pt x="55" y="76"/>
                </a:lnTo>
                <a:lnTo>
                  <a:pt x="54" y="82"/>
                </a:lnTo>
                <a:lnTo>
                  <a:pt x="53" y="88"/>
                </a:lnTo>
                <a:lnTo>
                  <a:pt x="51" y="96"/>
                </a:lnTo>
                <a:lnTo>
                  <a:pt x="51" y="104"/>
                </a:lnTo>
                <a:lnTo>
                  <a:pt x="50" y="112"/>
                </a:lnTo>
                <a:lnTo>
                  <a:pt x="50" y="120"/>
                </a:lnTo>
                <a:lnTo>
                  <a:pt x="49" y="129"/>
                </a:lnTo>
                <a:lnTo>
                  <a:pt x="49" y="138"/>
                </a:lnTo>
                <a:lnTo>
                  <a:pt x="47" y="149"/>
                </a:lnTo>
                <a:lnTo>
                  <a:pt x="47" y="159"/>
                </a:lnTo>
                <a:lnTo>
                  <a:pt x="46" y="170"/>
                </a:lnTo>
                <a:lnTo>
                  <a:pt x="46" y="182"/>
                </a:lnTo>
                <a:lnTo>
                  <a:pt x="46" y="193"/>
                </a:lnTo>
                <a:lnTo>
                  <a:pt x="20" y="193"/>
                </a:lnTo>
                <a:lnTo>
                  <a:pt x="20" y="180"/>
                </a:lnTo>
                <a:lnTo>
                  <a:pt x="20" y="167"/>
                </a:lnTo>
                <a:lnTo>
                  <a:pt x="20" y="154"/>
                </a:lnTo>
                <a:lnTo>
                  <a:pt x="20" y="142"/>
                </a:lnTo>
                <a:lnTo>
                  <a:pt x="20" y="132"/>
                </a:lnTo>
                <a:lnTo>
                  <a:pt x="20" y="121"/>
                </a:lnTo>
                <a:lnTo>
                  <a:pt x="20" y="112"/>
                </a:lnTo>
                <a:lnTo>
                  <a:pt x="20" y="103"/>
                </a:lnTo>
                <a:lnTo>
                  <a:pt x="20" y="95"/>
                </a:lnTo>
                <a:lnTo>
                  <a:pt x="18" y="87"/>
                </a:lnTo>
                <a:lnTo>
                  <a:pt x="18" y="80"/>
                </a:lnTo>
                <a:lnTo>
                  <a:pt x="18" y="74"/>
                </a:lnTo>
                <a:lnTo>
                  <a:pt x="18" y="68"/>
                </a:lnTo>
                <a:lnTo>
                  <a:pt x="18" y="63"/>
                </a:lnTo>
                <a:lnTo>
                  <a:pt x="17" y="59"/>
                </a:lnTo>
                <a:lnTo>
                  <a:pt x="17" y="55"/>
                </a:lnTo>
                <a:lnTo>
                  <a:pt x="16" y="49"/>
                </a:lnTo>
                <a:lnTo>
                  <a:pt x="14" y="43"/>
                </a:lnTo>
                <a:lnTo>
                  <a:pt x="14" y="38"/>
                </a:lnTo>
                <a:lnTo>
                  <a:pt x="13" y="33"/>
                </a:lnTo>
                <a:lnTo>
                  <a:pt x="12" y="29"/>
                </a:lnTo>
                <a:lnTo>
                  <a:pt x="10" y="25"/>
                </a:lnTo>
                <a:lnTo>
                  <a:pt x="8" y="22"/>
                </a:lnTo>
                <a:lnTo>
                  <a:pt x="6" y="18"/>
                </a:lnTo>
                <a:lnTo>
                  <a:pt x="6" y="18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666"/>
          <p:cNvSpPr/>
          <p:nvPr/>
        </p:nvSpPr>
        <p:spPr bwMode="auto">
          <a:xfrm>
            <a:off x="2449869" y="2321799"/>
            <a:ext cx="203904" cy="935364"/>
          </a:xfrm>
          <a:custGeom>
            <a:avLst/>
            <a:gdLst>
              <a:gd name="T0" fmla="*/ 45 w 63"/>
              <a:gd name="T1" fmla="*/ 135 h 289"/>
              <a:gd name="T2" fmla="*/ 41 w 63"/>
              <a:gd name="T3" fmla="*/ 172 h 289"/>
              <a:gd name="T4" fmla="*/ 35 w 63"/>
              <a:gd name="T5" fmla="*/ 214 h 289"/>
              <a:gd name="T6" fmla="*/ 33 w 63"/>
              <a:gd name="T7" fmla="*/ 237 h 289"/>
              <a:gd name="T8" fmla="*/ 30 w 63"/>
              <a:gd name="T9" fmla="*/ 262 h 289"/>
              <a:gd name="T10" fmla="*/ 28 w 63"/>
              <a:gd name="T11" fmla="*/ 287 h 289"/>
              <a:gd name="T12" fmla="*/ 2 w 63"/>
              <a:gd name="T13" fmla="*/ 272 h 289"/>
              <a:gd name="T14" fmla="*/ 5 w 63"/>
              <a:gd name="T15" fmla="*/ 238 h 289"/>
              <a:gd name="T16" fmla="*/ 8 w 63"/>
              <a:gd name="T17" fmla="*/ 208 h 289"/>
              <a:gd name="T18" fmla="*/ 10 w 63"/>
              <a:gd name="T19" fmla="*/ 180 h 289"/>
              <a:gd name="T20" fmla="*/ 12 w 63"/>
              <a:gd name="T21" fmla="*/ 154 h 289"/>
              <a:gd name="T22" fmla="*/ 14 w 63"/>
              <a:gd name="T23" fmla="*/ 131 h 289"/>
              <a:gd name="T24" fmla="*/ 16 w 63"/>
              <a:gd name="T25" fmla="*/ 112 h 289"/>
              <a:gd name="T26" fmla="*/ 17 w 63"/>
              <a:gd name="T27" fmla="*/ 95 h 289"/>
              <a:gd name="T28" fmla="*/ 17 w 63"/>
              <a:gd name="T29" fmla="*/ 80 h 289"/>
              <a:gd name="T30" fmla="*/ 17 w 63"/>
              <a:gd name="T31" fmla="*/ 67 h 289"/>
              <a:gd name="T32" fmla="*/ 16 w 63"/>
              <a:gd name="T33" fmla="*/ 55 h 289"/>
              <a:gd name="T34" fmla="*/ 16 w 63"/>
              <a:gd name="T35" fmla="*/ 46 h 289"/>
              <a:gd name="T36" fmla="*/ 14 w 63"/>
              <a:gd name="T37" fmla="*/ 37 h 289"/>
              <a:gd name="T38" fmla="*/ 12 w 63"/>
              <a:gd name="T39" fmla="*/ 30 h 289"/>
              <a:gd name="T40" fmla="*/ 10 w 63"/>
              <a:gd name="T41" fmla="*/ 25 h 289"/>
              <a:gd name="T42" fmla="*/ 6 w 63"/>
              <a:gd name="T43" fmla="*/ 20 h 289"/>
              <a:gd name="T44" fmla="*/ 2 w 63"/>
              <a:gd name="T45" fmla="*/ 16 h 289"/>
              <a:gd name="T46" fmla="*/ 0 w 63"/>
              <a:gd name="T47" fmla="*/ 12 h 289"/>
              <a:gd name="T48" fmla="*/ 0 w 63"/>
              <a:gd name="T49" fmla="*/ 8 h 289"/>
              <a:gd name="T50" fmla="*/ 1 w 63"/>
              <a:gd name="T51" fmla="*/ 4 h 289"/>
              <a:gd name="T52" fmla="*/ 4 w 63"/>
              <a:gd name="T53" fmla="*/ 1 h 289"/>
              <a:gd name="T54" fmla="*/ 9 w 63"/>
              <a:gd name="T55" fmla="*/ 0 h 289"/>
              <a:gd name="T56" fmla="*/ 16 w 63"/>
              <a:gd name="T57" fmla="*/ 0 h 289"/>
              <a:gd name="T58" fmla="*/ 25 w 63"/>
              <a:gd name="T59" fmla="*/ 1 h 289"/>
              <a:gd name="T60" fmla="*/ 41 w 63"/>
              <a:gd name="T61" fmla="*/ 6 h 289"/>
              <a:gd name="T62" fmla="*/ 55 w 63"/>
              <a:gd name="T63" fmla="*/ 17 h 289"/>
              <a:gd name="T64" fmla="*/ 60 w 63"/>
              <a:gd name="T65" fmla="*/ 22 h 289"/>
              <a:gd name="T66" fmla="*/ 63 w 63"/>
              <a:gd name="T67" fmla="*/ 27 h 289"/>
              <a:gd name="T68" fmla="*/ 63 w 63"/>
              <a:gd name="T69" fmla="*/ 31 h 289"/>
              <a:gd name="T70" fmla="*/ 60 w 63"/>
              <a:gd name="T71" fmla="*/ 37 h 289"/>
              <a:gd name="T72" fmla="*/ 59 w 63"/>
              <a:gd name="T73" fmla="*/ 41 h 289"/>
              <a:gd name="T74" fmla="*/ 56 w 63"/>
              <a:gd name="T75" fmla="*/ 47 h 289"/>
              <a:gd name="T76" fmla="*/ 55 w 63"/>
              <a:gd name="T77" fmla="*/ 55 h 289"/>
              <a:gd name="T78" fmla="*/ 53 w 63"/>
              <a:gd name="T79" fmla="*/ 64 h 289"/>
              <a:gd name="T80" fmla="*/ 51 w 63"/>
              <a:gd name="T81" fmla="*/ 75 h 289"/>
              <a:gd name="T82" fmla="*/ 50 w 63"/>
              <a:gd name="T83" fmla="*/ 88 h 289"/>
              <a:gd name="T84" fmla="*/ 47 w 63"/>
              <a:gd name="T85" fmla="*/ 103 h 289"/>
              <a:gd name="T86" fmla="*/ 46 w 63"/>
              <a:gd name="T87" fmla="*/ 11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3" h="289">
                <a:moveTo>
                  <a:pt x="46" y="118"/>
                </a:moveTo>
                <a:lnTo>
                  <a:pt x="45" y="135"/>
                </a:lnTo>
                <a:lnTo>
                  <a:pt x="42" y="154"/>
                </a:lnTo>
                <a:lnTo>
                  <a:pt x="41" y="172"/>
                </a:lnTo>
                <a:lnTo>
                  <a:pt x="38" y="193"/>
                </a:lnTo>
                <a:lnTo>
                  <a:pt x="35" y="214"/>
                </a:lnTo>
                <a:lnTo>
                  <a:pt x="34" y="226"/>
                </a:lnTo>
                <a:lnTo>
                  <a:pt x="33" y="237"/>
                </a:lnTo>
                <a:lnTo>
                  <a:pt x="31" y="250"/>
                </a:lnTo>
                <a:lnTo>
                  <a:pt x="30" y="262"/>
                </a:lnTo>
                <a:lnTo>
                  <a:pt x="29" y="275"/>
                </a:lnTo>
                <a:lnTo>
                  <a:pt x="28" y="287"/>
                </a:lnTo>
                <a:lnTo>
                  <a:pt x="1" y="289"/>
                </a:lnTo>
                <a:lnTo>
                  <a:pt x="2" y="272"/>
                </a:lnTo>
                <a:lnTo>
                  <a:pt x="4" y="255"/>
                </a:lnTo>
                <a:lnTo>
                  <a:pt x="5" y="238"/>
                </a:lnTo>
                <a:lnTo>
                  <a:pt x="6" y="224"/>
                </a:lnTo>
                <a:lnTo>
                  <a:pt x="8" y="208"/>
                </a:lnTo>
                <a:lnTo>
                  <a:pt x="9" y="193"/>
                </a:lnTo>
                <a:lnTo>
                  <a:pt x="10" y="180"/>
                </a:lnTo>
                <a:lnTo>
                  <a:pt x="12" y="167"/>
                </a:lnTo>
                <a:lnTo>
                  <a:pt x="12" y="154"/>
                </a:lnTo>
                <a:lnTo>
                  <a:pt x="13" y="143"/>
                </a:lnTo>
                <a:lnTo>
                  <a:pt x="14" y="131"/>
                </a:lnTo>
                <a:lnTo>
                  <a:pt x="14" y="121"/>
                </a:lnTo>
                <a:lnTo>
                  <a:pt x="16" y="112"/>
                </a:lnTo>
                <a:lnTo>
                  <a:pt x="16" y="103"/>
                </a:lnTo>
                <a:lnTo>
                  <a:pt x="17" y="95"/>
                </a:lnTo>
                <a:lnTo>
                  <a:pt x="17" y="87"/>
                </a:lnTo>
                <a:lnTo>
                  <a:pt x="17" y="80"/>
                </a:lnTo>
                <a:lnTo>
                  <a:pt x="17" y="74"/>
                </a:lnTo>
                <a:lnTo>
                  <a:pt x="17" y="67"/>
                </a:lnTo>
                <a:lnTo>
                  <a:pt x="17" y="60"/>
                </a:lnTo>
                <a:lnTo>
                  <a:pt x="16" y="55"/>
                </a:lnTo>
                <a:lnTo>
                  <a:pt x="16" y="50"/>
                </a:lnTo>
                <a:lnTo>
                  <a:pt x="16" y="46"/>
                </a:lnTo>
                <a:lnTo>
                  <a:pt x="14" y="41"/>
                </a:lnTo>
                <a:lnTo>
                  <a:pt x="14" y="37"/>
                </a:lnTo>
                <a:lnTo>
                  <a:pt x="13" y="34"/>
                </a:lnTo>
                <a:lnTo>
                  <a:pt x="12" y="30"/>
                </a:lnTo>
                <a:lnTo>
                  <a:pt x="12" y="27"/>
                </a:lnTo>
                <a:lnTo>
                  <a:pt x="10" y="25"/>
                </a:lnTo>
                <a:lnTo>
                  <a:pt x="9" y="22"/>
                </a:lnTo>
                <a:lnTo>
                  <a:pt x="6" y="20"/>
                </a:lnTo>
                <a:lnTo>
                  <a:pt x="4" y="17"/>
                </a:lnTo>
                <a:lnTo>
                  <a:pt x="2" y="16"/>
                </a:lnTo>
                <a:lnTo>
                  <a:pt x="1" y="13"/>
                </a:lnTo>
                <a:lnTo>
                  <a:pt x="0" y="12"/>
                </a:lnTo>
                <a:lnTo>
                  <a:pt x="0" y="9"/>
                </a:lnTo>
                <a:lnTo>
                  <a:pt x="0" y="8"/>
                </a:lnTo>
                <a:lnTo>
                  <a:pt x="1" y="5"/>
                </a:lnTo>
                <a:lnTo>
                  <a:pt x="1" y="4"/>
                </a:lnTo>
                <a:lnTo>
                  <a:pt x="2" y="2"/>
                </a:lnTo>
                <a:lnTo>
                  <a:pt x="4" y="1"/>
                </a:lnTo>
                <a:lnTo>
                  <a:pt x="6" y="1"/>
                </a:lnTo>
                <a:lnTo>
                  <a:pt x="9" y="0"/>
                </a:lnTo>
                <a:lnTo>
                  <a:pt x="12" y="0"/>
                </a:lnTo>
                <a:lnTo>
                  <a:pt x="16" y="0"/>
                </a:lnTo>
                <a:lnTo>
                  <a:pt x="20" y="0"/>
                </a:lnTo>
                <a:lnTo>
                  <a:pt x="25" y="1"/>
                </a:lnTo>
                <a:lnTo>
                  <a:pt x="33" y="4"/>
                </a:lnTo>
                <a:lnTo>
                  <a:pt x="41" y="6"/>
                </a:lnTo>
                <a:lnTo>
                  <a:pt x="49" y="12"/>
                </a:lnTo>
                <a:lnTo>
                  <a:pt x="55" y="17"/>
                </a:lnTo>
                <a:lnTo>
                  <a:pt x="58" y="20"/>
                </a:lnTo>
                <a:lnTo>
                  <a:pt x="60" y="22"/>
                </a:lnTo>
                <a:lnTo>
                  <a:pt x="62" y="25"/>
                </a:lnTo>
                <a:lnTo>
                  <a:pt x="63" y="27"/>
                </a:lnTo>
                <a:lnTo>
                  <a:pt x="63" y="29"/>
                </a:lnTo>
                <a:lnTo>
                  <a:pt x="63" y="31"/>
                </a:lnTo>
                <a:lnTo>
                  <a:pt x="63" y="34"/>
                </a:lnTo>
                <a:lnTo>
                  <a:pt x="60" y="37"/>
                </a:lnTo>
                <a:lnTo>
                  <a:pt x="60" y="39"/>
                </a:lnTo>
                <a:lnTo>
                  <a:pt x="59" y="41"/>
                </a:lnTo>
                <a:lnTo>
                  <a:pt x="58" y="43"/>
                </a:lnTo>
                <a:lnTo>
                  <a:pt x="56" y="47"/>
                </a:lnTo>
                <a:lnTo>
                  <a:pt x="56" y="51"/>
                </a:lnTo>
                <a:lnTo>
                  <a:pt x="55" y="55"/>
                </a:lnTo>
                <a:lnTo>
                  <a:pt x="54" y="59"/>
                </a:lnTo>
                <a:lnTo>
                  <a:pt x="53" y="64"/>
                </a:lnTo>
                <a:lnTo>
                  <a:pt x="53" y="70"/>
                </a:lnTo>
                <a:lnTo>
                  <a:pt x="51" y="75"/>
                </a:lnTo>
                <a:lnTo>
                  <a:pt x="50" y="81"/>
                </a:lnTo>
                <a:lnTo>
                  <a:pt x="50" y="88"/>
                </a:lnTo>
                <a:lnTo>
                  <a:pt x="49" y="95"/>
                </a:lnTo>
                <a:lnTo>
                  <a:pt x="47" y="103"/>
                </a:lnTo>
                <a:lnTo>
                  <a:pt x="46" y="110"/>
                </a:lnTo>
                <a:lnTo>
                  <a:pt x="46" y="118"/>
                </a:lnTo>
                <a:lnTo>
                  <a:pt x="46" y="118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667"/>
          <p:cNvSpPr/>
          <p:nvPr/>
        </p:nvSpPr>
        <p:spPr bwMode="auto">
          <a:xfrm>
            <a:off x="2245966" y="2771681"/>
            <a:ext cx="712041" cy="213612"/>
          </a:xfrm>
          <a:custGeom>
            <a:avLst/>
            <a:gdLst>
              <a:gd name="T0" fmla="*/ 10 w 220"/>
              <a:gd name="T1" fmla="*/ 52 h 66"/>
              <a:gd name="T2" fmla="*/ 31 w 220"/>
              <a:gd name="T3" fmla="*/ 45 h 66"/>
              <a:gd name="T4" fmla="*/ 51 w 220"/>
              <a:gd name="T5" fmla="*/ 39 h 66"/>
              <a:gd name="T6" fmla="*/ 79 w 220"/>
              <a:gd name="T7" fmla="*/ 31 h 66"/>
              <a:gd name="T8" fmla="*/ 110 w 220"/>
              <a:gd name="T9" fmla="*/ 21 h 66"/>
              <a:gd name="T10" fmla="*/ 135 w 220"/>
              <a:gd name="T11" fmla="*/ 14 h 66"/>
              <a:gd name="T12" fmla="*/ 156 w 220"/>
              <a:gd name="T13" fmla="*/ 7 h 66"/>
              <a:gd name="T14" fmla="*/ 172 w 220"/>
              <a:gd name="T15" fmla="*/ 3 h 66"/>
              <a:gd name="T16" fmla="*/ 183 w 220"/>
              <a:gd name="T17" fmla="*/ 0 h 66"/>
              <a:gd name="T18" fmla="*/ 189 w 220"/>
              <a:gd name="T19" fmla="*/ 0 h 66"/>
              <a:gd name="T20" fmla="*/ 198 w 220"/>
              <a:gd name="T21" fmla="*/ 0 h 66"/>
              <a:gd name="T22" fmla="*/ 209 w 220"/>
              <a:gd name="T23" fmla="*/ 3 h 66"/>
              <a:gd name="T24" fmla="*/ 214 w 220"/>
              <a:gd name="T25" fmla="*/ 4 h 66"/>
              <a:gd name="T26" fmla="*/ 217 w 220"/>
              <a:gd name="T27" fmla="*/ 8 h 66"/>
              <a:gd name="T28" fmla="*/ 220 w 220"/>
              <a:gd name="T29" fmla="*/ 11 h 66"/>
              <a:gd name="T30" fmla="*/ 220 w 220"/>
              <a:gd name="T31" fmla="*/ 15 h 66"/>
              <a:gd name="T32" fmla="*/ 216 w 220"/>
              <a:gd name="T33" fmla="*/ 19 h 66"/>
              <a:gd name="T34" fmla="*/ 208 w 220"/>
              <a:gd name="T35" fmla="*/ 23 h 66"/>
              <a:gd name="T36" fmla="*/ 196 w 220"/>
              <a:gd name="T37" fmla="*/ 28 h 66"/>
              <a:gd name="T38" fmla="*/ 180 w 220"/>
              <a:gd name="T39" fmla="*/ 35 h 66"/>
              <a:gd name="T40" fmla="*/ 160 w 220"/>
              <a:gd name="T41" fmla="*/ 40 h 66"/>
              <a:gd name="T42" fmla="*/ 135 w 220"/>
              <a:gd name="T43" fmla="*/ 45 h 66"/>
              <a:gd name="T44" fmla="*/ 106 w 220"/>
              <a:gd name="T45" fmla="*/ 52 h 66"/>
              <a:gd name="T46" fmla="*/ 81 w 220"/>
              <a:gd name="T47" fmla="*/ 57 h 66"/>
              <a:gd name="T48" fmla="*/ 67 w 220"/>
              <a:gd name="T49" fmla="*/ 60 h 66"/>
              <a:gd name="T50" fmla="*/ 52 w 220"/>
              <a:gd name="T51" fmla="*/ 62 h 66"/>
              <a:gd name="T52" fmla="*/ 40 w 220"/>
              <a:gd name="T53" fmla="*/ 64 h 66"/>
              <a:gd name="T54" fmla="*/ 31 w 220"/>
              <a:gd name="T55" fmla="*/ 65 h 66"/>
              <a:gd name="T56" fmla="*/ 22 w 220"/>
              <a:gd name="T57" fmla="*/ 66 h 66"/>
              <a:gd name="T58" fmla="*/ 17 w 220"/>
              <a:gd name="T59" fmla="*/ 66 h 66"/>
              <a:gd name="T60" fmla="*/ 12 w 220"/>
              <a:gd name="T61" fmla="*/ 65 h 66"/>
              <a:gd name="T62" fmla="*/ 8 w 220"/>
              <a:gd name="T63" fmla="*/ 64 h 66"/>
              <a:gd name="T64" fmla="*/ 4 w 220"/>
              <a:gd name="T65" fmla="*/ 62 h 66"/>
              <a:gd name="T66" fmla="*/ 1 w 220"/>
              <a:gd name="T67" fmla="*/ 60 h 66"/>
              <a:gd name="T68" fmla="*/ 0 w 220"/>
              <a:gd name="T69" fmla="*/ 5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0" h="66">
                <a:moveTo>
                  <a:pt x="0" y="54"/>
                </a:moveTo>
                <a:lnTo>
                  <a:pt x="10" y="52"/>
                </a:lnTo>
                <a:lnTo>
                  <a:pt x="21" y="48"/>
                </a:lnTo>
                <a:lnTo>
                  <a:pt x="31" y="45"/>
                </a:lnTo>
                <a:lnTo>
                  <a:pt x="42" y="41"/>
                </a:lnTo>
                <a:lnTo>
                  <a:pt x="51" y="39"/>
                </a:lnTo>
                <a:lnTo>
                  <a:pt x="60" y="36"/>
                </a:lnTo>
                <a:lnTo>
                  <a:pt x="79" y="31"/>
                </a:lnTo>
                <a:lnTo>
                  <a:pt x="94" y="25"/>
                </a:lnTo>
                <a:lnTo>
                  <a:pt x="110" y="21"/>
                </a:lnTo>
                <a:lnTo>
                  <a:pt x="123" y="17"/>
                </a:lnTo>
                <a:lnTo>
                  <a:pt x="135" y="14"/>
                </a:lnTo>
                <a:lnTo>
                  <a:pt x="147" y="10"/>
                </a:lnTo>
                <a:lnTo>
                  <a:pt x="156" y="7"/>
                </a:lnTo>
                <a:lnTo>
                  <a:pt x="166" y="6"/>
                </a:lnTo>
                <a:lnTo>
                  <a:pt x="172" y="3"/>
                </a:lnTo>
                <a:lnTo>
                  <a:pt x="179" y="2"/>
                </a:lnTo>
                <a:lnTo>
                  <a:pt x="183" y="0"/>
                </a:lnTo>
                <a:lnTo>
                  <a:pt x="187" y="0"/>
                </a:lnTo>
                <a:lnTo>
                  <a:pt x="189" y="0"/>
                </a:lnTo>
                <a:lnTo>
                  <a:pt x="195" y="0"/>
                </a:lnTo>
                <a:lnTo>
                  <a:pt x="198" y="0"/>
                </a:lnTo>
                <a:lnTo>
                  <a:pt x="204" y="0"/>
                </a:lnTo>
                <a:lnTo>
                  <a:pt x="209" y="3"/>
                </a:lnTo>
                <a:lnTo>
                  <a:pt x="212" y="3"/>
                </a:lnTo>
                <a:lnTo>
                  <a:pt x="214" y="4"/>
                </a:lnTo>
                <a:lnTo>
                  <a:pt x="216" y="6"/>
                </a:lnTo>
                <a:lnTo>
                  <a:pt x="217" y="8"/>
                </a:lnTo>
                <a:lnTo>
                  <a:pt x="218" y="10"/>
                </a:lnTo>
                <a:lnTo>
                  <a:pt x="220" y="11"/>
                </a:lnTo>
                <a:lnTo>
                  <a:pt x="220" y="14"/>
                </a:lnTo>
                <a:lnTo>
                  <a:pt x="220" y="15"/>
                </a:lnTo>
                <a:lnTo>
                  <a:pt x="218" y="17"/>
                </a:lnTo>
                <a:lnTo>
                  <a:pt x="216" y="19"/>
                </a:lnTo>
                <a:lnTo>
                  <a:pt x="212" y="21"/>
                </a:lnTo>
                <a:lnTo>
                  <a:pt x="208" y="23"/>
                </a:lnTo>
                <a:lnTo>
                  <a:pt x="202" y="25"/>
                </a:lnTo>
                <a:lnTo>
                  <a:pt x="196" y="28"/>
                </a:lnTo>
                <a:lnTo>
                  <a:pt x="189" y="31"/>
                </a:lnTo>
                <a:lnTo>
                  <a:pt x="180" y="35"/>
                </a:lnTo>
                <a:lnTo>
                  <a:pt x="171" y="37"/>
                </a:lnTo>
                <a:lnTo>
                  <a:pt x="160" y="40"/>
                </a:lnTo>
                <a:lnTo>
                  <a:pt x="148" y="43"/>
                </a:lnTo>
                <a:lnTo>
                  <a:pt x="135" y="45"/>
                </a:lnTo>
                <a:lnTo>
                  <a:pt x="121" y="49"/>
                </a:lnTo>
                <a:lnTo>
                  <a:pt x="106" y="52"/>
                </a:lnTo>
                <a:lnTo>
                  <a:pt x="91" y="54"/>
                </a:lnTo>
                <a:lnTo>
                  <a:pt x="81" y="57"/>
                </a:lnTo>
                <a:lnTo>
                  <a:pt x="73" y="58"/>
                </a:lnTo>
                <a:lnTo>
                  <a:pt x="67" y="60"/>
                </a:lnTo>
                <a:lnTo>
                  <a:pt x="59" y="61"/>
                </a:lnTo>
                <a:lnTo>
                  <a:pt x="52" y="62"/>
                </a:lnTo>
                <a:lnTo>
                  <a:pt x="47" y="64"/>
                </a:lnTo>
                <a:lnTo>
                  <a:pt x="40" y="64"/>
                </a:lnTo>
                <a:lnTo>
                  <a:pt x="35" y="65"/>
                </a:lnTo>
                <a:lnTo>
                  <a:pt x="31" y="65"/>
                </a:lnTo>
                <a:lnTo>
                  <a:pt x="26" y="66"/>
                </a:lnTo>
                <a:lnTo>
                  <a:pt x="22" y="66"/>
                </a:lnTo>
                <a:lnTo>
                  <a:pt x="19" y="66"/>
                </a:lnTo>
                <a:lnTo>
                  <a:pt x="17" y="66"/>
                </a:lnTo>
                <a:lnTo>
                  <a:pt x="14" y="66"/>
                </a:lnTo>
                <a:lnTo>
                  <a:pt x="12" y="65"/>
                </a:lnTo>
                <a:lnTo>
                  <a:pt x="10" y="65"/>
                </a:lnTo>
                <a:lnTo>
                  <a:pt x="8" y="64"/>
                </a:lnTo>
                <a:lnTo>
                  <a:pt x="5" y="64"/>
                </a:lnTo>
                <a:lnTo>
                  <a:pt x="4" y="62"/>
                </a:lnTo>
                <a:lnTo>
                  <a:pt x="2" y="61"/>
                </a:lnTo>
                <a:lnTo>
                  <a:pt x="1" y="60"/>
                </a:lnTo>
                <a:lnTo>
                  <a:pt x="0" y="58"/>
                </a:lnTo>
                <a:lnTo>
                  <a:pt x="0" y="54"/>
                </a:lnTo>
                <a:lnTo>
                  <a:pt x="0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668"/>
          <p:cNvSpPr/>
          <p:nvPr/>
        </p:nvSpPr>
        <p:spPr bwMode="auto">
          <a:xfrm>
            <a:off x="1465958" y="3202141"/>
            <a:ext cx="190958" cy="320420"/>
          </a:xfrm>
          <a:custGeom>
            <a:avLst/>
            <a:gdLst>
              <a:gd name="T0" fmla="*/ 8 w 59"/>
              <a:gd name="T1" fmla="*/ 28 h 99"/>
              <a:gd name="T2" fmla="*/ 4 w 59"/>
              <a:gd name="T3" fmla="*/ 25 h 99"/>
              <a:gd name="T4" fmla="*/ 2 w 59"/>
              <a:gd name="T5" fmla="*/ 23 h 99"/>
              <a:gd name="T6" fmla="*/ 0 w 59"/>
              <a:gd name="T7" fmla="*/ 19 h 99"/>
              <a:gd name="T8" fmla="*/ 0 w 59"/>
              <a:gd name="T9" fmla="*/ 12 h 99"/>
              <a:gd name="T10" fmla="*/ 0 w 59"/>
              <a:gd name="T11" fmla="*/ 10 h 99"/>
              <a:gd name="T12" fmla="*/ 2 w 59"/>
              <a:gd name="T13" fmla="*/ 7 h 99"/>
              <a:gd name="T14" fmla="*/ 4 w 59"/>
              <a:gd name="T15" fmla="*/ 4 h 99"/>
              <a:gd name="T16" fmla="*/ 8 w 59"/>
              <a:gd name="T17" fmla="*/ 3 h 99"/>
              <a:gd name="T18" fmla="*/ 10 w 59"/>
              <a:gd name="T19" fmla="*/ 0 h 99"/>
              <a:gd name="T20" fmla="*/ 13 w 59"/>
              <a:gd name="T21" fmla="*/ 0 h 99"/>
              <a:gd name="T22" fmla="*/ 18 w 59"/>
              <a:gd name="T23" fmla="*/ 0 h 99"/>
              <a:gd name="T24" fmla="*/ 23 w 59"/>
              <a:gd name="T25" fmla="*/ 3 h 99"/>
              <a:gd name="T26" fmla="*/ 29 w 59"/>
              <a:gd name="T27" fmla="*/ 4 h 99"/>
              <a:gd name="T28" fmla="*/ 33 w 59"/>
              <a:gd name="T29" fmla="*/ 6 h 99"/>
              <a:gd name="T30" fmla="*/ 37 w 59"/>
              <a:gd name="T31" fmla="*/ 6 h 99"/>
              <a:gd name="T32" fmla="*/ 39 w 59"/>
              <a:gd name="T33" fmla="*/ 7 h 99"/>
              <a:gd name="T34" fmla="*/ 39 w 59"/>
              <a:gd name="T35" fmla="*/ 8 h 99"/>
              <a:gd name="T36" fmla="*/ 41 w 59"/>
              <a:gd name="T37" fmla="*/ 11 h 99"/>
              <a:gd name="T38" fmla="*/ 41 w 59"/>
              <a:gd name="T39" fmla="*/ 12 h 99"/>
              <a:gd name="T40" fmla="*/ 42 w 59"/>
              <a:gd name="T41" fmla="*/ 15 h 99"/>
              <a:gd name="T42" fmla="*/ 42 w 59"/>
              <a:gd name="T43" fmla="*/ 20 h 99"/>
              <a:gd name="T44" fmla="*/ 45 w 59"/>
              <a:gd name="T45" fmla="*/ 25 h 99"/>
              <a:gd name="T46" fmla="*/ 46 w 59"/>
              <a:gd name="T47" fmla="*/ 32 h 99"/>
              <a:gd name="T48" fmla="*/ 47 w 59"/>
              <a:gd name="T49" fmla="*/ 40 h 99"/>
              <a:gd name="T50" fmla="*/ 50 w 59"/>
              <a:gd name="T51" fmla="*/ 48 h 99"/>
              <a:gd name="T52" fmla="*/ 51 w 59"/>
              <a:gd name="T53" fmla="*/ 57 h 99"/>
              <a:gd name="T54" fmla="*/ 52 w 59"/>
              <a:gd name="T55" fmla="*/ 62 h 99"/>
              <a:gd name="T56" fmla="*/ 54 w 59"/>
              <a:gd name="T57" fmla="*/ 66 h 99"/>
              <a:gd name="T58" fmla="*/ 55 w 59"/>
              <a:gd name="T59" fmla="*/ 70 h 99"/>
              <a:gd name="T60" fmla="*/ 55 w 59"/>
              <a:gd name="T61" fmla="*/ 73 h 99"/>
              <a:gd name="T62" fmla="*/ 58 w 59"/>
              <a:gd name="T63" fmla="*/ 79 h 99"/>
              <a:gd name="T64" fmla="*/ 59 w 59"/>
              <a:gd name="T65" fmla="*/ 86 h 99"/>
              <a:gd name="T66" fmla="*/ 59 w 59"/>
              <a:gd name="T67" fmla="*/ 89 h 99"/>
              <a:gd name="T68" fmla="*/ 59 w 59"/>
              <a:gd name="T69" fmla="*/ 91 h 99"/>
              <a:gd name="T70" fmla="*/ 59 w 59"/>
              <a:gd name="T71" fmla="*/ 93 h 99"/>
              <a:gd name="T72" fmla="*/ 58 w 59"/>
              <a:gd name="T73" fmla="*/ 94 h 99"/>
              <a:gd name="T74" fmla="*/ 55 w 59"/>
              <a:gd name="T75" fmla="*/ 96 h 99"/>
              <a:gd name="T76" fmla="*/ 51 w 59"/>
              <a:gd name="T77" fmla="*/ 99 h 99"/>
              <a:gd name="T78" fmla="*/ 48 w 59"/>
              <a:gd name="T79" fmla="*/ 99 h 99"/>
              <a:gd name="T80" fmla="*/ 46 w 59"/>
              <a:gd name="T81" fmla="*/ 98 h 99"/>
              <a:gd name="T82" fmla="*/ 43 w 59"/>
              <a:gd name="T83" fmla="*/ 96 h 99"/>
              <a:gd name="T84" fmla="*/ 41 w 59"/>
              <a:gd name="T85" fmla="*/ 93 h 99"/>
              <a:gd name="T86" fmla="*/ 37 w 59"/>
              <a:gd name="T87" fmla="*/ 89 h 99"/>
              <a:gd name="T88" fmla="*/ 34 w 59"/>
              <a:gd name="T89" fmla="*/ 83 h 99"/>
              <a:gd name="T90" fmla="*/ 31 w 59"/>
              <a:gd name="T91" fmla="*/ 75 h 99"/>
              <a:gd name="T92" fmla="*/ 29 w 59"/>
              <a:gd name="T93" fmla="*/ 67 h 99"/>
              <a:gd name="T94" fmla="*/ 26 w 59"/>
              <a:gd name="T95" fmla="*/ 60 h 99"/>
              <a:gd name="T96" fmla="*/ 22 w 59"/>
              <a:gd name="T97" fmla="*/ 52 h 99"/>
              <a:gd name="T98" fmla="*/ 20 w 59"/>
              <a:gd name="T99" fmla="*/ 45 h 99"/>
              <a:gd name="T100" fmla="*/ 17 w 59"/>
              <a:gd name="T101" fmla="*/ 40 h 99"/>
              <a:gd name="T102" fmla="*/ 14 w 59"/>
              <a:gd name="T103" fmla="*/ 36 h 99"/>
              <a:gd name="T104" fmla="*/ 12 w 59"/>
              <a:gd name="T105" fmla="*/ 32 h 99"/>
              <a:gd name="T106" fmla="*/ 10 w 59"/>
              <a:gd name="T107" fmla="*/ 29 h 99"/>
              <a:gd name="T108" fmla="*/ 8 w 59"/>
              <a:gd name="T109" fmla="*/ 28 h 99"/>
              <a:gd name="T110" fmla="*/ 8 w 59"/>
              <a:gd name="T111" fmla="*/ 2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" h="99">
                <a:moveTo>
                  <a:pt x="8" y="28"/>
                </a:moveTo>
                <a:lnTo>
                  <a:pt x="4" y="25"/>
                </a:lnTo>
                <a:lnTo>
                  <a:pt x="2" y="23"/>
                </a:lnTo>
                <a:lnTo>
                  <a:pt x="0" y="19"/>
                </a:lnTo>
                <a:lnTo>
                  <a:pt x="0" y="12"/>
                </a:lnTo>
                <a:lnTo>
                  <a:pt x="0" y="10"/>
                </a:lnTo>
                <a:lnTo>
                  <a:pt x="2" y="7"/>
                </a:lnTo>
                <a:lnTo>
                  <a:pt x="4" y="4"/>
                </a:lnTo>
                <a:lnTo>
                  <a:pt x="8" y="3"/>
                </a:lnTo>
                <a:lnTo>
                  <a:pt x="10" y="0"/>
                </a:lnTo>
                <a:lnTo>
                  <a:pt x="13" y="0"/>
                </a:lnTo>
                <a:lnTo>
                  <a:pt x="18" y="0"/>
                </a:lnTo>
                <a:lnTo>
                  <a:pt x="23" y="3"/>
                </a:lnTo>
                <a:lnTo>
                  <a:pt x="29" y="4"/>
                </a:lnTo>
                <a:lnTo>
                  <a:pt x="33" y="6"/>
                </a:lnTo>
                <a:lnTo>
                  <a:pt x="37" y="6"/>
                </a:lnTo>
                <a:lnTo>
                  <a:pt x="39" y="7"/>
                </a:lnTo>
                <a:lnTo>
                  <a:pt x="39" y="8"/>
                </a:lnTo>
                <a:lnTo>
                  <a:pt x="41" y="11"/>
                </a:lnTo>
                <a:lnTo>
                  <a:pt x="41" y="12"/>
                </a:lnTo>
                <a:lnTo>
                  <a:pt x="42" y="15"/>
                </a:lnTo>
                <a:lnTo>
                  <a:pt x="42" y="20"/>
                </a:lnTo>
                <a:lnTo>
                  <a:pt x="45" y="25"/>
                </a:lnTo>
                <a:lnTo>
                  <a:pt x="46" y="32"/>
                </a:lnTo>
                <a:lnTo>
                  <a:pt x="47" y="40"/>
                </a:lnTo>
                <a:lnTo>
                  <a:pt x="50" y="48"/>
                </a:lnTo>
                <a:lnTo>
                  <a:pt x="51" y="57"/>
                </a:lnTo>
                <a:lnTo>
                  <a:pt x="52" y="62"/>
                </a:lnTo>
                <a:lnTo>
                  <a:pt x="54" y="66"/>
                </a:lnTo>
                <a:lnTo>
                  <a:pt x="55" y="70"/>
                </a:lnTo>
                <a:lnTo>
                  <a:pt x="55" y="73"/>
                </a:lnTo>
                <a:lnTo>
                  <a:pt x="58" y="79"/>
                </a:lnTo>
                <a:lnTo>
                  <a:pt x="59" y="86"/>
                </a:lnTo>
                <a:lnTo>
                  <a:pt x="59" y="89"/>
                </a:lnTo>
                <a:lnTo>
                  <a:pt x="59" y="91"/>
                </a:lnTo>
                <a:lnTo>
                  <a:pt x="59" y="93"/>
                </a:lnTo>
                <a:lnTo>
                  <a:pt x="58" y="94"/>
                </a:lnTo>
                <a:lnTo>
                  <a:pt x="55" y="96"/>
                </a:lnTo>
                <a:lnTo>
                  <a:pt x="51" y="99"/>
                </a:lnTo>
                <a:lnTo>
                  <a:pt x="48" y="99"/>
                </a:lnTo>
                <a:lnTo>
                  <a:pt x="46" y="98"/>
                </a:lnTo>
                <a:lnTo>
                  <a:pt x="43" y="96"/>
                </a:lnTo>
                <a:lnTo>
                  <a:pt x="41" y="93"/>
                </a:lnTo>
                <a:lnTo>
                  <a:pt x="37" y="89"/>
                </a:lnTo>
                <a:lnTo>
                  <a:pt x="34" y="83"/>
                </a:lnTo>
                <a:lnTo>
                  <a:pt x="31" y="75"/>
                </a:lnTo>
                <a:lnTo>
                  <a:pt x="29" y="67"/>
                </a:lnTo>
                <a:lnTo>
                  <a:pt x="26" y="60"/>
                </a:lnTo>
                <a:lnTo>
                  <a:pt x="22" y="52"/>
                </a:lnTo>
                <a:lnTo>
                  <a:pt x="20" y="45"/>
                </a:lnTo>
                <a:lnTo>
                  <a:pt x="17" y="40"/>
                </a:lnTo>
                <a:lnTo>
                  <a:pt x="14" y="36"/>
                </a:lnTo>
                <a:lnTo>
                  <a:pt x="12" y="32"/>
                </a:lnTo>
                <a:lnTo>
                  <a:pt x="10" y="29"/>
                </a:lnTo>
                <a:lnTo>
                  <a:pt x="8" y="28"/>
                </a:lnTo>
                <a:lnTo>
                  <a:pt x="8" y="28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669"/>
          <p:cNvSpPr/>
          <p:nvPr/>
        </p:nvSpPr>
        <p:spPr bwMode="auto">
          <a:xfrm>
            <a:off x="1533925" y="3127701"/>
            <a:ext cx="598763" cy="268635"/>
          </a:xfrm>
          <a:custGeom>
            <a:avLst/>
            <a:gdLst>
              <a:gd name="T0" fmla="*/ 130 w 185"/>
              <a:gd name="T1" fmla="*/ 80 h 83"/>
              <a:gd name="T2" fmla="*/ 128 w 185"/>
              <a:gd name="T3" fmla="*/ 75 h 83"/>
              <a:gd name="T4" fmla="*/ 128 w 185"/>
              <a:gd name="T5" fmla="*/ 67 h 83"/>
              <a:gd name="T6" fmla="*/ 129 w 185"/>
              <a:gd name="T7" fmla="*/ 54 h 83"/>
              <a:gd name="T8" fmla="*/ 130 w 185"/>
              <a:gd name="T9" fmla="*/ 46 h 83"/>
              <a:gd name="T10" fmla="*/ 131 w 185"/>
              <a:gd name="T11" fmla="*/ 38 h 83"/>
              <a:gd name="T12" fmla="*/ 130 w 185"/>
              <a:gd name="T13" fmla="*/ 34 h 83"/>
              <a:gd name="T14" fmla="*/ 129 w 185"/>
              <a:gd name="T15" fmla="*/ 30 h 83"/>
              <a:gd name="T16" fmla="*/ 128 w 185"/>
              <a:gd name="T17" fmla="*/ 30 h 83"/>
              <a:gd name="T18" fmla="*/ 125 w 185"/>
              <a:gd name="T19" fmla="*/ 30 h 83"/>
              <a:gd name="T20" fmla="*/ 120 w 185"/>
              <a:gd name="T21" fmla="*/ 30 h 83"/>
              <a:gd name="T22" fmla="*/ 108 w 185"/>
              <a:gd name="T23" fmla="*/ 31 h 83"/>
              <a:gd name="T24" fmla="*/ 91 w 185"/>
              <a:gd name="T25" fmla="*/ 35 h 83"/>
              <a:gd name="T26" fmla="*/ 68 w 185"/>
              <a:gd name="T27" fmla="*/ 40 h 83"/>
              <a:gd name="T28" fmla="*/ 47 w 185"/>
              <a:gd name="T29" fmla="*/ 46 h 83"/>
              <a:gd name="T30" fmla="*/ 27 w 185"/>
              <a:gd name="T31" fmla="*/ 47 h 83"/>
              <a:gd name="T32" fmla="*/ 0 w 185"/>
              <a:gd name="T33" fmla="*/ 48 h 83"/>
              <a:gd name="T34" fmla="*/ 12 w 185"/>
              <a:gd name="T35" fmla="*/ 27 h 83"/>
              <a:gd name="T36" fmla="*/ 35 w 185"/>
              <a:gd name="T37" fmla="*/ 27 h 83"/>
              <a:gd name="T38" fmla="*/ 56 w 185"/>
              <a:gd name="T39" fmla="*/ 25 h 83"/>
              <a:gd name="T40" fmla="*/ 76 w 185"/>
              <a:gd name="T41" fmla="*/ 21 h 83"/>
              <a:gd name="T42" fmla="*/ 93 w 185"/>
              <a:gd name="T43" fmla="*/ 15 h 83"/>
              <a:gd name="T44" fmla="*/ 108 w 185"/>
              <a:gd name="T45" fmla="*/ 12 h 83"/>
              <a:gd name="T46" fmla="*/ 118 w 185"/>
              <a:gd name="T47" fmla="*/ 9 h 83"/>
              <a:gd name="T48" fmla="*/ 126 w 185"/>
              <a:gd name="T49" fmla="*/ 6 h 83"/>
              <a:gd name="T50" fmla="*/ 133 w 185"/>
              <a:gd name="T51" fmla="*/ 2 h 83"/>
              <a:gd name="T52" fmla="*/ 141 w 185"/>
              <a:gd name="T53" fmla="*/ 0 h 83"/>
              <a:gd name="T54" fmla="*/ 149 w 185"/>
              <a:gd name="T55" fmla="*/ 0 h 83"/>
              <a:gd name="T56" fmla="*/ 155 w 185"/>
              <a:gd name="T57" fmla="*/ 1 h 83"/>
              <a:gd name="T58" fmla="*/ 162 w 185"/>
              <a:gd name="T59" fmla="*/ 2 h 83"/>
              <a:gd name="T60" fmla="*/ 171 w 185"/>
              <a:gd name="T61" fmla="*/ 5 h 83"/>
              <a:gd name="T62" fmla="*/ 178 w 185"/>
              <a:gd name="T63" fmla="*/ 9 h 83"/>
              <a:gd name="T64" fmla="*/ 181 w 185"/>
              <a:gd name="T65" fmla="*/ 13 h 83"/>
              <a:gd name="T66" fmla="*/ 185 w 185"/>
              <a:gd name="T67" fmla="*/ 17 h 83"/>
              <a:gd name="T68" fmla="*/ 185 w 185"/>
              <a:gd name="T69" fmla="*/ 21 h 83"/>
              <a:gd name="T70" fmla="*/ 184 w 185"/>
              <a:gd name="T71" fmla="*/ 26 h 83"/>
              <a:gd name="T72" fmla="*/ 183 w 185"/>
              <a:gd name="T73" fmla="*/ 30 h 83"/>
              <a:gd name="T74" fmla="*/ 179 w 185"/>
              <a:gd name="T75" fmla="*/ 34 h 83"/>
              <a:gd name="T76" fmla="*/ 172 w 185"/>
              <a:gd name="T77" fmla="*/ 38 h 83"/>
              <a:gd name="T78" fmla="*/ 166 w 185"/>
              <a:gd name="T79" fmla="*/ 46 h 83"/>
              <a:gd name="T80" fmla="*/ 158 w 185"/>
              <a:gd name="T81" fmla="*/ 58 h 83"/>
              <a:gd name="T82" fmla="*/ 150 w 185"/>
              <a:gd name="T83" fmla="*/ 73 h 83"/>
              <a:gd name="T84" fmla="*/ 131 w 185"/>
              <a:gd name="T8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5" h="83">
                <a:moveTo>
                  <a:pt x="131" y="83"/>
                </a:moveTo>
                <a:lnTo>
                  <a:pt x="130" y="80"/>
                </a:lnTo>
                <a:lnTo>
                  <a:pt x="129" y="77"/>
                </a:lnTo>
                <a:lnTo>
                  <a:pt x="128" y="75"/>
                </a:lnTo>
                <a:lnTo>
                  <a:pt x="128" y="71"/>
                </a:lnTo>
                <a:lnTo>
                  <a:pt x="128" y="67"/>
                </a:lnTo>
                <a:lnTo>
                  <a:pt x="128" y="63"/>
                </a:lnTo>
                <a:lnTo>
                  <a:pt x="129" y="54"/>
                </a:lnTo>
                <a:lnTo>
                  <a:pt x="130" y="50"/>
                </a:lnTo>
                <a:lnTo>
                  <a:pt x="130" y="46"/>
                </a:lnTo>
                <a:lnTo>
                  <a:pt x="131" y="42"/>
                </a:lnTo>
                <a:lnTo>
                  <a:pt x="131" y="38"/>
                </a:lnTo>
                <a:lnTo>
                  <a:pt x="131" y="35"/>
                </a:lnTo>
                <a:lnTo>
                  <a:pt x="130" y="34"/>
                </a:lnTo>
                <a:lnTo>
                  <a:pt x="130" y="31"/>
                </a:lnTo>
                <a:lnTo>
                  <a:pt x="129" y="30"/>
                </a:lnTo>
                <a:lnTo>
                  <a:pt x="129" y="30"/>
                </a:lnTo>
                <a:lnTo>
                  <a:pt x="128" y="30"/>
                </a:lnTo>
                <a:lnTo>
                  <a:pt x="126" y="30"/>
                </a:lnTo>
                <a:lnTo>
                  <a:pt x="125" y="30"/>
                </a:lnTo>
                <a:lnTo>
                  <a:pt x="122" y="30"/>
                </a:lnTo>
                <a:lnTo>
                  <a:pt x="120" y="30"/>
                </a:lnTo>
                <a:lnTo>
                  <a:pt x="114" y="30"/>
                </a:lnTo>
                <a:lnTo>
                  <a:pt x="108" y="31"/>
                </a:lnTo>
                <a:lnTo>
                  <a:pt x="99" y="34"/>
                </a:lnTo>
                <a:lnTo>
                  <a:pt x="91" y="35"/>
                </a:lnTo>
                <a:lnTo>
                  <a:pt x="80" y="38"/>
                </a:lnTo>
                <a:lnTo>
                  <a:pt x="68" y="40"/>
                </a:lnTo>
                <a:lnTo>
                  <a:pt x="58" y="43"/>
                </a:lnTo>
                <a:lnTo>
                  <a:pt x="47" y="46"/>
                </a:lnTo>
                <a:lnTo>
                  <a:pt x="37" y="47"/>
                </a:lnTo>
                <a:lnTo>
                  <a:pt x="27" y="47"/>
                </a:lnTo>
                <a:lnTo>
                  <a:pt x="18" y="48"/>
                </a:lnTo>
                <a:lnTo>
                  <a:pt x="0" y="48"/>
                </a:lnTo>
                <a:lnTo>
                  <a:pt x="0" y="27"/>
                </a:lnTo>
                <a:lnTo>
                  <a:pt x="12" y="27"/>
                </a:lnTo>
                <a:lnTo>
                  <a:pt x="24" y="27"/>
                </a:lnTo>
                <a:lnTo>
                  <a:pt x="35" y="27"/>
                </a:lnTo>
                <a:lnTo>
                  <a:pt x="46" y="26"/>
                </a:lnTo>
                <a:lnTo>
                  <a:pt x="56" y="25"/>
                </a:lnTo>
                <a:lnTo>
                  <a:pt x="67" y="22"/>
                </a:lnTo>
                <a:lnTo>
                  <a:pt x="76" y="21"/>
                </a:lnTo>
                <a:lnTo>
                  <a:pt x="85" y="18"/>
                </a:lnTo>
                <a:lnTo>
                  <a:pt x="93" y="15"/>
                </a:lnTo>
                <a:lnTo>
                  <a:pt x="101" y="14"/>
                </a:lnTo>
                <a:lnTo>
                  <a:pt x="108" y="12"/>
                </a:lnTo>
                <a:lnTo>
                  <a:pt x="113" y="10"/>
                </a:lnTo>
                <a:lnTo>
                  <a:pt x="118" y="9"/>
                </a:lnTo>
                <a:lnTo>
                  <a:pt x="122" y="8"/>
                </a:lnTo>
                <a:lnTo>
                  <a:pt x="126" y="6"/>
                </a:lnTo>
                <a:lnTo>
                  <a:pt x="129" y="5"/>
                </a:lnTo>
                <a:lnTo>
                  <a:pt x="133" y="2"/>
                </a:lnTo>
                <a:lnTo>
                  <a:pt x="137" y="1"/>
                </a:lnTo>
                <a:lnTo>
                  <a:pt x="141" y="0"/>
                </a:lnTo>
                <a:lnTo>
                  <a:pt x="145" y="0"/>
                </a:lnTo>
                <a:lnTo>
                  <a:pt x="149" y="0"/>
                </a:lnTo>
                <a:lnTo>
                  <a:pt x="151" y="0"/>
                </a:lnTo>
                <a:lnTo>
                  <a:pt x="155" y="1"/>
                </a:lnTo>
                <a:lnTo>
                  <a:pt x="158" y="2"/>
                </a:lnTo>
                <a:lnTo>
                  <a:pt x="162" y="2"/>
                </a:lnTo>
                <a:lnTo>
                  <a:pt x="166" y="4"/>
                </a:lnTo>
                <a:lnTo>
                  <a:pt x="171" y="5"/>
                </a:lnTo>
                <a:lnTo>
                  <a:pt x="174" y="6"/>
                </a:lnTo>
                <a:lnTo>
                  <a:pt x="178" y="9"/>
                </a:lnTo>
                <a:lnTo>
                  <a:pt x="180" y="10"/>
                </a:lnTo>
                <a:lnTo>
                  <a:pt x="181" y="13"/>
                </a:lnTo>
                <a:lnTo>
                  <a:pt x="184" y="14"/>
                </a:lnTo>
                <a:lnTo>
                  <a:pt x="185" y="17"/>
                </a:lnTo>
                <a:lnTo>
                  <a:pt x="185" y="18"/>
                </a:lnTo>
                <a:lnTo>
                  <a:pt x="185" y="21"/>
                </a:lnTo>
                <a:lnTo>
                  <a:pt x="185" y="25"/>
                </a:lnTo>
                <a:lnTo>
                  <a:pt x="184" y="26"/>
                </a:lnTo>
                <a:lnTo>
                  <a:pt x="184" y="27"/>
                </a:lnTo>
                <a:lnTo>
                  <a:pt x="183" y="30"/>
                </a:lnTo>
                <a:lnTo>
                  <a:pt x="180" y="31"/>
                </a:lnTo>
                <a:lnTo>
                  <a:pt x="179" y="34"/>
                </a:lnTo>
                <a:lnTo>
                  <a:pt x="176" y="35"/>
                </a:lnTo>
                <a:lnTo>
                  <a:pt x="172" y="38"/>
                </a:lnTo>
                <a:lnTo>
                  <a:pt x="170" y="42"/>
                </a:lnTo>
                <a:lnTo>
                  <a:pt x="166" y="46"/>
                </a:lnTo>
                <a:lnTo>
                  <a:pt x="162" y="51"/>
                </a:lnTo>
                <a:lnTo>
                  <a:pt x="158" y="58"/>
                </a:lnTo>
                <a:lnTo>
                  <a:pt x="154" y="65"/>
                </a:lnTo>
                <a:lnTo>
                  <a:pt x="150" y="73"/>
                </a:lnTo>
                <a:lnTo>
                  <a:pt x="145" y="83"/>
                </a:lnTo>
                <a:lnTo>
                  <a:pt x="131" y="83"/>
                </a:lnTo>
                <a:lnTo>
                  <a:pt x="131" y="83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670"/>
          <p:cNvSpPr/>
          <p:nvPr/>
        </p:nvSpPr>
        <p:spPr bwMode="auto">
          <a:xfrm>
            <a:off x="1601893" y="3360733"/>
            <a:ext cx="443409" cy="135935"/>
          </a:xfrm>
          <a:custGeom>
            <a:avLst/>
            <a:gdLst>
              <a:gd name="T0" fmla="*/ 0 w 137"/>
              <a:gd name="T1" fmla="*/ 24 h 42"/>
              <a:gd name="T2" fmla="*/ 10 w 137"/>
              <a:gd name="T3" fmla="*/ 21 h 42"/>
              <a:gd name="T4" fmla="*/ 21 w 137"/>
              <a:gd name="T5" fmla="*/ 18 h 42"/>
              <a:gd name="T6" fmla="*/ 30 w 137"/>
              <a:gd name="T7" fmla="*/ 17 h 42"/>
              <a:gd name="T8" fmla="*/ 39 w 137"/>
              <a:gd name="T9" fmla="*/ 15 h 42"/>
              <a:gd name="T10" fmla="*/ 49 w 137"/>
              <a:gd name="T11" fmla="*/ 13 h 42"/>
              <a:gd name="T12" fmla="*/ 56 w 137"/>
              <a:gd name="T13" fmla="*/ 11 h 42"/>
              <a:gd name="T14" fmla="*/ 64 w 137"/>
              <a:gd name="T15" fmla="*/ 9 h 42"/>
              <a:gd name="T16" fmla="*/ 71 w 137"/>
              <a:gd name="T17" fmla="*/ 8 h 42"/>
              <a:gd name="T18" fmla="*/ 78 w 137"/>
              <a:gd name="T19" fmla="*/ 7 h 42"/>
              <a:gd name="T20" fmla="*/ 84 w 137"/>
              <a:gd name="T21" fmla="*/ 5 h 42"/>
              <a:gd name="T22" fmla="*/ 89 w 137"/>
              <a:gd name="T23" fmla="*/ 4 h 42"/>
              <a:gd name="T24" fmla="*/ 93 w 137"/>
              <a:gd name="T25" fmla="*/ 3 h 42"/>
              <a:gd name="T26" fmla="*/ 99 w 137"/>
              <a:gd name="T27" fmla="*/ 3 h 42"/>
              <a:gd name="T28" fmla="*/ 103 w 137"/>
              <a:gd name="T29" fmla="*/ 1 h 42"/>
              <a:gd name="T30" fmla="*/ 105 w 137"/>
              <a:gd name="T31" fmla="*/ 1 h 42"/>
              <a:gd name="T32" fmla="*/ 108 w 137"/>
              <a:gd name="T33" fmla="*/ 0 h 42"/>
              <a:gd name="T34" fmla="*/ 112 w 137"/>
              <a:gd name="T35" fmla="*/ 0 h 42"/>
              <a:gd name="T36" fmla="*/ 116 w 137"/>
              <a:gd name="T37" fmla="*/ 1 h 42"/>
              <a:gd name="T38" fmla="*/ 120 w 137"/>
              <a:gd name="T39" fmla="*/ 3 h 42"/>
              <a:gd name="T40" fmla="*/ 124 w 137"/>
              <a:gd name="T41" fmla="*/ 4 h 42"/>
              <a:gd name="T42" fmla="*/ 126 w 137"/>
              <a:gd name="T43" fmla="*/ 7 h 42"/>
              <a:gd name="T44" fmla="*/ 130 w 137"/>
              <a:gd name="T45" fmla="*/ 9 h 42"/>
              <a:gd name="T46" fmla="*/ 134 w 137"/>
              <a:gd name="T47" fmla="*/ 12 h 42"/>
              <a:gd name="T48" fmla="*/ 137 w 137"/>
              <a:gd name="T49" fmla="*/ 16 h 42"/>
              <a:gd name="T50" fmla="*/ 70 w 137"/>
              <a:gd name="T51" fmla="*/ 29 h 42"/>
              <a:gd name="T52" fmla="*/ 3 w 137"/>
              <a:gd name="T53" fmla="*/ 42 h 42"/>
              <a:gd name="T54" fmla="*/ 0 w 137"/>
              <a:gd name="T55" fmla="*/ 24 h 42"/>
              <a:gd name="T56" fmla="*/ 0 w 137"/>
              <a:gd name="T57" fmla="*/ 2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7" h="42">
                <a:moveTo>
                  <a:pt x="0" y="24"/>
                </a:moveTo>
                <a:lnTo>
                  <a:pt x="10" y="21"/>
                </a:lnTo>
                <a:lnTo>
                  <a:pt x="21" y="18"/>
                </a:lnTo>
                <a:lnTo>
                  <a:pt x="30" y="17"/>
                </a:lnTo>
                <a:lnTo>
                  <a:pt x="39" y="15"/>
                </a:lnTo>
                <a:lnTo>
                  <a:pt x="49" y="13"/>
                </a:lnTo>
                <a:lnTo>
                  <a:pt x="56" y="11"/>
                </a:lnTo>
                <a:lnTo>
                  <a:pt x="64" y="9"/>
                </a:lnTo>
                <a:lnTo>
                  <a:pt x="71" y="8"/>
                </a:lnTo>
                <a:lnTo>
                  <a:pt x="78" y="7"/>
                </a:lnTo>
                <a:lnTo>
                  <a:pt x="84" y="5"/>
                </a:lnTo>
                <a:lnTo>
                  <a:pt x="89" y="4"/>
                </a:lnTo>
                <a:lnTo>
                  <a:pt x="93" y="3"/>
                </a:lnTo>
                <a:lnTo>
                  <a:pt x="99" y="3"/>
                </a:lnTo>
                <a:lnTo>
                  <a:pt x="103" y="1"/>
                </a:lnTo>
                <a:lnTo>
                  <a:pt x="105" y="1"/>
                </a:lnTo>
                <a:lnTo>
                  <a:pt x="108" y="0"/>
                </a:lnTo>
                <a:lnTo>
                  <a:pt x="112" y="0"/>
                </a:lnTo>
                <a:lnTo>
                  <a:pt x="116" y="1"/>
                </a:lnTo>
                <a:lnTo>
                  <a:pt x="120" y="3"/>
                </a:lnTo>
                <a:lnTo>
                  <a:pt x="124" y="4"/>
                </a:lnTo>
                <a:lnTo>
                  <a:pt x="126" y="7"/>
                </a:lnTo>
                <a:lnTo>
                  <a:pt x="130" y="9"/>
                </a:lnTo>
                <a:lnTo>
                  <a:pt x="134" y="12"/>
                </a:lnTo>
                <a:lnTo>
                  <a:pt x="137" y="16"/>
                </a:lnTo>
                <a:lnTo>
                  <a:pt x="70" y="29"/>
                </a:lnTo>
                <a:lnTo>
                  <a:pt x="3" y="42"/>
                </a:lnTo>
                <a:lnTo>
                  <a:pt x="0" y="24"/>
                </a:lnTo>
                <a:lnTo>
                  <a:pt x="0" y="2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671"/>
          <p:cNvSpPr/>
          <p:nvPr/>
        </p:nvSpPr>
        <p:spPr bwMode="auto">
          <a:xfrm>
            <a:off x="1576001" y="3600238"/>
            <a:ext cx="152119" cy="158592"/>
          </a:xfrm>
          <a:custGeom>
            <a:avLst/>
            <a:gdLst>
              <a:gd name="T0" fmla="*/ 0 w 47"/>
              <a:gd name="T1" fmla="*/ 0 h 49"/>
              <a:gd name="T2" fmla="*/ 3 w 47"/>
              <a:gd name="T3" fmla="*/ 0 h 49"/>
              <a:gd name="T4" fmla="*/ 5 w 47"/>
              <a:gd name="T5" fmla="*/ 0 h 49"/>
              <a:gd name="T6" fmla="*/ 9 w 47"/>
              <a:gd name="T7" fmla="*/ 1 h 49"/>
              <a:gd name="T8" fmla="*/ 13 w 47"/>
              <a:gd name="T9" fmla="*/ 2 h 49"/>
              <a:gd name="T10" fmla="*/ 17 w 47"/>
              <a:gd name="T11" fmla="*/ 5 h 49"/>
              <a:gd name="T12" fmla="*/ 21 w 47"/>
              <a:gd name="T13" fmla="*/ 6 h 49"/>
              <a:gd name="T14" fmla="*/ 30 w 47"/>
              <a:gd name="T15" fmla="*/ 12 h 49"/>
              <a:gd name="T16" fmla="*/ 36 w 47"/>
              <a:gd name="T17" fmla="*/ 16 h 49"/>
              <a:gd name="T18" fmla="*/ 38 w 47"/>
              <a:gd name="T19" fmla="*/ 20 h 49"/>
              <a:gd name="T20" fmla="*/ 42 w 47"/>
              <a:gd name="T21" fmla="*/ 23 h 49"/>
              <a:gd name="T22" fmla="*/ 45 w 47"/>
              <a:gd name="T23" fmla="*/ 27 h 49"/>
              <a:gd name="T24" fmla="*/ 46 w 47"/>
              <a:gd name="T25" fmla="*/ 31 h 49"/>
              <a:gd name="T26" fmla="*/ 46 w 47"/>
              <a:gd name="T27" fmla="*/ 34 h 49"/>
              <a:gd name="T28" fmla="*/ 47 w 47"/>
              <a:gd name="T29" fmla="*/ 38 h 49"/>
              <a:gd name="T30" fmla="*/ 46 w 47"/>
              <a:gd name="T31" fmla="*/ 41 h 49"/>
              <a:gd name="T32" fmla="*/ 45 w 47"/>
              <a:gd name="T33" fmla="*/ 43 h 49"/>
              <a:gd name="T34" fmla="*/ 43 w 47"/>
              <a:gd name="T35" fmla="*/ 46 h 49"/>
              <a:gd name="T36" fmla="*/ 41 w 47"/>
              <a:gd name="T37" fmla="*/ 47 h 49"/>
              <a:gd name="T38" fmla="*/ 39 w 47"/>
              <a:gd name="T39" fmla="*/ 49 h 49"/>
              <a:gd name="T40" fmla="*/ 37 w 47"/>
              <a:gd name="T41" fmla="*/ 49 h 49"/>
              <a:gd name="T42" fmla="*/ 34 w 47"/>
              <a:gd name="T43" fmla="*/ 49 h 49"/>
              <a:gd name="T44" fmla="*/ 30 w 47"/>
              <a:gd name="T45" fmla="*/ 47 h 49"/>
              <a:gd name="T46" fmla="*/ 28 w 47"/>
              <a:gd name="T47" fmla="*/ 46 h 49"/>
              <a:gd name="T48" fmla="*/ 21 w 47"/>
              <a:gd name="T49" fmla="*/ 43 h 49"/>
              <a:gd name="T50" fmla="*/ 17 w 47"/>
              <a:gd name="T51" fmla="*/ 42 h 49"/>
              <a:gd name="T52" fmla="*/ 14 w 47"/>
              <a:gd name="T53" fmla="*/ 41 h 49"/>
              <a:gd name="T54" fmla="*/ 12 w 47"/>
              <a:gd name="T55" fmla="*/ 38 h 49"/>
              <a:gd name="T56" fmla="*/ 11 w 47"/>
              <a:gd name="T57" fmla="*/ 35 h 49"/>
              <a:gd name="T58" fmla="*/ 8 w 47"/>
              <a:gd name="T59" fmla="*/ 33 h 49"/>
              <a:gd name="T60" fmla="*/ 8 w 47"/>
              <a:gd name="T61" fmla="*/ 30 h 49"/>
              <a:gd name="T62" fmla="*/ 4 w 47"/>
              <a:gd name="T63" fmla="*/ 23 h 49"/>
              <a:gd name="T64" fmla="*/ 1 w 47"/>
              <a:gd name="T65" fmla="*/ 17 h 49"/>
              <a:gd name="T66" fmla="*/ 0 w 47"/>
              <a:gd name="T67" fmla="*/ 9 h 49"/>
              <a:gd name="T68" fmla="*/ 0 w 47"/>
              <a:gd name="T69" fmla="*/ 0 h 49"/>
              <a:gd name="T70" fmla="*/ 0 w 47"/>
              <a:gd name="T7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" h="49">
                <a:moveTo>
                  <a:pt x="0" y="0"/>
                </a:moveTo>
                <a:lnTo>
                  <a:pt x="3" y="0"/>
                </a:lnTo>
                <a:lnTo>
                  <a:pt x="5" y="0"/>
                </a:lnTo>
                <a:lnTo>
                  <a:pt x="9" y="1"/>
                </a:lnTo>
                <a:lnTo>
                  <a:pt x="13" y="2"/>
                </a:lnTo>
                <a:lnTo>
                  <a:pt x="17" y="5"/>
                </a:lnTo>
                <a:lnTo>
                  <a:pt x="21" y="6"/>
                </a:lnTo>
                <a:lnTo>
                  <a:pt x="30" y="12"/>
                </a:lnTo>
                <a:lnTo>
                  <a:pt x="36" y="16"/>
                </a:lnTo>
                <a:lnTo>
                  <a:pt x="38" y="20"/>
                </a:lnTo>
                <a:lnTo>
                  <a:pt x="42" y="23"/>
                </a:lnTo>
                <a:lnTo>
                  <a:pt x="45" y="27"/>
                </a:lnTo>
                <a:lnTo>
                  <a:pt x="46" y="31"/>
                </a:lnTo>
                <a:lnTo>
                  <a:pt x="46" y="34"/>
                </a:lnTo>
                <a:lnTo>
                  <a:pt x="47" y="38"/>
                </a:lnTo>
                <a:lnTo>
                  <a:pt x="46" y="41"/>
                </a:lnTo>
                <a:lnTo>
                  <a:pt x="45" y="43"/>
                </a:lnTo>
                <a:lnTo>
                  <a:pt x="43" y="46"/>
                </a:lnTo>
                <a:lnTo>
                  <a:pt x="41" y="47"/>
                </a:lnTo>
                <a:lnTo>
                  <a:pt x="39" y="49"/>
                </a:lnTo>
                <a:lnTo>
                  <a:pt x="37" y="49"/>
                </a:lnTo>
                <a:lnTo>
                  <a:pt x="34" y="49"/>
                </a:lnTo>
                <a:lnTo>
                  <a:pt x="30" y="47"/>
                </a:lnTo>
                <a:lnTo>
                  <a:pt x="28" y="46"/>
                </a:lnTo>
                <a:lnTo>
                  <a:pt x="21" y="43"/>
                </a:lnTo>
                <a:lnTo>
                  <a:pt x="17" y="42"/>
                </a:lnTo>
                <a:lnTo>
                  <a:pt x="14" y="41"/>
                </a:lnTo>
                <a:lnTo>
                  <a:pt x="12" y="38"/>
                </a:lnTo>
                <a:lnTo>
                  <a:pt x="11" y="35"/>
                </a:lnTo>
                <a:lnTo>
                  <a:pt x="8" y="33"/>
                </a:lnTo>
                <a:lnTo>
                  <a:pt x="8" y="30"/>
                </a:lnTo>
                <a:lnTo>
                  <a:pt x="4" y="23"/>
                </a:lnTo>
                <a:lnTo>
                  <a:pt x="1" y="17"/>
                </a:lnTo>
                <a:lnTo>
                  <a:pt x="0" y="9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672"/>
          <p:cNvSpPr/>
          <p:nvPr/>
        </p:nvSpPr>
        <p:spPr bwMode="auto">
          <a:xfrm>
            <a:off x="1957914" y="3153594"/>
            <a:ext cx="867396" cy="909472"/>
          </a:xfrm>
          <a:custGeom>
            <a:avLst/>
            <a:gdLst>
              <a:gd name="T0" fmla="*/ 0 w 268"/>
              <a:gd name="T1" fmla="*/ 277 h 281"/>
              <a:gd name="T2" fmla="*/ 7 w 268"/>
              <a:gd name="T3" fmla="*/ 272 h 281"/>
              <a:gd name="T4" fmla="*/ 18 w 268"/>
              <a:gd name="T5" fmla="*/ 263 h 281"/>
              <a:gd name="T6" fmla="*/ 35 w 268"/>
              <a:gd name="T7" fmla="*/ 252 h 281"/>
              <a:gd name="T8" fmla="*/ 56 w 268"/>
              <a:gd name="T9" fmla="*/ 239 h 281"/>
              <a:gd name="T10" fmla="*/ 91 w 268"/>
              <a:gd name="T11" fmla="*/ 217 h 281"/>
              <a:gd name="T12" fmla="*/ 129 w 268"/>
              <a:gd name="T13" fmla="*/ 185 h 281"/>
              <a:gd name="T14" fmla="*/ 149 w 268"/>
              <a:gd name="T15" fmla="*/ 163 h 281"/>
              <a:gd name="T16" fmla="*/ 166 w 268"/>
              <a:gd name="T17" fmla="*/ 139 h 281"/>
              <a:gd name="T18" fmla="*/ 180 w 268"/>
              <a:gd name="T19" fmla="*/ 114 h 281"/>
              <a:gd name="T20" fmla="*/ 190 w 268"/>
              <a:gd name="T21" fmla="*/ 89 h 281"/>
              <a:gd name="T22" fmla="*/ 197 w 268"/>
              <a:gd name="T23" fmla="*/ 69 h 281"/>
              <a:gd name="T24" fmla="*/ 202 w 268"/>
              <a:gd name="T25" fmla="*/ 55 h 281"/>
              <a:gd name="T26" fmla="*/ 205 w 268"/>
              <a:gd name="T27" fmla="*/ 44 h 281"/>
              <a:gd name="T28" fmla="*/ 206 w 268"/>
              <a:gd name="T29" fmla="*/ 39 h 281"/>
              <a:gd name="T30" fmla="*/ 199 w 268"/>
              <a:gd name="T31" fmla="*/ 38 h 281"/>
              <a:gd name="T32" fmla="*/ 182 w 268"/>
              <a:gd name="T33" fmla="*/ 39 h 281"/>
              <a:gd name="T34" fmla="*/ 156 w 268"/>
              <a:gd name="T35" fmla="*/ 46 h 281"/>
              <a:gd name="T36" fmla="*/ 128 w 268"/>
              <a:gd name="T37" fmla="*/ 54 h 281"/>
              <a:gd name="T38" fmla="*/ 111 w 268"/>
              <a:gd name="T39" fmla="*/ 57 h 281"/>
              <a:gd name="T40" fmla="*/ 101 w 268"/>
              <a:gd name="T41" fmla="*/ 59 h 281"/>
              <a:gd name="T42" fmla="*/ 86 w 268"/>
              <a:gd name="T43" fmla="*/ 54 h 281"/>
              <a:gd name="T44" fmla="*/ 79 w 268"/>
              <a:gd name="T45" fmla="*/ 50 h 281"/>
              <a:gd name="T46" fmla="*/ 77 w 268"/>
              <a:gd name="T47" fmla="*/ 44 h 281"/>
              <a:gd name="T48" fmla="*/ 99 w 268"/>
              <a:gd name="T49" fmla="*/ 36 h 281"/>
              <a:gd name="T50" fmla="*/ 131 w 268"/>
              <a:gd name="T51" fmla="*/ 29 h 281"/>
              <a:gd name="T52" fmla="*/ 158 w 268"/>
              <a:gd name="T53" fmla="*/ 19 h 281"/>
              <a:gd name="T54" fmla="*/ 178 w 268"/>
              <a:gd name="T55" fmla="*/ 13 h 281"/>
              <a:gd name="T56" fmla="*/ 193 w 268"/>
              <a:gd name="T57" fmla="*/ 6 h 281"/>
              <a:gd name="T58" fmla="*/ 202 w 268"/>
              <a:gd name="T59" fmla="*/ 2 h 281"/>
              <a:gd name="T60" fmla="*/ 212 w 268"/>
              <a:gd name="T61" fmla="*/ 0 h 281"/>
              <a:gd name="T62" fmla="*/ 222 w 268"/>
              <a:gd name="T63" fmla="*/ 1 h 281"/>
              <a:gd name="T64" fmla="*/ 235 w 268"/>
              <a:gd name="T65" fmla="*/ 6 h 281"/>
              <a:gd name="T66" fmla="*/ 252 w 268"/>
              <a:gd name="T67" fmla="*/ 15 h 281"/>
              <a:gd name="T68" fmla="*/ 264 w 268"/>
              <a:gd name="T69" fmla="*/ 26 h 281"/>
              <a:gd name="T70" fmla="*/ 268 w 268"/>
              <a:gd name="T71" fmla="*/ 31 h 281"/>
              <a:gd name="T72" fmla="*/ 262 w 268"/>
              <a:gd name="T73" fmla="*/ 39 h 281"/>
              <a:gd name="T74" fmla="*/ 255 w 268"/>
              <a:gd name="T75" fmla="*/ 48 h 281"/>
              <a:gd name="T76" fmla="*/ 245 w 268"/>
              <a:gd name="T77" fmla="*/ 61 h 281"/>
              <a:gd name="T78" fmla="*/ 235 w 268"/>
              <a:gd name="T79" fmla="*/ 85 h 281"/>
              <a:gd name="T80" fmla="*/ 220 w 268"/>
              <a:gd name="T81" fmla="*/ 117 h 281"/>
              <a:gd name="T82" fmla="*/ 202 w 268"/>
              <a:gd name="T83" fmla="*/ 147 h 281"/>
              <a:gd name="T84" fmla="*/ 180 w 268"/>
              <a:gd name="T85" fmla="*/ 179 h 281"/>
              <a:gd name="T86" fmla="*/ 149 w 268"/>
              <a:gd name="T87" fmla="*/ 210 h 281"/>
              <a:gd name="T88" fmla="*/ 108 w 268"/>
              <a:gd name="T89" fmla="*/ 238 h 281"/>
              <a:gd name="T90" fmla="*/ 66 w 268"/>
              <a:gd name="T91" fmla="*/ 259 h 281"/>
              <a:gd name="T92" fmla="*/ 44 w 268"/>
              <a:gd name="T93" fmla="*/ 268 h 281"/>
              <a:gd name="T94" fmla="*/ 25 w 268"/>
              <a:gd name="T95" fmla="*/ 275 h 281"/>
              <a:gd name="T96" fmla="*/ 12 w 268"/>
              <a:gd name="T97" fmla="*/ 279 h 281"/>
              <a:gd name="T98" fmla="*/ 4 w 268"/>
              <a:gd name="T99" fmla="*/ 281 h 281"/>
              <a:gd name="T100" fmla="*/ 0 w 268"/>
              <a:gd name="T101" fmla="*/ 28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68" h="281">
                <a:moveTo>
                  <a:pt x="0" y="280"/>
                </a:moveTo>
                <a:lnTo>
                  <a:pt x="0" y="280"/>
                </a:lnTo>
                <a:lnTo>
                  <a:pt x="0" y="277"/>
                </a:lnTo>
                <a:lnTo>
                  <a:pt x="2" y="276"/>
                </a:lnTo>
                <a:lnTo>
                  <a:pt x="4" y="275"/>
                </a:lnTo>
                <a:lnTo>
                  <a:pt x="7" y="272"/>
                </a:lnTo>
                <a:lnTo>
                  <a:pt x="10" y="269"/>
                </a:lnTo>
                <a:lnTo>
                  <a:pt x="14" y="267"/>
                </a:lnTo>
                <a:lnTo>
                  <a:pt x="18" y="263"/>
                </a:lnTo>
                <a:lnTo>
                  <a:pt x="23" y="260"/>
                </a:lnTo>
                <a:lnTo>
                  <a:pt x="28" y="256"/>
                </a:lnTo>
                <a:lnTo>
                  <a:pt x="35" y="252"/>
                </a:lnTo>
                <a:lnTo>
                  <a:pt x="41" y="248"/>
                </a:lnTo>
                <a:lnTo>
                  <a:pt x="48" y="243"/>
                </a:lnTo>
                <a:lnTo>
                  <a:pt x="56" y="239"/>
                </a:lnTo>
                <a:lnTo>
                  <a:pt x="64" y="234"/>
                </a:lnTo>
                <a:lnTo>
                  <a:pt x="73" y="229"/>
                </a:lnTo>
                <a:lnTo>
                  <a:pt x="91" y="217"/>
                </a:lnTo>
                <a:lnTo>
                  <a:pt x="107" y="205"/>
                </a:lnTo>
                <a:lnTo>
                  <a:pt x="123" y="192"/>
                </a:lnTo>
                <a:lnTo>
                  <a:pt x="129" y="185"/>
                </a:lnTo>
                <a:lnTo>
                  <a:pt x="137" y="177"/>
                </a:lnTo>
                <a:lnTo>
                  <a:pt x="144" y="171"/>
                </a:lnTo>
                <a:lnTo>
                  <a:pt x="149" y="163"/>
                </a:lnTo>
                <a:lnTo>
                  <a:pt x="156" y="155"/>
                </a:lnTo>
                <a:lnTo>
                  <a:pt x="161" y="147"/>
                </a:lnTo>
                <a:lnTo>
                  <a:pt x="166" y="139"/>
                </a:lnTo>
                <a:lnTo>
                  <a:pt x="170" y="131"/>
                </a:lnTo>
                <a:lnTo>
                  <a:pt x="176" y="122"/>
                </a:lnTo>
                <a:lnTo>
                  <a:pt x="180" y="114"/>
                </a:lnTo>
                <a:lnTo>
                  <a:pt x="183" y="105"/>
                </a:lnTo>
                <a:lnTo>
                  <a:pt x="186" y="97"/>
                </a:lnTo>
                <a:lnTo>
                  <a:pt x="190" y="89"/>
                </a:lnTo>
                <a:lnTo>
                  <a:pt x="193" y="82"/>
                </a:lnTo>
                <a:lnTo>
                  <a:pt x="195" y="76"/>
                </a:lnTo>
                <a:lnTo>
                  <a:pt x="197" y="69"/>
                </a:lnTo>
                <a:lnTo>
                  <a:pt x="199" y="64"/>
                </a:lnTo>
                <a:lnTo>
                  <a:pt x="201" y="59"/>
                </a:lnTo>
                <a:lnTo>
                  <a:pt x="202" y="55"/>
                </a:lnTo>
                <a:lnTo>
                  <a:pt x="203" y="51"/>
                </a:lnTo>
                <a:lnTo>
                  <a:pt x="205" y="47"/>
                </a:lnTo>
                <a:lnTo>
                  <a:pt x="205" y="44"/>
                </a:lnTo>
                <a:lnTo>
                  <a:pt x="206" y="42"/>
                </a:lnTo>
                <a:lnTo>
                  <a:pt x="206" y="40"/>
                </a:lnTo>
                <a:lnTo>
                  <a:pt x="206" y="39"/>
                </a:lnTo>
                <a:lnTo>
                  <a:pt x="205" y="38"/>
                </a:lnTo>
                <a:lnTo>
                  <a:pt x="203" y="38"/>
                </a:lnTo>
                <a:lnTo>
                  <a:pt x="199" y="38"/>
                </a:lnTo>
                <a:lnTo>
                  <a:pt x="195" y="38"/>
                </a:lnTo>
                <a:lnTo>
                  <a:pt x="189" y="38"/>
                </a:lnTo>
                <a:lnTo>
                  <a:pt x="182" y="39"/>
                </a:lnTo>
                <a:lnTo>
                  <a:pt x="176" y="42"/>
                </a:lnTo>
                <a:lnTo>
                  <a:pt x="166" y="43"/>
                </a:lnTo>
                <a:lnTo>
                  <a:pt x="156" y="46"/>
                </a:lnTo>
                <a:lnTo>
                  <a:pt x="145" y="48"/>
                </a:lnTo>
                <a:lnTo>
                  <a:pt x="136" y="51"/>
                </a:lnTo>
                <a:lnTo>
                  <a:pt x="128" y="54"/>
                </a:lnTo>
                <a:lnTo>
                  <a:pt x="122" y="55"/>
                </a:lnTo>
                <a:lnTo>
                  <a:pt x="115" y="57"/>
                </a:lnTo>
                <a:lnTo>
                  <a:pt x="111" y="57"/>
                </a:lnTo>
                <a:lnTo>
                  <a:pt x="107" y="59"/>
                </a:lnTo>
                <a:lnTo>
                  <a:pt x="104" y="59"/>
                </a:lnTo>
                <a:lnTo>
                  <a:pt x="101" y="59"/>
                </a:lnTo>
                <a:lnTo>
                  <a:pt x="97" y="57"/>
                </a:lnTo>
                <a:lnTo>
                  <a:pt x="91" y="56"/>
                </a:lnTo>
                <a:lnTo>
                  <a:pt x="86" y="54"/>
                </a:lnTo>
                <a:lnTo>
                  <a:pt x="83" y="52"/>
                </a:lnTo>
                <a:lnTo>
                  <a:pt x="81" y="51"/>
                </a:lnTo>
                <a:lnTo>
                  <a:pt x="79" y="50"/>
                </a:lnTo>
                <a:lnTo>
                  <a:pt x="78" y="48"/>
                </a:lnTo>
                <a:lnTo>
                  <a:pt x="77" y="47"/>
                </a:lnTo>
                <a:lnTo>
                  <a:pt x="77" y="44"/>
                </a:lnTo>
                <a:lnTo>
                  <a:pt x="76" y="40"/>
                </a:lnTo>
                <a:lnTo>
                  <a:pt x="87" y="39"/>
                </a:lnTo>
                <a:lnTo>
                  <a:pt x="99" y="36"/>
                </a:lnTo>
                <a:lnTo>
                  <a:pt x="111" y="34"/>
                </a:lnTo>
                <a:lnTo>
                  <a:pt x="122" y="31"/>
                </a:lnTo>
                <a:lnTo>
                  <a:pt x="131" y="29"/>
                </a:lnTo>
                <a:lnTo>
                  <a:pt x="140" y="26"/>
                </a:lnTo>
                <a:lnTo>
                  <a:pt x="149" y="23"/>
                </a:lnTo>
                <a:lnTo>
                  <a:pt x="158" y="19"/>
                </a:lnTo>
                <a:lnTo>
                  <a:pt x="166" y="17"/>
                </a:lnTo>
                <a:lnTo>
                  <a:pt x="173" y="14"/>
                </a:lnTo>
                <a:lnTo>
                  <a:pt x="178" y="13"/>
                </a:lnTo>
                <a:lnTo>
                  <a:pt x="183" y="10"/>
                </a:lnTo>
                <a:lnTo>
                  <a:pt x="189" y="9"/>
                </a:lnTo>
                <a:lnTo>
                  <a:pt x="193" y="6"/>
                </a:lnTo>
                <a:lnTo>
                  <a:pt x="195" y="5"/>
                </a:lnTo>
                <a:lnTo>
                  <a:pt x="198" y="5"/>
                </a:lnTo>
                <a:lnTo>
                  <a:pt x="202" y="2"/>
                </a:lnTo>
                <a:lnTo>
                  <a:pt x="206" y="1"/>
                </a:lnTo>
                <a:lnTo>
                  <a:pt x="208" y="0"/>
                </a:lnTo>
                <a:lnTo>
                  <a:pt x="212" y="0"/>
                </a:lnTo>
                <a:lnTo>
                  <a:pt x="215" y="0"/>
                </a:lnTo>
                <a:lnTo>
                  <a:pt x="218" y="0"/>
                </a:lnTo>
                <a:lnTo>
                  <a:pt x="222" y="1"/>
                </a:lnTo>
                <a:lnTo>
                  <a:pt x="224" y="2"/>
                </a:lnTo>
                <a:lnTo>
                  <a:pt x="230" y="5"/>
                </a:lnTo>
                <a:lnTo>
                  <a:pt x="235" y="6"/>
                </a:lnTo>
                <a:lnTo>
                  <a:pt x="240" y="9"/>
                </a:lnTo>
                <a:lnTo>
                  <a:pt x="247" y="13"/>
                </a:lnTo>
                <a:lnTo>
                  <a:pt x="252" y="15"/>
                </a:lnTo>
                <a:lnTo>
                  <a:pt x="257" y="19"/>
                </a:lnTo>
                <a:lnTo>
                  <a:pt x="261" y="23"/>
                </a:lnTo>
                <a:lnTo>
                  <a:pt x="264" y="26"/>
                </a:lnTo>
                <a:lnTo>
                  <a:pt x="266" y="29"/>
                </a:lnTo>
                <a:lnTo>
                  <a:pt x="268" y="30"/>
                </a:lnTo>
                <a:lnTo>
                  <a:pt x="268" y="31"/>
                </a:lnTo>
                <a:lnTo>
                  <a:pt x="268" y="32"/>
                </a:lnTo>
                <a:lnTo>
                  <a:pt x="265" y="35"/>
                </a:lnTo>
                <a:lnTo>
                  <a:pt x="262" y="39"/>
                </a:lnTo>
                <a:lnTo>
                  <a:pt x="260" y="42"/>
                </a:lnTo>
                <a:lnTo>
                  <a:pt x="257" y="46"/>
                </a:lnTo>
                <a:lnTo>
                  <a:pt x="255" y="48"/>
                </a:lnTo>
                <a:lnTo>
                  <a:pt x="251" y="52"/>
                </a:lnTo>
                <a:lnTo>
                  <a:pt x="248" y="56"/>
                </a:lnTo>
                <a:lnTo>
                  <a:pt x="245" y="61"/>
                </a:lnTo>
                <a:lnTo>
                  <a:pt x="241" y="68"/>
                </a:lnTo>
                <a:lnTo>
                  <a:pt x="239" y="76"/>
                </a:lnTo>
                <a:lnTo>
                  <a:pt x="235" y="85"/>
                </a:lnTo>
                <a:lnTo>
                  <a:pt x="231" y="96"/>
                </a:lnTo>
                <a:lnTo>
                  <a:pt x="226" y="106"/>
                </a:lnTo>
                <a:lnTo>
                  <a:pt x="220" y="117"/>
                </a:lnTo>
                <a:lnTo>
                  <a:pt x="215" y="127"/>
                </a:lnTo>
                <a:lnTo>
                  <a:pt x="208" y="138"/>
                </a:lnTo>
                <a:lnTo>
                  <a:pt x="202" y="147"/>
                </a:lnTo>
                <a:lnTo>
                  <a:pt x="195" y="158"/>
                </a:lnTo>
                <a:lnTo>
                  <a:pt x="187" y="168"/>
                </a:lnTo>
                <a:lnTo>
                  <a:pt x="180" y="179"/>
                </a:lnTo>
                <a:lnTo>
                  <a:pt x="170" y="189"/>
                </a:lnTo>
                <a:lnTo>
                  <a:pt x="160" y="200"/>
                </a:lnTo>
                <a:lnTo>
                  <a:pt x="149" y="210"/>
                </a:lnTo>
                <a:lnTo>
                  <a:pt x="136" y="219"/>
                </a:lnTo>
                <a:lnTo>
                  <a:pt x="123" y="229"/>
                </a:lnTo>
                <a:lnTo>
                  <a:pt x="108" y="238"/>
                </a:lnTo>
                <a:lnTo>
                  <a:pt x="93" y="246"/>
                </a:lnTo>
                <a:lnTo>
                  <a:pt x="76" y="255"/>
                </a:lnTo>
                <a:lnTo>
                  <a:pt x="66" y="259"/>
                </a:lnTo>
                <a:lnTo>
                  <a:pt x="58" y="262"/>
                </a:lnTo>
                <a:lnTo>
                  <a:pt x="50" y="266"/>
                </a:lnTo>
                <a:lnTo>
                  <a:pt x="44" y="268"/>
                </a:lnTo>
                <a:lnTo>
                  <a:pt x="37" y="271"/>
                </a:lnTo>
                <a:lnTo>
                  <a:pt x="31" y="272"/>
                </a:lnTo>
                <a:lnTo>
                  <a:pt x="25" y="275"/>
                </a:lnTo>
                <a:lnTo>
                  <a:pt x="20" y="276"/>
                </a:lnTo>
                <a:lnTo>
                  <a:pt x="16" y="277"/>
                </a:lnTo>
                <a:lnTo>
                  <a:pt x="12" y="279"/>
                </a:lnTo>
                <a:lnTo>
                  <a:pt x="10" y="280"/>
                </a:lnTo>
                <a:lnTo>
                  <a:pt x="7" y="280"/>
                </a:lnTo>
                <a:lnTo>
                  <a:pt x="4" y="281"/>
                </a:lnTo>
                <a:lnTo>
                  <a:pt x="3" y="281"/>
                </a:lnTo>
                <a:lnTo>
                  <a:pt x="2" y="281"/>
                </a:lnTo>
                <a:lnTo>
                  <a:pt x="0" y="280"/>
                </a:lnTo>
                <a:lnTo>
                  <a:pt x="0" y="28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673"/>
          <p:cNvSpPr/>
          <p:nvPr/>
        </p:nvSpPr>
        <p:spPr bwMode="auto">
          <a:xfrm>
            <a:off x="2177999" y="3425464"/>
            <a:ext cx="1097192" cy="669967"/>
          </a:xfrm>
          <a:custGeom>
            <a:avLst/>
            <a:gdLst>
              <a:gd name="T0" fmla="*/ 160 w 339"/>
              <a:gd name="T1" fmla="*/ 166 h 207"/>
              <a:gd name="T2" fmla="*/ 148 w 339"/>
              <a:gd name="T3" fmla="*/ 150 h 207"/>
              <a:gd name="T4" fmla="*/ 134 w 339"/>
              <a:gd name="T5" fmla="*/ 131 h 207"/>
              <a:gd name="T6" fmla="*/ 117 w 339"/>
              <a:gd name="T7" fmla="*/ 110 h 207"/>
              <a:gd name="T8" fmla="*/ 96 w 339"/>
              <a:gd name="T9" fmla="*/ 89 h 207"/>
              <a:gd name="T10" fmla="*/ 72 w 339"/>
              <a:gd name="T11" fmla="*/ 67 h 207"/>
              <a:gd name="T12" fmla="*/ 46 w 339"/>
              <a:gd name="T13" fmla="*/ 43 h 207"/>
              <a:gd name="T14" fmla="*/ 15 w 339"/>
              <a:gd name="T15" fmla="*/ 20 h 207"/>
              <a:gd name="T16" fmla="*/ 5 w 339"/>
              <a:gd name="T17" fmla="*/ 2 h 207"/>
              <a:gd name="T18" fmla="*/ 9 w 339"/>
              <a:gd name="T19" fmla="*/ 1 h 207"/>
              <a:gd name="T20" fmla="*/ 15 w 339"/>
              <a:gd name="T21" fmla="*/ 0 h 207"/>
              <a:gd name="T22" fmla="*/ 21 w 339"/>
              <a:gd name="T23" fmla="*/ 1 h 207"/>
              <a:gd name="T24" fmla="*/ 34 w 339"/>
              <a:gd name="T25" fmla="*/ 5 h 207"/>
              <a:gd name="T26" fmla="*/ 43 w 339"/>
              <a:gd name="T27" fmla="*/ 9 h 207"/>
              <a:gd name="T28" fmla="*/ 52 w 339"/>
              <a:gd name="T29" fmla="*/ 14 h 207"/>
              <a:gd name="T30" fmla="*/ 56 w 339"/>
              <a:gd name="T31" fmla="*/ 18 h 207"/>
              <a:gd name="T32" fmla="*/ 63 w 339"/>
              <a:gd name="T33" fmla="*/ 24 h 207"/>
              <a:gd name="T34" fmla="*/ 71 w 339"/>
              <a:gd name="T35" fmla="*/ 29 h 207"/>
              <a:gd name="T36" fmla="*/ 81 w 339"/>
              <a:gd name="T37" fmla="*/ 37 h 207"/>
              <a:gd name="T38" fmla="*/ 93 w 339"/>
              <a:gd name="T39" fmla="*/ 46 h 207"/>
              <a:gd name="T40" fmla="*/ 106 w 339"/>
              <a:gd name="T41" fmla="*/ 56 h 207"/>
              <a:gd name="T42" fmla="*/ 122 w 339"/>
              <a:gd name="T43" fmla="*/ 68 h 207"/>
              <a:gd name="T44" fmla="*/ 139 w 339"/>
              <a:gd name="T45" fmla="*/ 81 h 207"/>
              <a:gd name="T46" fmla="*/ 158 w 339"/>
              <a:gd name="T47" fmla="*/ 96 h 207"/>
              <a:gd name="T48" fmla="*/ 193 w 339"/>
              <a:gd name="T49" fmla="*/ 121 h 207"/>
              <a:gd name="T50" fmla="*/ 226 w 339"/>
              <a:gd name="T51" fmla="*/ 141 h 207"/>
              <a:gd name="T52" fmla="*/ 259 w 339"/>
              <a:gd name="T53" fmla="*/ 156 h 207"/>
              <a:gd name="T54" fmla="*/ 281 w 339"/>
              <a:gd name="T55" fmla="*/ 166 h 207"/>
              <a:gd name="T56" fmla="*/ 294 w 339"/>
              <a:gd name="T57" fmla="*/ 171 h 207"/>
              <a:gd name="T58" fmla="*/ 306 w 339"/>
              <a:gd name="T59" fmla="*/ 176 h 207"/>
              <a:gd name="T60" fmla="*/ 316 w 339"/>
              <a:gd name="T61" fmla="*/ 180 h 207"/>
              <a:gd name="T62" fmla="*/ 325 w 339"/>
              <a:gd name="T63" fmla="*/ 184 h 207"/>
              <a:gd name="T64" fmla="*/ 331 w 339"/>
              <a:gd name="T65" fmla="*/ 188 h 207"/>
              <a:gd name="T66" fmla="*/ 335 w 339"/>
              <a:gd name="T67" fmla="*/ 191 h 207"/>
              <a:gd name="T68" fmla="*/ 338 w 339"/>
              <a:gd name="T69" fmla="*/ 193 h 207"/>
              <a:gd name="T70" fmla="*/ 339 w 339"/>
              <a:gd name="T71" fmla="*/ 195 h 207"/>
              <a:gd name="T72" fmla="*/ 337 w 339"/>
              <a:gd name="T73" fmla="*/ 197 h 207"/>
              <a:gd name="T74" fmla="*/ 329 w 339"/>
              <a:gd name="T75" fmla="*/ 199 h 207"/>
              <a:gd name="T76" fmla="*/ 316 w 339"/>
              <a:gd name="T77" fmla="*/ 201 h 207"/>
              <a:gd name="T78" fmla="*/ 291 w 339"/>
              <a:gd name="T79" fmla="*/ 204 h 207"/>
              <a:gd name="T80" fmla="*/ 260 w 339"/>
              <a:gd name="T81" fmla="*/ 205 h 207"/>
              <a:gd name="T82" fmla="*/ 239 w 339"/>
              <a:gd name="T83" fmla="*/ 207 h 207"/>
              <a:gd name="T84" fmla="*/ 227 w 339"/>
              <a:gd name="T85" fmla="*/ 207 h 207"/>
              <a:gd name="T86" fmla="*/ 217 w 339"/>
              <a:gd name="T87" fmla="*/ 207 h 207"/>
              <a:gd name="T88" fmla="*/ 205 w 339"/>
              <a:gd name="T89" fmla="*/ 204 h 207"/>
              <a:gd name="T90" fmla="*/ 194 w 339"/>
              <a:gd name="T91" fmla="*/ 201 h 207"/>
              <a:gd name="T92" fmla="*/ 185 w 339"/>
              <a:gd name="T93" fmla="*/ 195 h 207"/>
              <a:gd name="T94" fmla="*/ 175 w 339"/>
              <a:gd name="T95" fmla="*/ 185 h 207"/>
              <a:gd name="T96" fmla="*/ 165 w 339"/>
              <a:gd name="T97" fmla="*/ 17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9" h="207">
                <a:moveTo>
                  <a:pt x="165" y="174"/>
                </a:moveTo>
                <a:lnTo>
                  <a:pt x="160" y="166"/>
                </a:lnTo>
                <a:lnTo>
                  <a:pt x="155" y="158"/>
                </a:lnTo>
                <a:lnTo>
                  <a:pt x="148" y="150"/>
                </a:lnTo>
                <a:lnTo>
                  <a:pt x="142" y="141"/>
                </a:lnTo>
                <a:lnTo>
                  <a:pt x="134" y="131"/>
                </a:lnTo>
                <a:lnTo>
                  <a:pt x="126" y="121"/>
                </a:lnTo>
                <a:lnTo>
                  <a:pt x="117" y="110"/>
                </a:lnTo>
                <a:lnTo>
                  <a:pt x="106" y="100"/>
                </a:lnTo>
                <a:lnTo>
                  <a:pt x="96" y="89"/>
                </a:lnTo>
                <a:lnTo>
                  <a:pt x="84" y="77"/>
                </a:lnTo>
                <a:lnTo>
                  <a:pt x="72" y="67"/>
                </a:lnTo>
                <a:lnTo>
                  <a:pt x="59" y="55"/>
                </a:lnTo>
                <a:lnTo>
                  <a:pt x="46" y="43"/>
                </a:lnTo>
                <a:lnTo>
                  <a:pt x="31" y="31"/>
                </a:lnTo>
                <a:lnTo>
                  <a:pt x="15" y="20"/>
                </a:lnTo>
                <a:lnTo>
                  <a:pt x="0" y="6"/>
                </a:lnTo>
                <a:lnTo>
                  <a:pt x="5" y="2"/>
                </a:lnTo>
                <a:lnTo>
                  <a:pt x="6" y="1"/>
                </a:lnTo>
                <a:lnTo>
                  <a:pt x="9" y="1"/>
                </a:lnTo>
                <a:lnTo>
                  <a:pt x="11" y="0"/>
                </a:lnTo>
                <a:lnTo>
                  <a:pt x="15" y="0"/>
                </a:lnTo>
                <a:lnTo>
                  <a:pt x="18" y="0"/>
                </a:lnTo>
                <a:lnTo>
                  <a:pt x="21" y="1"/>
                </a:lnTo>
                <a:lnTo>
                  <a:pt x="27" y="4"/>
                </a:lnTo>
                <a:lnTo>
                  <a:pt x="34" y="5"/>
                </a:lnTo>
                <a:lnTo>
                  <a:pt x="38" y="8"/>
                </a:lnTo>
                <a:lnTo>
                  <a:pt x="43" y="9"/>
                </a:lnTo>
                <a:lnTo>
                  <a:pt x="47" y="12"/>
                </a:lnTo>
                <a:lnTo>
                  <a:pt x="52" y="14"/>
                </a:lnTo>
                <a:lnTo>
                  <a:pt x="54" y="16"/>
                </a:lnTo>
                <a:lnTo>
                  <a:pt x="56" y="18"/>
                </a:lnTo>
                <a:lnTo>
                  <a:pt x="59" y="20"/>
                </a:lnTo>
                <a:lnTo>
                  <a:pt x="63" y="24"/>
                </a:lnTo>
                <a:lnTo>
                  <a:pt x="67" y="26"/>
                </a:lnTo>
                <a:lnTo>
                  <a:pt x="71" y="29"/>
                </a:lnTo>
                <a:lnTo>
                  <a:pt x="76" y="33"/>
                </a:lnTo>
                <a:lnTo>
                  <a:pt x="81" y="37"/>
                </a:lnTo>
                <a:lnTo>
                  <a:pt x="86" y="42"/>
                </a:lnTo>
                <a:lnTo>
                  <a:pt x="93" y="46"/>
                </a:lnTo>
                <a:lnTo>
                  <a:pt x="100" y="51"/>
                </a:lnTo>
                <a:lnTo>
                  <a:pt x="106" y="56"/>
                </a:lnTo>
                <a:lnTo>
                  <a:pt x="114" y="63"/>
                </a:lnTo>
                <a:lnTo>
                  <a:pt x="122" y="68"/>
                </a:lnTo>
                <a:lnTo>
                  <a:pt x="131" y="75"/>
                </a:lnTo>
                <a:lnTo>
                  <a:pt x="139" y="81"/>
                </a:lnTo>
                <a:lnTo>
                  <a:pt x="148" y="89"/>
                </a:lnTo>
                <a:lnTo>
                  <a:pt x="158" y="96"/>
                </a:lnTo>
                <a:lnTo>
                  <a:pt x="176" y="109"/>
                </a:lnTo>
                <a:lnTo>
                  <a:pt x="193" y="121"/>
                </a:lnTo>
                <a:lnTo>
                  <a:pt x="210" y="131"/>
                </a:lnTo>
                <a:lnTo>
                  <a:pt x="226" y="141"/>
                </a:lnTo>
                <a:lnTo>
                  <a:pt x="243" y="149"/>
                </a:lnTo>
                <a:lnTo>
                  <a:pt x="259" y="156"/>
                </a:lnTo>
                <a:lnTo>
                  <a:pt x="275" y="163"/>
                </a:lnTo>
                <a:lnTo>
                  <a:pt x="281" y="166"/>
                </a:lnTo>
                <a:lnTo>
                  <a:pt x="288" y="168"/>
                </a:lnTo>
                <a:lnTo>
                  <a:pt x="294" y="171"/>
                </a:lnTo>
                <a:lnTo>
                  <a:pt x="301" y="174"/>
                </a:lnTo>
                <a:lnTo>
                  <a:pt x="306" y="176"/>
                </a:lnTo>
                <a:lnTo>
                  <a:pt x="312" y="178"/>
                </a:lnTo>
                <a:lnTo>
                  <a:pt x="316" y="180"/>
                </a:lnTo>
                <a:lnTo>
                  <a:pt x="321" y="183"/>
                </a:lnTo>
                <a:lnTo>
                  <a:pt x="325" y="184"/>
                </a:lnTo>
                <a:lnTo>
                  <a:pt x="327" y="185"/>
                </a:lnTo>
                <a:lnTo>
                  <a:pt x="331" y="188"/>
                </a:lnTo>
                <a:lnTo>
                  <a:pt x="334" y="189"/>
                </a:lnTo>
                <a:lnTo>
                  <a:pt x="335" y="191"/>
                </a:lnTo>
                <a:lnTo>
                  <a:pt x="337" y="192"/>
                </a:lnTo>
                <a:lnTo>
                  <a:pt x="338" y="193"/>
                </a:lnTo>
                <a:lnTo>
                  <a:pt x="339" y="193"/>
                </a:lnTo>
                <a:lnTo>
                  <a:pt x="339" y="195"/>
                </a:lnTo>
                <a:lnTo>
                  <a:pt x="339" y="196"/>
                </a:lnTo>
                <a:lnTo>
                  <a:pt x="337" y="197"/>
                </a:lnTo>
                <a:lnTo>
                  <a:pt x="333" y="197"/>
                </a:lnTo>
                <a:lnTo>
                  <a:pt x="329" y="199"/>
                </a:lnTo>
                <a:lnTo>
                  <a:pt x="323" y="200"/>
                </a:lnTo>
                <a:lnTo>
                  <a:pt x="316" y="201"/>
                </a:lnTo>
                <a:lnTo>
                  <a:pt x="308" y="201"/>
                </a:lnTo>
                <a:lnTo>
                  <a:pt x="291" y="204"/>
                </a:lnTo>
                <a:lnTo>
                  <a:pt x="275" y="204"/>
                </a:lnTo>
                <a:lnTo>
                  <a:pt x="260" y="205"/>
                </a:lnTo>
                <a:lnTo>
                  <a:pt x="246" y="207"/>
                </a:lnTo>
                <a:lnTo>
                  <a:pt x="239" y="207"/>
                </a:lnTo>
                <a:lnTo>
                  <a:pt x="233" y="207"/>
                </a:lnTo>
                <a:lnTo>
                  <a:pt x="227" y="207"/>
                </a:lnTo>
                <a:lnTo>
                  <a:pt x="222" y="207"/>
                </a:lnTo>
                <a:lnTo>
                  <a:pt x="217" y="207"/>
                </a:lnTo>
                <a:lnTo>
                  <a:pt x="213" y="205"/>
                </a:lnTo>
                <a:lnTo>
                  <a:pt x="205" y="204"/>
                </a:lnTo>
                <a:lnTo>
                  <a:pt x="200" y="203"/>
                </a:lnTo>
                <a:lnTo>
                  <a:pt x="194" y="201"/>
                </a:lnTo>
                <a:lnTo>
                  <a:pt x="190" y="199"/>
                </a:lnTo>
                <a:lnTo>
                  <a:pt x="185" y="195"/>
                </a:lnTo>
                <a:lnTo>
                  <a:pt x="180" y="191"/>
                </a:lnTo>
                <a:lnTo>
                  <a:pt x="175" y="185"/>
                </a:lnTo>
                <a:lnTo>
                  <a:pt x="171" y="180"/>
                </a:lnTo>
                <a:lnTo>
                  <a:pt x="165" y="174"/>
                </a:lnTo>
                <a:lnTo>
                  <a:pt x="165" y="17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674"/>
          <p:cNvSpPr/>
          <p:nvPr/>
        </p:nvSpPr>
        <p:spPr bwMode="auto">
          <a:xfrm>
            <a:off x="1867290" y="3444883"/>
            <a:ext cx="194193" cy="362494"/>
          </a:xfrm>
          <a:custGeom>
            <a:avLst/>
            <a:gdLst>
              <a:gd name="T0" fmla="*/ 18 w 60"/>
              <a:gd name="T1" fmla="*/ 19 h 112"/>
              <a:gd name="T2" fmla="*/ 18 w 60"/>
              <a:gd name="T3" fmla="*/ 14 h 112"/>
              <a:gd name="T4" fmla="*/ 17 w 60"/>
              <a:gd name="T5" fmla="*/ 10 h 112"/>
              <a:gd name="T6" fmla="*/ 17 w 60"/>
              <a:gd name="T7" fmla="*/ 7 h 112"/>
              <a:gd name="T8" fmla="*/ 17 w 60"/>
              <a:gd name="T9" fmla="*/ 4 h 112"/>
              <a:gd name="T10" fmla="*/ 17 w 60"/>
              <a:gd name="T11" fmla="*/ 3 h 112"/>
              <a:gd name="T12" fmla="*/ 18 w 60"/>
              <a:gd name="T13" fmla="*/ 2 h 112"/>
              <a:gd name="T14" fmla="*/ 19 w 60"/>
              <a:gd name="T15" fmla="*/ 0 h 112"/>
              <a:gd name="T16" fmla="*/ 21 w 60"/>
              <a:gd name="T17" fmla="*/ 0 h 112"/>
              <a:gd name="T18" fmla="*/ 22 w 60"/>
              <a:gd name="T19" fmla="*/ 2 h 112"/>
              <a:gd name="T20" fmla="*/ 23 w 60"/>
              <a:gd name="T21" fmla="*/ 2 h 112"/>
              <a:gd name="T22" fmla="*/ 26 w 60"/>
              <a:gd name="T23" fmla="*/ 3 h 112"/>
              <a:gd name="T24" fmla="*/ 28 w 60"/>
              <a:gd name="T25" fmla="*/ 4 h 112"/>
              <a:gd name="T26" fmla="*/ 32 w 60"/>
              <a:gd name="T27" fmla="*/ 7 h 112"/>
              <a:gd name="T28" fmla="*/ 35 w 60"/>
              <a:gd name="T29" fmla="*/ 8 h 112"/>
              <a:gd name="T30" fmla="*/ 39 w 60"/>
              <a:gd name="T31" fmla="*/ 11 h 112"/>
              <a:gd name="T32" fmla="*/ 44 w 60"/>
              <a:gd name="T33" fmla="*/ 14 h 112"/>
              <a:gd name="T34" fmla="*/ 48 w 60"/>
              <a:gd name="T35" fmla="*/ 16 h 112"/>
              <a:gd name="T36" fmla="*/ 51 w 60"/>
              <a:gd name="T37" fmla="*/ 19 h 112"/>
              <a:gd name="T38" fmla="*/ 53 w 60"/>
              <a:gd name="T39" fmla="*/ 23 h 112"/>
              <a:gd name="T40" fmla="*/ 56 w 60"/>
              <a:gd name="T41" fmla="*/ 25 h 112"/>
              <a:gd name="T42" fmla="*/ 57 w 60"/>
              <a:gd name="T43" fmla="*/ 28 h 112"/>
              <a:gd name="T44" fmla="*/ 59 w 60"/>
              <a:gd name="T45" fmla="*/ 31 h 112"/>
              <a:gd name="T46" fmla="*/ 60 w 60"/>
              <a:gd name="T47" fmla="*/ 33 h 112"/>
              <a:gd name="T48" fmla="*/ 60 w 60"/>
              <a:gd name="T49" fmla="*/ 37 h 112"/>
              <a:gd name="T50" fmla="*/ 59 w 60"/>
              <a:gd name="T51" fmla="*/ 39 h 112"/>
              <a:gd name="T52" fmla="*/ 59 w 60"/>
              <a:gd name="T53" fmla="*/ 41 h 112"/>
              <a:gd name="T54" fmla="*/ 57 w 60"/>
              <a:gd name="T55" fmla="*/ 43 h 112"/>
              <a:gd name="T56" fmla="*/ 55 w 60"/>
              <a:gd name="T57" fmla="*/ 46 h 112"/>
              <a:gd name="T58" fmla="*/ 53 w 60"/>
              <a:gd name="T59" fmla="*/ 49 h 112"/>
              <a:gd name="T60" fmla="*/ 51 w 60"/>
              <a:gd name="T61" fmla="*/ 53 h 112"/>
              <a:gd name="T62" fmla="*/ 48 w 60"/>
              <a:gd name="T63" fmla="*/ 57 h 112"/>
              <a:gd name="T64" fmla="*/ 46 w 60"/>
              <a:gd name="T65" fmla="*/ 62 h 112"/>
              <a:gd name="T66" fmla="*/ 43 w 60"/>
              <a:gd name="T67" fmla="*/ 66 h 112"/>
              <a:gd name="T68" fmla="*/ 39 w 60"/>
              <a:gd name="T69" fmla="*/ 71 h 112"/>
              <a:gd name="T70" fmla="*/ 36 w 60"/>
              <a:gd name="T71" fmla="*/ 78 h 112"/>
              <a:gd name="T72" fmla="*/ 32 w 60"/>
              <a:gd name="T73" fmla="*/ 83 h 112"/>
              <a:gd name="T74" fmla="*/ 27 w 60"/>
              <a:gd name="T75" fmla="*/ 90 h 112"/>
              <a:gd name="T76" fmla="*/ 23 w 60"/>
              <a:gd name="T77" fmla="*/ 98 h 112"/>
              <a:gd name="T78" fmla="*/ 18 w 60"/>
              <a:gd name="T79" fmla="*/ 104 h 112"/>
              <a:gd name="T80" fmla="*/ 13 w 60"/>
              <a:gd name="T81" fmla="*/ 112 h 112"/>
              <a:gd name="T82" fmla="*/ 0 w 60"/>
              <a:gd name="T83" fmla="*/ 112 h 112"/>
              <a:gd name="T84" fmla="*/ 3 w 60"/>
              <a:gd name="T85" fmla="*/ 103 h 112"/>
              <a:gd name="T86" fmla="*/ 6 w 60"/>
              <a:gd name="T87" fmla="*/ 94 h 112"/>
              <a:gd name="T88" fmla="*/ 9 w 60"/>
              <a:gd name="T89" fmla="*/ 85 h 112"/>
              <a:gd name="T90" fmla="*/ 11 w 60"/>
              <a:gd name="T91" fmla="*/ 77 h 112"/>
              <a:gd name="T92" fmla="*/ 13 w 60"/>
              <a:gd name="T93" fmla="*/ 70 h 112"/>
              <a:gd name="T94" fmla="*/ 15 w 60"/>
              <a:gd name="T95" fmla="*/ 62 h 112"/>
              <a:gd name="T96" fmla="*/ 17 w 60"/>
              <a:gd name="T97" fmla="*/ 56 h 112"/>
              <a:gd name="T98" fmla="*/ 18 w 60"/>
              <a:gd name="T99" fmla="*/ 50 h 112"/>
              <a:gd name="T100" fmla="*/ 19 w 60"/>
              <a:gd name="T101" fmla="*/ 44 h 112"/>
              <a:gd name="T102" fmla="*/ 19 w 60"/>
              <a:gd name="T103" fmla="*/ 39 h 112"/>
              <a:gd name="T104" fmla="*/ 19 w 60"/>
              <a:gd name="T105" fmla="*/ 35 h 112"/>
              <a:gd name="T106" fmla="*/ 21 w 60"/>
              <a:gd name="T107" fmla="*/ 31 h 112"/>
              <a:gd name="T108" fmla="*/ 21 w 60"/>
              <a:gd name="T109" fmla="*/ 27 h 112"/>
              <a:gd name="T110" fmla="*/ 19 w 60"/>
              <a:gd name="T111" fmla="*/ 23 h 112"/>
              <a:gd name="T112" fmla="*/ 19 w 60"/>
              <a:gd name="T113" fmla="*/ 20 h 112"/>
              <a:gd name="T114" fmla="*/ 18 w 60"/>
              <a:gd name="T115" fmla="*/ 19 h 112"/>
              <a:gd name="T116" fmla="*/ 18 w 60"/>
              <a:gd name="T117" fmla="*/ 1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0" h="112">
                <a:moveTo>
                  <a:pt x="18" y="19"/>
                </a:moveTo>
                <a:lnTo>
                  <a:pt x="18" y="14"/>
                </a:lnTo>
                <a:lnTo>
                  <a:pt x="17" y="10"/>
                </a:lnTo>
                <a:lnTo>
                  <a:pt x="17" y="7"/>
                </a:lnTo>
                <a:lnTo>
                  <a:pt x="17" y="4"/>
                </a:lnTo>
                <a:lnTo>
                  <a:pt x="17" y="3"/>
                </a:lnTo>
                <a:lnTo>
                  <a:pt x="18" y="2"/>
                </a:lnTo>
                <a:lnTo>
                  <a:pt x="19" y="0"/>
                </a:lnTo>
                <a:lnTo>
                  <a:pt x="21" y="0"/>
                </a:lnTo>
                <a:lnTo>
                  <a:pt x="22" y="2"/>
                </a:lnTo>
                <a:lnTo>
                  <a:pt x="23" y="2"/>
                </a:lnTo>
                <a:lnTo>
                  <a:pt x="26" y="3"/>
                </a:lnTo>
                <a:lnTo>
                  <a:pt x="28" y="4"/>
                </a:lnTo>
                <a:lnTo>
                  <a:pt x="32" y="7"/>
                </a:lnTo>
                <a:lnTo>
                  <a:pt x="35" y="8"/>
                </a:lnTo>
                <a:lnTo>
                  <a:pt x="39" y="11"/>
                </a:lnTo>
                <a:lnTo>
                  <a:pt x="44" y="14"/>
                </a:lnTo>
                <a:lnTo>
                  <a:pt x="48" y="16"/>
                </a:lnTo>
                <a:lnTo>
                  <a:pt x="51" y="19"/>
                </a:lnTo>
                <a:lnTo>
                  <a:pt x="53" y="23"/>
                </a:lnTo>
                <a:lnTo>
                  <a:pt x="56" y="25"/>
                </a:lnTo>
                <a:lnTo>
                  <a:pt x="57" y="28"/>
                </a:lnTo>
                <a:lnTo>
                  <a:pt x="59" y="31"/>
                </a:lnTo>
                <a:lnTo>
                  <a:pt x="60" y="33"/>
                </a:lnTo>
                <a:lnTo>
                  <a:pt x="60" y="37"/>
                </a:lnTo>
                <a:lnTo>
                  <a:pt x="59" y="39"/>
                </a:lnTo>
                <a:lnTo>
                  <a:pt x="59" y="41"/>
                </a:lnTo>
                <a:lnTo>
                  <a:pt x="57" y="43"/>
                </a:lnTo>
                <a:lnTo>
                  <a:pt x="55" y="46"/>
                </a:lnTo>
                <a:lnTo>
                  <a:pt x="53" y="49"/>
                </a:lnTo>
                <a:lnTo>
                  <a:pt x="51" y="53"/>
                </a:lnTo>
                <a:lnTo>
                  <a:pt x="48" y="57"/>
                </a:lnTo>
                <a:lnTo>
                  <a:pt x="46" y="62"/>
                </a:lnTo>
                <a:lnTo>
                  <a:pt x="43" y="66"/>
                </a:lnTo>
                <a:lnTo>
                  <a:pt x="39" y="71"/>
                </a:lnTo>
                <a:lnTo>
                  <a:pt x="36" y="78"/>
                </a:lnTo>
                <a:lnTo>
                  <a:pt x="32" y="83"/>
                </a:lnTo>
                <a:lnTo>
                  <a:pt x="27" y="90"/>
                </a:lnTo>
                <a:lnTo>
                  <a:pt x="23" y="98"/>
                </a:lnTo>
                <a:lnTo>
                  <a:pt x="18" y="104"/>
                </a:lnTo>
                <a:lnTo>
                  <a:pt x="13" y="112"/>
                </a:lnTo>
                <a:lnTo>
                  <a:pt x="0" y="112"/>
                </a:lnTo>
                <a:lnTo>
                  <a:pt x="3" y="103"/>
                </a:lnTo>
                <a:lnTo>
                  <a:pt x="6" y="94"/>
                </a:lnTo>
                <a:lnTo>
                  <a:pt x="9" y="85"/>
                </a:lnTo>
                <a:lnTo>
                  <a:pt x="11" y="77"/>
                </a:lnTo>
                <a:lnTo>
                  <a:pt x="13" y="70"/>
                </a:lnTo>
                <a:lnTo>
                  <a:pt x="15" y="62"/>
                </a:lnTo>
                <a:lnTo>
                  <a:pt x="17" y="56"/>
                </a:lnTo>
                <a:lnTo>
                  <a:pt x="18" y="50"/>
                </a:lnTo>
                <a:lnTo>
                  <a:pt x="19" y="44"/>
                </a:lnTo>
                <a:lnTo>
                  <a:pt x="19" y="39"/>
                </a:lnTo>
                <a:lnTo>
                  <a:pt x="19" y="35"/>
                </a:lnTo>
                <a:lnTo>
                  <a:pt x="21" y="31"/>
                </a:lnTo>
                <a:lnTo>
                  <a:pt x="21" y="27"/>
                </a:lnTo>
                <a:lnTo>
                  <a:pt x="19" y="23"/>
                </a:lnTo>
                <a:lnTo>
                  <a:pt x="19" y="20"/>
                </a:lnTo>
                <a:lnTo>
                  <a:pt x="18" y="19"/>
                </a:lnTo>
                <a:lnTo>
                  <a:pt x="18" y="19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675"/>
          <p:cNvSpPr/>
          <p:nvPr/>
        </p:nvSpPr>
        <p:spPr bwMode="auto">
          <a:xfrm>
            <a:off x="1278238" y="3732935"/>
            <a:ext cx="880342" cy="291290"/>
          </a:xfrm>
          <a:custGeom>
            <a:avLst/>
            <a:gdLst>
              <a:gd name="T0" fmla="*/ 45 w 272"/>
              <a:gd name="T1" fmla="*/ 90 h 90"/>
              <a:gd name="T2" fmla="*/ 38 w 272"/>
              <a:gd name="T3" fmla="*/ 89 h 90"/>
              <a:gd name="T4" fmla="*/ 31 w 272"/>
              <a:gd name="T5" fmla="*/ 85 h 90"/>
              <a:gd name="T6" fmla="*/ 24 w 272"/>
              <a:gd name="T7" fmla="*/ 79 h 90"/>
              <a:gd name="T8" fmla="*/ 14 w 272"/>
              <a:gd name="T9" fmla="*/ 72 h 90"/>
              <a:gd name="T10" fmla="*/ 6 w 272"/>
              <a:gd name="T11" fmla="*/ 65 h 90"/>
              <a:gd name="T12" fmla="*/ 2 w 272"/>
              <a:gd name="T13" fmla="*/ 59 h 90"/>
              <a:gd name="T14" fmla="*/ 0 w 272"/>
              <a:gd name="T15" fmla="*/ 54 h 90"/>
              <a:gd name="T16" fmla="*/ 1 w 272"/>
              <a:gd name="T17" fmla="*/ 51 h 90"/>
              <a:gd name="T18" fmla="*/ 4 w 272"/>
              <a:gd name="T19" fmla="*/ 50 h 90"/>
              <a:gd name="T20" fmla="*/ 9 w 272"/>
              <a:gd name="T21" fmla="*/ 48 h 90"/>
              <a:gd name="T22" fmla="*/ 17 w 272"/>
              <a:gd name="T23" fmla="*/ 47 h 90"/>
              <a:gd name="T24" fmla="*/ 26 w 272"/>
              <a:gd name="T25" fmla="*/ 48 h 90"/>
              <a:gd name="T26" fmla="*/ 34 w 272"/>
              <a:gd name="T27" fmla="*/ 48 h 90"/>
              <a:gd name="T28" fmla="*/ 41 w 272"/>
              <a:gd name="T29" fmla="*/ 48 h 90"/>
              <a:gd name="T30" fmla="*/ 47 w 272"/>
              <a:gd name="T31" fmla="*/ 47 h 90"/>
              <a:gd name="T32" fmla="*/ 51 w 272"/>
              <a:gd name="T33" fmla="*/ 47 h 90"/>
              <a:gd name="T34" fmla="*/ 56 w 272"/>
              <a:gd name="T35" fmla="*/ 46 h 90"/>
              <a:gd name="T36" fmla="*/ 66 w 272"/>
              <a:gd name="T37" fmla="*/ 43 h 90"/>
              <a:gd name="T38" fmla="*/ 76 w 272"/>
              <a:gd name="T39" fmla="*/ 40 h 90"/>
              <a:gd name="T40" fmla="*/ 89 w 272"/>
              <a:gd name="T41" fmla="*/ 38 h 90"/>
              <a:gd name="T42" fmla="*/ 106 w 272"/>
              <a:gd name="T43" fmla="*/ 34 h 90"/>
              <a:gd name="T44" fmla="*/ 125 w 272"/>
              <a:gd name="T45" fmla="*/ 29 h 90"/>
              <a:gd name="T46" fmla="*/ 146 w 272"/>
              <a:gd name="T47" fmla="*/ 23 h 90"/>
              <a:gd name="T48" fmla="*/ 167 w 272"/>
              <a:gd name="T49" fmla="*/ 18 h 90"/>
              <a:gd name="T50" fmla="*/ 187 w 272"/>
              <a:gd name="T51" fmla="*/ 13 h 90"/>
              <a:gd name="T52" fmla="*/ 203 w 272"/>
              <a:gd name="T53" fmla="*/ 9 h 90"/>
              <a:gd name="T54" fmla="*/ 218 w 272"/>
              <a:gd name="T55" fmla="*/ 6 h 90"/>
              <a:gd name="T56" fmla="*/ 230 w 272"/>
              <a:gd name="T57" fmla="*/ 4 h 90"/>
              <a:gd name="T58" fmla="*/ 241 w 272"/>
              <a:gd name="T59" fmla="*/ 1 h 90"/>
              <a:gd name="T60" fmla="*/ 249 w 272"/>
              <a:gd name="T61" fmla="*/ 0 h 90"/>
              <a:gd name="T62" fmla="*/ 255 w 272"/>
              <a:gd name="T63" fmla="*/ 0 h 90"/>
              <a:gd name="T64" fmla="*/ 263 w 272"/>
              <a:gd name="T65" fmla="*/ 0 h 90"/>
              <a:gd name="T66" fmla="*/ 268 w 272"/>
              <a:gd name="T67" fmla="*/ 0 h 90"/>
              <a:gd name="T68" fmla="*/ 272 w 272"/>
              <a:gd name="T69" fmla="*/ 1 h 90"/>
              <a:gd name="T70" fmla="*/ 272 w 272"/>
              <a:gd name="T71" fmla="*/ 2 h 90"/>
              <a:gd name="T72" fmla="*/ 271 w 272"/>
              <a:gd name="T73" fmla="*/ 4 h 90"/>
              <a:gd name="T74" fmla="*/ 266 w 272"/>
              <a:gd name="T75" fmla="*/ 6 h 90"/>
              <a:gd name="T76" fmla="*/ 258 w 272"/>
              <a:gd name="T77" fmla="*/ 10 h 90"/>
              <a:gd name="T78" fmla="*/ 246 w 272"/>
              <a:gd name="T79" fmla="*/ 15 h 90"/>
              <a:gd name="T80" fmla="*/ 230 w 272"/>
              <a:gd name="T81" fmla="*/ 22 h 90"/>
              <a:gd name="T82" fmla="*/ 213 w 272"/>
              <a:gd name="T83" fmla="*/ 29 h 90"/>
              <a:gd name="T84" fmla="*/ 191 w 272"/>
              <a:gd name="T85" fmla="*/ 38 h 90"/>
              <a:gd name="T86" fmla="*/ 167 w 272"/>
              <a:gd name="T87" fmla="*/ 47 h 90"/>
              <a:gd name="T88" fmla="*/ 142 w 272"/>
              <a:gd name="T89" fmla="*/ 58 h 90"/>
              <a:gd name="T90" fmla="*/ 120 w 272"/>
              <a:gd name="T91" fmla="*/ 65 h 90"/>
              <a:gd name="T92" fmla="*/ 100 w 272"/>
              <a:gd name="T93" fmla="*/ 73 h 90"/>
              <a:gd name="T94" fmla="*/ 84 w 272"/>
              <a:gd name="T95" fmla="*/ 79 h 90"/>
              <a:gd name="T96" fmla="*/ 70 w 272"/>
              <a:gd name="T97" fmla="*/ 84 h 90"/>
              <a:gd name="T98" fmla="*/ 59 w 272"/>
              <a:gd name="T99" fmla="*/ 87 h 90"/>
              <a:gd name="T100" fmla="*/ 52 w 272"/>
              <a:gd name="T101" fmla="*/ 89 h 90"/>
              <a:gd name="T102" fmla="*/ 47 w 272"/>
              <a:gd name="T10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2" h="90">
                <a:moveTo>
                  <a:pt x="47" y="90"/>
                </a:moveTo>
                <a:lnTo>
                  <a:pt x="45" y="90"/>
                </a:lnTo>
                <a:lnTo>
                  <a:pt x="42" y="90"/>
                </a:lnTo>
                <a:lnTo>
                  <a:pt x="38" y="89"/>
                </a:lnTo>
                <a:lnTo>
                  <a:pt x="35" y="88"/>
                </a:lnTo>
                <a:lnTo>
                  <a:pt x="31" y="85"/>
                </a:lnTo>
                <a:lnTo>
                  <a:pt x="27" y="83"/>
                </a:lnTo>
                <a:lnTo>
                  <a:pt x="24" y="79"/>
                </a:lnTo>
                <a:lnTo>
                  <a:pt x="20" y="76"/>
                </a:lnTo>
                <a:lnTo>
                  <a:pt x="14" y="72"/>
                </a:lnTo>
                <a:lnTo>
                  <a:pt x="10" y="68"/>
                </a:lnTo>
                <a:lnTo>
                  <a:pt x="6" y="65"/>
                </a:lnTo>
                <a:lnTo>
                  <a:pt x="4" y="61"/>
                </a:lnTo>
                <a:lnTo>
                  <a:pt x="2" y="59"/>
                </a:lnTo>
                <a:lnTo>
                  <a:pt x="1" y="56"/>
                </a:lnTo>
                <a:lnTo>
                  <a:pt x="0" y="54"/>
                </a:lnTo>
                <a:lnTo>
                  <a:pt x="1" y="52"/>
                </a:lnTo>
                <a:lnTo>
                  <a:pt x="1" y="51"/>
                </a:lnTo>
                <a:lnTo>
                  <a:pt x="2" y="50"/>
                </a:lnTo>
                <a:lnTo>
                  <a:pt x="4" y="50"/>
                </a:lnTo>
                <a:lnTo>
                  <a:pt x="6" y="48"/>
                </a:lnTo>
                <a:lnTo>
                  <a:pt x="9" y="48"/>
                </a:lnTo>
                <a:lnTo>
                  <a:pt x="13" y="47"/>
                </a:lnTo>
                <a:lnTo>
                  <a:pt x="17" y="47"/>
                </a:lnTo>
                <a:lnTo>
                  <a:pt x="22" y="47"/>
                </a:lnTo>
                <a:lnTo>
                  <a:pt x="26" y="48"/>
                </a:lnTo>
                <a:lnTo>
                  <a:pt x="30" y="48"/>
                </a:lnTo>
                <a:lnTo>
                  <a:pt x="34" y="48"/>
                </a:lnTo>
                <a:lnTo>
                  <a:pt x="38" y="48"/>
                </a:lnTo>
                <a:lnTo>
                  <a:pt x="41" y="48"/>
                </a:lnTo>
                <a:lnTo>
                  <a:pt x="43" y="48"/>
                </a:lnTo>
                <a:lnTo>
                  <a:pt x="47" y="47"/>
                </a:lnTo>
                <a:lnTo>
                  <a:pt x="49" y="47"/>
                </a:lnTo>
                <a:lnTo>
                  <a:pt x="51" y="47"/>
                </a:lnTo>
                <a:lnTo>
                  <a:pt x="54" y="46"/>
                </a:lnTo>
                <a:lnTo>
                  <a:pt x="56" y="46"/>
                </a:lnTo>
                <a:lnTo>
                  <a:pt x="60" y="44"/>
                </a:lnTo>
                <a:lnTo>
                  <a:pt x="66" y="43"/>
                </a:lnTo>
                <a:lnTo>
                  <a:pt x="71" y="43"/>
                </a:lnTo>
                <a:lnTo>
                  <a:pt x="76" y="40"/>
                </a:lnTo>
                <a:lnTo>
                  <a:pt x="83" y="39"/>
                </a:lnTo>
                <a:lnTo>
                  <a:pt x="89" y="38"/>
                </a:lnTo>
                <a:lnTo>
                  <a:pt x="97" y="36"/>
                </a:lnTo>
                <a:lnTo>
                  <a:pt x="106" y="34"/>
                </a:lnTo>
                <a:lnTo>
                  <a:pt x="116" y="31"/>
                </a:lnTo>
                <a:lnTo>
                  <a:pt x="125" y="29"/>
                </a:lnTo>
                <a:lnTo>
                  <a:pt x="135" y="26"/>
                </a:lnTo>
                <a:lnTo>
                  <a:pt x="146" y="23"/>
                </a:lnTo>
                <a:lnTo>
                  <a:pt x="156" y="21"/>
                </a:lnTo>
                <a:lnTo>
                  <a:pt x="167" y="18"/>
                </a:lnTo>
                <a:lnTo>
                  <a:pt x="178" y="15"/>
                </a:lnTo>
                <a:lnTo>
                  <a:pt x="187" y="13"/>
                </a:lnTo>
                <a:lnTo>
                  <a:pt x="195" y="11"/>
                </a:lnTo>
                <a:lnTo>
                  <a:pt x="203" y="9"/>
                </a:lnTo>
                <a:lnTo>
                  <a:pt x="210" y="8"/>
                </a:lnTo>
                <a:lnTo>
                  <a:pt x="218" y="6"/>
                </a:lnTo>
                <a:lnTo>
                  <a:pt x="224" y="5"/>
                </a:lnTo>
                <a:lnTo>
                  <a:pt x="230" y="4"/>
                </a:lnTo>
                <a:lnTo>
                  <a:pt x="235" y="2"/>
                </a:lnTo>
                <a:lnTo>
                  <a:pt x="241" y="1"/>
                </a:lnTo>
                <a:lnTo>
                  <a:pt x="245" y="1"/>
                </a:lnTo>
                <a:lnTo>
                  <a:pt x="249" y="0"/>
                </a:lnTo>
                <a:lnTo>
                  <a:pt x="253" y="0"/>
                </a:lnTo>
                <a:lnTo>
                  <a:pt x="255" y="0"/>
                </a:lnTo>
                <a:lnTo>
                  <a:pt x="259" y="0"/>
                </a:lnTo>
                <a:lnTo>
                  <a:pt x="263" y="0"/>
                </a:lnTo>
                <a:lnTo>
                  <a:pt x="266" y="0"/>
                </a:lnTo>
                <a:lnTo>
                  <a:pt x="268" y="0"/>
                </a:lnTo>
                <a:lnTo>
                  <a:pt x="271" y="1"/>
                </a:lnTo>
                <a:lnTo>
                  <a:pt x="272" y="1"/>
                </a:lnTo>
                <a:lnTo>
                  <a:pt x="272" y="2"/>
                </a:lnTo>
                <a:lnTo>
                  <a:pt x="272" y="2"/>
                </a:lnTo>
                <a:lnTo>
                  <a:pt x="272" y="4"/>
                </a:lnTo>
                <a:lnTo>
                  <a:pt x="271" y="4"/>
                </a:lnTo>
                <a:lnTo>
                  <a:pt x="268" y="5"/>
                </a:lnTo>
                <a:lnTo>
                  <a:pt x="266" y="6"/>
                </a:lnTo>
                <a:lnTo>
                  <a:pt x="262" y="9"/>
                </a:lnTo>
                <a:lnTo>
                  <a:pt x="258" y="10"/>
                </a:lnTo>
                <a:lnTo>
                  <a:pt x="253" y="13"/>
                </a:lnTo>
                <a:lnTo>
                  <a:pt x="246" y="15"/>
                </a:lnTo>
                <a:lnTo>
                  <a:pt x="238" y="18"/>
                </a:lnTo>
                <a:lnTo>
                  <a:pt x="230" y="22"/>
                </a:lnTo>
                <a:lnTo>
                  <a:pt x="222" y="26"/>
                </a:lnTo>
                <a:lnTo>
                  <a:pt x="213" y="29"/>
                </a:lnTo>
                <a:lnTo>
                  <a:pt x="203" y="33"/>
                </a:lnTo>
                <a:lnTo>
                  <a:pt x="191" y="38"/>
                </a:lnTo>
                <a:lnTo>
                  <a:pt x="179" y="42"/>
                </a:lnTo>
                <a:lnTo>
                  <a:pt x="167" y="47"/>
                </a:lnTo>
                <a:lnTo>
                  <a:pt x="154" y="52"/>
                </a:lnTo>
                <a:lnTo>
                  <a:pt x="142" y="58"/>
                </a:lnTo>
                <a:lnTo>
                  <a:pt x="130" y="61"/>
                </a:lnTo>
                <a:lnTo>
                  <a:pt x="120" y="65"/>
                </a:lnTo>
                <a:lnTo>
                  <a:pt x="109" y="69"/>
                </a:lnTo>
                <a:lnTo>
                  <a:pt x="100" y="73"/>
                </a:lnTo>
                <a:lnTo>
                  <a:pt x="92" y="76"/>
                </a:lnTo>
                <a:lnTo>
                  <a:pt x="84" y="79"/>
                </a:lnTo>
                <a:lnTo>
                  <a:pt x="76" y="81"/>
                </a:lnTo>
                <a:lnTo>
                  <a:pt x="70" y="84"/>
                </a:lnTo>
                <a:lnTo>
                  <a:pt x="64" y="85"/>
                </a:lnTo>
                <a:lnTo>
                  <a:pt x="59" y="87"/>
                </a:lnTo>
                <a:lnTo>
                  <a:pt x="55" y="89"/>
                </a:lnTo>
                <a:lnTo>
                  <a:pt x="52" y="89"/>
                </a:lnTo>
                <a:lnTo>
                  <a:pt x="50" y="90"/>
                </a:lnTo>
                <a:lnTo>
                  <a:pt x="47" y="90"/>
                </a:lnTo>
                <a:lnTo>
                  <a:pt x="47" y="9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675"/>
          <p:cNvSpPr/>
          <p:nvPr/>
        </p:nvSpPr>
        <p:spPr bwMode="auto">
          <a:xfrm>
            <a:off x="1292158" y="3737237"/>
            <a:ext cx="880342" cy="291290"/>
          </a:xfrm>
          <a:custGeom>
            <a:avLst/>
            <a:gdLst>
              <a:gd name="T0" fmla="*/ 45 w 272"/>
              <a:gd name="T1" fmla="*/ 90 h 90"/>
              <a:gd name="T2" fmla="*/ 38 w 272"/>
              <a:gd name="T3" fmla="*/ 89 h 90"/>
              <a:gd name="T4" fmla="*/ 31 w 272"/>
              <a:gd name="T5" fmla="*/ 85 h 90"/>
              <a:gd name="T6" fmla="*/ 24 w 272"/>
              <a:gd name="T7" fmla="*/ 79 h 90"/>
              <a:gd name="T8" fmla="*/ 14 w 272"/>
              <a:gd name="T9" fmla="*/ 72 h 90"/>
              <a:gd name="T10" fmla="*/ 6 w 272"/>
              <a:gd name="T11" fmla="*/ 65 h 90"/>
              <a:gd name="T12" fmla="*/ 2 w 272"/>
              <a:gd name="T13" fmla="*/ 59 h 90"/>
              <a:gd name="T14" fmla="*/ 0 w 272"/>
              <a:gd name="T15" fmla="*/ 54 h 90"/>
              <a:gd name="T16" fmla="*/ 1 w 272"/>
              <a:gd name="T17" fmla="*/ 51 h 90"/>
              <a:gd name="T18" fmla="*/ 4 w 272"/>
              <a:gd name="T19" fmla="*/ 50 h 90"/>
              <a:gd name="T20" fmla="*/ 9 w 272"/>
              <a:gd name="T21" fmla="*/ 48 h 90"/>
              <a:gd name="T22" fmla="*/ 17 w 272"/>
              <a:gd name="T23" fmla="*/ 47 h 90"/>
              <a:gd name="T24" fmla="*/ 26 w 272"/>
              <a:gd name="T25" fmla="*/ 48 h 90"/>
              <a:gd name="T26" fmla="*/ 34 w 272"/>
              <a:gd name="T27" fmla="*/ 48 h 90"/>
              <a:gd name="T28" fmla="*/ 41 w 272"/>
              <a:gd name="T29" fmla="*/ 48 h 90"/>
              <a:gd name="T30" fmla="*/ 47 w 272"/>
              <a:gd name="T31" fmla="*/ 47 h 90"/>
              <a:gd name="T32" fmla="*/ 51 w 272"/>
              <a:gd name="T33" fmla="*/ 47 h 90"/>
              <a:gd name="T34" fmla="*/ 56 w 272"/>
              <a:gd name="T35" fmla="*/ 46 h 90"/>
              <a:gd name="T36" fmla="*/ 66 w 272"/>
              <a:gd name="T37" fmla="*/ 43 h 90"/>
              <a:gd name="T38" fmla="*/ 76 w 272"/>
              <a:gd name="T39" fmla="*/ 40 h 90"/>
              <a:gd name="T40" fmla="*/ 89 w 272"/>
              <a:gd name="T41" fmla="*/ 38 h 90"/>
              <a:gd name="T42" fmla="*/ 106 w 272"/>
              <a:gd name="T43" fmla="*/ 34 h 90"/>
              <a:gd name="T44" fmla="*/ 125 w 272"/>
              <a:gd name="T45" fmla="*/ 29 h 90"/>
              <a:gd name="T46" fmla="*/ 146 w 272"/>
              <a:gd name="T47" fmla="*/ 23 h 90"/>
              <a:gd name="T48" fmla="*/ 167 w 272"/>
              <a:gd name="T49" fmla="*/ 18 h 90"/>
              <a:gd name="T50" fmla="*/ 187 w 272"/>
              <a:gd name="T51" fmla="*/ 13 h 90"/>
              <a:gd name="T52" fmla="*/ 203 w 272"/>
              <a:gd name="T53" fmla="*/ 9 h 90"/>
              <a:gd name="T54" fmla="*/ 218 w 272"/>
              <a:gd name="T55" fmla="*/ 6 h 90"/>
              <a:gd name="T56" fmla="*/ 230 w 272"/>
              <a:gd name="T57" fmla="*/ 4 h 90"/>
              <a:gd name="T58" fmla="*/ 241 w 272"/>
              <a:gd name="T59" fmla="*/ 1 h 90"/>
              <a:gd name="T60" fmla="*/ 249 w 272"/>
              <a:gd name="T61" fmla="*/ 0 h 90"/>
              <a:gd name="T62" fmla="*/ 255 w 272"/>
              <a:gd name="T63" fmla="*/ 0 h 90"/>
              <a:gd name="T64" fmla="*/ 263 w 272"/>
              <a:gd name="T65" fmla="*/ 0 h 90"/>
              <a:gd name="T66" fmla="*/ 268 w 272"/>
              <a:gd name="T67" fmla="*/ 0 h 90"/>
              <a:gd name="T68" fmla="*/ 272 w 272"/>
              <a:gd name="T69" fmla="*/ 1 h 90"/>
              <a:gd name="T70" fmla="*/ 272 w 272"/>
              <a:gd name="T71" fmla="*/ 2 h 90"/>
              <a:gd name="T72" fmla="*/ 271 w 272"/>
              <a:gd name="T73" fmla="*/ 4 h 90"/>
              <a:gd name="T74" fmla="*/ 266 w 272"/>
              <a:gd name="T75" fmla="*/ 6 h 90"/>
              <a:gd name="T76" fmla="*/ 258 w 272"/>
              <a:gd name="T77" fmla="*/ 10 h 90"/>
              <a:gd name="T78" fmla="*/ 246 w 272"/>
              <a:gd name="T79" fmla="*/ 15 h 90"/>
              <a:gd name="T80" fmla="*/ 230 w 272"/>
              <a:gd name="T81" fmla="*/ 22 h 90"/>
              <a:gd name="T82" fmla="*/ 213 w 272"/>
              <a:gd name="T83" fmla="*/ 29 h 90"/>
              <a:gd name="T84" fmla="*/ 191 w 272"/>
              <a:gd name="T85" fmla="*/ 38 h 90"/>
              <a:gd name="T86" fmla="*/ 167 w 272"/>
              <a:gd name="T87" fmla="*/ 47 h 90"/>
              <a:gd name="T88" fmla="*/ 142 w 272"/>
              <a:gd name="T89" fmla="*/ 58 h 90"/>
              <a:gd name="T90" fmla="*/ 120 w 272"/>
              <a:gd name="T91" fmla="*/ 65 h 90"/>
              <a:gd name="T92" fmla="*/ 100 w 272"/>
              <a:gd name="T93" fmla="*/ 73 h 90"/>
              <a:gd name="T94" fmla="*/ 84 w 272"/>
              <a:gd name="T95" fmla="*/ 79 h 90"/>
              <a:gd name="T96" fmla="*/ 70 w 272"/>
              <a:gd name="T97" fmla="*/ 84 h 90"/>
              <a:gd name="T98" fmla="*/ 59 w 272"/>
              <a:gd name="T99" fmla="*/ 87 h 90"/>
              <a:gd name="T100" fmla="*/ 52 w 272"/>
              <a:gd name="T101" fmla="*/ 89 h 90"/>
              <a:gd name="T102" fmla="*/ 47 w 272"/>
              <a:gd name="T10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2" h="90">
                <a:moveTo>
                  <a:pt x="47" y="90"/>
                </a:moveTo>
                <a:lnTo>
                  <a:pt x="45" y="90"/>
                </a:lnTo>
                <a:lnTo>
                  <a:pt x="42" y="90"/>
                </a:lnTo>
                <a:lnTo>
                  <a:pt x="38" y="89"/>
                </a:lnTo>
                <a:lnTo>
                  <a:pt x="35" y="88"/>
                </a:lnTo>
                <a:lnTo>
                  <a:pt x="31" y="85"/>
                </a:lnTo>
                <a:lnTo>
                  <a:pt x="27" y="83"/>
                </a:lnTo>
                <a:lnTo>
                  <a:pt x="24" y="79"/>
                </a:lnTo>
                <a:lnTo>
                  <a:pt x="20" y="76"/>
                </a:lnTo>
                <a:lnTo>
                  <a:pt x="14" y="72"/>
                </a:lnTo>
                <a:lnTo>
                  <a:pt x="10" y="68"/>
                </a:lnTo>
                <a:lnTo>
                  <a:pt x="6" y="65"/>
                </a:lnTo>
                <a:lnTo>
                  <a:pt x="4" y="61"/>
                </a:lnTo>
                <a:lnTo>
                  <a:pt x="2" y="59"/>
                </a:lnTo>
                <a:lnTo>
                  <a:pt x="1" y="56"/>
                </a:lnTo>
                <a:lnTo>
                  <a:pt x="0" y="54"/>
                </a:lnTo>
                <a:lnTo>
                  <a:pt x="1" y="52"/>
                </a:lnTo>
                <a:lnTo>
                  <a:pt x="1" y="51"/>
                </a:lnTo>
                <a:lnTo>
                  <a:pt x="2" y="50"/>
                </a:lnTo>
                <a:lnTo>
                  <a:pt x="4" y="50"/>
                </a:lnTo>
                <a:lnTo>
                  <a:pt x="6" y="48"/>
                </a:lnTo>
                <a:lnTo>
                  <a:pt x="9" y="48"/>
                </a:lnTo>
                <a:lnTo>
                  <a:pt x="13" y="47"/>
                </a:lnTo>
                <a:lnTo>
                  <a:pt x="17" y="47"/>
                </a:lnTo>
                <a:lnTo>
                  <a:pt x="22" y="47"/>
                </a:lnTo>
                <a:lnTo>
                  <a:pt x="26" y="48"/>
                </a:lnTo>
                <a:lnTo>
                  <a:pt x="30" y="48"/>
                </a:lnTo>
                <a:lnTo>
                  <a:pt x="34" y="48"/>
                </a:lnTo>
                <a:lnTo>
                  <a:pt x="38" y="48"/>
                </a:lnTo>
                <a:lnTo>
                  <a:pt x="41" y="48"/>
                </a:lnTo>
                <a:lnTo>
                  <a:pt x="43" y="48"/>
                </a:lnTo>
                <a:lnTo>
                  <a:pt x="47" y="47"/>
                </a:lnTo>
                <a:lnTo>
                  <a:pt x="49" y="47"/>
                </a:lnTo>
                <a:lnTo>
                  <a:pt x="51" y="47"/>
                </a:lnTo>
                <a:lnTo>
                  <a:pt x="54" y="46"/>
                </a:lnTo>
                <a:lnTo>
                  <a:pt x="56" y="46"/>
                </a:lnTo>
                <a:lnTo>
                  <a:pt x="60" y="44"/>
                </a:lnTo>
                <a:lnTo>
                  <a:pt x="66" y="43"/>
                </a:lnTo>
                <a:lnTo>
                  <a:pt x="71" y="43"/>
                </a:lnTo>
                <a:lnTo>
                  <a:pt x="76" y="40"/>
                </a:lnTo>
                <a:lnTo>
                  <a:pt x="83" y="39"/>
                </a:lnTo>
                <a:lnTo>
                  <a:pt x="89" y="38"/>
                </a:lnTo>
                <a:lnTo>
                  <a:pt x="97" y="36"/>
                </a:lnTo>
                <a:lnTo>
                  <a:pt x="106" y="34"/>
                </a:lnTo>
                <a:lnTo>
                  <a:pt x="116" y="31"/>
                </a:lnTo>
                <a:lnTo>
                  <a:pt x="125" y="29"/>
                </a:lnTo>
                <a:lnTo>
                  <a:pt x="135" y="26"/>
                </a:lnTo>
                <a:lnTo>
                  <a:pt x="146" y="23"/>
                </a:lnTo>
                <a:lnTo>
                  <a:pt x="156" y="21"/>
                </a:lnTo>
                <a:lnTo>
                  <a:pt x="167" y="18"/>
                </a:lnTo>
                <a:lnTo>
                  <a:pt x="178" y="15"/>
                </a:lnTo>
                <a:lnTo>
                  <a:pt x="187" y="13"/>
                </a:lnTo>
                <a:lnTo>
                  <a:pt x="195" y="11"/>
                </a:lnTo>
                <a:lnTo>
                  <a:pt x="203" y="9"/>
                </a:lnTo>
                <a:lnTo>
                  <a:pt x="210" y="8"/>
                </a:lnTo>
                <a:lnTo>
                  <a:pt x="218" y="6"/>
                </a:lnTo>
                <a:lnTo>
                  <a:pt x="224" y="5"/>
                </a:lnTo>
                <a:lnTo>
                  <a:pt x="230" y="4"/>
                </a:lnTo>
                <a:lnTo>
                  <a:pt x="235" y="2"/>
                </a:lnTo>
                <a:lnTo>
                  <a:pt x="241" y="1"/>
                </a:lnTo>
                <a:lnTo>
                  <a:pt x="245" y="1"/>
                </a:lnTo>
                <a:lnTo>
                  <a:pt x="249" y="0"/>
                </a:lnTo>
                <a:lnTo>
                  <a:pt x="253" y="0"/>
                </a:lnTo>
                <a:lnTo>
                  <a:pt x="255" y="0"/>
                </a:lnTo>
                <a:lnTo>
                  <a:pt x="259" y="0"/>
                </a:lnTo>
                <a:lnTo>
                  <a:pt x="263" y="0"/>
                </a:lnTo>
                <a:lnTo>
                  <a:pt x="266" y="0"/>
                </a:lnTo>
                <a:lnTo>
                  <a:pt x="268" y="0"/>
                </a:lnTo>
                <a:lnTo>
                  <a:pt x="271" y="1"/>
                </a:lnTo>
                <a:lnTo>
                  <a:pt x="272" y="1"/>
                </a:lnTo>
                <a:lnTo>
                  <a:pt x="272" y="2"/>
                </a:lnTo>
                <a:lnTo>
                  <a:pt x="272" y="2"/>
                </a:lnTo>
                <a:lnTo>
                  <a:pt x="272" y="4"/>
                </a:lnTo>
                <a:lnTo>
                  <a:pt x="271" y="4"/>
                </a:lnTo>
                <a:lnTo>
                  <a:pt x="268" y="5"/>
                </a:lnTo>
                <a:lnTo>
                  <a:pt x="266" y="6"/>
                </a:lnTo>
                <a:lnTo>
                  <a:pt x="262" y="9"/>
                </a:lnTo>
                <a:lnTo>
                  <a:pt x="258" y="10"/>
                </a:lnTo>
                <a:lnTo>
                  <a:pt x="253" y="13"/>
                </a:lnTo>
                <a:lnTo>
                  <a:pt x="246" y="15"/>
                </a:lnTo>
                <a:lnTo>
                  <a:pt x="238" y="18"/>
                </a:lnTo>
                <a:lnTo>
                  <a:pt x="230" y="22"/>
                </a:lnTo>
                <a:lnTo>
                  <a:pt x="222" y="26"/>
                </a:lnTo>
                <a:lnTo>
                  <a:pt x="213" y="29"/>
                </a:lnTo>
                <a:lnTo>
                  <a:pt x="203" y="33"/>
                </a:lnTo>
                <a:lnTo>
                  <a:pt x="191" y="38"/>
                </a:lnTo>
                <a:lnTo>
                  <a:pt x="179" y="42"/>
                </a:lnTo>
                <a:lnTo>
                  <a:pt x="167" y="47"/>
                </a:lnTo>
                <a:lnTo>
                  <a:pt x="154" y="52"/>
                </a:lnTo>
                <a:lnTo>
                  <a:pt x="142" y="58"/>
                </a:lnTo>
                <a:lnTo>
                  <a:pt x="130" y="61"/>
                </a:lnTo>
                <a:lnTo>
                  <a:pt x="120" y="65"/>
                </a:lnTo>
                <a:lnTo>
                  <a:pt x="109" y="69"/>
                </a:lnTo>
                <a:lnTo>
                  <a:pt x="100" y="73"/>
                </a:lnTo>
                <a:lnTo>
                  <a:pt x="92" y="76"/>
                </a:lnTo>
                <a:lnTo>
                  <a:pt x="84" y="79"/>
                </a:lnTo>
                <a:lnTo>
                  <a:pt x="76" y="81"/>
                </a:lnTo>
                <a:lnTo>
                  <a:pt x="70" y="84"/>
                </a:lnTo>
                <a:lnTo>
                  <a:pt x="64" y="85"/>
                </a:lnTo>
                <a:lnTo>
                  <a:pt x="59" y="87"/>
                </a:lnTo>
                <a:lnTo>
                  <a:pt x="55" y="89"/>
                </a:lnTo>
                <a:lnTo>
                  <a:pt x="52" y="89"/>
                </a:lnTo>
                <a:lnTo>
                  <a:pt x="50" y="90"/>
                </a:lnTo>
                <a:lnTo>
                  <a:pt x="47" y="90"/>
                </a:lnTo>
                <a:lnTo>
                  <a:pt x="47" y="90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文本框 13"/>
          <p:cNvSpPr txBox="1"/>
          <p:nvPr/>
        </p:nvSpPr>
        <p:spPr>
          <a:xfrm>
            <a:off x="3938140" y="1858646"/>
            <a:ext cx="4176464" cy="260898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左右两部分都紧靠竖中线。左半部分的上面两横稍斜且下横要短。右半部分“支”的横撇要穿插到左半部分的下面。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963720" y="387246"/>
            <a:ext cx="4264464" cy="577081"/>
            <a:chOff x="307536" y="387246"/>
            <a:chExt cx="4264464" cy="577081"/>
          </a:xfrm>
        </p:grpSpPr>
        <p:sp>
          <p:nvSpPr>
            <p:cNvPr id="45" name="TextBox 11"/>
            <p:cNvSpPr txBox="1">
              <a:spLocks noChangeArrowheads="1"/>
            </p:cNvSpPr>
            <p:nvPr/>
          </p:nvSpPr>
          <p:spPr bwMode="auto">
            <a:xfrm>
              <a:off x="796981" y="387246"/>
              <a:ext cx="3775019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重难点字书写指导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07536" y="459135"/>
              <a:ext cx="456833" cy="456366"/>
              <a:chOff x="631825" y="5181600"/>
              <a:chExt cx="1554163" cy="1552575"/>
            </a:xfrm>
          </p:grpSpPr>
          <p:sp>
            <p:nvSpPr>
              <p:cNvPr id="47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8"/>
          <p:cNvSpPr txBox="1">
            <a:spLocks noChangeArrowheads="1"/>
          </p:cNvSpPr>
          <p:nvPr/>
        </p:nvSpPr>
        <p:spPr bwMode="auto">
          <a:xfrm>
            <a:off x="849813" y="843558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shǔ</a:t>
            </a:r>
            <a:r>
              <a:rPr lang="en-US" altLang="zh-CN" sz="4400" dirty="0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 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312660" y="1682238"/>
            <a:ext cx="2318547" cy="2326669"/>
            <a:chOff x="5534807" y="1672548"/>
            <a:chExt cx="2318547" cy="2326669"/>
          </a:xfrm>
        </p:grpSpPr>
        <p:sp>
          <p:nvSpPr>
            <p:cNvPr id="45" name="矩形 44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1499638" y="1983175"/>
            <a:ext cx="1944590" cy="1724795"/>
            <a:chOff x="2222501" y="3381375"/>
            <a:chExt cx="1011237" cy="896938"/>
          </a:xfrm>
        </p:grpSpPr>
        <p:sp>
          <p:nvSpPr>
            <p:cNvPr id="51" name="Freeform 676"/>
            <p:cNvSpPr/>
            <p:nvPr/>
          </p:nvSpPr>
          <p:spPr bwMode="auto">
            <a:xfrm>
              <a:off x="2222501" y="3937000"/>
              <a:ext cx="420688" cy="119063"/>
            </a:xfrm>
            <a:custGeom>
              <a:avLst/>
              <a:gdLst>
                <a:gd name="T0" fmla="*/ 15 w 265"/>
                <a:gd name="T1" fmla="*/ 73 h 75"/>
                <a:gd name="T2" fmla="*/ 11 w 265"/>
                <a:gd name="T3" fmla="*/ 69 h 75"/>
                <a:gd name="T4" fmla="*/ 8 w 265"/>
                <a:gd name="T5" fmla="*/ 63 h 75"/>
                <a:gd name="T6" fmla="*/ 4 w 265"/>
                <a:gd name="T7" fmla="*/ 55 h 75"/>
                <a:gd name="T8" fmla="*/ 1 w 265"/>
                <a:gd name="T9" fmla="*/ 46 h 75"/>
                <a:gd name="T10" fmla="*/ 0 w 265"/>
                <a:gd name="T11" fmla="*/ 41 h 75"/>
                <a:gd name="T12" fmla="*/ 0 w 265"/>
                <a:gd name="T13" fmla="*/ 36 h 75"/>
                <a:gd name="T14" fmla="*/ 1 w 265"/>
                <a:gd name="T15" fmla="*/ 33 h 75"/>
                <a:gd name="T16" fmla="*/ 5 w 265"/>
                <a:gd name="T17" fmla="*/ 32 h 75"/>
                <a:gd name="T18" fmla="*/ 12 w 265"/>
                <a:gd name="T19" fmla="*/ 33 h 75"/>
                <a:gd name="T20" fmla="*/ 19 w 265"/>
                <a:gd name="T21" fmla="*/ 37 h 75"/>
                <a:gd name="T22" fmla="*/ 25 w 265"/>
                <a:gd name="T23" fmla="*/ 40 h 75"/>
                <a:gd name="T24" fmla="*/ 28 w 265"/>
                <a:gd name="T25" fmla="*/ 40 h 75"/>
                <a:gd name="T26" fmla="*/ 32 w 265"/>
                <a:gd name="T27" fmla="*/ 40 h 75"/>
                <a:gd name="T28" fmla="*/ 40 w 265"/>
                <a:gd name="T29" fmla="*/ 38 h 75"/>
                <a:gd name="T30" fmla="*/ 50 w 265"/>
                <a:gd name="T31" fmla="*/ 37 h 75"/>
                <a:gd name="T32" fmla="*/ 63 w 265"/>
                <a:gd name="T33" fmla="*/ 34 h 75"/>
                <a:gd name="T34" fmla="*/ 80 w 265"/>
                <a:gd name="T35" fmla="*/ 32 h 75"/>
                <a:gd name="T36" fmla="*/ 100 w 265"/>
                <a:gd name="T37" fmla="*/ 28 h 75"/>
                <a:gd name="T38" fmla="*/ 123 w 265"/>
                <a:gd name="T39" fmla="*/ 24 h 75"/>
                <a:gd name="T40" fmla="*/ 148 w 265"/>
                <a:gd name="T41" fmla="*/ 19 h 75"/>
                <a:gd name="T42" fmla="*/ 171 w 265"/>
                <a:gd name="T43" fmla="*/ 15 h 75"/>
                <a:gd name="T44" fmla="*/ 192 w 265"/>
                <a:gd name="T45" fmla="*/ 12 h 75"/>
                <a:gd name="T46" fmla="*/ 211 w 265"/>
                <a:gd name="T47" fmla="*/ 8 h 75"/>
                <a:gd name="T48" fmla="*/ 227 w 265"/>
                <a:gd name="T49" fmla="*/ 5 h 75"/>
                <a:gd name="T50" fmla="*/ 241 w 265"/>
                <a:gd name="T51" fmla="*/ 4 h 75"/>
                <a:gd name="T52" fmla="*/ 252 w 265"/>
                <a:gd name="T53" fmla="*/ 3 h 75"/>
                <a:gd name="T54" fmla="*/ 261 w 265"/>
                <a:gd name="T55" fmla="*/ 1 h 75"/>
                <a:gd name="T56" fmla="*/ 265 w 265"/>
                <a:gd name="T57" fmla="*/ 13 h 75"/>
                <a:gd name="T58" fmla="*/ 249 w 265"/>
                <a:gd name="T59" fmla="*/ 19 h 75"/>
                <a:gd name="T60" fmla="*/ 228 w 265"/>
                <a:gd name="T61" fmla="*/ 24 h 75"/>
                <a:gd name="T62" fmla="*/ 203 w 265"/>
                <a:gd name="T63" fmla="*/ 30 h 75"/>
                <a:gd name="T64" fmla="*/ 174 w 265"/>
                <a:gd name="T65" fmla="*/ 37 h 75"/>
                <a:gd name="T66" fmla="*/ 144 w 265"/>
                <a:gd name="T67" fmla="*/ 46 h 75"/>
                <a:gd name="T68" fmla="*/ 116 w 265"/>
                <a:gd name="T69" fmla="*/ 54 h 75"/>
                <a:gd name="T70" fmla="*/ 91 w 265"/>
                <a:gd name="T71" fmla="*/ 59 h 75"/>
                <a:gd name="T72" fmla="*/ 69 w 265"/>
                <a:gd name="T73" fmla="*/ 66 h 75"/>
                <a:gd name="T74" fmla="*/ 49 w 265"/>
                <a:gd name="T75" fmla="*/ 71 h 75"/>
                <a:gd name="T76" fmla="*/ 33 w 265"/>
                <a:gd name="T77" fmla="*/ 74 h 75"/>
                <a:gd name="T78" fmla="*/ 22 w 265"/>
                <a:gd name="T79" fmla="*/ 75 h 75"/>
                <a:gd name="T80" fmla="*/ 16 w 265"/>
                <a:gd name="T81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5" h="75">
                  <a:moveTo>
                    <a:pt x="16" y="74"/>
                  </a:moveTo>
                  <a:lnTo>
                    <a:pt x="15" y="73"/>
                  </a:lnTo>
                  <a:lnTo>
                    <a:pt x="12" y="71"/>
                  </a:lnTo>
                  <a:lnTo>
                    <a:pt x="11" y="69"/>
                  </a:lnTo>
                  <a:lnTo>
                    <a:pt x="9" y="66"/>
                  </a:lnTo>
                  <a:lnTo>
                    <a:pt x="8" y="63"/>
                  </a:lnTo>
                  <a:lnTo>
                    <a:pt x="5" y="59"/>
                  </a:lnTo>
                  <a:lnTo>
                    <a:pt x="4" y="55"/>
                  </a:lnTo>
                  <a:lnTo>
                    <a:pt x="4" y="50"/>
                  </a:lnTo>
                  <a:lnTo>
                    <a:pt x="1" y="46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1" y="33"/>
                  </a:lnTo>
                  <a:lnTo>
                    <a:pt x="4" y="32"/>
                  </a:lnTo>
                  <a:lnTo>
                    <a:pt x="5" y="32"/>
                  </a:lnTo>
                  <a:lnTo>
                    <a:pt x="9" y="32"/>
                  </a:lnTo>
                  <a:lnTo>
                    <a:pt x="12" y="33"/>
                  </a:lnTo>
                  <a:lnTo>
                    <a:pt x="16" y="34"/>
                  </a:lnTo>
                  <a:lnTo>
                    <a:pt x="19" y="37"/>
                  </a:lnTo>
                  <a:lnTo>
                    <a:pt x="21" y="38"/>
                  </a:lnTo>
                  <a:lnTo>
                    <a:pt x="25" y="40"/>
                  </a:lnTo>
                  <a:lnTo>
                    <a:pt x="26" y="40"/>
                  </a:lnTo>
                  <a:lnTo>
                    <a:pt x="28" y="40"/>
                  </a:lnTo>
                  <a:lnTo>
                    <a:pt x="29" y="40"/>
                  </a:lnTo>
                  <a:lnTo>
                    <a:pt x="32" y="40"/>
                  </a:lnTo>
                  <a:lnTo>
                    <a:pt x="36" y="38"/>
                  </a:lnTo>
                  <a:lnTo>
                    <a:pt x="40" y="38"/>
                  </a:lnTo>
                  <a:lnTo>
                    <a:pt x="44" y="37"/>
                  </a:lnTo>
                  <a:lnTo>
                    <a:pt x="50" y="37"/>
                  </a:lnTo>
                  <a:lnTo>
                    <a:pt x="55" y="36"/>
                  </a:lnTo>
                  <a:lnTo>
                    <a:pt x="63" y="34"/>
                  </a:lnTo>
                  <a:lnTo>
                    <a:pt x="71" y="33"/>
                  </a:lnTo>
                  <a:lnTo>
                    <a:pt x="80" y="32"/>
                  </a:lnTo>
                  <a:lnTo>
                    <a:pt x="90" y="30"/>
                  </a:lnTo>
                  <a:lnTo>
                    <a:pt x="100" y="28"/>
                  </a:lnTo>
                  <a:lnTo>
                    <a:pt x="111" y="26"/>
                  </a:lnTo>
                  <a:lnTo>
                    <a:pt x="123" y="24"/>
                  </a:lnTo>
                  <a:lnTo>
                    <a:pt x="136" y="21"/>
                  </a:lnTo>
                  <a:lnTo>
                    <a:pt x="148" y="19"/>
                  </a:lnTo>
                  <a:lnTo>
                    <a:pt x="159" y="17"/>
                  </a:lnTo>
                  <a:lnTo>
                    <a:pt x="171" y="15"/>
                  </a:lnTo>
                  <a:lnTo>
                    <a:pt x="182" y="13"/>
                  </a:lnTo>
                  <a:lnTo>
                    <a:pt x="192" y="12"/>
                  </a:lnTo>
                  <a:lnTo>
                    <a:pt x="202" y="9"/>
                  </a:lnTo>
                  <a:lnTo>
                    <a:pt x="211" y="8"/>
                  </a:lnTo>
                  <a:lnTo>
                    <a:pt x="219" y="7"/>
                  </a:lnTo>
                  <a:lnTo>
                    <a:pt x="227" y="5"/>
                  </a:lnTo>
                  <a:lnTo>
                    <a:pt x="234" y="5"/>
                  </a:lnTo>
                  <a:lnTo>
                    <a:pt x="241" y="4"/>
                  </a:lnTo>
                  <a:lnTo>
                    <a:pt x="246" y="3"/>
                  </a:lnTo>
                  <a:lnTo>
                    <a:pt x="252" y="3"/>
                  </a:lnTo>
                  <a:lnTo>
                    <a:pt x="257" y="1"/>
                  </a:lnTo>
                  <a:lnTo>
                    <a:pt x="261" y="1"/>
                  </a:lnTo>
                  <a:lnTo>
                    <a:pt x="265" y="0"/>
                  </a:lnTo>
                  <a:lnTo>
                    <a:pt x="265" y="13"/>
                  </a:lnTo>
                  <a:lnTo>
                    <a:pt x="258" y="16"/>
                  </a:lnTo>
                  <a:lnTo>
                    <a:pt x="249" y="19"/>
                  </a:lnTo>
                  <a:lnTo>
                    <a:pt x="240" y="21"/>
                  </a:lnTo>
                  <a:lnTo>
                    <a:pt x="228" y="24"/>
                  </a:lnTo>
                  <a:lnTo>
                    <a:pt x="216" y="26"/>
                  </a:lnTo>
                  <a:lnTo>
                    <a:pt x="203" y="30"/>
                  </a:lnTo>
                  <a:lnTo>
                    <a:pt x="190" y="33"/>
                  </a:lnTo>
                  <a:lnTo>
                    <a:pt x="174" y="37"/>
                  </a:lnTo>
                  <a:lnTo>
                    <a:pt x="158" y="42"/>
                  </a:lnTo>
                  <a:lnTo>
                    <a:pt x="144" y="46"/>
                  </a:lnTo>
                  <a:lnTo>
                    <a:pt x="129" y="50"/>
                  </a:lnTo>
                  <a:lnTo>
                    <a:pt x="116" y="54"/>
                  </a:lnTo>
                  <a:lnTo>
                    <a:pt x="103" y="57"/>
                  </a:lnTo>
                  <a:lnTo>
                    <a:pt x="91" y="59"/>
                  </a:lnTo>
                  <a:lnTo>
                    <a:pt x="79" y="63"/>
                  </a:lnTo>
                  <a:lnTo>
                    <a:pt x="69" y="66"/>
                  </a:lnTo>
                  <a:lnTo>
                    <a:pt x="58" y="69"/>
                  </a:lnTo>
                  <a:lnTo>
                    <a:pt x="49" y="71"/>
                  </a:lnTo>
                  <a:lnTo>
                    <a:pt x="41" y="73"/>
                  </a:lnTo>
                  <a:lnTo>
                    <a:pt x="33" y="74"/>
                  </a:lnTo>
                  <a:lnTo>
                    <a:pt x="28" y="74"/>
                  </a:lnTo>
                  <a:lnTo>
                    <a:pt x="22" y="75"/>
                  </a:lnTo>
                  <a:lnTo>
                    <a:pt x="19" y="74"/>
                  </a:lnTo>
                  <a:lnTo>
                    <a:pt x="16" y="74"/>
                  </a:lnTo>
                  <a:lnTo>
                    <a:pt x="16" y="7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77"/>
            <p:cNvSpPr/>
            <p:nvPr/>
          </p:nvSpPr>
          <p:spPr bwMode="auto">
            <a:xfrm>
              <a:off x="2444751" y="3857625"/>
              <a:ext cx="223838" cy="374650"/>
            </a:xfrm>
            <a:custGeom>
              <a:avLst/>
              <a:gdLst>
                <a:gd name="T0" fmla="*/ 27 w 141"/>
                <a:gd name="T1" fmla="*/ 1 h 236"/>
                <a:gd name="T2" fmla="*/ 35 w 141"/>
                <a:gd name="T3" fmla="*/ 0 h 236"/>
                <a:gd name="T4" fmla="*/ 47 w 141"/>
                <a:gd name="T5" fmla="*/ 7 h 236"/>
                <a:gd name="T6" fmla="*/ 59 w 141"/>
                <a:gd name="T7" fmla="*/ 15 h 236"/>
                <a:gd name="T8" fmla="*/ 64 w 141"/>
                <a:gd name="T9" fmla="*/ 21 h 236"/>
                <a:gd name="T10" fmla="*/ 64 w 141"/>
                <a:gd name="T11" fmla="*/ 28 h 236"/>
                <a:gd name="T12" fmla="*/ 59 w 141"/>
                <a:gd name="T13" fmla="*/ 45 h 236"/>
                <a:gd name="T14" fmla="*/ 50 w 141"/>
                <a:gd name="T15" fmla="*/ 71 h 236"/>
                <a:gd name="T16" fmla="*/ 40 w 141"/>
                <a:gd name="T17" fmla="*/ 94 h 236"/>
                <a:gd name="T18" fmla="*/ 35 w 141"/>
                <a:gd name="T19" fmla="*/ 107 h 236"/>
                <a:gd name="T20" fmla="*/ 31 w 141"/>
                <a:gd name="T21" fmla="*/ 117 h 236"/>
                <a:gd name="T22" fmla="*/ 29 w 141"/>
                <a:gd name="T23" fmla="*/ 127 h 236"/>
                <a:gd name="T24" fmla="*/ 30 w 141"/>
                <a:gd name="T25" fmla="*/ 132 h 236"/>
                <a:gd name="T26" fmla="*/ 34 w 141"/>
                <a:gd name="T27" fmla="*/ 134 h 236"/>
                <a:gd name="T28" fmla="*/ 43 w 141"/>
                <a:gd name="T29" fmla="*/ 140 h 236"/>
                <a:gd name="T30" fmla="*/ 55 w 141"/>
                <a:gd name="T31" fmla="*/ 145 h 236"/>
                <a:gd name="T32" fmla="*/ 69 w 141"/>
                <a:gd name="T33" fmla="*/ 153 h 236"/>
                <a:gd name="T34" fmla="*/ 89 w 141"/>
                <a:gd name="T35" fmla="*/ 163 h 236"/>
                <a:gd name="T36" fmla="*/ 106 w 141"/>
                <a:gd name="T37" fmla="*/ 174 h 236"/>
                <a:gd name="T38" fmla="*/ 119 w 141"/>
                <a:gd name="T39" fmla="*/ 184 h 236"/>
                <a:gd name="T40" fmla="*/ 130 w 141"/>
                <a:gd name="T41" fmla="*/ 194 h 236"/>
                <a:gd name="T42" fmla="*/ 137 w 141"/>
                <a:gd name="T43" fmla="*/ 202 h 236"/>
                <a:gd name="T44" fmla="*/ 141 w 141"/>
                <a:gd name="T45" fmla="*/ 209 h 236"/>
                <a:gd name="T46" fmla="*/ 141 w 141"/>
                <a:gd name="T47" fmla="*/ 223 h 236"/>
                <a:gd name="T48" fmla="*/ 141 w 141"/>
                <a:gd name="T49" fmla="*/ 232 h 236"/>
                <a:gd name="T50" fmla="*/ 138 w 141"/>
                <a:gd name="T51" fmla="*/ 236 h 236"/>
                <a:gd name="T52" fmla="*/ 130 w 141"/>
                <a:gd name="T53" fmla="*/ 233 h 236"/>
                <a:gd name="T54" fmla="*/ 113 w 141"/>
                <a:gd name="T55" fmla="*/ 221 h 236"/>
                <a:gd name="T56" fmla="*/ 87 w 141"/>
                <a:gd name="T57" fmla="*/ 199 h 236"/>
                <a:gd name="T58" fmla="*/ 62 w 141"/>
                <a:gd name="T59" fmla="*/ 179 h 236"/>
                <a:gd name="T60" fmla="*/ 39 w 141"/>
                <a:gd name="T61" fmla="*/ 165 h 236"/>
                <a:gd name="T62" fmla="*/ 19 w 141"/>
                <a:gd name="T63" fmla="*/ 153 h 236"/>
                <a:gd name="T64" fmla="*/ 8 w 141"/>
                <a:gd name="T65" fmla="*/ 144 h 236"/>
                <a:gd name="T66" fmla="*/ 1 w 141"/>
                <a:gd name="T67" fmla="*/ 140 h 236"/>
                <a:gd name="T68" fmla="*/ 0 w 141"/>
                <a:gd name="T69" fmla="*/ 132 h 236"/>
                <a:gd name="T70" fmla="*/ 4 w 141"/>
                <a:gd name="T71" fmla="*/ 119 h 236"/>
                <a:gd name="T72" fmla="*/ 14 w 141"/>
                <a:gd name="T73" fmla="*/ 92 h 236"/>
                <a:gd name="T74" fmla="*/ 26 w 141"/>
                <a:gd name="T75" fmla="*/ 48 h 236"/>
                <a:gd name="T76" fmla="*/ 29 w 141"/>
                <a:gd name="T77" fmla="*/ 30 h 236"/>
                <a:gd name="T78" fmla="*/ 29 w 141"/>
                <a:gd name="T79" fmla="*/ 19 h 236"/>
                <a:gd name="T80" fmla="*/ 25 w 141"/>
                <a:gd name="T81" fmla="*/ 13 h 236"/>
                <a:gd name="T82" fmla="*/ 22 w 141"/>
                <a:gd name="T83" fmla="*/ 9 h 236"/>
                <a:gd name="T84" fmla="*/ 25 w 141"/>
                <a:gd name="T85" fmla="*/ 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1" h="236">
                  <a:moveTo>
                    <a:pt x="25" y="4"/>
                  </a:moveTo>
                  <a:lnTo>
                    <a:pt x="25" y="3"/>
                  </a:lnTo>
                  <a:lnTo>
                    <a:pt x="27" y="1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9" y="1"/>
                  </a:lnTo>
                  <a:lnTo>
                    <a:pt x="43" y="4"/>
                  </a:lnTo>
                  <a:lnTo>
                    <a:pt x="47" y="7"/>
                  </a:lnTo>
                  <a:lnTo>
                    <a:pt x="52" y="9"/>
                  </a:lnTo>
                  <a:lnTo>
                    <a:pt x="55" y="12"/>
                  </a:lnTo>
                  <a:lnTo>
                    <a:pt x="59" y="15"/>
                  </a:lnTo>
                  <a:lnTo>
                    <a:pt x="62" y="17"/>
                  </a:lnTo>
                  <a:lnTo>
                    <a:pt x="63" y="19"/>
                  </a:lnTo>
                  <a:lnTo>
                    <a:pt x="64" y="21"/>
                  </a:lnTo>
                  <a:lnTo>
                    <a:pt x="65" y="22"/>
                  </a:lnTo>
                  <a:lnTo>
                    <a:pt x="65" y="25"/>
                  </a:lnTo>
                  <a:lnTo>
                    <a:pt x="64" y="28"/>
                  </a:lnTo>
                  <a:lnTo>
                    <a:pt x="63" y="33"/>
                  </a:lnTo>
                  <a:lnTo>
                    <a:pt x="62" y="38"/>
                  </a:lnTo>
                  <a:lnTo>
                    <a:pt x="59" y="45"/>
                  </a:lnTo>
                  <a:lnTo>
                    <a:pt x="56" y="53"/>
                  </a:lnTo>
                  <a:lnTo>
                    <a:pt x="52" y="61"/>
                  </a:lnTo>
                  <a:lnTo>
                    <a:pt x="50" y="71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40" y="94"/>
                  </a:lnTo>
                  <a:lnTo>
                    <a:pt x="38" y="98"/>
                  </a:lnTo>
                  <a:lnTo>
                    <a:pt x="37" y="103"/>
                  </a:lnTo>
                  <a:lnTo>
                    <a:pt x="35" y="107"/>
                  </a:lnTo>
                  <a:lnTo>
                    <a:pt x="34" y="111"/>
                  </a:lnTo>
                  <a:lnTo>
                    <a:pt x="33" y="115"/>
                  </a:lnTo>
                  <a:lnTo>
                    <a:pt x="31" y="117"/>
                  </a:lnTo>
                  <a:lnTo>
                    <a:pt x="30" y="120"/>
                  </a:lnTo>
                  <a:lnTo>
                    <a:pt x="30" y="123"/>
                  </a:lnTo>
                  <a:lnTo>
                    <a:pt x="29" y="127"/>
                  </a:lnTo>
                  <a:lnTo>
                    <a:pt x="29" y="130"/>
                  </a:lnTo>
                  <a:lnTo>
                    <a:pt x="29" y="132"/>
                  </a:lnTo>
                  <a:lnTo>
                    <a:pt x="30" y="132"/>
                  </a:lnTo>
                  <a:lnTo>
                    <a:pt x="31" y="133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7" y="136"/>
                  </a:lnTo>
                  <a:lnTo>
                    <a:pt x="39" y="137"/>
                  </a:lnTo>
                  <a:lnTo>
                    <a:pt x="43" y="140"/>
                  </a:lnTo>
                  <a:lnTo>
                    <a:pt x="46" y="141"/>
                  </a:lnTo>
                  <a:lnTo>
                    <a:pt x="50" y="144"/>
                  </a:lnTo>
                  <a:lnTo>
                    <a:pt x="55" y="145"/>
                  </a:lnTo>
                  <a:lnTo>
                    <a:pt x="59" y="148"/>
                  </a:lnTo>
                  <a:lnTo>
                    <a:pt x="64" y="150"/>
                  </a:lnTo>
                  <a:lnTo>
                    <a:pt x="69" y="153"/>
                  </a:lnTo>
                  <a:lnTo>
                    <a:pt x="76" y="157"/>
                  </a:lnTo>
                  <a:lnTo>
                    <a:pt x="83" y="159"/>
                  </a:lnTo>
                  <a:lnTo>
                    <a:pt x="89" y="163"/>
                  </a:lnTo>
                  <a:lnTo>
                    <a:pt x="94" y="166"/>
                  </a:lnTo>
                  <a:lnTo>
                    <a:pt x="101" y="170"/>
                  </a:lnTo>
                  <a:lnTo>
                    <a:pt x="106" y="174"/>
                  </a:lnTo>
                  <a:lnTo>
                    <a:pt x="112" y="178"/>
                  </a:lnTo>
                  <a:lnTo>
                    <a:pt x="116" y="180"/>
                  </a:lnTo>
                  <a:lnTo>
                    <a:pt x="119" y="184"/>
                  </a:lnTo>
                  <a:lnTo>
                    <a:pt x="123" y="187"/>
                  </a:lnTo>
                  <a:lnTo>
                    <a:pt x="127" y="191"/>
                  </a:lnTo>
                  <a:lnTo>
                    <a:pt x="130" y="194"/>
                  </a:lnTo>
                  <a:lnTo>
                    <a:pt x="133" y="196"/>
                  </a:lnTo>
                  <a:lnTo>
                    <a:pt x="135" y="199"/>
                  </a:lnTo>
                  <a:lnTo>
                    <a:pt x="137" y="202"/>
                  </a:lnTo>
                  <a:lnTo>
                    <a:pt x="139" y="204"/>
                  </a:lnTo>
                  <a:lnTo>
                    <a:pt x="139" y="207"/>
                  </a:lnTo>
                  <a:lnTo>
                    <a:pt x="141" y="209"/>
                  </a:lnTo>
                  <a:lnTo>
                    <a:pt x="141" y="212"/>
                  </a:lnTo>
                  <a:lnTo>
                    <a:pt x="141" y="217"/>
                  </a:lnTo>
                  <a:lnTo>
                    <a:pt x="141" y="223"/>
                  </a:lnTo>
                  <a:lnTo>
                    <a:pt x="141" y="225"/>
                  </a:lnTo>
                  <a:lnTo>
                    <a:pt x="141" y="229"/>
                  </a:lnTo>
                  <a:lnTo>
                    <a:pt x="141" y="232"/>
                  </a:lnTo>
                  <a:lnTo>
                    <a:pt x="139" y="233"/>
                  </a:lnTo>
                  <a:lnTo>
                    <a:pt x="139" y="234"/>
                  </a:lnTo>
                  <a:lnTo>
                    <a:pt x="138" y="236"/>
                  </a:lnTo>
                  <a:lnTo>
                    <a:pt x="137" y="236"/>
                  </a:lnTo>
                  <a:lnTo>
                    <a:pt x="134" y="236"/>
                  </a:lnTo>
                  <a:lnTo>
                    <a:pt x="130" y="233"/>
                  </a:lnTo>
                  <a:lnTo>
                    <a:pt x="125" y="231"/>
                  </a:lnTo>
                  <a:lnTo>
                    <a:pt x="119" y="227"/>
                  </a:lnTo>
                  <a:lnTo>
                    <a:pt x="113" y="221"/>
                  </a:lnTo>
                  <a:lnTo>
                    <a:pt x="105" y="215"/>
                  </a:lnTo>
                  <a:lnTo>
                    <a:pt x="97" y="207"/>
                  </a:lnTo>
                  <a:lnTo>
                    <a:pt x="87" y="199"/>
                  </a:lnTo>
                  <a:lnTo>
                    <a:pt x="79" y="192"/>
                  </a:lnTo>
                  <a:lnTo>
                    <a:pt x="69" y="186"/>
                  </a:lnTo>
                  <a:lnTo>
                    <a:pt x="62" y="179"/>
                  </a:lnTo>
                  <a:lnTo>
                    <a:pt x="54" y="174"/>
                  </a:lnTo>
                  <a:lnTo>
                    <a:pt x="46" y="169"/>
                  </a:lnTo>
                  <a:lnTo>
                    <a:pt x="39" y="165"/>
                  </a:lnTo>
                  <a:lnTo>
                    <a:pt x="31" y="161"/>
                  </a:lnTo>
                  <a:lnTo>
                    <a:pt x="26" y="157"/>
                  </a:lnTo>
                  <a:lnTo>
                    <a:pt x="19" y="153"/>
                  </a:lnTo>
                  <a:lnTo>
                    <a:pt x="14" y="150"/>
                  </a:lnTo>
                  <a:lnTo>
                    <a:pt x="10" y="146"/>
                  </a:lnTo>
                  <a:lnTo>
                    <a:pt x="8" y="144"/>
                  </a:lnTo>
                  <a:lnTo>
                    <a:pt x="4" y="142"/>
                  </a:lnTo>
                  <a:lnTo>
                    <a:pt x="2" y="141"/>
                  </a:lnTo>
                  <a:lnTo>
                    <a:pt x="1" y="140"/>
                  </a:lnTo>
                  <a:lnTo>
                    <a:pt x="0" y="138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1" y="128"/>
                  </a:lnTo>
                  <a:lnTo>
                    <a:pt x="2" y="124"/>
                  </a:lnTo>
                  <a:lnTo>
                    <a:pt x="4" y="119"/>
                  </a:lnTo>
                  <a:lnTo>
                    <a:pt x="6" y="112"/>
                  </a:lnTo>
                  <a:lnTo>
                    <a:pt x="9" y="105"/>
                  </a:lnTo>
                  <a:lnTo>
                    <a:pt x="14" y="92"/>
                  </a:lnTo>
                  <a:lnTo>
                    <a:pt x="18" y="78"/>
                  </a:lnTo>
                  <a:lnTo>
                    <a:pt x="23" y="63"/>
                  </a:lnTo>
                  <a:lnTo>
                    <a:pt x="26" y="48"/>
                  </a:lnTo>
                  <a:lnTo>
                    <a:pt x="27" y="41"/>
                  </a:lnTo>
                  <a:lnTo>
                    <a:pt x="29" y="36"/>
                  </a:lnTo>
                  <a:lnTo>
                    <a:pt x="29" y="30"/>
                  </a:lnTo>
                  <a:lnTo>
                    <a:pt x="29" y="25"/>
                  </a:lnTo>
                  <a:lnTo>
                    <a:pt x="29" y="21"/>
                  </a:lnTo>
                  <a:lnTo>
                    <a:pt x="29" y="19"/>
                  </a:lnTo>
                  <a:lnTo>
                    <a:pt x="27" y="16"/>
                  </a:lnTo>
                  <a:lnTo>
                    <a:pt x="26" y="15"/>
                  </a:lnTo>
                  <a:lnTo>
                    <a:pt x="25" y="13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9"/>
                  </a:lnTo>
                  <a:lnTo>
                    <a:pt x="22" y="8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5" y="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78"/>
            <p:cNvSpPr/>
            <p:nvPr/>
          </p:nvSpPr>
          <p:spPr bwMode="auto">
            <a:xfrm>
              <a:off x="2790826" y="3663950"/>
              <a:ext cx="350838" cy="100013"/>
            </a:xfrm>
            <a:custGeom>
              <a:avLst/>
              <a:gdLst>
                <a:gd name="T0" fmla="*/ 15 w 221"/>
                <a:gd name="T1" fmla="*/ 39 h 63"/>
                <a:gd name="T2" fmla="*/ 20 w 221"/>
                <a:gd name="T3" fmla="*/ 39 h 63"/>
                <a:gd name="T4" fmla="*/ 27 w 221"/>
                <a:gd name="T5" fmla="*/ 38 h 63"/>
                <a:gd name="T6" fmla="*/ 36 w 221"/>
                <a:gd name="T7" fmla="*/ 35 h 63"/>
                <a:gd name="T8" fmla="*/ 48 w 221"/>
                <a:gd name="T9" fmla="*/ 33 h 63"/>
                <a:gd name="T10" fmla="*/ 61 w 221"/>
                <a:gd name="T11" fmla="*/ 30 h 63"/>
                <a:gd name="T12" fmla="*/ 75 w 221"/>
                <a:gd name="T13" fmla="*/ 26 h 63"/>
                <a:gd name="T14" fmla="*/ 92 w 221"/>
                <a:gd name="T15" fmla="*/ 22 h 63"/>
                <a:gd name="T16" fmla="*/ 111 w 221"/>
                <a:gd name="T17" fmla="*/ 17 h 63"/>
                <a:gd name="T18" fmla="*/ 127 w 221"/>
                <a:gd name="T19" fmla="*/ 13 h 63"/>
                <a:gd name="T20" fmla="*/ 142 w 221"/>
                <a:gd name="T21" fmla="*/ 9 h 63"/>
                <a:gd name="T22" fmla="*/ 156 w 221"/>
                <a:gd name="T23" fmla="*/ 5 h 63"/>
                <a:gd name="T24" fmla="*/ 167 w 221"/>
                <a:gd name="T25" fmla="*/ 2 h 63"/>
                <a:gd name="T26" fmla="*/ 177 w 221"/>
                <a:gd name="T27" fmla="*/ 1 h 63"/>
                <a:gd name="T28" fmla="*/ 184 w 221"/>
                <a:gd name="T29" fmla="*/ 1 h 63"/>
                <a:gd name="T30" fmla="*/ 191 w 221"/>
                <a:gd name="T31" fmla="*/ 1 h 63"/>
                <a:gd name="T32" fmla="*/ 202 w 221"/>
                <a:gd name="T33" fmla="*/ 2 h 63"/>
                <a:gd name="T34" fmla="*/ 211 w 221"/>
                <a:gd name="T35" fmla="*/ 8 h 63"/>
                <a:gd name="T36" fmla="*/ 216 w 221"/>
                <a:gd name="T37" fmla="*/ 12 h 63"/>
                <a:gd name="T38" fmla="*/ 220 w 221"/>
                <a:gd name="T39" fmla="*/ 17 h 63"/>
                <a:gd name="T40" fmla="*/ 221 w 221"/>
                <a:gd name="T41" fmla="*/ 22 h 63"/>
                <a:gd name="T42" fmla="*/ 221 w 221"/>
                <a:gd name="T43" fmla="*/ 26 h 63"/>
                <a:gd name="T44" fmla="*/ 220 w 221"/>
                <a:gd name="T45" fmla="*/ 29 h 63"/>
                <a:gd name="T46" fmla="*/ 215 w 221"/>
                <a:gd name="T47" fmla="*/ 30 h 63"/>
                <a:gd name="T48" fmla="*/ 207 w 221"/>
                <a:gd name="T49" fmla="*/ 33 h 63"/>
                <a:gd name="T50" fmla="*/ 192 w 221"/>
                <a:gd name="T51" fmla="*/ 35 h 63"/>
                <a:gd name="T52" fmla="*/ 174 w 221"/>
                <a:gd name="T53" fmla="*/ 38 h 63"/>
                <a:gd name="T54" fmla="*/ 140 w 221"/>
                <a:gd name="T55" fmla="*/ 44 h 63"/>
                <a:gd name="T56" fmla="*/ 95 w 221"/>
                <a:gd name="T57" fmla="*/ 51 h 63"/>
                <a:gd name="T58" fmla="*/ 61 w 221"/>
                <a:gd name="T59" fmla="*/ 58 h 63"/>
                <a:gd name="T60" fmla="*/ 41 w 221"/>
                <a:gd name="T61" fmla="*/ 60 h 63"/>
                <a:gd name="T62" fmla="*/ 23 w 221"/>
                <a:gd name="T63" fmla="*/ 63 h 63"/>
                <a:gd name="T64" fmla="*/ 7 w 221"/>
                <a:gd name="T65" fmla="*/ 63 h 63"/>
                <a:gd name="T66" fmla="*/ 13 w 221"/>
                <a:gd name="T67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1" h="63">
                  <a:moveTo>
                    <a:pt x="13" y="40"/>
                  </a:moveTo>
                  <a:lnTo>
                    <a:pt x="15" y="39"/>
                  </a:lnTo>
                  <a:lnTo>
                    <a:pt x="17" y="39"/>
                  </a:lnTo>
                  <a:lnTo>
                    <a:pt x="20" y="39"/>
                  </a:lnTo>
                  <a:lnTo>
                    <a:pt x="24" y="38"/>
                  </a:lnTo>
                  <a:lnTo>
                    <a:pt x="27" y="38"/>
                  </a:lnTo>
                  <a:lnTo>
                    <a:pt x="32" y="37"/>
                  </a:lnTo>
                  <a:lnTo>
                    <a:pt x="36" y="35"/>
                  </a:lnTo>
                  <a:lnTo>
                    <a:pt x="41" y="34"/>
                  </a:lnTo>
                  <a:lnTo>
                    <a:pt x="48" y="33"/>
                  </a:lnTo>
                  <a:lnTo>
                    <a:pt x="54" y="31"/>
                  </a:lnTo>
                  <a:lnTo>
                    <a:pt x="61" y="30"/>
                  </a:lnTo>
                  <a:lnTo>
                    <a:pt x="67" y="27"/>
                  </a:lnTo>
                  <a:lnTo>
                    <a:pt x="75" y="26"/>
                  </a:lnTo>
                  <a:lnTo>
                    <a:pt x="83" y="23"/>
                  </a:lnTo>
                  <a:lnTo>
                    <a:pt x="92" y="22"/>
                  </a:lnTo>
                  <a:lnTo>
                    <a:pt x="102" y="19"/>
                  </a:lnTo>
                  <a:lnTo>
                    <a:pt x="111" y="17"/>
                  </a:lnTo>
                  <a:lnTo>
                    <a:pt x="119" y="14"/>
                  </a:lnTo>
                  <a:lnTo>
                    <a:pt x="127" y="13"/>
                  </a:lnTo>
                  <a:lnTo>
                    <a:pt x="134" y="10"/>
                  </a:lnTo>
                  <a:lnTo>
                    <a:pt x="142" y="9"/>
                  </a:lnTo>
                  <a:lnTo>
                    <a:pt x="149" y="6"/>
                  </a:lnTo>
                  <a:lnTo>
                    <a:pt x="156" y="5"/>
                  </a:lnTo>
                  <a:lnTo>
                    <a:pt x="161" y="4"/>
                  </a:lnTo>
                  <a:lnTo>
                    <a:pt x="167" y="2"/>
                  </a:lnTo>
                  <a:lnTo>
                    <a:pt x="173" y="2"/>
                  </a:lnTo>
                  <a:lnTo>
                    <a:pt x="177" y="1"/>
                  </a:lnTo>
                  <a:lnTo>
                    <a:pt x="182" y="1"/>
                  </a:lnTo>
                  <a:lnTo>
                    <a:pt x="184" y="1"/>
                  </a:lnTo>
                  <a:lnTo>
                    <a:pt x="188" y="0"/>
                  </a:lnTo>
                  <a:lnTo>
                    <a:pt x="191" y="1"/>
                  </a:lnTo>
                  <a:lnTo>
                    <a:pt x="194" y="1"/>
                  </a:lnTo>
                  <a:lnTo>
                    <a:pt x="202" y="2"/>
                  </a:lnTo>
                  <a:lnTo>
                    <a:pt x="208" y="5"/>
                  </a:lnTo>
                  <a:lnTo>
                    <a:pt x="211" y="8"/>
                  </a:lnTo>
                  <a:lnTo>
                    <a:pt x="213" y="9"/>
                  </a:lnTo>
                  <a:lnTo>
                    <a:pt x="216" y="12"/>
                  </a:lnTo>
                  <a:lnTo>
                    <a:pt x="217" y="14"/>
                  </a:lnTo>
                  <a:lnTo>
                    <a:pt x="220" y="17"/>
                  </a:lnTo>
                  <a:lnTo>
                    <a:pt x="220" y="19"/>
                  </a:lnTo>
                  <a:lnTo>
                    <a:pt x="221" y="22"/>
                  </a:lnTo>
                  <a:lnTo>
                    <a:pt x="221" y="23"/>
                  </a:lnTo>
                  <a:lnTo>
                    <a:pt x="221" y="26"/>
                  </a:lnTo>
                  <a:lnTo>
                    <a:pt x="220" y="27"/>
                  </a:lnTo>
                  <a:lnTo>
                    <a:pt x="220" y="29"/>
                  </a:lnTo>
                  <a:lnTo>
                    <a:pt x="217" y="30"/>
                  </a:lnTo>
                  <a:lnTo>
                    <a:pt x="215" y="30"/>
                  </a:lnTo>
                  <a:lnTo>
                    <a:pt x="211" y="31"/>
                  </a:lnTo>
                  <a:lnTo>
                    <a:pt x="207" y="33"/>
                  </a:lnTo>
                  <a:lnTo>
                    <a:pt x="200" y="34"/>
                  </a:lnTo>
                  <a:lnTo>
                    <a:pt x="192" y="35"/>
                  </a:lnTo>
                  <a:lnTo>
                    <a:pt x="184" y="37"/>
                  </a:lnTo>
                  <a:lnTo>
                    <a:pt x="174" y="38"/>
                  </a:lnTo>
                  <a:lnTo>
                    <a:pt x="163" y="40"/>
                  </a:lnTo>
                  <a:lnTo>
                    <a:pt x="140" y="44"/>
                  </a:lnTo>
                  <a:lnTo>
                    <a:pt x="117" y="47"/>
                  </a:lnTo>
                  <a:lnTo>
                    <a:pt x="95" y="51"/>
                  </a:lnTo>
                  <a:lnTo>
                    <a:pt x="73" y="55"/>
                  </a:lnTo>
                  <a:lnTo>
                    <a:pt x="61" y="58"/>
                  </a:lnTo>
                  <a:lnTo>
                    <a:pt x="50" y="59"/>
                  </a:lnTo>
                  <a:lnTo>
                    <a:pt x="41" y="60"/>
                  </a:lnTo>
                  <a:lnTo>
                    <a:pt x="32" y="62"/>
                  </a:lnTo>
                  <a:lnTo>
                    <a:pt x="23" y="63"/>
                  </a:lnTo>
                  <a:lnTo>
                    <a:pt x="15" y="63"/>
                  </a:lnTo>
                  <a:lnTo>
                    <a:pt x="7" y="63"/>
                  </a:lnTo>
                  <a:lnTo>
                    <a:pt x="0" y="63"/>
                  </a:lnTo>
                  <a:lnTo>
                    <a:pt x="13" y="40"/>
                  </a:lnTo>
                  <a:lnTo>
                    <a:pt x="13" y="4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79"/>
            <p:cNvSpPr/>
            <p:nvPr/>
          </p:nvSpPr>
          <p:spPr bwMode="auto">
            <a:xfrm>
              <a:off x="2692401" y="3743325"/>
              <a:ext cx="276225" cy="458788"/>
            </a:xfrm>
            <a:custGeom>
              <a:avLst/>
              <a:gdLst>
                <a:gd name="T0" fmla="*/ 0 w 174"/>
                <a:gd name="T1" fmla="*/ 288 h 289"/>
                <a:gd name="T2" fmla="*/ 3 w 174"/>
                <a:gd name="T3" fmla="*/ 283 h 289"/>
                <a:gd name="T4" fmla="*/ 11 w 174"/>
                <a:gd name="T5" fmla="*/ 275 h 289"/>
                <a:gd name="T6" fmla="*/ 23 w 174"/>
                <a:gd name="T7" fmla="*/ 264 h 289"/>
                <a:gd name="T8" fmla="*/ 38 w 174"/>
                <a:gd name="T9" fmla="*/ 251 h 289"/>
                <a:gd name="T10" fmla="*/ 53 w 174"/>
                <a:gd name="T11" fmla="*/ 237 h 289"/>
                <a:gd name="T12" fmla="*/ 67 w 174"/>
                <a:gd name="T13" fmla="*/ 220 h 289"/>
                <a:gd name="T14" fmla="*/ 82 w 174"/>
                <a:gd name="T15" fmla="*/ 201 h 289"/>
                <a:gd name="T16" fmla="*/ 94 w 174"/>
                <a:gd name="T17" fmla="*/ 180 h 289"/>
                <a:gd name="T18" fmla="*/ 106 w 174"/>
                <a:gd name="T19" fmla="*/ 159 h 289"/>
                <a:gd name="T20" fmla="*/ 114 w 174"/>
                <a:gd name="T21" fmla="*/ 139 h 289"/>
                <a:gd name="T22" fmla="*/ 121 w 174"/>
                <a:gd name="T23" fmla="*/ 120 h 289"/>
                <a:gd name="T24" fmla="*/ 127 w 174"/>
                <a:gd name="T25" fmla="*/ 100 h 289"/>
                <a:gd name="T26" fmla="*/ 129 w 174"/>
                <a:gd name="T27" fmla="*/ 77 h 289"/>
                <a:gd name="T28" fmla="*/ 131 w 174"/>
                <a:gd name="T29" fmla="*/ 51 h 289"/>
                <a:gd name="T30" fmla="*/ 131 w 174"/>
                <a:gd name="T31" fmla="*/ 18 h 289"/>
                <a:gd name="T32" fmla="*/ 135 w 174"/>
                <a:gd name="T33" fmla="*/ 5 h 289"/>
                <a:gd name="T34" fmla="*/ 144 w 174"/>
                <a:gd name="T35" fmla="*/ 13 h 289"/>
                <a:gd name="T36" fmla="*/ 156 w 174"/>
                <a:gd name="T37" fmla="*/ 22 h 289"/>
                <a:gd name="T38" fmla="*/ 166 w 174"/>
                <a:gd name="T39" fmla="*/ 33 h 289"/>
                <a:gd name="T40" fmla="*/ 171 w 174"/>
                <a:gd name="T41" fmla="*/ 38 h 289"/>
                <a:gd name="T42" fmla="*/ 174 w 174"/>
                <a:gd name="T43" fmla="*/ 42 h 289"/>
                <a:gd name="T44" fmla="*/ 173 w 174"/>
                <a:gd name="T45" fmla="*/ 51 h 289"/>
                <a:gd name="T46" fmla="*/ 170 w 174"/>
                <a:gd name="T47" fmla="*/ 64 h 289"/>
                <a:gd name="T48" fmla="*/ 166 w 174"/>
                <a:gd name="T49" fmla="*/ 81 h 289"/>
                <a:gd name="T50" fmla="*/ 160 w 174"/>
                <a:gd name="T51" fmla="*/ 102 h 289"/>
                <a:gd name="T52" fmla="*/ 152 w 174"/>
                <a:gd name="T53" fmla="*/ 125 h 289"/>
                <a:gd name="T54" fmla="*/ 142 w 174"/>
                <a:gd name="T55" fmla="*/ 148 h 289"/>
                <a:gd name="T56" fmla="*/ 131 w 174"/>
                <a:gd name="T57" fmla="*/ 172 h 289"/>
                <a:gd name="T58" fmla="*/ 117 w 174"/>
                <a:gd name="T59" fmla="*/ 197 h 289"/>
                <a:gd name="T60" fmla="*/ 100 w 174"/>
                <a:gd name="T61" fmla="*/ 221 h 289"/>
                <a:gd name="T62" fmla="*/ 82 w 174"/>
                <a:gd name="T63" fmla="*/ 242 h 289"/>
                <a:gd name="T64" fmla="*/ 61 w 174"/>
                <a:gd name="T65" fmla="*/ 259 h 289"/>
                <a:gd name="T66" fmla="*/ 44 w 174"/>
                <a:gd name="T67" fmla="*/ 270 h 289"/>
                <a:gd name="T68" fmla="*/ 33 w 174"/>
                <a:gd name="T69" fmla="*/ 275 h 289"/>
                <a:gd name="T70" fmla="*/ 24 w 174"/>
                <a:gd name="T71" fmla="*/ 280 h 289"/>
                <a:gd name="T72" fmla="*/ 17 w 174"/>
                <a:gd name="T73" fmla="*/ 284 h 289"/>
                <a:gd name="T74" fmla="*/ 11 w 174"/>
                <a:gd name="T75" fmla="*/ 287 h 289"/>
                <a:gd name="T76" fmla="*/ 4 w 174"/>
                <a:gd name="T77" fmla="*/ 289 h 289"/>
                <a:gd name="T78" fmla="*/ 0 w 174"/>
                <a:gd name="T7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4" h="289">
                  <a:moveTo>
                    <a:pt x="0" y="289"/>
                  </a:moveTo>
                  <a:lnTo>
                    <a:pt x="0" y="288"/>
                  </a:lnTo>
                  <a:lnTo>
                    <a:pt x="0" y="287"/>
                  </a:lnTo>
                  <a:lnTo>
                    <a:pt x="3" y="283"/>
                  </a:lnTo>
                  <a:lnTo>
                    <a:pt x="6" y="280"/>
                  </a:lnTo>
                  <a:lnTo>
                    <a:pt x="11" y="275"/>
                  </a:lnTo>
                  <a:lnTo>
                    <a:pt x="16" y="271"/>
                  </a:lnTo>
                  <a:lnTo>
                    <a:pt x="23" y="264"/>
                  </a:lnTo>
                  <a:lnTo>
                    <a:pt x="31" y="258"/>
                  </a:lnTo>
                  <a:lnTo>
                    <a:pt x="38" y="251"/>
                  </a:lnTo>
                  <a:lnTo>
                    <a:pt x="46" y="243"/>
                  </a:lnTo>
                  <a:lnTo>
                    <a:pt x="53" y="237"/>
                  </a:lnTo>
                  <a:lnTo>
                    <a:pt x="61" y="229"/>
                  </a:lnTo>
                  <a:lnTo>
                    <a:pt x="67" y="220"/>
                  </a:lnTo>
                  <a:lnTo>
                    <a:pt x="74" y="210"/>
                  </a:lnTo>
                  <a:lnTo>
                    <a:pt x="82" y="201"/>
                  </a:lnTo>
                  <a:lnTo>
                    <a:pt x="89" y="191"/>
                  </a:lnTo>
                  <a:lnTo>
                    <a:pt x="94" y="180"/>
                  </a:lnTo>
                  <a:lnTo>
                    <a:pt x="100" y="170"/>
                  </a:lnTo>
                  <a:lnTo>
                    <a:pt x="106" y="159"/>
                  </a:lnTo>
                  <a:lnTo>
                    <a:pt x="110" y="148"/>
                  </a:lnTo>
                  <a:lnTo>
                    <a:pt x="114" y="139"/>
                  </a:lnTo>
                  <a:lnTo>
                    <a:pt x="117" y="129"/>
                  </a:lnTo>
                  <a:lnTo>
                    <a:pt x="121" y="120"/>
                  </a:lnTo>
                  <a:lnTo>
                    <a:pt x="124" y="110"/>
                  </a:lnTo>
                  <a:lnTo>
                    <a:pt x="127" y="100"/>
                  </a:lnTo>
                  <a:lnTo>
                    <a:pt x="128" y="89"/>
                  </a:lnTo>
                  <a:lnTo>
                    <a:pt x="129" y="77"/>
                  </a:lnTo>
                  <a:lnTo>
                    <a:pt x="131" y="64"/>
                  </a:lnTo>
                  <a:lnTo>
                    <a:pt x="131" y="51"/>
                  </a:lnTo>
                  <a:lnTo>
                    <a:pt x="131" y="35"/>
                  </a:lnTo>
                  <a:lnTo>
                    <a:pt x="131" y="18"/>
                  </a:lnTo>
                  <a:lnTo>
                    <a:pt x="129" y="0"/>
                  </a:lnTo>
                  <a:lnTo>
                    <a:pt x="135" y="5"/>
                  </a:lnTo>
                  <a:lnTo>
                    <a:pt x="140" y="9"/>
                  </a:lnTo>
                  <a:lnTo>
                    <a:pt x="144" y="13"/>
                  </a:lnTo>
                  <a:lnTo>
                    <a:pt x="148" y="15"/>
                  </a:lnTo>
                  <a:lnTo>
                    <a:pt x="156" y="22"/>
                  </a:lnTo>
                  <a:lnTo>
                    <a:pt x="161" y="27"/>
                  </a:lnTo>
                  <a:lnTo>
                    <a:pt x="166" y="33"/>
                  </a:lnTo>
                  <a:lnTo>
                    <a:pt x="170" y="35"/>
                  </a:lnTo>
                  <a:lnTo>
                    <a:pt x="171" y="38"/>
                  </a:lnTo>
                  <a:lnTo>
                    <a:pt x="174" y="39"/>
                  </a:lnTo>
                  <a:lnTo>
                    <a:pt x="174" y="42"/>
                  </a:lnTo>
                  <a:lnTo>
                    <a:pt x="173" y="46"/>
                  </a:lnTo>
                  <a:lnTo>
                    <a:pt x="173" y="51"/>
                  </a:lnTo>
                  <a:lnTo>
                    <a:pt x="171" y="56"/>
                  </a:lnTo>
                  <a:lnTo>
                    <a:pt x="170" y="64"/>
                  </a:lnTo>
                  <a:lnTo>
                    <a:pt x="168" y="72"/>
                  </a:lnTo>
                  <a:lnTo>
                    <a:pt x="166" y="81"/>
                  </a:lnTo>
                  <a:lnTo>
                    <a:pt x="164" y="92"/>
                  </a:lnTo>
                  <a:lnTo>
                    <a:pt x="160" y="102"/>
                  </a:lnTo>
                  <a:lnTo>
                    <a:pt x="157" y="113"/>
                  </a:lnTo>
                  <a:lnTo>
                    <a:pt x="152" y="125"/>
                  </a:lnTo>
                  <a:lnTo>
                    <a:pt x="148" y="137"/>
                  </a:lnTo>
                  <a:lnTo>
                    <a:pt x="142" y="148"/>
                  </a:lnTo>
                  <a:lnTo>
                    <a:pt x="137" y="160"/>
                  </a:lnTo>
                  <a:lnTo>
                    <a:pt x="131" y="172"/>
                  </a:lnTo>
                  <a:lnTo>
                    <a:pt x="124" y="185"/>
                  </a:lnTo>
                  <a:lnTo>
                    <a:pt x="117" y="197"/>
                  </a:lnTo>
                  <a:lnTo>
                    <a:pt x="110" y="209"/>
                  </a:lnTo>
                  <a:lnTo>
                    <a:pt x="100" y="221"/>
                  </a:lnTo>
                  <a:lnTo>
                    <a:pt x="91" y="231"/>
                  </a:lnTo>
                  <a:lnTo>
                    <a:pt x="82" y="242"/>
                  </a:lnTo>
                  <a:lnTo>
                    <a:pt x="71" y="250"/>
                  </a:lnTo>
                  <a:lnTo>
                    <a:pt x="61" y="259"/>
                  </a:lnTo>
                  <a:lnTo>
                    <a:pt x="49" y="266"/>
                  </a:lnTo>
                  <a:lnTo>
                    <a:pt x="44" y="270"/>
                  </a:lnTo>
                  <a:lnTo>
                    <a:pt x="38" y="272"/>
                  </a:lnTo>
                  <a:lnTo>
                    <a:pt x="33" y="275"/>
                  </a:lnTo>
                  <a:lnTo>
                    <a:pt x="29" y="278"/>
                  </a:lnTo>
                  <a:lnTo>
                    <a:pt x="24" y="280"/>
                  </a:lnTo>
                  <a:lnTo>
                    <a:pt x="21" y="283"/>
                  </a:lnTo>
                  <a:lnTo>
                    <a:pt x="17" y="284"/>
                  </a:lnTo>
                  <a:lnTo>
                    <a:pt x="13" y="285"/>
                  </a:lnTo>
                  <a:lnTo>
                    <a:pt x="11" y="287"/>
                  </a:lnTo>
                  <a:lnTo>
                    <a:pt x="8" y="288"/>
                  </a:lnTo>
                  <a:lnTo>
                    <a:pt x="4" y="289"/>
                  </a:lnTo>
                  <a:lnTo>
                    <a:pt x="2" y="289"/>
                  </a:lnTo>
                  <a:lnTo>
                    <a:pt x="0" y="289"/>
                  </a:lnTo>
                  <a:lnTo>
                    <a:pt x="0" y="28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80"/>
            <p:cNvSpPr/>
            <p:nvPr/>
          </p:nvSpPr>
          <p:spPr bwMode="auto">
            <a:xfrm>
              <a:off x="2741613" y="3863975"/>
              <a:ext cx="492125" cy="381000"/>
            </a:xfrm>
            <a:custGeom>
              <a:avLst/>
              <a:gdLst>
                <a:gd name="T0" fmla="*/ 201 w 310"/>
                <a:gd name="T1" fmla="*/ 237 h 240"/>
                <a:gd name="T2" fmla="*/ 190 w 310"/>
                <a:gd name="T3" fmla="*/ 233 h 240"/>
                <a:gd name="T4" fmla="*/ 184 w 310"/>
                <a:gd name="T5" fmla="*/ 229 h 240"/>
                <a:gd name="T6" fmla="*/ 177 w 310"/>
                <a:gd name="T7" fmla="*/ 223 h 240"/>
                <a:gd name="T8" fmla="*/ 168 w 310"/>
                <a:gd name="T9" fmla="*/ 211 h 240"/>
                <a:gd name="T10" fmla="*/ 155 w 310"/>
                <a:gd name="T11" fmla="*/ 198 h 240"/>
                <a:gd name="T12" fmla="*/ 139 w 310"/>
                <a:gd name="T13" fmla="*/ 179 h 240"/>
                <a:gd name="T14" fmla="*/ 119 w 310"/>
                <a:gd name="T15" fmla="*/ 158 h 240"/>
                <a:gd name="T16" fmla="*/ 100 w 310"/>
                <a:gd name="T17" fmla="*/ 134 h 240"/>
                <a:gd name="T18" fmla="*/ 79 w 310"/>
                <a:gd name="T19" fmla="*/ 109 h 240"/>
                <a:gd name="T20" fmla="*/ 58 w 310"/>
                <a:gd name="T21" fmla="*/ 82 h 240"/>
                <a:gd name="T22" fmla="*/ 42 w 310"/>
                <a:gd name="T23" fmla="*/ 61 h 240"/>
                <a:gd name="T24" fmla="*/ 31 w 310"/>
                <a:gd name="T25" fmla="*/ 49 h 240"/>
                <a:gd name="T26" fmla="*/ 22 w 310"/>
                <a:gd name="T27" fmla="*/ 37 h 240"/>
                <a:gd name="T28" fmla="*/ 15 w 310"/>
                <a:gd name="T29" fmla="*/ 28 h 240"/>
                <a:gd name="T30" fmla="*/ 9 w 310"/>
                <a:gd name="T31" fmla="*/ 18 h 240"/>
                <a:gd name="T32" fmla="*/ 5 w 310"/>
                <a:gd name="T33" fmla="*/ 12 h 240"/>
                <a:gd name="T34" fmla="*/ 2 w 310"/>
                <a:gd name="T35" fmla="*/ 5 h 240"/>
                <a:gd name="T36" fmla="*/ 1 w 310"/>
                <a:gd name="T37" fmla="*/ 1 h 240"/>
                <a:gd name="T38" fmla="*/ 6 w 310"/>
                <a:gd name="T39" fmla="*/ 0 h 240"/>
                <a:gd name="T40" fmla="*/ 18 w 310"/>
                <a:gd name="T41" fmla="*/ 4 h 240"/>
                <a:gd name="T42" fmla="*/ 27 w 310"/>
                <a:gd name="T43" fmla="*/ 11 h 240"/>
                <a:gd name="T44" fmla="*/ 36 w 310"/>
                <a:gd name="T45" fmla="*/ 22 h 240"/>
                <a:gd name="T46" fmla="*/ 51 w 310"/>
                <a:gd name="T47" fmla="*/ 37 h 240"/>
                <a:gd name="T48" fmla="*/ 69 w 310"/>
                <a:gd name="T49" fmla="*/ 58 h 240"/>
                <a:gd name="T50" fmla="*/ 90 w 310"/>
                <a:gd name="T51" fmla="*/ 83 h 240"/>
                <a:gd name="T52" fmla="*/ 111 w 310"/>
                <a:gd name="T53" fmla="*/ 105 h 240"/>
                <a:gd name="T54" fmla="*/ 133 w 310"/>
                <a:gd name="T55" fmla="*/ 126 h 240"/>
                <a:gd name="T56" fmla="*/ 152 w 310"/>
                <a:gd name="T57" fmla="*/ 144 h 240"/>
                <a:gd name="T58" fmla="*/ 169 w 310"/>
                <a:gd name="T59" fmla="*/ 158 h 240"/>
                <a:gd name="T60" fmla="*/ 190 w 310"/>
                <a:gd name="T61" fmla="*/ 171 h 240"/>
                <a:gd name="T62" fmla="*/ 213 w 310"/>
                <a:gd name="T63" fmla="*/ 184 h 240"/>
                <a:gd name="T64" fmla="*/ 239 w 310"/>
                <a:gd name="T65" fmla="*/ 195 h 240"/>
                <a:gd name="T66" fmla="*/ 260 w 310"/>
                <a:gd name="T67" fmla="*/ 203 h 240"/>
                <a:gd name="T68" fmla="*/ 273 w 310"/>
                <a:gd name="T69" fmla="*/ 208 h 240"/>
                <a:gd name="T70" fmla="*/ 284 w 310"/>
                <a:gd name="T71" fmla="*/ 212 h 240"/>
                <a:gd name="T72" fmla="*/ 293 w 310"/>
                <a:gd name="T73" fmla="*/ 216 h 240"/>
                <a:gd name="T74" fmla="*/ 300 w 310"/>
                <a:gd name="T75" fmla="*/ 220 h 240"/>
                <a:gd name="T76" fmla="*/ 305 w 310"/>
                <a:gd name="T77" fmla="*/ 223 h 240"/>
                <a:gd name="T78" fmla="*/ 309 w 310"/>
                <a:gd name="T79" fmla="*/ 225 h 240"/>
                <a:gd name="T80" fmla="*/ 310 w 310"/>
                <a:gd name="T81" fmla="*/ 228 h 240"/>
                <a:gd name="T82" fmla="*/ 310 w 310"/>
                <a:gd name="T83" fmla="*/ 229 h 240"/>
                <a:gd name="T84" fmla="*/ 309 w 310"/>
                <a:gd name="T85" fmla="*/ 230 h 240"/>
                <a:gd name="T86" fmla="*/ 306 w 310"/>
                <a:gd name="T87" fmla="*/ 232 h 240"/>
                <a:gd name="T88" fmla="*/ 302 w 310"/>
                <a:gd name="T89" fmla="*/ 233 h 240"/>
                <a:gd name="T90" fmla="*/ 297 w 310"/>
                <a:gd name="T91" fmla="*/ 233 h 240"/>
                <a:gd name="T92" fmla="*/ 285 w 310"/>
                <a:gd name="T93" fmla="*/ 234 h 240"/>
                <a:gd name="T94" fmla="*/ 267 w 310"/>
                <a:gd name="T95" fmla="*/ 237 h 240"/>
                <a:gd name="T96" fmla="*/ 246 w 310"/>
                <a:gd name="T97" fmla="*/ 238 h 240"/>
                <a:gd name="T98" fmla="*/ 229 w 310"/>
                <a:gd name="T99" fmla="*/ 240 h 240"/>
                <a:gd name="T100" fmla="*/ 215 w 310"/>
                <a:gd name="T101" fmla="*/ 240 h 240"/>
                <a:gd name="T102" fmla="*/ 208 w 310"/>
                <a:gd name="T103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0" h="240">
                  <a:moveTo>
                    <a:pt x="208" y="240"/>
                  </a:moveTo>
                  <a:lnTo>
                    <a:pt x="201" y="237"/>
                  </a:lnTo>
                  <a:lnTo>
                    <a:pt x="194" y="234"/>
                  </a:lnTo>
                  <a:lnTo>
                    <a:pt x="190" y="233"/>
                  </a:lnTo>
                  <a:lnTo>
                    <a:pt x="188" y="232"/>
                  </a:lnTo>
                  <a:lnTo>
                    <a:pt x="184" y="229"/>
                  </a:lnTo>
                  <a:lnTo>
                    <a:pt x="181" y="227"/>
                  </a:lnTo>
                  <a:lnTo>
                    <a:pt x="177" y="223"/>
                  </a:lnTo>
                  <a:lnTo>
                    <a:pt x="173" y="217"/>
                  </a:lnTo>
                  <a:lnTo>
                    <a:pt x="168" y="211"/>
                  </a:lnTo>
                  <a:lnTo>
                    <a:pt x="162" y="204"/>
                  </a:lnTo>
                  <a:lnTo>
                    <a:pt x="155" y="198"/>
                  </a:lnTo>
                  <a:lnTo>
                    <a:pt x="147" y="188"/>
                  </a:lnTo>
                  <a:lnTo>
                    <a:pt x="139" y="179"/>
                  </a:lnTo>
                  <a:lnTo>
                    <a:pt x="130" y="169"/>
                  </a:lnTo>
                  <a:lnTo>
                    <a:pt x="119" y="158"/>
                  </a:lnTo>
                  <a:lnTo>
                    <a:pt x="110" y="146"/>
                  </a:lnTo>
                  <a:lnTo>
                    <a:pt x="100" y="134"/>
                  </a:lnTo>
                  <a:lnTo>
                    <a:pt x="89" y="123"/>
                  </a:lnTo>
                  <a:lnTo>
                    <a:pt x="79" y="109"/>
                  </a:lnTo>
                  <a:lnTo>
                    <a:pt x="68" y="96"/>
                  </a:lnTo>
                  <a:lnTo>
                    <a:pt x="58" y="82"/>
                  </a:lnTo>
                  <a:lnTo>
                    <a:pt x="47" y="67"/>
                  </a:lnTo>
                  <a:lnTo>
                    <a:pt x="42" y="61"/>
                  </a:lnTo>
                  <a:lnTo>
                    <a:pt x="36" y="54"/>
                  </a:lnTo>
                  <a:lnTo>
                    <a:pt x="31" y="49"/>
                  </a:lnTo>
                  <a:lnTo>
                    <a:pt x="26" y="42"/>
                  </a:lnTo>
                  <a:lnTo>
                    <a:pt x="22" y="37"/>
                  </a:lnTo>
                  <a:lnTo>
                    <a:pt x="18" y="32"/>
                  </a:lnTo>
                  <a:lnTo>
                    <a:pt x="15" y="28"/>
                  </a:lnTo>
                  <a:lnTo>
                    <a:pt x="11" y="22"/>
                  </a:lnTo>
                  <a:lnTo>
                    <a:pt x="9" y="18"/>
                  </a:lnTo>
                  <a:lnTo>
                    <a:pt x="6" y="15"/>
                  </a:lnTo>
                  <a:lnTo>
                    <a:pt x="5" y="12"/>
                  </a:lnTo>
                  <a:lnTo>
                    <a:pt x="4" y="8"/>
                  </a:lnTo>
                  <a:lnTo>
                    <a:pt x="2" y="5"/>
                  </a:lnTo>
                  <a:lnTo>
                    <a:pt x="1" y="4"/>
                  </a:lnTo>
                  <a:lnTo>
                    <a:pt x="1" y="1"/>
                  </a:lnTo>
                  <a:lnTo>
                    <a:pt x="0" y="0"/>
                  </a:lnTo>
                  <a:lnTo>
                    <a:pt x="6" y="0"/>
                  </a:lnTo>
                  <a:lnTo>
                    <a:pt x="11" y="1"/>
                  </a:lnTo>
                  <a:lnTo>
                    <a:pt x="18" y="4"/>
                  </a:lnTo>
                  <a:lnTo>
                    <a:pt x="23" y="8"/>
                  </a:lnTo>
                  <a:lnTo>
                    <a:pt x="27" y="11"/>
                  </a:lnTo>
                  <a:lnTo>
                    <a:pt x="31" y="16"/>
                  </a:lnTo>
                  <a:lnTo>
                    <a:pt x="36" y="22"/>
                  </a:lnTo>
                  <a:lnTo>
                    <a:pt x="43" y="29"/>
                  </a:lnTo>
                  <a:lnTo>
                    <a:pt x="51" y="37"/>
                  </a:lnTo>
                  <a:lnTo>
                    <a:pt x="60" y="47"/>
                  </a:lnTo>
                  <a:lnTo>
                    <a:pt x="69" y="58"/>
                  </a:lnTo>
                  <a:lnTo>
                    <a:pt x="80" y="70"/>
                  </a:lnTo>
                  <a:lnTo>
                    <a:pt x="90" y="83"/>
                  </a:lnTo>
                  <a:lnTo>
                    <a:pt x="101" y="95"/>
                  </a:lnTo>
                  <a:lnTo>
                    <a:pt x="111" y="105"/>
                  </a:lnTo>
                  <a:lnTo>
                    <a:pt x="122" y="116"/>
                  </a:lnTo>
                  <a:lnTo>
                    <a:pt x="133" y="126"/>
                  </a:lnTo>
                  <a:lnTo>
                    <a:pt x="142" y="136"/>
                  </a:lnTo>
                  <a:lnTo>
                    <a:pt x="152" y="144"/>
                  </a:lnTo>
                  <a:lnTo>
                    <a:pt x="160" y="151"/>
                  </a:lnTo>
                  <a:lnTo>
                    <a:pt x="169" y="158"/>
                  </a:lnTo>
                  <a:lnTo>
                    <a:pt x="180" y="165"/>
                  </a:lnTo>
                  <a:lnTo>
                    <a:pt x="190" y="171"/>
                  </a:lnTo>
                  <a:lnTo>
                    <a:pt x="201" y="178"/>
                  </a:lnTo>
                  <a:lnTo>
                    <a:pt x="213" y="184"/>
                  </a:lnTo>
                  <a:lnTo>
                    <a:pt x="226" y="190"/>
                  </a:lnTo>
                  <a:lnTo>
                    <a:pt x="239" y="195"/>
                  </a:lnTo>
                  <a:lnTo>
                    <a:pt x="254" y="200"/>
                  </a:lnTo>
                  <a:lnTo>
                    <a:pt x="260" y="203"/>
                  </a:lnTo>
                  <a:lnTo>
                    <a:pt x="267" y="205"/>
                  </a:lnTo>
                  <a:lnTo>
                    <a:pt x="273" y="208"/>
                  </a:lnTo>
                  <a:lnTo>
                    <a:pt x="279" y="209"/>
                  </a:lnTo>
                  <a:lnTo>
                    <a:pt x="284" y="212"/>
                  </a:lnTo>
                  <a:lnTo>
                    <a:pt x="289" y="213"/>
                  </a:lnTo>
                  <a:lnTo>
                    <a:pt x="293" y="216"/>
                  </a:lnTo>
                  <a:lnTo>
                    <a:pt x="297" y="217"/>
                  </a:lnTo>
                  <a:lnTo>
                    <a:pt x="300" y="220"/>
                  </a:lnTo>
                  <a:lnTo>
                    <a:pt x="302" y="221"/>
                  </a:lnTo>
                  <a:lnTo>
                    <a:pt x="305" y="223"/>
                  </a:lnTo>
                  <a:lnTo>
                    <a:pt x="308" y="224"/>
                  </a:lnTo>
                  <a:lnTo>
                    <a:pt x="309" y="225"/>
                  </a:lnTo>
                  <a:lnTo>
                    <a:pt x="310" y="227"/>
                  </a:lnTo>
                  <a:lnTo>
                    <a:pt x="310" y="228"/>
                  </a:lnTo>
                  <a:lnTo>
                    <a:pt x="310" y="229"/>
                  </a:lnTo>
                  <a:lnTo>
                    <a:pt x="310" y="229"/>
                  </a:lnTo>
                  <a:lnTo>
                    <a:pt x="310" y="230"/>
                  </a:lnTo>
                  <a:lnTo>
                    <a:pt x="309" y="230"/>
                  </a:lnTo>
                  <a:lnTo>
                    <a:pt x="308" y="230"/>
                  </a:lnTo>
                  <a:lnTo>
                    <a:pt x="306" y="232"/>
                  </a:lnTo>
                  <a:lnTo>
                    <a:pt x="305" y="232"/>
                  </a:lnTo>
                  <a:lnTo>
                    <a:pt x="302" y="233"/>
                  </a:lnTo>
                  <a:lnTo>
                    <a:pt x="300" y="233"/>
                  </a:lnTo>
                  <a:lnTo>
                    <a:pt x="297" y="233"/>
                  </a:lnTo>
                  <a:lnTo>
                    <a:pt x="293" y="234"/>
                  </a:lnTo>
                  <a:lnTo>
                    <a:pt x="285" y="234"/>
                  </a:lnTo>
                  <a:lnTo>
                    <a:pt x="277" y="236"/>
                  </a:lnTo>
                  <a:lnTo>
                    <a:pt x="267" y="237"/>
                  </a:lnTo>
                  <a:lnTo>
                    <a:pt x="255" y="238"/>
                  </a:lnTo>
                  <a:lnTo>
                    <a:pt x="246" y="238"/>
                  </a:lnTo>
                  <a:lnTo>
                    <a:pt x="237" y="238"/>
                  </a:lnTo>
                  <a:lnTo>
                    <a:pt x="229" y="240"/>
                  </a:lnTo>
                  <a:lnTo>
                    <a:pt x="221" y="240"/>
                  </a:lnTo>
                  <a:lnTo>
                    <a:pt x="215" y="240"/>
                  </a:lnTo>
                  <a:lnTo>
                    <a:pt x="210" y="240"/>
                  </a:lnTo>
                  <a:lnTo>
                    <a:pt x="208" y="240"/>
                  </a:lnTo>
                  <a:lnTo>
                    <a:pt x="208" y="24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81"/>
            <p:cNvSpPr/>
            <p:nvPr/>
          </p:nvSpPr>
          <p:spPr bwMode="auto">
            <a:xfrm>
              <a:off x="2597151" y="3455988"/>
              <a:ext cx="146050" cy="141288"/>
            </a:xfrm>
            <a:custGeom>
              <a:avLst/>
              <a:gdLst>
                <a:gd name="T0" fmla="*/ 92 w 92"/>
                <a:gd name="T1" fmla="*/ 28 h 89"/>
                <a:gd name="T2" fmla="*/ 89 w 92"/>
                <a:gd name="T3" fmla="*/ 33 h 89"/>
                <a:gd name="T4" fmla="*/ 85 w 92"/>
                <a:gd name="T5" fmla="*/ 40 h 89"/>
                <a:gd name="T6" fmla="*/ 77 w 92"/>
                <a:gd name="T7" fmla="*/ 48 h 89"/>
                <a:gd name="T8" fmla="*/ 68 w 92"/>
                <a:gd name="T9" fmla="*/ 56 h 89"/>
                <a:gd name="T10" fmla="*/ 58 w 92"/>
                <a:gd name="T11" fmla="*/ 64 h 89"/>
                <a:gd name="T12" fmla="*/ 41 w 92"/>
                <a:gd name="T13" fmla="*/ 74 h 89"/>
                <a:gd name="T14" fmla="*/ 22 w 92"/>
                <a:gd name="T15" fmla="*/ 82 h 89"/>
                <a:gd name="T16" fmla="*/ 13 w 92"/>
                <a:gd name="T17" fmla="*/ 86 h 89"/>
                <a:gd name="T18" fmla="*/ 6 w 92"/>
                <a:gd name="T19" fmla="*/ 89 h 89"/>
                <a:gd name="T20" fmla="*/ 2 w 92"/>
                <a:gd name="T21" fmla="*/ 89 h 89"/>
                <a:gd name="T22" fmla="*/ 0 w 92"/>
                <a:gd name="T23" fmla="*/ 87 h 89"/>
                <a:gd name="T24" fmla="*/ 2 w 92"/>
                <a:gd name="T25" fmla="*/ 85 h 89"/>
                <a:gd name="T26" fmla="*/ 6 w 92"/>
                <a:gd name="T27" fmla="*/ 79 h 89"/>
                <a:gd name="T28" fmla="*/ 14 w 92"/>
                <a:gd name="T29" fmla="*/ 71 h 89"/>
                <a:gd name="T30" fmla="*/ 23 w 92"/>
                <a:gd name="T31" fmla="*/ 62 h 89"/>
                <a:gd name="T32" fmla="*/ 31 w 92"/>
                <a:gd name="T33" fmla="*/ 53 h 89"/>
                <a:gd name="T34" fmla="*/ 42 w 92"/>
                <a:gd name="T35" fmla="*/ 41 h 89"/>
                <a:gd name="T36" fmla="*/ 48 w 92"/>
                <a:gd name="T37" fmla="*/ 29 h 89"/>
                <a:gd name="T38" fmla="*/ 51 w 92"/>
                <a:gd name="T39" fmla="*/ 24 h 89"/>
                <a:gd name="T40" fmla="*/ 51 w 92"/>
                <a:gd name="T41" fmla="*/ 19 h 89"/>
                <a:gd name="T42" fmla="*/ 50 w 92"/>
                <a:gd name="T43" fmla="*/ 12 h 89"/>
                <a:gd name="T44" fmla="*/ 47 w 92"/>
                <a:gd name="T45" fmla="*/ 10 h 89"/>
                <a:gd name="T46" fmla="*/ 46 w 92"/>
                <a:gd name="T47" fmla="*/ 7 h 89"/>
                <a:gd name="T48" fmla="*/ 46 w 92"/>
                <a:gd name="T49" fmla="*/ 4 h 89"/>
                <a:gd name="T50" fmla="*/ 48 w 92"/>
                <a:gd name="T51" fmla="*/ 0 h 89"/>
                <a:gd name="T52" fmla="*/ 52 w 92"/>
                <a:gd name="T53" fmla="*/ 0 h 89"/>
                <a:gd name="T54" fmla="*/ 60 w 92"/>
                <a:gd name="T55" fmla="*/ 2 h 89"/>
                <a:gd name="T56" fmla="*/ 68 w 92"/>
                <a:gd name="T57" fmla="*/ 3 h 89"/>
                <a:gd name="T58" fmla="*/ 77 w 92"/>
                <a:gd name="T59" fmla="*/ 6 h 89"/>
                <a:gd name="T60" fmla="*/ 84 w 92"/>
                <a:gd name="T61" fmla="*/ 11 h 89"/>
                <a:gd name="T62" fmla="*/ 89 w 92"/>
                <a:gd name="T63" fmla="*/ 16 h 89"/>
                <a:gd name="T64" fmla="*/ 91 w 92"/>
                <a:gd name="T65" fmla="*/ 23 h 89"/>
                <a:gd name="T66" fmla="*/ 91 w 92"/>
                <a:gd name="T67" fmla="*/ 2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89">
                  <a:moveTo>
                    <a:pt x="91" y="25"/>
                  </a:moveTo>
                  <a:lnTo>
                    <a:pt x="92" y="28"/>
                  </a:lnTo>
                  <a:lnTo>
                    <a:pt x="91" y="31"/>
                  </a:lnTo>
                  <a:lnTo>
                    <a:pt x="89" y="33"/>
                  </a:lnTo>
                  <a:lnTo>
                    <a:pt x="88" y="37"/>
                  </a:lnTo>
                  <a:lnTo>
                    <a:pt x="85" y="40"/>
                  </a:lnTo>
                  <a:lnTo>
                    <a:pt x="81" y="44"/>
                  </a:lnTo>
                  <a:lnTo>
                    <a:pt x="77" y="48"/>
                  </a:lnTo>
                  <a:lnTo>
                    <a:pt x="73" y="50"/>
                  </a:lnTo>
                  <a:lnTo>
                    <a:pt x="68" y="56"/>
                  </a:lnTo>
                  <a:lnTo>
                    <a:pt x="63" y="60"/>
                  </a:lnTo>
                  <a:lnTo>
                    <a:pt x="58" y="64"/>
                  </a:lnTo>
                  <a:lnTo>
                    <a:pt x="52" y="67"/>
                  </a:lnTo>
                  <a:lnTo>
                    <a:pt x="41" y="74"/>
                  </a:lnTo>
                  <a:lnTo>
                    <a:pt x="29" y="79"/>
                  </a:lnTo>
                  <a:lnTo>
                    <a:pt x="22" y="82"/>
                  </a:lnTo>
                  <a:lnTo>
                    <a:pt x="17" y="85"/>
                  </a:lnTo>
                  <a:lnTo>
                    <a:pt x="13" y="86"/>
                  </a:lnTo>
                  <a:lnTo>
                    <a:pt x="9" y="87"/>
                  </a:lnTo>
                  <a:lnTo>
                    <a:pt x="6" y="89"/>
                  </a:lnTo>
                  <a:lnTo>
                    <a:pt x="4" y="89"/>
                  </a:lnTo>
                  <a:lnTo>
                    <a:pt x="2" y="89"/>
                  </a:lnTo>
                  <a:lnTo>
                    <a:pt x="1" y="87"/>
                  </a:lnTo>
                  <a:lnTo>
                    <a:pt x="0" y="87"/>
                  </a:lnTo>
                  <a:lnTo>
                    <a:pt x="1" y="86"/>
                  </a:lnTo>
                  <a:lnTo>
                    <a:pt x="2" y="85"/>
                  </a:lnTo>
                  <a:lnTo>
                    <a:pt x="4" y="82"/>
                  </a:lnTo>
                  <a:lnTo>
                    <a:pt x="6" y="79"/>
                  </a:lnTo>
                  <a:lnTo>
                    <a:pt x="10" y="75"/>
                  </a:lnTo>
                  <a:lnTo>
                    <a:pt x="14" y="71"/>
                  </a:lnTo>
                  <a:lnTo>
                    <a:pt x="18" y="66"/>
                  </a:lnTo>
                  <a:lnTo>
                    <a:pt x="23" y="62"/>
                  </a:lnTo>
                  <a:lnTo>
                    <a:pt x="27" y="57"/>
                  </a:lnTo>
                  <a:lnTo>
                    <a:pt x="31" y="53"/>
                  </a:lnTo>
                  <a:lnTo>
                    <a:pt x="35" y="49"/>
                  </a:lnTo>
                  <a:lnTo>
                    <a:pt x="42" y="41"/>
                  </a:lnTo>
                  <a:lnTo>
                    <a:pt x="47" y="33"/>
                  </a:lnTo>
                  <a:lnTo>
                    <a:pt x="48" y="29"/>
                  </a:lnTo>
                  <a:lnTo>
                    <a:pt x="50" y="27"/>
                  </a:lnTo>
                  <a:lnTo>
                    <a:pt x="51" y="24"/>
                  </a:lnTo>
                  <a:lnTo>
                    <a:pt x="51" y="21"/>
                  </a:lnTo>
                  <a:lnTo>
                    <a:pt x="51" y="19"/>
                  </a:lnTo>
                  <a:lnTo>
                    <a:pt x="51" y="16"/>
                  </a:lnTo>
                  <a:lnTo>
                    <a:pt x="50" y="12"/>
                  </a:lnTo>
                  <a:lnTo>
                    <a:pt x="48" y="11"/>
                  </a:lnTo>
                  <a:lnTo>
                    <a:pt x="47" y="10"/>
                  </a:lnTo>
                  <a:lnTo>
                    <a:pt x="46" y="8"/>
                  </a:lnTo>
                  <a:lnTo>
                    <a:pt x="46" y="7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7" y="2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2"/>
                  </a:lnTo>
                  <a:lnTo>
                    <a:pt x="64" y="2"/>
                  </a:lnTo>
                  <a:lnTo>
                    <a:pt x="68" y="3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1" y="8"/>
                  </a:lnTo>
                  <a:lnTo>
                    <a:pt x="84" y="11"/>
                  </a:lnTo>
                  <a:lnTo>
                    <a:pt x="87" y="13"/>
                  </a:lnTo>
                  <a:lnTo>
                    <a:pt x="89" y="16"/>
                  </a:lnTo>
                  <a:lnTo>
                    <a:pt x="91" y="19"/>
                  </a:lnTo>
                  <a:lnTo>
                    <a:pt x="91" y="23"/>
                  </a:lnTo>
                  <a:lnTo>
                    <a:pt x="91" y="25"/>
                  </a:lnTo>
                  <a:lnTo>
                    <a:pt x="91" y="2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82"/>
            <p:cNvSpPr/>
            <p:nvPr/>
          </p:nvSpPr>
          <p:spPr bwMode="auto">
            <a:xfrm>
              <a:off x="2498726" y="3381375"/>
              <a:ext cx="80963" cy="474663"/>
            </a:xfrm>
            <a:custGeom>
              <a:avLst/>
              <a:gdLst>
                <a:gd name="T0" fmla="*/ 46 w 51"/>
                <a:gd name="T1" fmla="*/ 42 h 299"/>
                <a:gd name="T2" fmla="*/ 46 w 51"/>
                <a:gd name="T3" fmla="*/ 47 h 299"/>
                <a:gd name="T4" fmla="*/ 45 w 51"/>
                <a:gd name="T5" fmla="*/ 54 h 299"/>
                <a:gd name="T6" fmla="*/ 43 w 51"/>
                <a:gd name="T7" fmla="*/ 63 h 299"/>
                <a:gd name="T8" fmla="*/ 43 w 51"/>
                <a:gd name="T9" fmla="*/ 74 h 299"/>
                <a:gd name="T10" fmla="*/ 42 w 51"/>
                <a:gd name="T11" fmla="*/ 87 h 299"/>
                <a:gd name="T12" fmla="*/ 42 w 51"/>
                <a:gd name="T13" fmla="*/ 101 h 299"/>
                <a:gd name="T14" fmla="*/ 42 w 51"/>
                <a:gd name="T15" fmla="*/ 117 h 299"/>
                <a:gd name="T16" fmla="*/ 41 w 51"/>
                <a:gd name="T17" fmla="*/ 145 h 299"/>
                <a:gd name="T18" fmla="*/ 39 w 51"/>
                <a:gd name="T19" fmla="*/ 178 h 299"/>
                <a:gd name="T20" fmla="*/ 39 w 51"/>
                <a:gd name="T21" fmla="*/ 208 h 299"/>
                <a:gd name="T22" fmla="*/ 39 w 51"/>
                <a:gd name="T23" fmla="*/ 236 h 299"/>
                <a:gd name="T24" fmla="*/ 39 w 51"/>
                <a:gd name="T25" fmla="*/ 255 h 299"/>
                <a:gd name="T26" fmla="*/ 38 w 51"/>
                <a:gd name="T27" fmla="*/ 266 h 299"/>
                <a:gd name="T28" fmla="*/ 37 w 51"/>
                <a:gd name="T29" fmla="*/ 275 h 299"/>
                <a:gd name="T30" fmla="*/ 35 w 51"/>
                <a:gd name="T31" fmla="*/ 283 h 299"/>
                <a:gd name="T32" fmla="*/ 35 w 51"/>
                <a:gd name="T33" fmla="*/ 290 h 299"/>
                <a:gd name="T34" fmla="*/ 34 w 51"/>
                <a:gd name="T35" fmla="*/ 294 h 299"/>
                <a:gd name="T36" fmla="*/ 33 w 51"/>
                <a:gd name="T37" fmla="*/ 297 h 299"/>
                <a:gd name="T38" fmla="*/ 31 w 51"/>
                <a:gd name="T39" fmla="*/ 299 h 299"/>
                <a:gd name="T40" fmla="*/ 30 w 51"/>
                <a:gd name="T41" fmla="*/ 299 h 299"/>
                <a:gd name="T42" fmla="*/ 28 w 51"/>
                <a:gd name="T43" fmla="*/ 296 h 299"/>
                <a:gd name="T44" fmla="*/ 25 w 51"/>
                <a:gd name="T45" fmla="*/ 294 h 299"/>
                <a:gd name="T46" fmla="*/ 21 w 51"/>
                <a:gd name="T47" fmla="*/ 286 h 299"/>
                <a:gd name="T48" fmla="*/ 20 w 51"/>
                <a:gd name="T49" fmla="*/ 280 h 299"/>
                <a:gd name="T50" fmla="*/ 18 w 51"/>
                <a:gd name="T51" fmla="*/ 272 h 299"/>
                <a:gd name="T52" fmla="*/ 17 w 51"/>
                <a:gd name="T53" fmla="*/ 261 h 299"/>
                <a:gd name="T54" fmla="*/ 16 w 51"/>
                <a:gd name="T55" fmla="*/ 246 h 299"/>
                <a:gd name="T56" fmla="*/ 14 w 51"/>
                <a:gd name="T57" fmla="*/ 226 h 299"/>
                <a:gd name="T58" fmla="*/ 14 w 51"/>
                <a:gd name="T59" fmla="*/ 204 h 299"/>
                <a:gd name="T60" fmla="*/ 13 w 51"/>
                <a:gd name="T61" fmla="*/ 178 h 299"/>
                <a:gd name="T62" fmla="*/ 13 w 51"/>
                <a:gd name="T63" fmla="*/ 147 h 299"/>
                <a:gd name="T64" fmla="*/ 13 w 51"/>
                <a:gd name="T65" fmla="*/ 118 h 299"/>
                <a:gd name="T66" fmla="*/ 13 w 51"/>
                <a:gd name="T67" fmla="*/ 92 h 299"/>
                <a:gd name="T68" fmla="*/ 12 w 51"/>
                <a:gd name="T69" fmla="*/ 70 h 299"/>
                <a:gd name="T70" fmla="*/ 12 w 51"/>
                <a:gd name="T71" fmla="*/ 51 h 299"/>
                <a:gd name="T72" fmla="*/ 10 w 51"/>
                <a:gd name="T73" fmla="*/ 37 h 299"/>
                <a:gd name="T74" fmla="*/ 9 w 51"/>
                <a:gd name="T75" fmla="*/ 26 h 299"/>
                <a:gd name="T76" fmla="*/ 8 w 51"/>
                <a:gd name="T77" fmla="*/ 18 h 299"/>
                <a:gd name="T78" fmla="*/ 5 w 51"/>
                <a:gd name="T79" fmla="*/ 14 h 299"/>
                <a:gd name="T80" fmla="*/ 1 w 51"/>
                <a:gd name="T81" fmla="*/ 10 h 299"/>
                <a:gd name="T82" fmla="*/ 0 w 51"/>
                <a:gd name="T83" fmla="*/ 8 h 299"/>
                <a:gd name="T84" fmla="*/ 0 w 51"/>
                <a:gd name="T85" fmla="*/ 4 h 299"/>
                <a:gd name="T86" fmla="*/ 1 w 51"/>
                <a:gd name="T87" fmla="*/ 1 h 299"/>
                <a:gd name="T88" fmla="*/ 5 w 51"/>
                <a:gd name="T89" fmla="*/ 0 h 299"/>
                <a:gd name="T90" fmla="*/ 12 w 51"/>
                <a:gd name="T91" fmla="*/ 0 h 299"/>
                <a:gd name="T92" fmla="*/ 20 w 51"/>
                <a:gd name="T93" fmla="*/ 1 h 299"/>
                <a:gd name="T94" fmla="*/ 29 w 51"/>
                <a:gd name="T95" fmla="*/ 3 h 299"/>
                <a:gd name="T96" fmla="*/ 37 w 51"/>
                <a:gd name="T97" fmla="*/ 5 h 299"/>
                <a:gd name="T98" fmla="*/ 43 w 51"/>
                <a:gd name="T99" fmla="*/ 9 h 299"/>
                <a:gd name="T100" fmla="*/ 49 w 51"/>
                <a:gd name="T101" fmla="*/ 13 h 299"/>
                <a:gd name="T102" fmla="*/ 51 w 51"/>
                <a:gd name="T103" fmla="*/ 21 h 299"/>
                <a:gd name="T104" fmla="*/ 51 w 51"/>
                <a:gd name="T105" fmla="*/ 26 h 299"/>
                <a:gd name="T106" fmla="*/ 50 w 51"/>
                <a:gd name="T107" fmla="*/ 33 h 299"/>
                <a:gd name="T108" fmla="*/ 47 w 51"/>
                <a:gd name="T109" fmla="*/ 41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" h="299">
                  <a:moveTo>
                    <a:pt x="47" y="41"/>
                  </a:moveTo>
                  <a:lnTo>
                    <a:pt x="46" y="42"/>
                  </a:lnTo>
                  <a:lnTo>
                    <a:pt x="46" y="45"/>
                  </a:lnTo>
                  <a:lnTo>
                    <a:pt x="46" y="47"/>
                  </a:lnTo>
                  <a:lnTo>
                    <a:pt x="45" y="50"/>
                  </a:lnTo>
                  <a:lnTo>
                    <a:pt x="45" y="54"/>
                  </a:lnTo>
                  <a:lnTo>
                    <a:pt x="45" y="58"/>
                  </a:lnTo>
                  <a:lnTo>
                    <a:pt x="43" y="63"/>
                  </a:lnTo>
                  <a:lnTo>
                    <a:pt x="43" y="68"/>
                  </a:lnTo>
                  <a:lnTo>
                    <a:pt x="43" y="74"/>
                  </a:lnTo>
                  <a:lnTo>
                    <a:pt x="43" y="80"/>
                  </a:lnTo>
                  <a:lnTo>
                    <a:pt x="42" y="87"/>
                  </a:lnTo>
                  <a:lnTo>
                    <a:pt x="42" y="93"/>
                  </a:lnTo>
                  <a:lnTo>
                    <a:pt x="42" y="101"/>
                  </a:lnTo>
                  <a:lnTo>
                    <a:pt x="42" y="109"/>
                  </a:lnTo>
                  <a:lnTo>
                    <a:pt x="42" y="117"/>
                  </a:lnTo>
                  <a:lnTo>
                    <a:pt x="42" y="126"/>
                  </a:lnTo>
                  <a:lnTo>
                    <a:pt x="41" y="145"/>
                  </a:lnTo>
                  <a:lnTo>
                    <a:pt x="41" y="162"/>
                  </a:lnTo>
                  <a:lnTo>
                    <a:pt x="39" y="178"/>
                  </a:lnTo>
                  <a:lnTo>
                    <a:pt x="39" y="193"/>
                  </a:lnTo>
                  <a:lnTo>
                    <a:pt x="39" y="208"/>
                  </a:lnTo>
                  <a:lnTo>
                    <a:pt x="39" y="222"/>
                  </a:lnTo>
                  <a:lnTo>
                    <a:pt x="39" y="236"/>
                  </a:lnTo>
                  <a:lnTo>
                    <a:pt x="39" y="249"/>
                  </a:lnTo>
                  <a:lnTo>
                    <a:pt x="39" y="255"/>
                  </a:lnTo>
                  <a:lnTo>
                    <a:pt x="38" y="261"/>
                  </a:lnTo>
                  <a:lnTo>
                    <a:pt x="38" y="266"/>
                  </a:lnTo>
                  <a:lnTo>
                    <a:pt x="37" y="271"/>
                  </a:lnTo>
                  <a:lnTo>
                    <a:pt x="37" y="275"/>
                  </a:lnTo>
                  <a:lnTo>
                    <a:pt x="37" y="279"/>
                  </a:lnTo>
                  <a:lnTo>
                    <a:pt x="35" y="283"/>
                  </a:lnTo>
                  <a:lnTo>
                    <a:pt x="35" y="287"/>
                  </a:lnTo>
                  <a:lnTo>
                    <a:pt x="35" y="290"/>
                  </a:lnTo>
                  <a:lnTo>
                    <a:pt x="34" y="292"/>
                  </a:lnTo>
                  <a:lnTo>
                    <a:pt x="34" y="294"/>
                  </a:lnTo>
                  <a:lnTo>
                    <a:pt x="33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1" y="299"/>
                  </a:lnTo>
                  <a:lnTo>
                    <a:pt x="31" y="299"/>
                  </a:lnTo>
                  <a:lnTo>
                    <a:pt x="30" y="299"/>
                  </a:lnTo>
                  <a:lnTo>
                    <a:pt x="29" y="297"/>
                  </a:lnTo>
                  <a:lnTo>
                    <a:pt x="28" y="296"/>
                  </a:lnTo>
                  <a:lnTo>
                    <a:pt x="26" y="295"/>
                  </a:lnTo>
                  <a:lnTo>
                    <a:pt x="25" y="294"/>
                  </a:lnTo>
                  <a:lnTo>
                    <a:pt x="24" y="291"/>
                  </a:lnTo>
                  <a:lnTo>
                    <a:pt x="21" y="286"/>
                  </a:lnTo>
                  <a:lnTo>
                    <a:pt x="20" y="284"/>
                  </a:lnTo>
                  <a:lnTo>
                    <a:pt x="20" y="280"/>
                  </a:lnTo>
                  <a:lnTo>
                    <a:pt x="18" y="278"/>
                  </a:lnTo>
                  <a:lnTo>
                    <a:pt x="18" y="272"/>
                  </a:lnTo>
                  <a:lnTo>
                    <a:pt x="17" y="267"/>
                  </a:lnTo>
                  <a:lnTo>
                    <a:pt x="17" y="261"/>
                  </a:lnTo>
                  <a:lnTo>
                    <a:pt x="16" y="254"/>
                  </a:lnTo>
                  <a:lnTo>
                    <a:pt x="16" y="246"/>
                  </a:lnTo>
                  <a:lnTo>
                    <a:pt x="14" y="237"/>
                  </a:lnTo>
                  <a:lnTo>
                    <a:pt x="14" y="226"/>
                  </a:lnTo>
                  <a:lnTo>
                    <a:pt x="14" y="216"/>
                  </a:lnTo>
                  <a:lnTo>
                    <a:pt x="14" y="204"/>
                  </a:lnTo>
                  <a:lnTo>
                    <a:pt x="13" y="192"/>
                  </a:lnTo>
                  <a:lnTo>
                    <a:pt x="13" y="178"/>
                  </a:lnTo>
                  <a:lnTo>
                    <a:pt x="13" y="163"/>
                  </a:lnTo>
                  <a:lnTo>
                    <a:pt x="13" y="147"/>
                  </a:lnTo>
                  <a:lnTo>
                    <a:pt x="13" y="133"/>
                  </a:lnTo>
                  <a:lnTo>
                    <a:pt x="13" y="118"/>
                  </a:lnTo>
                  <a:lnTo>
                    <a:pt x="13" y="105"/>
                  </a:lnTo>
                  <a:lnTo>
                    <a:pt x="13" y="92"/>
                  </a:lnTo>
                  <a:lnTo>
                    <a:pt x="13" y="80"/>
                  </a:lnTo>
                  <a:lnTo>
                    <a:pt x="12" y="70"/>
                  </a:lnTo>
                  <a:lnTo>
                    <a:pt x="12" y="60"/>
                  </a:lnTo>
                  <a:lnTo>
                    <a:pt x="12" y="51"/>
                  </a:lnTo>
                  <a:lnTo>
                    <a:pt x="10" y="43"/>
                  </a:lnTo>
                  <a:lnTo>
                    <a:pt x="10" y="37"/>
                  </a:lnTo>
                  <a:lnTo>
                    <a:pt x="9" y="32"/>
                  </a:lnTo>
                  <a:lnTo>
                    <a:pt x="9" y="26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5" y="14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20" y="1"/>
                  </a:lnTo>
                  <a:lnTo>
                    <a:pt x="24" y="1"/>
                  </a:lnTo>
                  <a:lnTo>
                    <a:pt x="29" y="3"/>
                  </a:lnTo>
                  <a:lnTo>
                    <a:pt x="33" y="4"/>
                  </a:lnTo>
                  <a:lnTo>
                    <a:pt x="37" y="5"/>
                  </a:lnTo>
                  <a:lnTo>
                    <a:pt x="41" y="7"/>
                  </a:lnTo>
                  <a:lnTo>
                    <a:pt x="43" y="9"/>
                  </a:lnTo>
                  <a:lnTo>
                    <a:pt x="46" y="10"/>
                  </a:lnTo>
                  <a:lnTo>
                    <a:pt x="49" y="13"/>
                  </a:lnTo>
                  <a:lnTo>
                    <a:pt x="50" y="14"/>
                  </a:lnTo>
                  <a:lnTo>
                    <a:pt x="51" y="21"/>
                  </a:lnTo>
                  <a:lnTo>
                    <a:pt x="51" y="24"/>
                  </a:lnTo>
                  <a:lnTo>
                    <a:pt x="51" y="26"/>
                  </a:lnTo>
                  <a:lnTo>
                    <a:pt x="51" y="30"/>
                  </a:lnTo>
                  <a:lnTo>
                    <a:pt x="50" y="33"/>
                  </a:lnTo>
                  <a:lnTo>
                    <a:pt x="49" y="37"/>
                  </a:lnTo>
                  <a:lnTo>
                    <a:pt x="47" y="41"/>
                  </a:lnTo>
                  <a:lnTo>
                    <a:pt x="47" y="4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83"/>
            <p:cNvSpPr/>
            <p:nvPr/>
          </p:nvSpPr>
          <p:spPr bwMode="auto">
            <a:xfrm>
              <a:off x="2379663" y="3533775"/>
              <a:ext cx="100013" cy="98425"/>
            </a:xfrm>
            <a:custGeom>
              <a:avLst/>
              <a:gdLst>
                <a:gd name="T0" fmla="*/ 63 w 63"/>
                <a:gd name="T1" fmla="*/ 36 h 62"/>
                <a:gd name="T2" fmla="*/ 63 w 63"/>
                <a:gd name="T3" fmla="*/ 40 h 62"/>
                <a:gd name="T4" fmla="*/ 63 w 63"/>
                <a:gd name="T5" fmla="*/ 43 h 62"/>
                <a:gd name="T6" fmla="*/ 63 w 63"/>
                <a:gd name="T7" fmla="*/ 46 h 62"/>
                <a:gd name="T8" fmla="*/ 63 w 63"/>
                <a:gd name="T9" fmla="*/ 49 h 62"/>
                <a:gd name="T10" fmla="*/ 62 w 63"/>
                <a:gd name="T11" fmla="*/ 51 h 62"/>
                <a:gd name="T12" fmla="*/ 60 w 63"/>
                <a:gd name="T13" fmla="*/ 54 h 62"/>
                <a:gd name="T14" fmla="*/ 59 w 63"/>
                <a:gd name="T15" fmla="*/ 55 h 62"/>
                <a:gd name="T16" fmla="*/ 58 w 63"/>
                <a:gd name="T17" fmla="*/ 57 h 62"/>
                <a:gd name="T18" fmla="*/ 54 w 63"/>
                <a:gd name="T19" fmla="*/ 59 h 62"/>
                <a:gd name="T20" fmla="*/ 51 w 63"/>
                <a:gd name="T21" fmla="*/ 61 h 62"/>
                <a:gd name="T22" fmla="*/ 49 w 63"/>
                <a:gd name="T23" fmla="*/ 62 h 62"/>
                <a:gd name="T24" fmla="*/ 47 w 63"/>
                <a:gd name="T25" fmla="*/ 62 h 62"/>
                <a:gd name="T26" fmla="*/ 46 w 63"/>
                <a:gd name="T27" fmla="*/ 62 h 62"/>
                <a:gd name="T28" fmla="*/ 43 w 63"/>
                <a:gd name="T29" fmla="*/ 61 h 62"/>
                <a:gd name="T30" fmla="*/ 41 w 63"/>
                <a:gd name="T31" fmla="*/ 59 h 62"/>
                <a:gd name="T32" fmla="*/ 38 w 63"/>
                <a:gd name="T33" fmla="*/ 57 h 62"/>
                <a:gd name="T34" fmla="*/ 34 w 63"/>
                <a:gd name="T35" fmla="*/ 53 h 62"/>
                <a:gd name="T36" fmla="*/ 30 w 63"/>
                <a:gd name="T37" fmla="*/ 49 h 62"/>
                <a:gd name="T38" fmla="*/ 26 w 63"/>
                <a:gd name="T39" fmla="*/ 43 h 62"/>
                <a:gd name="T40" fmla="*/ 21 w 63"/>
                <a:gd name="T41" fmla="*/ 38 h 62"/>
                <a:gd name="T42" fmla="*/ 17 w 63"/>
                <a:gd name="T43" fmla="*/ 33 h 62"/>
                <a:gd name="T44" fmla="*/ 13 w 63"/>
                <a:gd name="T45" fmla="*/ 28 h 62"/>
                <a:gd name="T46" fmla="*/ 9 w 63"/>
                <a:gd name="T47" fmla="*/ 22 h 62"/>
                <a:gd name="T48" fmla="*/ 6 w 63"/>
                <a:gd name="T49" fmla="*/ 17 h 62"/>
                <a:gd name="T50" fmla="*/ 4 w 63"/>
                <a:gd name="T51" fmla="*/ 12 h 62"/>
                <a:gd name="T52" fmla="*/ 1 w 63"/>
                <a:gd name="T53" fmla="*/ 8 h 62"/>
                <a:gd name="T54" fmla="*/ 1 w 63"/>
                <a:gd name="T55" fmla="*/ 4 h 62"/>
                <a:gd name="T56" fmla="*/ 0 w 63"/>
                <a:gd name="T57" fmla="*/ 0 h 62"/>
                <a:gd name="T58" fmla="*/ 9 w 63"/>
                <a:gd name="T59" fmla="*/ 0 h 62"/>
                <a:gd name="T60" fmla="*/ 17 w 63"/>
                <a:gd name="T61" fmla="*/ 0 h 62"/>
                <a:gd name="T62" fmla="*/ 24 w 63"/>
                <a:gd name="T63" fmla="*/ 0 h 62"/>
                <a:gd name="T64" fmla="*/ 29 w 63"/>
                <a:gd name="T65" fmla="*/ 1 h 62"/>
                <a:gd name="T66" fmla="*/ 35 w 63"/>
                <a:gd name="T67" fmla="*/ 3 h 62"/>
                <a:gd name="T68" fmla="*/ 39 w 63"/>
                <a:gd name="T69" fmla="*/ 5 h 62"/>
                <a:gd name="T70" fmla="*/ 43 w 63"/>
                <a:gd name="T71" fmla="*/ 7 h 62"/>
                <a:gd name="T72" fmla="*/ 47 w 63"/>
                <a:gd name="T73" fmla="*/ 9 h 62"/>
                <a:gd name="T74" fmla="*/ 53 w 63"/>
                <a:gd name="T75" fmla="*/ 16 h 62"/>
                <a:gd name="T76" fmla="*/ 56 w 63"/>
                <a:gd name="T77" fmla="*/ 22 h 62"/>
                <a:gd name="T78" fmla="*/ 60 w 63"/>
                <a:gd name="T79" fmla="*/ 29 h 62"/>
                <a:gd name="T80" fmla="*/ 63 w 63"/>
                <a:gd name="T81" fmla="*/ 36 h 62"/>
                <a:gd name="T82" fmla="*/ 63 w 63"/>
                <a:gd name="T83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3" h="62">
                  <a:moveTo>
                    <a:pt x="63" y="36"/>
                  </a:moveTo>
                  <a:lnTo>
                    <a:pt x="63" y="40"/>
                  </a:lnTo>
                  <a:lnTo>
                    <a:pt x="63" y="43"/>
                  </a:lnTo>
                  <a:lnTo>
                    <a:pt x="63" y="46"/>
                  </a:lnTo>
                  <a:lnTo>
                    <a:pt x="63" y="49"/>
                  </a:lnTo>
                  <a:lnTo>
                    <a:pt x="62" y="51"/>
                  </a:lnTo>
                  <a:lnTo>
                    <a:pt x="60" y="54"/>
                  </a:lnTo>
                  <a:lnTo>
                    <a:pt x="59" y="55"/>
                  </a:lnTo>
                  <a:lnTo>
                    <a:pt x="58" y="57"/>
                  </a:lnTo>
                  <a:lnTo>
                    <a:pt x="54" y="59"/>
                  </a:lnTo>
                  <a:lnTo>
                    <a:pt x="51" y="61"/>
                  </a:lnTo>
                  <a:lnTo>
                    <a:pt x="49" y="62"/>
                  </a:lnTo>
                  <a:lnTo>
                    <a:pt x="47" y="62"/>
                  </a:lnTo>
                  <a:lnTo>
                    <a:pt x="46" y="62"/>
                  </a:lnTo>
                  <a:lnTo>
                    <a:pt x="43" y="61"/>
                  </a:lnTo>
                  <a:lnTo>
                    <a:pt x="41" y="59"/>
                  </a:lnTo>
                  <a:lnTo>
                    <a:pt x="38" y="57"/>
                  </a:lnTo>
                  <a:lnTo>
                    <a:pt x="34" y="53"/>
                  </a:lnTo>
                  <a:lnTo>
                    <a:pt x="30" y="49"/>
                  </a:lnTo>
                  <a:lnTo>
                    <a:pt x="26" y="43"/>
                  </a:lnTo>
                  <a:lnTo>
                    <a:pt x="21" y="38"/>
                  </a:lnTo>
                  <a:lnTo>
                    <a:pt x="17" y="33"/>
                  </a:lnTo>
                  <a:lnTo>
                    <a:pt x="13" y="28"/>
                  </a:lnTo>
                  <a:lnTo>
                    <a:pt x="9" y="22"/>
                  </a:lnTo>
                  <a:lnTo>
                    <a:pt x="6" y="17"/>
                  </a:lnTo>
                  <a:lnTo>
                    <a:pt x="4" y="12"/>
                  </a:lnTo>
                  <a:lnTo>
                    <a:pt x="1" y="8"/>
                  </a:lnTo>
                  <a:lnTo>
                    <a:pt x="1" y="4"/>
                  </a:lnTo>
                  <a:lnTo>
                    <a:pt x="0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29" y="1"/>
                  </a:lnTo>
                  <a:lnTo>
                    <a:pt x="35" y="3"/>
                  </a:lnTo>
                  <a:lnTo>
                    <a:pt x="39" y="5"/>
                  </a:lnTo>
                  <a:lnTo>
                    <a:pt x="43" y="7"/>
                  </a:lnTo>
                  <a:lnTo>
                    <a:pt x="47" y="9"/>
                  </a:lnTo>
                  <a:lnTo>
                    <a:pt x="53" y="16"/>
                  </a:lnTo>
                  <a:lnTo>
                    <a:pt x="56" y="22"/>
                  </a:lnTo>
                  <a:lnTo>
                    <a:pt x="60" y="29"/>
                  </a:lnTo>
                  <a:lnTo>
                    <a:pt x="63" y="36"/>
                  </a:lnTo>
                  <a:lnTo>
                    <a:pt x="63" y="3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84"/>
            <p:cNvSpPr/>
            <p:nvPr/>
          </p:nvSpPr>
          <p:spPr bwMode="auto">
            <a:xfrm>
              <a:off x="2578101" y="3730625"/>
              <a:ext cx="111125" cy="92075"/>
            </a:xfrm>
            <a:custGeom>
              <a:avLst/>
              <a:gdLst>
                <a:gd name="T0" fmla="*/ 25 w 70"/>
                <a:gd name="T1" fmla="*/ 34 h 58"/>
                <a:gd name="T2" fmla="*/ 20 w 70"/>
                <a:gd name="T3" fmla="*/ 27 h 58"/>
                <a:gd name="T4" fmla="*/ 14 w 70"/>
                <a:gd name="T5" fmla="*/ 22 h 58"/>
                <a:gd name="T6" fmla="*/ 9 w 70"/>
                <a:gd name="T7" fmla="*/ 17 h 58"/>
                <a:gd name="T8" fmla="*/ 5 w 70"/>
                <a:gd name="T9" fmla="*/ 13 h 58"/>
                <a:gd name="T10" fmla="*/ 3 w 70"/>
                <a:gd name="T11" fmla="*/ 9 h 58"/>
                <a:gd name="T12" fmla="*/ 1 w 70"/>
                <a:gd name="T13" fmla="*/ 5 h 58"/>
                <a:gd name="T14" fmla="*/ 0 w 70"/>
                <a:gd name="T15" fmla="*/ 2 h 58"/>
                <a:gd name="T16" fmla="*/ 0 w 70"/>
                <a:gd name="T17" fmla="*/ 1 h 58"/>
                <a:gd name="T18" fmla="*/ 6 w 70"/>
                <a:gd name="T19" fmla="*/ 0 h 58"/>
                <a:gd name="T20" fmla="*/ 13 w 70"/>
                <a:gd name="T21" fmla="*/ 0 h 58"/>
                <a:gd name="T22" fmla="*/ 20 w 70"/>
                <a:gd name="T23" fmla="*/ 0 h 58"/>
                <a:gd name="T24" fmla="*/ 26 w 70"/>
                <a:gd name="T25" fmla="*/ 0 h 58"/>
                <a:gd name="T26" fmla="*/ 33 w 70"/>
                <a:gd name="T27" fmla="*/ 1 h 58"/>
                <a:gd name="T28" fmla="*/ 38 w 70"/>
                <a:gd name="T29" fmla="*/ 4 h 58"/>
                <a:gd name="T30" fmla="*/ 43 w 70"/>
                <a:gd name="T31" fmla="*/ 5 h 58"/>
                <a:gd name="T32" fmla="*/ 49 w 70"/>
                <a:gd name="T33" fmla="*/ 8 h 58"/>
                <a:gd name="T34" fmla="*/ 54 w 70"/>
                <a:gd name="T35" fmla="*/ 12 h 58"/>
                <a:gd name="T36" fmla="*/ 58 w 70"/>
                <a:gd name="T37" fmla="*/ 14 h 58"/>
                <a:gd name="T38" fmla="*/ 60 w 70"/>
                <a:gd name="T39" fmla="*/ 17 h 58"/>
                <a:gd name="T40" fmla="*/ 64 w 70"/>
                <a:gd name="T41" fmla="*/ 21 h 58"/>
                <a:gd name="T42" fmla="*/ 66 w 70"/>
                <a:gd name="T43" fmla="*/ 25 h 58"/>
                <a:gd name="T44" fmla="*/ 68 w 70"/>
                <a:gd name="T45" fmla="*/ 27 h 58"/>
                <a:gd name="T46" fmla="*/ 70 w 70"/>
                <a:gd name="T47" fmla="*/ 33 h 58"/>
                <a:gd name="T48" fmla="*/ 70 w 70"/>
                <a:gd name="T49" fmla="*/ 37 h 58"/>
                <a:gd name="T50" fmla="*/ 68 w 70"/>
                <a:gd name="T51" fmla="*/ 42 h 58"/>
                <a:gd name="T52" fmla="*/ 67 w 70"/>
                <a:gd name="T53" fmla="*/ 46 h 58"/>
                <a:gd name="T54" fmla="*/ 67 w 70"/>
                <a:gd name="T55" fmla="*/ 50 h 58"/>
                <a:gd name="T56" fmla="*/ 66 w 70"/>
                <a:gd name="T57" fmla="*/ 52 h 58"/>
                <a:gd name="T58" fmla="*/ 64 w 70"/>
                <a:gd name="T59" fmla="*/ 55 h 58"/>
                <a:gd name="T60" fmla="*/ 63 w 70"/>
                <a:gd name="T61" fmla="*/ 56 h 58"/>
                <a:gd name="T62" fmla="*/ 60 w 70"/>
                <a:gd name="T63" fmla="*/ 58 h 58"/>
                <a:gd name="T64" fmla="*/ 59 w 70"/>
                <a:gd name="T65" fmla="*/ 58 h 58"/>
                <a:gd name="T66" fmla="*/ 57 w 70"/>
                <a:gd name="T67" fmla="*/ 58 h 58"/>
                <a:gd name="T68" fmla="*/ 54 w 70"/>
                <a:gd name="T69" fmla="*/ 58 h 58"/>
                <a:gd name="T70" fmla="*/ 51 w 70"/>
                <a:gd name="T71" fmla="*/ 56 h 58"/>
                <a:gd name="T72" fmla="*/ 47 w 70"/>
                <a:gd name="T73" fmla="*/ 54 h 58"/>
                <a:gd name="T74" fmla="*/ 42 w 70"/>
                <a:gd name="T75" fmla="*/ 51 h 58"/>
                <a:gd name="T76" fmla="*/ 38 w 70"/>
                <a:gd name="T77" fmla="*/ 46 h 58"/>
                <a:gd name="T78" fmla="*/ 32 w 70"/>
                <a:gd name="T79" fmla="*/ 41 h 58"/>
                <a:gd name="T80" fmla="*/ 25 w 70"/>
                <a:gd name="T81" fmla="*/ 34 h 58"/>
                <a:gd name="T82" fmla="*/ 25 w 70"/>
                <a:gd name="T83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0" h="58">
                  <a:moveTo>
                    <a:pt x="25" y="34"/>
                  </a:moveTo>
                  <a:lnTo>
                    <a:pt x="20" y="27"/>
                  </a:lnTo>
                  <a:lnTo>
                    <a:pt x="14" y="22"/>
                  </a:lnTo>
                  <a:lnTo>
                    <a:pt x="9" y="17"/>
                  </a:lnTo>
                  <a:lnTo>
                    <a:pt x="5" y="13"/>
                  </a:lnTo>
                  <a:lnTo>
                    <a:pt x="3" y="9"/>
                  </a:lnTo>
                  <a:lnTo>
                    <a:pt x="1" y="5"/>
                  </a:lnTo>
                  <a:lnTo>
                    <a:pt x="0" y="2"/>
                  </a:lnTo>
                  <a:lnTo>
                    <a:pt x="0" y="1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3" y="1"/>
                  </a:lnTo>
                  <a:lnTo>
                    <a:pt x="38" y="4"/>
                  </a:lnTo>
                  <a:lnTo>
                    <a:pt x="43" y="5"/>
                  </a:lnTo>
                  <a:lnTo>
                    <a:pt x="49" y="8"/>
                  </a:lnTo>
                  <a:lnTo>
                    <a:pt x="54" y="12"/>
                  </a:lnTo>
                  <a:lnTo>
                    <a:pt x="58" y="14"/>
                  </a:lnTo>
                  <a:lnTo>
                    <a:pt x="60" y="17"/>
                  </a:lnTo>
                  <a:lnTo>
                    <a:pt x="64" y="21"/>
                  </a:lnTo>
                  <a:lnTo>
                    <a:pt x="66" y="25"/>
                  </a:lnTo>
                  <a:lnTo>
                    <a:pt x="68" y="27"/>
                  </a:lnTo>
                  <a:lnTo>
                    <a:pt x="70" y="33"/>
                  </a:lnTo>
                  <a:lnTo>
                    <a:pt x="70" y="37"/>
                  </a:lnTo>
                  <a:lnTo>
                    <a:pt x="68" y="42"/>
                  </a:lnTo>
                  <a:lnTo>
                    <a:pt x="67" y="46"/>
                  </a:lnTo>
                  <a:lnTo>
                    <a:pt x="67" y="50"/>
                  </a:lnTo>
                  <a:lnTo>
                    <a:pt x="66" y="52"/>
                  </a:lnTo>
                  <a:lnTo>
                    <a:pt x="64" y="55"/>
                  </a:lnTo>
                  <a:lnTo>
                    <a:pt x="63" y="56"/>
                  </a:lnTo>
                  <a:lnTo>
                    <a:pt x="60" y="58"/>
                  </a:lnTo>
                  <a:lnTo>
                    <a:pt x="59" y="58"/>
                  </a:lnTo>
                  <a:lnTo>
                    <a:pt x="57" y="58"/>
                  </a:lnTo>
                  <a:lnTo>
                    <a:pt x="54" y="58"/>
                  </a:lnTo>
                  <a:lnTo>
                    <a:pt x="51" y="56"/>
                  </a:lnTo>
                  <a:lnTo>
                    <a:pt x="47" y="54"/>
                  </a:lnTo>
                  <a:lnTo>
                    <a:pt x="42" y="51"/>
                  </a:lnTo>
                  <a:lnTo>
                    <a:pt x="38" y="46"/>
                  </a:lnTo>
                  <a:lnTo>
                    <a:pt x="32" y="41"/>
                  </a:lnTo>
                  <a:lnTo>
                    <a:pt x="25" y="34"/>
                  </a:lnTo>
                  <a:lnTo>
                    <a:pt x="25" y="3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85"/>
            <p:cNvSpPr/>
            <p:nvPr/>
          </p:nvSpPr>
          <p:spPr bwMode="auto">
            <a:xfrm>
              <a:off x="2327276" y="3630613"/>
              <a:ext cx="395288" cy="88900"/>
            </a:xfrm>
            <a:custGeom>
              <a:avLst/>
              <a:gdLst>
                <a:gd name="T0" fmla="*/ 35 w 249"/>
                <a:gd name="T1" fmla="*/ 33 h 56"/>
                <a:gd name="T2" fmla="*/ 72 w 249"/>
                <a:gd name="T3" fmla="*/ 27 h 56"/>
                <a:gd name="T4" fmla="*/ 111 w 249"/>
                <a:gd name="T5" fmla="*/ 21 h 56"/>
                <a:gd name="T6" fmla="*/ 150 w 249"/>
                <a:gd name="T7" fmla="*/ 11 h 56"/>
                <a:gd name="T8" fmla="*/ 168 w 249"/>
                <a:gd name="T9" fmla="*/ 7 h 56"/>
                <a:gd name="T10" fmla="*/ 184 w 249"/>
                <a:gd name="T11" fmla="*/ 5 h 56"/>
                <a:gd name="T12" fmla="*/ 199 w 249"/>
                <a:gd name="T13" fmla="*/ 2 h 56"/>
                <a:gd name="T14" fmla="*/ 211 w 249"/>
                <a:gd name="T15" fmla="*/ 1 h 56"/>
                <a:gd name="T16" fmla="*/ 220 w 249"/>
                <a:gd name="T17" fmla="*/ 0 h 56"/>
                <a:gd name="T18" fmla="*/ 228 w 249"/>
                <a:gd name="T19" fmla="*/ 0 h 56"/>
                <a:gd name="T20" fmla="*/ 234 w 249"/>
                <a:gd name="T21" fmla="*/ 0 h 56"/>
                <a:gd name="T22" fmla="*/ 238 w 249"/>
                <a:gd name="T23" fmla="*/ 1 h 56"/>
                <a:gd name="T24" fmla="*/ 242 w 249"/>
                <a:gd name="T25" fmla="*/ 5 h 56"/>
                <a:gd name="T26" fmla="*/ 246 w 249"/>
                <a:gd name="T27" fmla="*/ 9 h 56"/>
                <a:gd name="T28" fmla="*/ 247 w 249"/>
                <a:gd name="T29" fmla="*/ 11 h 56"/>
                <a:gd name="T30" fmla="*/ 247 w 249"/>
                <a:gd name="T31" fmla="*/ 15 h 56"/>
                <a:gd name="T32" fmla="*/ 245 w 249"/>
                <a:gd name="T33" fmla="*/ 17 h 56"/>
                <a:gd name="T34" fmla="*/ 238 w 249"/>
                <a:gd name="T35" fmla="*/ 19 h 56"/>
                <a:gd name="T36" fmla="*/ 229 w 249"/>
                <a:gd name="T37" fmla="*/ 22 h 56"/>
                <a:gd name="T38" fmla="*/ 217 w 249"/>
                <a:gd name="T39" fmla="*/ 25 h 56"/>
                <a:gd name="T40" fmla="*/ 201 w 249"/>
                <a:gd name="T41" fmla="*/ 29 h 56"/>
                <a:gd name="T42" fmla="*/ 183 w 249"/>
                <a:gd name="T43" fmla="*/ 31 h 56"/>
                <a:gd name="T44" fmla="*/ 162 w 249"/>
                <a:gd name="T45" fmla="*/ 35 h 56"/>
                <a:gd name="T46" fmla="*/ 138 w 249"/>
                <a:gd name="T47" fmla="*/ 40 h 56"/>
                <a:gd name="T48" fmla="*/ 114 w 249"/>
                <a:gd name="T49" fmla="*/ 44 h 56"/>
                <a:gd name="T50" fmla="*/ 95 w 249"/>
                <a:gd name="T51" fmla="*/ 47 h 56"/>
                <a:gd name="T52" fmla="*/ 78 w 249"/>
                <a:gd name="T53" fmla="*/ 51 h 56"/>
                <a:gd name="T54" fmla="*/ 63 w 249"/>
                <a:gd name="T55" fmla="*/ 52 h 56"/>
                <a:gd name="T56" fmla="*/ 53 w 249"/>
                <a:gd name="T57" fmla="*/ 54 h 56"/>
                <a:gd name="T58" fmla="*/ 43 w 249"/>
                <a:gd name="T59" fmla="*/ 55 h 56"/>
                <a:gd name="T60" fmla="*/ 38 w 249"/>
                <a:gd name="T61" fmla="*/ 56 h 56"/>
                <a:gd name="T62" fmla="*/ 29 w 249"/>
                <a:gd name="T63" fmla="*/ 55 h 56"/>
                <a:gd name="T64" fmla="*/ 16 w 249"/>
                <a:gd name="T65" fmla="*/ 52 h 56"/>
                <a:gd name="T66" fmla="*/ 8 w 249"/>
                <a:gd name="T67" fmla="*/ 50 h 56"/>
                <a:gd name="T68" fmla="*/ 4 w 249"/>
                <a:gd name="T69" fmla="*/ 47 h 56"/>
                <a:gd name="T70" fmla="*/ 1 w 249"/>
                <a:gd name="T71" fmla="*/ 43 h 56"/>
                <a:gd name="T72" fmla="*/ 0 w 249"/>
                <a:gd name="T73" fmla="*/ 3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9" h="56">
                  <a:moveTo>
                    <a:pt x="0" y="38"/>
                  </a:moveTo>
                  <a:lnTo>
                    <a:pt x="35" y="33"/>
                  </a:lnTo>
                  <a:lnTo>
                    <a:pt x="54" y="30"/>
                  </a:lnTo>
                  <a:lnTo>
                    <a:pt x="72" y="27"/>
                  </a:lnTo>
                  <a:lnTo>
                    <a:pt x="91" y="25"/>
                  </a:lnTo>
                  <a:lnTo>
                    <a:pt x="111" y="21"/>
                  </a:lnTo>
                  <a:lnTo>
                    <a:pt x="130" y="15"/>
                  </a:lnTo>
                  <a:lnTo>
                    <a:pt x="150" y="11"/>
                  </a:lnTo>
                  <a:lnTo>
                    <a:pt x="159" y="9"/>
                  </a:lnTo>
                  <a:lnTo>
                    <a:pt x="168" y="7"/>
                  </a:lnTo>
                  <a:lnTo>
                    <a:pt x="176" y="6"/>
                  </a:lnTo>
                  <a:lnTo>
                    <a:pt x="184" y="5"/>
                  </a:lnTo>
                  <a:lnTo>
                    <a:pt x="192" y="4"/>
                  </a:lnTo>
                  <a:lnTo>
                    <a:pt x="199" y="2"/>
                  </a:lnTo>
                  <a:lnTo>
                    <a:pt x="204" y="2"/>
                  </a:lnTo>
                  <a:lnTo>
                    <a:pt x="211" y="1"/>
                  </a:lnTo>
                  <a:lnTo>
                    <a:pt x="216" y="1"/>
                  </a:lnTo>
                  <a:lnTo>
                    <a:pt x="220" y="0"/>
                  </a:lnTo>
                  <a:lnTo>
                    <a:pt x="225" y="0"/>
                  </a:lnTo>
                  <a:lnTo>
                    <a:pt x="228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41" y="4"/>
                  </a:lnTo>
                  <a:lnTo>
                    <a:pt x="242" y="5"/>
                  </a:lnTo>
                  <a:lnTo>
                    <a:pt x="245" y="6"/>
                  </a:lnTo>
                  <a:lnTo>
                    <a:pt x="246" y="9"/>
                  </a:lnTo>
                  <a:lnTo>
                    <a:pt x="247" y="10"/>
                  </a:lnTo>
                  <a:lnTo>
                    <a:pt x="247" y="11"/>
                  </a:lnTo>
                  <a:lnTo>
                    <a:pt x="249" y="14"/>
                  </a:lnTo>
                  <a:lnTo>
                    <a:pt x="247" y="15"/>
                  </a:lnTo>
                  <a:lnTo>
                    <a:pt x="246" y="15"/>
                  </a:lnTo>
                  <a:lnTo>
                    <a:pt x="245" y="17"/>
                  </a:lnTo>
                  <a:lnTo>
                    <a:pt x="242" y="18"/>
                  </a:lnTo>
                  <a:lnTo>
                    <a:pt x="238" y="19"/>
                  </a:lnTo>
                  <a:lnTo>
                    <a:pt x="234" y="21"/>
                  </a:lnTo>
                  <a:lnTo>
                    <a:pt x="229" y="22"/>
                  </a:lnTo>
                  <a:lnTo>
                    <a:pt x="224" y="23"/>
                  </a:lnTo>
                  <a:lnTo>
                    <a:pt x="217" y="25"/>
                  </a:lnTo>
                  <a:lnTo>
                    <a:pt x="209" y="27"/>
                  </a:lnTo>
                  <a:lnTo>
                    <a:pt x="201" y="29"/>
                  </a:lnTo>
                  <a:lnTo>
                    <a:pt x="192" y="30"/>
                  </a:lnTo>
                  <a:lnTo>
                    <a:pt x="183" y="31"/>
                  </a:lnTo>
                  <a:lnTo>
                    <a:pt x="172" y="34"/>
                  </a:lnTo>
                  <a:lnTo>
                    <a:pt x="162" y="35"/>
                  </a:lnTo>
                  <a:lnTo>
                    <a:pt x="150" y="38"/>
                  </a:lnTo>
                  <a:lnTo>
                    <a:pt x="138" y="40"/>
                  </a:lnTo>
                  <a:lnTo>
                    <a:pt x="126" y="42"/>
                  </a:lnTo>
                  <a:lnTo>
                    <a:pt x="114" y="44"/>
                  </a:lnTo>
                  <a:lnTo>
                    <a:pt x="105" y="46"/>
                  </a:lnTo>
                  <a:lnTo>
                    <a:pt x="95" y="47"/>
                  </a:lnTo>
                  <a:lnTo>
                    <a:pt x="87" y="50"/>
                  </a:lnTo>
                  <a:lnTo>
                    <a:pt x="78" y="51"/>
                  </a:lnTo>
                  <a:lnTo>
                    <a:pt x="71" y="51"/>
                  </a:lnTo>
                  <a:lnTo>
                    <a:pt x="63" y="52"/>
                  </a:lnTo>
                  <a:lnTo>
                    <a:pt x="58" y="54"/>
                  </a:lnTo>
                  <a:lnTo>
                    <a:pt x="53" y="54"/>
                  </a:lnTo>
                  <a:lnTo>
                    <a:pt x="47" y="55"/>
                  </a:lnTo>
                  <a:lnTo>
                    <a:pt x="43" y="55"/>
                  </a:lnTo>
                  <a:lnTo>
                    <a:pt x="41" y="55"/>
                  </a:lnTo>
                  <a:lnTo>
                    <a:pt x="38" y="56"/>
                  </a:lnTo>
                  <a:lnTo>
                    <a:pt x="35" y="56"/>
                  </a:lnTo>
                  <a:lnTo>
                    <a:pt x="29" y="55"/>
                  </a:lnTo>
                  <a:lnTo>
                    <a:pt x="22" y="54"/>
                  </a:lnTo>
                  <a:lnTo>
                    <a:pt x="16" y="52"/>
                  </a:lnTo>
                  <a:lnTo>
                    <a:pt x="10" y="51"/>
                  </a:lnTo>
                  <a:lnTo>
                    <a:pt x="8" y="50"/>
                  </a:lnTo>
                  <a:lnTo>
                    <a:pt x="5" y="48"/>
                  </a:lnTo>
                  <a:lnTo>
                    <a:pt x="4" y="47"/>
                  </a:lnTo>
                  <a:lnTo>
                    <a:pt x="3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86"/>
            <p:cNvSpPr/>
            <p:nvPr/>
          </p:nvSpPr>
          <p:spPr bwMode="auto">
            <a:xfrm>
              <a:off x="2268538" y="3686175"/>
              <a:ext cx="276225" cy="241300"/>
            </a:xfrm>
            <a:custGeom>
              <a:avLst/>
              <a:gdLst>
                <a:gd name="T0" fmla="*/ 47 w 174"/>
                <a:gd name="T1" fmla="*/ 130 h 152"/>
                <a:gd name="T2" fmla="*/ 37 w 174"/>
                <a:gd name="T3" fmla="*/ 136 h 152"/>
                <a:gd name="T4" fmla="*/ 28 w 174"/>
                <a:gd name="T5" fmla="*/ 141 h 152"/>
                <a:gd name="T6" fmla="*/ 21 w 174"/>
                <a:gd name="T7" fmla="*/ 145 h 152"/>
                <a:gd name="T8" fmla="*/ 15 w 174"/>
                <a:gd name="T9" fmla="*/ 149 h 152"/>
                <a:gd name="T10" fmla="*/ 9 w 174"/>
                <a:gd name="T11" fmla="*/ 150 h 152"/>
                <a:gd name="T12" fmla="*/ 5 w 174"/>
                <a:gd name="T13" fmla="*/ 152 h 152"/>
                <a:gd name="T14" fmla="*/ 1 w 174"/>
                <a:gd name="T15" fmla="*/ 152 h 152"/>
                <a:gd name="T16" fmla="*/ 0 w 174"/>
                <a:gd name="T17" fmla="*/ 152 h 152"/>
                <a:gd name="T18" fmla="*/ 0 w 174"/>
                <a:gd name="T19" fmla="*/ 149 h 152"/>
                <a:gd name="T20" fmla="*/ 0 w 174"/>
                <a:gd name="T21" fmla="*/ 149 h 152"/>
                <a:gd name="T22" fmla="*/ 1 w 174"/>
                <a:gd name="T23" fmla="*/ 148 h 152"/>
                <a:gd name="T24" fmla="*/ 1 w 174"/>
                <a:gd name="T25" fmla="*/ 145 h 152"/>
                <a:gd name="T26" fmla="*/ 3 w 174"/>
                <a:gd name="T27" fmla="*/ 144 h 152"/>
                <a:gd name="T28" fmla="*/ 5 w 174"/>
                <a:gd name="T29" fmla="*/ 141 h 152"/>
                <a:gd name="T30" fmla="*/ 7 w 174"/>
                <a:gd name="T31" fmla="*/ 140 h 152"/>
                <a:gd name="T32" fmla="*/ 9 w 174"/>
                <a:gd name="T33" fmla="*/ 137 h 152"/>
                <a:gd name="T34" fmla="*/ 12 w 174"/>
                <a:gd name="T35" fmla="*/ 134 h 152"/>
                <a:gd name="T36" fmla="*/ 15 w 174"/>
                <a:gd name="T37" fmla="*/ 130 h 152"/>
                <a:gd name="T38" fmla="*/ 19 w 174"/>
                <a:gd name="T39" fmla="*/ 128 h 152"/>
                <a:gd name="T40" fmla="*/ 22 w 174"/>
                <a:gd name="T41" fmla="*/ 124 h 152"/>
                <a:gd name="T42" fmla="*/ 26 w 174"/>
                <a:gd name="T43" fmla="*/ 120 h 152"/>
                <a:gd name="T44" fmla="*/ 32 w 174"/>
                <a:gd name="T45" fmla="*/ 116 h 152"/>
                <a:gd name="T46" fmla="*/ 37 w 174"/>
                <a:gd name="T47" fmla="*/ 112 h 152"/>
                <a:gd name="T48" fmla="*/ 42 w 174"/>
                <a:gd name="T49" fmla="*/ 108 h 152"/>
                <a:gd name="T50" fmla="*/ 47 w 174"/>
                <a:gd name="T51" fmla="*/ 103 h 152"/>
                <a:gd name="T52" fmla="*/ 53 w 174"/>
                <a:gd name="T53" fmla="*/ 99 h 152"/>
                <a:gd name="T54" fmla="*/ 59 w 174"/>
                <a:gd name="T55" fmla="*/ 94 h 152"/>
                <a:gd name="T56" fmla="*/ 65 w 174"/>
                <a:gd name="T57" fmla="*/ 87 h 152"/>
                <a:gd name="T58" fmla="*/ 71 w 174"/>
                <a:gd name="T59" fmla="*/ 82 h 152"/>
                <a:gd name="T60" fmla="*/ 78 w 174"/>
                <a:gd name="T61" fmla="*/ 75 h 152"/>
                <a:gd name="T62" fmla="*/ 84 w 174"/>
                <a:gd name="T63" fmla="*/ 69 h 152"/>
                <a:gd name="T64" fmla="*/ 91 w 174"/>
                <a:gd name="T65" fmla="*/ 62 h 152"/>
                <a:gd name="T66" fmla="*/ 97 w 174"/>
                <a:gd name="T67" fmla="*/ 54 h 152"/>
                <a:gd name="T68" fmla="*/ 104 w 174"/>
                <a:gd name="T69" fmla="*/ 46 h 152"/>
                <a:gd name="T70" fmla="*/ 111 w 174"/>
                <a:gd name="T71" fmla="*/ 37 h 152"/>
                <a:gd name="T72" fmla="*/ 119 w 174"/>
                <a:gd name="T73" fmla="*/ 29 h 152"/>
                <a:gd name="T74" fmla="*/ 125 w 174"/>
                <a:gd name="T75" fmla="*/ 20 h 152"/>
                <a:gd name="T76" fmla="*/ 133 w 174"/>
                <a:gd name="T77" fmla="*/ 9 h 152"/>
                <a:gd name="T78" fmla="*/ 140 w 174"/>
                <a:gd name="T79" fmla="*/ 0 h 152"/>
                <a:gd name="T80" fmla="*/ 174 w 174"/>
                <a:gd name="T81" fmla="*/ 0 h 152"/>
                <a:gd name="T82" fmla="*/ 173 w 174"/>
                <a:gd name="T83" fmla="*/ 3 h 152"/>
                <a:gd name="T84" fmla="*/ 170 w 174"/>
                <a:gd name="T85" fmla="*/ 7 h 152"/>
                <a:gd name="T86" fmla="*/ 166 w 174"/>
                <a:gd name="T87" fmla="*/ 11 h 152"/>
                <a:gd name="T88" fmla="*/ 161 w 174"/>
                <a:gd name="T89" fmla="*/ 17 h 152"/>
                <a:gd name="T90" fmla="*/ 154 w 174"/>
                <a:gd name="T91" fmla="*/ 25 h 152"/>
                <a:gd name="T92" fmla="*/ 148 w 174"/>
                <a:gd name="T93" fmla="*/ 33 h 152"/>
                <a:gd name="T94" fmla="*/ 140 w 174"/>
                <a:gd name="T95" fmla="*/ 44 h 152"/>
                <a:gd name="T96" fmla="*/ 130 w 174"/>
                <a:gd name="T97" fmla="*/ 54 h 152"/>
                <a:gd name="T98" fmla="*/ 120 w 174"/>
                <a:gd name="T99" fmla="*/ 66 h 152"/>
                <a:gd name="T100" fmla="*/ 111 w 174"/>
                <a:gd name="T101" fmla="*/ 77 h 152"/>
                <a:gd name="T102" fmla="*/ 100 w 174"/>
                <a:gd name="T103" fmla="*/ 87 h 152"/>
                <a:gd name="T104" fmla="*/ 90 w 174"/>
                <a:gd name="T105" fmla="*/ 98 h 152"/>
                <a:gd name="T106" fmla="*/ 79 w 174"/>
                <a:gd name="T107" fmla="*/ 107 h 152"/>
                <a:gd name="T108" fmla="*/ 69 w 174"/>
                <a:gd name="T109" fmla="*/ 115 h 152"/>
                <a:gd name="T110" fmla="*/ 58 w 174"/>
                <a:gd name="T111" fmla="*/ 123 h 152"/>
                <a:gd name="T112" fmla="*/ 47 w 174"/>
                <a:gd name="T113" fmla="*/ 130 h 152"/>
                <a:gd name="T114" fmla="*/ 47 w 174"/>
                <a:gd name="T115" fmla="*/ 13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4" h="152">
                  <a:moveTo>
                    <a:pt x="47" y="130"/>
                  </a:moveTo>
                  <a:lnTo>
                    <a:pt x="37" y="136"/>
                  </a:lnTo>
                  <a:lnTo>
                    <a:pt x="28" y="141"/>
                  </a:lnTo>
                  <a:lnTo>
                    <a:pt x="21" y="145"/>
                  </a:lnTo>
                  <a:lnTo>
                    <a:pt x="15" y="149"/>
                  </a:lnTo>
                  <a:lnTo>
                    <a:pt x="9" y="150"/>
                  </a:lnTo>
                  <a:lnTo>
                    <a:pt x="5" y="152"/>
                  </a:lnTo>
                  <a:lnTo>
                    <a:pt x="1" y="152"/>
                  </a:lnTo>
                  <a:lnTo>
                    <a:pt x="0" y="152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48"/>
                  </a:lnTo>
                  <a:lnTo>
                    <a:pt x="1" y="145"/>
                  </a:lnTo>
                  <a:lnTo>
                    <a:pt x="3" y="144"/>
                  </a:lnTo>
                  <a:lnTo>
                    <a:pt x="5" y="141"/>
                  </a:lnTo>
                  <a:lnTo>
                    <a:pt x="7" y="140"/>
                  </a:lnTo>
                  <a:lnTo>
                    <a:pt x="9" y="137"/>
                  </a:lnTo>
                  <a:lnTo>
                    <a:pt x="12" y="134"/>
                  </a:lnTo>
                  <a:lnTo>
                    <a:pt x="15" y="130"/>
                  </a:lnTo>
                  <a:lnTo>
                    <a:pt x="19" y="128"/>
                  </a:lnTo>
                  <a:lnTo>
                    <a:pt x="22" y="124"/>
                  </a:lnTo>
                  <a:lnTo>
                    <a:pt x="26" y="120"/>
                  </a:lnTo>
                  <a:lnTo>
                    <a:pt x="32" y="116"/>
                  </a:lnTo>
                  <a:lnTo>
                    <a:pt x="37" y="112"/>
                  </a:lnTo>
                  <a:lnTo>
                    <a:pt x="42" y="108"/>
                  </a:lnTo>
                  <a:lnTo>
                    <a:pt x="47" y="103"/>
                  </a:lnTo>
                  <a:lnTo>
                    <a:pt x="53" y="99"/>
                  </a:lnTo>
                  <a:lnTo>
                    <a:pt x="59" y="94"/>
                  </a:lnTo>
                  <a:lnTo>
                    <a:pt x="65" y="87"/>
                  </a:lnTo>
                  <a:lnTo>
                    <a:pt x="71" y="82"/>
                  </a:lnTo>
                  <a:lnTo>
                    <a:pt x="78" y="75"/>
                  </a:lnTo>
                  <a:lnTo>
                    <a:pt x="84" y="69"/>
                  </a:lnTo>
                  <a:lnTo>
                    <a:pt x="91" y="62"/>
                  </a:lnTo>
                  <a:lnTo>
                    <a:pt x="97" y="54"/>
                  </a:lnTo>
                  <a:lnTo>
                    <a:pt x="104" y="46"/>
                  </a:lnTo>
                  <a:lnTo>
                    <a:pt x="111" y="37"/>
                  </a:lnTo>
                  <a:lnTo>
                    <a:pt x="119" y="29"/>
                  </a:lnTo>
                  <a:lnTo>
                    <a:pt x="125" y="20"/>
                  </a:lnTo>
                  <a:lnTo>
                    <a:pt x="133" y="9"/>
                  </a:lnTo>
                  <a:lnTo>
                    <a:pt x="140" y="0"/>
                  </a:lnTo>
                  <a:lnTo>
                    <a:pt x="174" y="0"/>
                  </a:lnTo>
                  <a:lnTo>
                    <a:pt x="173" y="3"/>
                  </a:lnTo>
                  <a:lnTo>
                    <a:pt x="170" y="7"/>
                  </a:lnTo>
                  <a:lnTo>
                    <a:pt x="166" y="11"/>
                  </a:lnTo>
                  <a:lnTo>
                    <a:pt x="161" y="17"/>
                  </a:lnTo>
                  <a:lnTo>
                    <a:pt x="154" y="25"/>
                  </a:lnTo>
                  <a:lnTo>
                    <a:pt x="148" y="33"/>
                  </a:lnTo>
                  <a:lnTo>
                    <a:pt x="140" y="44"/>
                  </a:lnTo>
                  <a:lnTo>
                    <a:pt x="130" y="54"/>
                  </a:lnTo>
                  <a:lnTo>
                    <a:pt x="120" y="66"/>
                  </a:lnTo>
                  <a:lnTo>
                    <a:pt x="111" y="77"/>
                  </a:lnTo>
                  <a:lnTo>
                    <a:pt x="100" y="87"/>
                  </a:lnTo>
                  <a:lnTo>
                    <a:pt x="90" y="98"/>
                  </a:lnTo>
                  <a:lnTo>
                    <a:pt x="79" y="107"/>
                  </a:lnTo>
                  <a:lnTo>
                    <a:pt x="69" y="115"/>
                  </a:lnTo>
                  <a:lnTo>
                    <a:pt x="58" y="123"/>
                  </a:lnTo>
                  <a:lnTo>
                    <a:pt x="47" y="130"/>
                  </a:lnTo>
                  <a:lnTo>
                    <a:pt x="47" y="13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87"/>
            <p:cNvSpPr/>
            <p:nvPr/>
          </p:nvSpPr>
          <p:spPr bwMode="auto">
            <a:xfrm>
              <a:off x="2298701" y="3887788"/>
              <a:ext cx="390525" cy="390525"/>
            </a:xfrm>
            <a:custGeom>
              <a:avLst/>
              <a:gdLst>
                <a:gd name="T0" fmla="*/ 0 w 246"/>
                <a:gd name="T1" fmla="*/ 243 h 246"/>
                <a:gd name="T2" fmla="*/ 0 w 246"/>
                <a:gd name="T3" fmla="*/ 239 h 246"/>
                <a:gd name="T4" fmla="*/ 3 w 246"/>
                <a:gd name="T5" fmla="*/ 237 h 246"/>
                <a:gd name="T6" fmla="*/ 9 w 246"/>
                <a:gd name="T7" fmla="*/ 234 h 246"/>
                <a:gd name="T8" fmla="*/ 17 w 246"/>
                <a:gd name="T9" fmla="*/ 231 h 246"/>
                <a:gd name="T10" fmla="*/ 27 w 246"/>
                <a:gd name="T11" fmla="*/ 226 h 246"/>
                <a:gd name="T12" fmla="*/ 42 w 246"/>
                <a:gd name="T13" fmla="*/ 218 h 246"/>
                <a:gd name="T14" fmla="*/ 61 w 246"/>
                <a:gd name="T15" fmla="*/ 206 h 246"/>
                <a:gd name="T16" fmla="*/ 84 w 246"/>
                <a:gd name="T17" fmla="*/ 192 h 246"/>
                <a:gd name="T18" fmla="*/ 105 w 246"/>
                <a:gd name="T19" fmla="*/ 177 h 246"/>
                <a:gd name="T20" fmla="*/ 125 w 246"/>
                <a:gd name="T21" fmla="*/ 160 h 246"/>
                <a:gd name="T22" fmla="*/ 143 w 246"/>
                <a:gd name="T23" fmla="*/ 143 h 246"/>
                <a:gd name="T24" fmla="*/ 160 w 246"/>
                <a:gd name="T25" fmla="*/ 125 h 246"/>
                <a:gd name="T26" fmla="*/ 175 w 246"/>
                <a:gd name="T27" fmla="*/ 108 h 246"/>
                <a:gd name="T28" fmla="*/ 185 w 246"/>
                <a:gd name="T29" fmla="*/ 89 h 246"/>
                <a:gd name="T30" fmla="*/ 193 w 246"/>
                <a:gd name="T31" fmla="*/ 72 h 246"/>
                <a:gd name="T32" fmla="*/ 198 w 246"/>
                <a:gd name="T33" fmla="*/ 55 h 246"/>
                <a:gd name="T34" fmla="*/ 201 w 246"/>
                <a:gd name="T35" fmla="*/ 40 h 246"/>
                <a:gd name="T36" fmla="*/ 204 w 246"/>
                <a:gd name="T37" fmla="*/ 29 h 246"/>
                <a:gd name="T38" fmla="*/ 204 w 246"/>
                <a:gd name="T39" fmla="*/ 19 h 246"/>
                <a:gd name="T40" fmla="*/ 205 w 246"/>
                <a:gd name="T41" fmla="*/ 11 h 246"/>
                <a:gd name="T42" fmla="*/ 208 w 246"/>
                <a:gd name="T43" fmla="*/ 3 h 246"/>
                <a:gd name="T44" fmla="*/ 210 w 246"/>
                <a:gd name="T45" fmla="*/ 0 h 246"/>
                <a:gd name="T46" fmla="*/ 214 w 246"/>
                <a:gd name="T47" fmla="*/ 0 h 246"/>
                <a:gd name="T48" fmla="*/ 218 w 246"/>
                <a:gd name="T49" fmla="*/ 2 h 246"/>
                <a:gd name="T50" fmla="*/ 226 w 246"/>
                <a:gd name="T51" fmla="*/ 6 h 246"/>
                <a:gd name="T52" fmla="*/ 234 w 246"/>
                <a:gd name="T53" fmla="*/ 11 h 246"/>
                <a:gd name="T54" fmla="*/ 239 w 246"/>
                <a:gd name="T55" fmla="*/ 17 h 246"/>
                <a:gd name="T56" fmla="*/ 243 w 246"/>
                <a:gd name="T57" fmla="*/ 21 h 246"/>
                <a:gd name="T58" fmla="*/ 246 w 246"/>
                <a:gd name="T59" fmla="*/ 25 h 246"/>
                <a:gd name="T60" fmla="*/ 246 w 246"/>
                <a:gd name="T61" fmla="*/ 30 h 246"/>
                <a:gd name="T62" fmla="*/ 243 w 246"/>
                <a:gd name="T63" fmla="*/ 38 h 246"/>
                <a:gd name="T64" fmla="*/ 239 w 246"/>
                <a:gd name="T65" fmla="*/ 48 h 246"/>
                <a:gd name="T66" fmla="*/ 234 w 246"/>
                <a:gd name="T67" fmla="*/ 63 h 246"/>
                <a:gd name="T68" fmla="*/ 222 w 246"/>
                <a:gd name="T69" fmla="*/ 88 h 246"/>
                <a:gd name="T70" fmla="*/ 204 w 246"/>
                <a:gd name="T71" fmla="*/ 119 h 246"/>
                <a:gd name="T72" fmla="*/ 188 w 246"/>
                <a:gd name="T73" fmla="*/ 140 h 246"/>
                <a:gd name="T74" fmla="*/ 175 w 246"/>
                <a:gd name="T75" fmla="*/ 155 h 246"/>
                <a:gd name="T76" fmla="*/ 157 w 246"/>
                <a:gd name="T77" fmla="*/ 169 h 246"/>
                <a:gd name="T78" fmla="*/ 139 w 246"/>
                <a:gd name="T79" fmla="*/ 184 h 246"/>
                <a:gd name="T80" fmla="*/ 118 w 246"/>
                <a:gd name="T81" fmla="*/ 197 h 246"/>
                <a:gd name="T82" fmla="*/ 98 w 246"/>
                <a:gd name="T83" fmla="*/ 210 h 246"/>
                <a:gd name="T84" fmla="*/ 77 w 246"/>
                <a:gd name="T85" fmla="*/ 221 h 246"/>
                <a:gd name="T86" fmla="*/ 56 w 246"/>
                <a:gd name="T87" fmla="*/ 231 h 246"/>
                <a:gd name="T88" fmla="*/ 36 w 246"/>
                <a:gd name="T89" fmla="*/ 239 h 246"/>
                <a:gd name="T90" fmla="*/ 19 w 246"/>
                <a:gd name="T91" fmla="*/ 243 h 246"/>
                <a:gd name="T92" fmla="*/ 7 w 246"/>
                <a:gd name="T93" fmla="*/ 246 h 246"/>
                <a:gd name="T94" fmla="*/ 1 w 246"/>
                <a:gd name="T95" fmla="*/ 246 h 246"/>
                <a:gd name="T96" fmla="*/ 0 w 246"/>
                <a:gd name="T97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6" h="246">
                  <a:moveTo>
                    <a:pt x="0" y="246"/>
                  </a:moveTo>
                  <a:lnTo>
                    <a:pt x="0" y="243"/>
                  </a:lnTo>
                  <a:lnTo>
                    <a:pt x="0" y="242"/>
                  </a:lnTo>
                  <a:lnTo>
                    <a:pt x="0" y="239"/>
                  </a:lnTo>
                  <a:lnTo>
                    <a:pt x="1" y="238"/>
                  </a:lnTo>
                  <a:lnTo>
                    <a:pt x="3" y="237"/>
                  </a:lnTo>
                  <a:lnTo>
                    <a:pt x="6" y="235"/>
                  </a:lnTo>
                  <a:lnTo>
                    <a:pt x="9" y="234"/>
                  </a:lnTo>
                  <a:lnTo>
                    <a:pt x="13" y="233"/>
                  </a:lnTo>
                  <a:lnTo>
                    <a:pt x="17" y="231"/>
                  </a:lnTo>
                  <a:lnTo>
                    <a:pt x="21" y="229"/>
                  </a:lnTo>
                  <a:lnTo>
                    <a:pt x="27" y="226"/>
                  </a:lnTo>
                  <a:lnTo>
                    <a:pt x="34" y="222"/>
                  </a:lnTo>
                  <a:lnTo>
                    <a:pt x="42" y="218"/>
                  </a:lnTo>
                  <a:lnTo>
                    <a:pt x="51" y="213"/>
                  </a:lnTo>
                  <a:lnTo>
                    <a:pt x="61" y="206"/>
                  </a:lnTo>
                  <a:lnTo>
                    <a:pt x="72" y="198"/>
                  </a:lnTo>
                  <a:lnTo>
                    <a:pt x="84" y="192"/>
                  </a:lnTo>
                  <a:lnTo>
                    <a:pt x="94" y="184"/>
                  </a:lnTo>
                  <a:lnTo>
                    <a:pt x="105" y="177"/>
                  </a:lnTo>
                  <a:lnTo>
                    <a:pt x="115" y="169"/>
                  </a:lnTo>
                  <a:lnTo>
                    <a:pt x="125" y="160"/>
                  </a:lnTo>
                  <a:lnTo>
                    <a:pt x="134" y="152"/>
                  </a:lnTo>
                  <a:lnTo>
                    <a:pt x="143" y="143"/>
                  </a:lnTo>
                  <a:lnTo>
                    <a:pt x="152" y="134"/>
                  </a:lnTo>
                  <a:lnTo>
                    <a:pt x="160" y="125"/>
                  </a:lnTo>
                  <a:lnTo>
                    <a:pt x="168" y="115"/>
                  </a:lnTo>
                  <a:lnTo>
                    <a:pt x="175" y="108"/>
                  </a:lnTo>
                  <a:lnTo>
                    <a:pt x="180" y="98"/>
                  </a:lnTo>
                  <a:lnTo>
                    <a:pt x="185" y="89"/>
                  </a:lnTo>
                  <a:lnTo>
                    <a:pt x="189" y="81"/>
                  </a:lnTo>
                  <a:lnTo>
                    <a:pt x="193" y="72"/>
                  </a:lnTo>
                  <a:lnTo>
                    <a:pt x="196" y="63"/>
                  </a:lnTo>
                  <a:lnTo>
                    <a:pt x="198" y="55"/>
                  </a:lnTo>
                  <a:lnTo>
                    <a:pt x="200" y="47"/>
                  </a:lnTo>
                  <a:lnTo>
                    <a:pt x="201" y="40"/>
                  </a:lnTo>
                  <a:lnTo>
                    <a:pt x="202" y="34"/>
                  </a:lnTo>
                  <a:lnTo>
                    <a:pt x="204" y="29"/>
                  </a:lnTo>
                  <a:lnTo>
                    <a:pt x="204" y="23"/>
                  </a:lnTo>
                  <a:lnTo>
                    <a:pt x="204" y="19"/>
                  </a:lnTo>
                  <a:lnTo>
                    <a:pt x="204" y="17"/>
                  </a:lnTo>
                  <a:lnTo>
                    <a:pt x="205" y="11"/>
                  </a:lnTo>
                  <a:lnTo>
                    <a:pt x="206" y="6"/>
                  </a:lnTo>
                  <a:lnTo>
                    <a:pt x="208" y="3"/>
                  </a:lnTo>
                  <a:lnTo>
                    <a:pt x="209" y="1"/>
                  </a:lnTo>
                  <a:lnTo>
                    <a:pt x="210" y="0"/>
                  </a:lnTo>
                  <a:lnTo>
                    <a:pt x="211" y="0"/>
                  </a:lnTo>
                  <a:lnTo>
                    <a:pt x="214" y="0"/>
                  </a:lnTo>
                  <a:lnTo>
                    <a:pt x="215" y="1"/>
                  </a:lnTo>
                  <a:lnTo>
                    <a:pt x="218" y="2"/>
                  </a:lnTo>
                  <a:lnTo>
                    <a:pt x="222" y="3"/>
                  </a:lnTo>
                  <a:lnTo>
                    <a:pt x="226" y="6"/>
                  </a:lnTo>
                  <a:lnTo>
                    <a:pt x="230" y="9"/>
                  </a:lnTo>
                  <a:lnTo>
                    <a:pt x="234" y="11"/>
                  </a:lnTo>
                  <a:lnTo>
                    <a:pt x="236" y="14"/>
                  </a:lnTo>
                  <a:lnTo>
                    <a:pt x="239" y="17"/>
                  </a:lnTo>
                  <a:lnTo>
                    <a:pt x="242" y="18"/>
                  </a:lnTo>
                  <a:lnTo>
                    <a:pt x="243" y="21"/>
                  </a:lnTo>
                  <a:lnTo>
                    <a:pt x="244" y="22"/>
                  </a:lnTo>
                  <a:lnTo>
                    <a:pt x="246" y="25"/>
                  </a:lnTo>
                  <a:lnTo>
                    <a:pt x="246" y="26"/>
                  </a:lnTo>
                  <a:lnTo>
                    <a:pt x="246" y="30"/>
                  </a:lnTo>
                  <a:lnTo>
                    <a:pt x="244" y="34"/>
                  </a:lnTo>
                  <a:lnTo>
                    <a:pt x="243" y="38"/>
                  </a:lnTo>
                  <a:lnTo>
                    <a:pt x="242" y="43"/>
                  </a:lnTo>
                  <a:lnTo>
                    <a:pt x="239" y="48"/>
                  </a:lnTo>
                  <a:lnTo>
                    <a:pt x="236" y="55"/>
                  </a:lnTo>
                  <a:lnTo>
                    <a:pt x="234" y="63"/>
                  </a:lnTo>
                  <a:lnTo>
                    <a:pt x="230" y="71"/>
                  </a:lnTo>
                  <a:lnTo>
                    <a:pt x="222" y="88"/>
                  </a:lnTo>
                  <a:lnTo>
                    <a:pt x="213" y="104"/>
                  </a:lnTo>
                  <a:lnTo>
                    <a:pt x="204" y="119"/>
                  </a:lnTo>
                  <a:lnTo>
                    <a:pt x="194" y="134"/>
                  </a:lnTo>
                  <a:lnTo>
                    <a:pt x="188" y="140"/>
                  </a:lnTo>
                  <a:lnTo>
                    <a:pt x="181" y="147"/>
                  </a:lnTo>
                  <a:lnTo>
                    <a:pt x="175" y="155"/>
                  </a:lnTo>
                  <a:lnTo>
                    <a:pt x="167" y="161"/>
                  </a:lnTo>
                  <a:lnTo>
                    <a:pt x="157" y="169"/>
                  </a:lnTo>
                  <a:lnTo>
                    <a:pt x="148" y="176"/>
                  </a:lnTo>
                  <a:lnTo>
                    <a:pt x="139" y="184"/>
                  </a:lnTo>
                  <a:lnTo>
                    <a:pt x="129" y="190"/>
                  </a:lnTo>
                  <a:lnTo>
                    <a:pt x="118" y="197"/>
                  </a:lnTo>
                  <a:lnTo>
                    <a:pt x="107" y="204"/>
                  </a:lnTo>
                  <a:lnTo>
                    <a:pt x="98" y="210"/>
                  </a:lnTo>
                  <a:lnTo>
                    <a:pt x="88" y="215"/>
                  </a:lnTo>
                  <a:lnTo>
                    <a:pt x="77" y="221"/>
                  </a:lnTo>
                  <a:lnTo>
                    <a:pt x="67" y="226"/>
                  </a:lnTo>
                  <a:lnTo>
                    <a:pt x="56" y="231"/>
                  </a:lnTo>
                  <a:lnTo>
                    <a:pt x="46" y="235"/>
                  </a:lnTo>
                  <a:lnTo>
                    <a:pt x="36" y="239"/>
                  </a:lnTo>
                  <a:lnTo>
                    <a:pt x="27" y="242"/>
                  </a:lnTo>
                  <a:lnTo>
                    <a:pt x="19" y="243"/>
                  </a:lnTo>
                  <a:lnTo>
                    <a:pt x="13" y="246"/>
                  </a:lnTo>
                  <a:lnTo>
                    <a:pt x="7" y="246"/>
                  </a:lnTo>
                  <a:lnTo>
                    <a:pt x="3" y="246"/>
                  </a:lnTo>
                  <a:lnTo>
                    <a:pt x="1" y="246"/>
                  </a:lnTo>
                  <a:lnTo>
                    <a:pt x="0" y="246"/>
                  </a:lnTo>
                  <a:lnTo>
                    <a:pt x="0" y="24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88"/>
            <p:cNvSpPr/>
            <p:nvPr/>
          </p:nvSpPr>
          <p:spPr bwMode="auto">
            <a:xfrm>
              <a:off x="2708276" y="3435350"/>
              <a:ext cx="247650" cy="436563"/>
            </a:xfrm>
            <a:custGeom>
              <a:avLst/>
              <a:gdLst>
                <a:gd name="T0" fmla="*/ 0 w 156"/>
                <a:gd name="T1" fmla="*/ 274 h 275"/>
                <a:gd name="T2" fmla="*/ 0 w 156"/>
                <a:gd name="T3" fmla="*/ 271 h 275"/>
                <a:gd name="T4" fmla="*/ 1 w 156"/>
                <a:gd name="T5" fmla="*/ 269 h 275"/>
                <a:gd name="T6" fmla="*/ 3 w 156"/>
                <a:gd name="T7" fmla="*/ 263 h 275"/>
                <a:gd name="T8" fmla="*/ 6 w 156"/>
                <a:gd name="T9" fmla="*/ 257 h 275"/>
                <a:gd name="T10" fmla="*/ 11 w 156"/>
                <a:gd name="T11" fmla="*/ 249 h 275"/>
                <a:gd name="T12" fmla="*/ 19 w 156"/>
                <a:gd name="T13" fmla="*/ 235 h 275"/>
                <a:gd name="T14" fmla="*/ 34 w 156"/>
                <a:gd name="T15" fmla="*/ 211 h 275"/>
                <a:gd name="T16" fmla="*/ 47 w 156"/>
                <a:gd name="T17" fmla="*/ 188 h 275"/>
                <a:gd name="T18" fmla="*/ 60 w 156"/>
                <a:gd name="T19" fmla="*/ 166 h 275"/>
                <a:gd name="T20" fmla="*/ 71 w 156"/>
                <a:gd name="T21" fmla="*/ 145 h 275"/>
                <a:gd name="T22" fmla="*/ 80 w 156"/>
                <a:gd name="T23" fmla="*/ 124 h 275"/>
                <a:gd name="T24" fmla="*/ 88 w 156"/>
                <a:gd name="T25" fmla="*/ 105 h 275"/>
                <a:gd name="T26" fmla="*/ 98 w 156"/>
                <a:gd name="T27" fmla="*/ 77 h 275"/>
                <a:gd name="T28" fmla="*/ 106 w 156"/>
                <a:gd name="T29" fmla="*/ 50 h 275"/>
                <a:gd name="T30" fmla="*/ 107 w 156"/>
                <a:gd name="T31" fmla="*/ 37 h 275"/>
                <a:gd name="T32" fmla="*/ 109 w 156"/>
                <a:gd name="T33" fmla="*/ 25 h 275"/>
                <a:gd name="T34" fmla="*/ 107 w 156"/>
                <a:gd name="T35" fmla="*/ 17 h 275"/>
                <a:gd name="T36" fmla="*/ 105 w 156"/>
                <a:gd name="T37" fmla="*/ 12 h 275"/>
                <a:gd name="T38" fmla="*/ 102 w 156"/>
                <a:gd name="T39" fmla="*/ 9 h 275"/>
                <a:gd name="T40" fmla="*/ 102 w 156"/>
                <a:gd name="T41" fmla="*/ 5 h 275"/>
                <a:gd name="T42" fmla="*/ 104 w 156"/>
                <a:gd name="T43" fmla="*/ 1 h 275"/>
                <a:gd name="T44" fmla="*/ 107 w 156"/>
                <a:gd name="T45" fmla="*/ 0 h 275"/>
                <a:gd name="T46" fmla="*/ 111 w 156"/>
                <a:gd name="T47" fmla="*/ 0 h 275"/>
                <a:gd name="T48" fmla="*/ 119 w 156"/>
                <a:gd name="T49" fmla="*/ 3 h 275"/>
                <a:gd name="T50" fmla="*/ 130 w 156"/>
                <a:gd name="T51" fmla="*/ 4 h 275"/>
                <a:gd name="T52" fmla="*/ 139 w 156"/>
                <a:gd name="T53" fmla="*/ 8 h 275"/>
                <a:gd name="T54" fmla="*/ 147 w 156"/>
                <a:gd name="T55" fmla="*/ 12 h 275"/>
                <a:gd name="T56" fmla="*/ 152 w 156"/>
                <a:gd name="T57" fmla="*/ 17 h 275"/>
                <a:gd name="T58" fmla="*/ 156 w 156"/>
                <a:gd name="T59" fmla="*/ 23 h 275"/>
                <a:gd name="T60" fmla="*/ 156 w 156"/>
                <a:gd name="T61" fmla="*/ 30 h 275"/>
                <a:gd name="T62" fmla="*/ 152 w 156"/>
                <a:gd name="T63" fmla="*/ 42 h 275"/>
                <a:gd name="T64" fmla="*/ 146 w 156"/>
                <a:gd name="T65" fmla="*/ 58 h 275"/>
                <a:gd name="T66" fmla="*/ 138 w 156"/>
                <a:gd name="T67" fmla="*/ 79 h 275"/>
                <a:gd name="T68" fmla="*/ 122 w 156"/>
                <a:gd name="T69" fmla="*/ 113 h 275"/>
                <a:gd name="T70" fmla="*/ 111 w 156"/>
                <a:gd name="T71" fmla="*/ 134 h 275"/>
                <a:gd name="T72" fmla="*/ 100 w 156"/>
                <a:gd name="T73" fmla="*/ 154 h 275"/>
                <a:gd name="T74" fmla="*/ 81 w 156"/>
                <a:gd name="T75" fmla="*/ 181 h 275"/>
                <a:gd name="T76" fmla="*/ 55 w 156"/>
                <a:gd name="T77" fmla="*/ 219 h 275"/>
                <a:gd name="T78" fmla="*/ 31 w 156"/>
                <a:gd name="T79" fmla="*/ 248 h 275"/>
                <a:gd name="T80" fmla="*/ 21 w 156"/>
                <a:gd name="T81" fmla="*/ 260 h 275"/>
                <a:gd name="T82" fmla="*/ 15 w 156"/>
                <a:gd name="T83" fmla="*/ 265 h 275"/>
                <a:gd name="T84" fmla="*/ 10 w 156"/>
                <a:gd name="T85" fmla="*/ 270 h 275"/>
                <a:gd name="T86" fmla="*/ 6 w 156"/>
                <a:gd name="T87" fmla="*/ 273 h 275"/>
                <a:gd name="T88" fmla="*/ 3 w 156"/>
                <a:gd name="T89" fmla="*/ 275 h 275"/>
                <a:gd name="T90" fmla="*/ 1 w 156"/>
                <a:gd name="T91" fmla="*/ 275 h 275"/>
                <a:gd name="T92" fmla="*/ 1 w 156"/>
                <a:gd name="T93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275">
                  <a:moveTo>
                    <a:pt x="1" y="275"/>
                  </a:moveTo>
                  <a:lnTo>
                    <a:pt x="0" y="274"/>
                  </a:lnTo>
                  <a:lnTo>
                    <a:pt x="0" y="273"/>
                  </a:lnTo>
                  <a:lnTo>
                    <a:pt x="0" y="271"/>
                  </a:lnTo>
                  <a:lnTo>
                    <a:pt x="1" y="270"/>
                  </a:lnTo>
                  <a:lnTo>
                    <a:pt x="1" y="269"/>
                  </a:lnTo>
                  <a:lnTo>
                    <a:pt x="2" y="266"/>
                  </a:lnTo>
                  <a:lnTo>
                    <a:pt x="3" y="263"/>
                  </a:lnTo>
                  <a:lnTo>
                    <a:pt x="5" y="260"/>
                  </a:lnTo>
                  <a:lnTo>
                    <a:pt x="6" y="257"/>
                  </a:lnTo>
                  <a:lnTo>
                    <a:pt x="9" y="253"/>
                  </a:lnTo>
                  <a:lnTo>
                    <a:pt x="11" y="249"/>
                  </a:lnTo>
                  <a:lnTo>
                    <a:pt x="13" y="244"/>
                  </a:lnTo>
                  <a:lnTo>
                    <a:pt x="19" y="235"/>
                  </a:lnTo>
                  <a:lnTo>
                    <a:pt x="26" y="223"/>
                  </a:lnTo>
                  <a:lnTo>
                    <a:pt x="34" y="211"/>
                  </a:lnTo>
                  <a:lnTo>
                    <a:pt x="40" y="200"/>
                  </a:lnTo>
                  <a:lnTo>
                    <a:pt x="47" y="188"/>
                  </a:lnTo>
                  <a:lnTo>
                    <a:pt x="54" y="178"/>
                  </a:lnTo>
                  <a:lnTo>
                    <a:pt x="60" y="166"/>
                  </a:lnTo>
                  <a:lnTo>
                    <a:pt x="65" y="156"/>
                  </a:lnTo>
                  <a:lnTo>
                    <a:pt x="71" y="145"/>
                  </a:lnTo>
                  <a:lnTo>
                    <a:pt x="76" y="134"/>
                  </a:lnTo>
                  <a:lnTo>
                    <a:pt x="80" y="124"/>
                  </a:lnTo>
                  <a:lnTo>
                    <a:pt x="84" y="115"/>
                  </a:lnTo>
                  <a:lnTo>
                    <a:pt x="88" y="105"/>
                  </a:lnTo>
                  <a:lnTo>
                    <a:pt x="92" y="95"/>
                  </a:lnTo>
                  <a:lnTo>
                    <a:pt x="98" y="77"/>
                  </a:lnTo>
                  <a:lnTo>
                    <a:pt x="104" y="59"/>
                  </a:lnTo>
                  <a:lnTo>
                    <a:pt x="106" y="50"/>
                  </a:lnTo>
                  <a:lnTo>
                    <a:pt x="107" y="44"/>
                  </a:lnTo>
                  <a:lnTo>
                    <a:pt x="107" y="37"/>
                  </a:lnTo>
                  <a:lnTo>
                    <a:pt x="109" y="30"/>
                  </a:lnTo>
                  <a:lnTo>
                    <a:pt x="109" y="25"/>
                  </a:lnTo>
                  <a:lnTo>
                    <a:pt x="107" y="21"/>
                  </a:lnTo>
                  <a:lnTo>
                    <a:pt x="107" y="17"/>
                  </a:lnTo>
                  <a:lnTo>
                    <a:pt x="106" y="15"/>
                  </a:lnTo>
                  <a:lnTo>
                    <a:pt x="105" y="12"/>
                  </a:lnTo>
                  <a:lnTo>
                    <a:pt x="104" y="11"/>
                  </a:lnTo>
                  <a:lnTo>
                    <a:pt x="102" y="9"/>
                  </a:lnTo>
                  <a:lnTo>
                    <a:pt x="102" y="7"/>
                  </a:lnTo>
                  <a:lnTo>
                    <a:pt x="102" y="5"/>
                  </a:lnTo>
                  <a:lnTo>
                    <a:pt x="102" y="4"/>
                  </a:lnTo>
                  <a:lnTo>
                    <a:pt x="104" y="1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11" y="0"/>
                  </a:lnTo>
                  <a:lnTo>
                    <a:pt x="115" y="1"/>
                  </a:lnTo>
                  <a:lnTo>
                    <a:pt x="119" y="3"/>
                  </a:lnTo>
                  <a:lnTo>
                    <a:pt x="125" y="3"/>
                  </a:lnTo>
                  <a:lnTo>
                    <a:pt x="130" y="4"/>
                  </a:lnTo>
                  <a:lnTo>
                    <a:pt x="135" y="5"/>
                  </a:lnTo>
                  <a:lnTo>
                    <a:pt x="139" y="8"/>
                  </a:lnTo>
                  <a:lnTo>
                    <a:pt x="143" y="11"/>
                  </a:lnTo>
                  <a:lnTo>
                    <a:pt x="147" y="12"/>
                  </a:lnTo>
                  <a:lnTo>
                    <a:pt x="150" y="15"/>
                  </a:lnTo>
                  <a:lnTo>
                    <a:pt x="152" y="17"/>
                  </a:lnTo>
                  <a:lnTo>
                    <a:pt x="155" y="20"/>
                  </a:lnTo>
                  <a:lnTo>
                    <a:pt x="156" y="23"/>
                  </a:lnTo>
                  <a:lnTo>
                    <a:pt x="156" y="25"/>
                  </a:lnTo>
                  <a:lnTo>
                    <a:pt x="156" y="30"/>
                  </a:lnTo>
                  <a:lnTo>
                    <a:pt x="155" y="36"/>
                  </a:lnTo>
                  <a:lnTo>
                    <a:pt x="152" y="42"/>
                  </a:lnTo>
                  <a:lnTo>
                    <a:pt x="150" y="50"/>
                  </a:lnTo>
                  <a:lnTo>
                    <a:pt x="146" y="58"/>
                  </a:lnTo>
                  <a:lnTo>
                    <a:pt x="142" y="69"/>
                  </a:lnTo>
                  <a:lnTo>
                    <a:pt x="138" y="79"/>
                  </a:lnTo>
                  <a:lnTo>
                    <a:pt x="127" y="103"/>
                  </a:lnTo>
                  <a:lnTo>
                    <a:pt x="122" y="113"/>
                  </a:lnTo>
                  <a:lnTo>
                    <a:pt x="117" y="124"/>
                  </a:lnTo>
                  <a:lnTo>
                    <a:pt x="111" y="134"/>
                  </a:lnTo>
                  <a:lnTo>
                    <a:pt x="105" y="145"/>
                  </a:lnTo>
                  <a:lnTo>
                    <a:pt x="100" y="154"/>
                  </a:lnTo>
                  <a:lnTo>
                    <a:pt x="93" y="163"/>
                  </a:lnTo>
                  <a:lnTo>
                    <a:pt x="81" y="181"/>
                  </a:lnTo>
                  <a:lnTo>
                    <a:pt x="68" y="200"/>
                  </a:lnTo>
                  <a:lnTo>
                    <a:pt x="55" y="219"/>
                  </a:lnTo>
                  <a:lnTo>
                    <a:pt x="39" y="238"/>
                  </a:lnTo>
                  <a:lnTo>
                    <a:pt x="31" y="248"/>
                  </a:lnTo>
                  <a:lnTo>
                    <a:pt x="23" y="256"/>
                  </a:lnTo>
                  <a:lnTo>
                    <a:pt x="21" y="260"/>
                  </a:lnTo>
                  <a:lnTo>
                    <a:pt x="18" y="262"/>
                  </a:lnTo>
                  <a:lnTo>
                    <a:pt x="15" y="265"/>
                  </a:lnTo>
                  <a:lnTo>
                    <a:pt x="13" y="267"/>
                  </a:lnTo>
                  <a:lnTo>
                    <a:pt x="10" y="270"/>
                  </a:lnTo>
                  <a:lnTo>
                    <a:pt x="7" y="271"/>
                  </a:lnTo>
                  <a:lnTo>
                    <a:pt x="6" y="273"/>
                  </a:lnTo>
                  <a:lnTo>
                    <a:pt x="5" y="274"/>
                  </a:lnTo>
                  <a:lnTo>
                    <a:pt x="3" y="275"/>
                  </a:lnTo>
                  <a:lnTo>
                    <a:pt x="2" y="275"/>
                  </a:lnTo>
                  <a:lnTo>
                    <a:pt x="1" y="275"/>
                  </a:lnTo>
                  <a:lnTo>
                    <a:pt x="1" y="275"/>
                  </a:lnTo>
                  <a:lnTo>
                    <a:pt x="1" y="27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4" name="Freeform 676"/>
          <p:cNvSpPr/>
          <p:nvPr/>
        </p:nvSpPr>
        <p:spPr bwMode="auto">
          <a:xfrm>
            <a:off x="1499638" y="3051631"/>
            <a:ext cx="808975" cy="228956"/>
          </a:xfrm>
          <a:custGeom>
            <a:avLst/>
            <a:gdLst>
              <a:gd name="T0" fmla="*/ 15 w 265"/>
              <a:gd name="T1" fmla="*/ 73 h 75"/>
              <a:gd name="T2" fmla="*/ 11 w 265"/>
              <a:gd name="T3" fmla="*/ 69 h 75"/>
              <a:gd name="T4" fmla="*/ 8 w 265"/>
              <a:gd name="T5" fmla="*/ 63 h 75"/>
              <a:gd name="T6" fmla="*/ 4 w 265"/>
              <a:gd name="T7" fmla="*/ 55 h 75"/>
              <a:gd name="T8" fmla="*/ 1 w 265"/>
              <a:gd name="T9" fmla="*/ 46 h 75"/>
              <a:gd name="T10" fmla="*/ 0 w 265"/>
              <a:gd name="T11" fmla="*/ 41 h 75"/>
              <a:gd name="T12" fmla="*/ 0 w 265"/>
              <a:gd name="T13" fmla="*/ 36 h 75"/>
              <a:gd name="T14" fmla="*/ 1 w 265"/>
              <a:gd name="T15" fmla="*/ 33 h 75"/>
              <a:gd name="T16" fmla="*/ 5 w 265"/>
              <a:gd name="T17" fmla="*/ 32 h 75"/>
              <a:gd name="T18" fmla="*/ 12 w 265"/>
              <a:gd name="T19" fmla="*/ 33 h 75"/>
              <a:gd name="T20" fmla="*/ 19 w 265"/>
              <a:gd name="T21" fmla="*/ 37 h 75"/>
              <a:gd name="T22" fmla="*/ 25 w 265"/>
              <a:gd name="T23" fmla="*/ 40 h 75"/>
              <a:gd name="T24" fmla="*/ 28 w 265"/>
              <a:gd name="T25" fmla="*/ 40 h 75"/>
              <a:gd name="T26" fmla="*/ 32 w 265"/>
              <a:gd name="T27" fmla="*/ 40 h 75"/>
              <a:gd name="T28" fmla="*/ 40 w 265"/>
              <a:gd name="T29" fmla="*/ 38 h 75"/>
              <a:gd name="T30" fmla="*/ 50 w 265"/>
              <a:gd name="T31" fmla="*/ 37 h 75"/>
              <a:gd name="T32" fmla="*/ 63 w 265"/>
              <a:gd name="T33" fmla="*/ 34 h 75"/>
              <a:gd name="T34" fmla="*/ 80 w 265"/>
              <a:gd name="T35" fmla="*/ 32 h 75"/>
              <a:gd name="T36" fmla="*/ 100 w 265"/>
              <a:gd name="T37" fmla="*/ 28 h 75"/>
              <a:gd name="T38" fmla="*/ 123 w 265"/>
              <a:gd name="T39" fmla="*/ 24 h 75"/>
              <a:gd name="T40" fmla="*/ 148 w 265"/>
              <a:gd name="T41" fmla="*/ 19 h 75"/>
              <a:gd name="T42" fmla="*/ 171 w 265"/>
              <a:gd name="T43" fmla="*/ 15 h 75"/>
              <a:gd name="T44" fmla="*/ 192 w 265"/>
              <a:gd name="T45" fmla="*/ 12 h 75"/>
              <a:gd name="T46" fmla="*/ 211 w 265"/>
              <a:gd name="T47" fmla="*/ 8 h 75"/>
              <a:gd name="T48" fmla="*/ 227 w 265"/>
              <a:gd name="T49" fmla="*/ 5 h 75"/>
              <a:gd name="T50" fmla="*/ 241 w 265"/>
              <a:gd name="T51" fmla="*/ 4 h 75"/>
              <a:gd name="T52" fmla="*/ 252 w 265"/>
              <a:gd name="T53" fmla="*/ 3 h 75"/>
              <a:gd name="T54" fmla="*/ 261 w 265"/>
              <a:gd name="T55" fmla="*/ 1 h 75"/>
              <a:gd name="T56" fmla="*/ 265 w 265"/>
              <a:gd name="T57" fmla="*/ 13 h 75"/>
              <a:gd name="T58" fmla="*/ 249 w 265"/>
              <a:gd name="T59" fmla="*/ 19 h 75"/>
              <a:gd name="T60" fmla="*/ 228 w 265"/>
              <a:gd name="T61" fmla="*/ 24 h 75"/>
              <a:gd name="T62" fmla="*/ 203 w 265"/>
              <a:gd name="T63" fmla="*/ 30 h 75"/>
              <a:gd name="T64" fmla="*/ 174 w 265"/>
              <a:gd name="T65" fmla="*/ 37 h 75"/>
              <a:gd name="T66" fmla="*/ 144 w 265"/>
              <a:gd name="T67" fmla="*/ 46 h 75"/>
              <a:gd name="T68" fmla="*/ 116 w 265"/>
              <a:gd name="T69" fmla="*/ 54 h 75"/>
              <a:gd name="T70" fmla="*/ 91 w 265"/>
              <a:gd name="T71" fmla="*/ 59 h 75"/>
              <a:gd name="T72" fmla="*/ 69 w 265"/>
              <a:gd name="T73" fmla="*/ 66 h 75"/>
              <a:gd name="T74" fmla="*/ 49 w 265"/>
              <a:gd name="T75" fmla="*/ 71 h 75"/>
              <a:gd name="T76" fmla="*/ 33 w 265"/>
              <a:gd name="T77" fmla="*/ 74 h 75"/>
              <a:gd name="T78" fmla="*/ 22 w 265"/>
              <a:gd name="T79" fmla="*/ 75 h 75"/>
              <a:gd name="T80" fmla="*/ 16 w 265"/>
              <a:gd name="T81" fmla="*/ 74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65" h="75">
                <a:moveTo>
                  <a:pt x="16" y="74"/>
                </a:moveTo>
                <a:lnTo>
                  <a:pt x="15" y="73"/>
                </a:lnTo>
                <a:lnTo>
                  <a:pt x="12" y="71"/>
                </a:lnTo>
                <a:lnTo>
                  <a:pt x="11" y="69"/>
                </a:lnTo>
                <a:lnTo>
                  <a:pt x="9" y="66"/>
                </a:lnTo>
                <a:lnTo>
                  <a:pt x="8" y="63"/>
                </a:lnTo>
                <a:lnTo>
                  <a:pt x="5" y="59"/>
                </a:lnTo>
                <a:lnTo>
                  <a:pt x="4" y="55"/>
                </a:lnTo>
                <a:lnTo>
                  <a:pt x="4" y="50"/>
                </a:lnTo>
                <a:lnTo>
                  <a:pt x="1" y="46"/>
                </a:lnTo>
                <a:lnTo>
                  <a:pt x="0" y="44"/>
                </a:lnTo>
                <a:lnTo>
                  <a:pt x="0" y="41"/>
                </a:lnTo>
                <a:lnTo>
                  <a:pt x="0" y="38"/>
                </a:lnTo>
                <a:lnTo>
                  <a:pt x="0" y="36"/>
                </a:lnTo>
                <a:lnTo>
                  <a:pt x="0" y="34"/>
                </a:lnTo>
                <a:lnTo>
                  <a:pt x="1" y="33"/>
                </a:lnTo>
                <a:lnTo>
                  <a:pt x="4" y="32"/>
                </a:lnTo>
                <a:lnTo>
                  <a:pt x="5" y="32"/>
                </a:lnTo>
                <a:lnTo>
                  <a:pt x="9" y="32"/>
                </a:lnTo>
                <a:lnTo>
                  <a:pt x="12" y="33"/>
                </a:lnTo>
                <a:lnTo>
                  <a:pt x="16" y="34"/>
                </a:lnTo>
                <a:lnTo>
                  <a:pt x="19" y="37"/>
                </a:lnTo>
                <a:lnTo>
                  <a:pt x="21" y="38"/>
                </a:lnTo>
                <a:lnTo>
                  <a:pt x="25" y="40"/>
                </a:lnTo>
                <a:lnTo>
                  <a:pt x="26" y="40"/>
                </a:lnTo>
                <a:lnTo>
                  <a:pt x="28" y="40"/>
                </a:lnTo>
                <a:lnTo>
                  <a:pt x="29" y="40"/>
                </a:lnTo>
                <a:lnTo>
                  <a:pt x="32" y="40"/>
                </a:lnTo>
                <a:lnTo>
                  <a:pt x="36" y="38"/>
                </a:lnTo>
                <a:lnTo>
                  <a:pt x="40" y="38"/>
                </a:lnTo>
                <a:lnTo>
                  <a:pt x="44" y="37"/>
                </a:lnTo>
                <a:lnTo>
                  <a:pt x="50" y="37"/>
                </a:lnTo>
                <a:lnTo>
                  <a:pt x="55" y="36"/>
                </a:lnTo>
                <a:lnTo>
                  <a:pt x="63" y="34"/>
                </a:lnTo>
                <a:lnTo>
                  <a:pt x="71" y="33"/>
                </a:lnTo>
                <a:lnTo>
                  <a:pt x="80" y="32"/>
                </a:lnTo>
                <a:lnTo>
                  <a:pt x="90" y="30"/>
                </a:lnTo>
                <a:lnTo>
                  <a:pt x="100" y="28"/>
                </a:lnTo>
                <a:lnTo>
                  <a:pt x="111" y="26"/>
                </a:lnTo>
                <a:lnTo>
                  <a:pt x="123" y="24"/>
                </a:lnTo>
                <a:lnTo>
                  <a:pt x="136" y="21"/>
                </a:lnTo>
                <a:lnTo>
                  <a:pt x="148" y="19"/>
                </a:lnTo>
                <a:lnTo>
                  <a:pt x="159" y="17"/>
                </a:lnTo>
                <a:lnTo>
                  <a:pt x="171" y="15"/>
                </a:lnTo>
                <a:lnTo>
                  <a:pt x="182" y="13"/>
                </a:lnTo>
                <a:lnTo>
                  <a:pt x="192" y="12"/>
                </a:lnTo>
                <a:lnTo>
                  <a:pt x="202" y="9"/>
                </a:lnTo>
                <a:lnTo>
                  <a:pt x="211" y="8"/>
                </a:lnTo>
                <a:lnTo>
                  <a:pt x="219" y="7"/>
                </a:lnTo>
                <a:lnTo>
                  <a:pt x="227" y="5"/>
                </a:lnTo>
                <a:lnTo>
                  <a:pt x="234" y="5"/>
                </a:lnTo>
                <a:lnTo>
                  <a:pt x="241" y="4"/>
                </a:lnTo>
                <a:lnTo>
                  <a:pt x="246" y="3"/>
                </a:lnTo>
                <a:lnTo>
                  <a:pt x="252" y="3"/>
                </a:lnTo>
                <a:lnTo>
                  <a:pt x="257" y="1"/>
                </a:lnTo>
                <a:lnTo>
                  <a:pt x="261" y="1"/>
                </a:lnTo>
                <a:lnTo>
                  <a:pt x="265" y="0"/>
                </a:lnTo>
                <a:lnTo>
                  <a:pt x="265" y="13"/>
                </a:lnTo>
                <a:lnTo>
                  <a:pt x="258" y="16"/>
                </a:lnTo>
                <a:lnTo>
                  <a:pt x="249" y="19"/>
                </a:lnTo>
                <a:lnTo>
                  <a:pt x="240" y="21"/>
                </a:lnTo>
                <a:lnTo>
                  <a:pt x="228" y="24"/>
                </a:lnTo>
                <a:lnTo>
                  <a:pt x="216" y="26"/>
                </a:lnTo>
                <a:lnTo>
                  <a:pt x="203" y="30"/>
                </a:lnTo>
                <a:lnTo>
                  <a:pt x="190" y="33"/>
                </a:lnTo>
                <a:lnTo>
                  <a:pt x="174" y="37"/>
                </a:lnTo>
                <a:lnTo>
                  <a:pt x="158" y="42"/>
                </a:lnTo>
                <a:lnTo>
                  <a:pt x="144" y="46"/>
                </a:lnTo>
                <a:lnTo>
                  <a:pt x="129" y="50"/>
                </a:lnTo>
                <a:lnTo>
                  <a:pt x="116" y="54"/>
                </a:lnTo>
                <a:lnTo>
                  <a:pt x="103" y="57"/>
                </a:lnTo>
                <a:lnTo>
                  <a:pt x="91" y="59"/>
                </a:lnTo>
                <a:lnTo>
                  <a:pt x="79" y="63"/>
                </a:lnTo>
                <a:lnTo>
                  <a:pt x="69" y="66"/>
                </a:lnTo>
                <a:lnTo>
                  <a:pt x="58" y="69"/>
                </a:lnTo>
                <a:lnTo>
                  <a:pt x="49" y="71"/>
                </a:lnTo>
                <a:lnTo>
                  <a:pt x="41" y="73"/>
                </a:lnTo>
                <a:lnTo>
                  <a:pt x="33" y="74"/>
                </a:lnTo>
                <a:lnTo>
                  <a:pt x="28" y="74"/>
                </a:lnTo>
                <a:lnTo>
                  <a:pt x="22" y="75"/>
                </a:lnTo>
                <a:lnTo>
                  <a:pt x="19" y="74"/>
                </a:lnTo>
                <a:lnTo>
                  <a:pt x="16" y="74"/>
                </a:lnTo>
                <a:lnTo>
                  <a:pt x="16" y="7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677"/>
          <p:cNvSpPr/>
          <p:nvPr/>
        </p:nvSpPr>
        <p:spPr bwMode="auto">
          <a:xfrm>
            <a:off x="1927021" y="2898995"/>
            <a:ext cx="430436" cy="720445"/>
          </a:xfrm>
          <a:custGeom>
            <a:avLst/>
            <a:gdLst>
              <a:gd name="T0" fmla="*/ 27 w 141"/>
              <a:gd name="T1" fmla="*/ 1 h 236"/>
              <a:gd name="T2" fmla="*/ 35 w 141"/>
              <a:gd name="T3" fmla="*/ 0 h 236"/>
              <a:gd name="T4" fmla="*/ 47 w 141"/>
              <a:gd name="T5" fmla="*/ 7 h 236"/>
              <a:gd name="T6" fmla="*/ 59 w 141"/>
              <a:gd name="T7" fmla="*/ 15 h 236"/>
              <a:gd name="T8" fmla="*/ 64 w 141"/>
              <a:gd name="T9" fmla="*/ 21 h 236"/>
              <a:gd name="T10" fmla="*/ 64 w 141"/>
              <a:gd name="T11" fmla="*/ 28 h 236"/>
              <a:gd name="T12" fmla="*/ 59 w 141"/>
              <a:gd name="T13" fmla="*/ 45 h 236"/>
              <a:gd name="T14" fmla="*/ 50 w 141"/>
              <a:gd name="T15" fmla="*/ 71 h 236"/>
              <a:gd name="T16" fmla="*/ 40 w 141"/>
              <a:gd name="T17" fmla="*/ 94 h 236"/>
              <a:gd name="T18" fmla="*/ 35 w 141"/>
              <a:gd name="T19" fmla="*/ 107 h 236"/>
              <a:gd name="T20" fmla="*/ 31 w 141"/>
              <a:gd name="T21" fmla="*/ 117 h 236"/>
              <a:gd name="T22" fmla="*/ 29 w 141"/>
              <a:gd name="T23" fmla="*/ 127 h 236"/>
              <a:gd name="T24" fmla="*/ 30 w 141"/>
              <a:gd name="T25" fmla="*/ 132 h 236"/>
              <a:gd name="T26" fmla="*/ 34 w 141"/>
              <a:gd name="T27" fmla="*/ 134 h 236"/>
              <a:gd name="T28" fmla="*/ 43 w 141"/>
              <a:gd name="T29" fmla="*/ 140 h 236"/>
              <a:gd name="T30" fmla="*/ 55 w 141"/>
              <a:gd name="T31" fmla="*/ 145 h 236"/>
              <a:gd name="T32" fmla="*/ 69 w 141"/>
              <a:gd name="T33" fmla="*/ 153 h 236"/>
              <a:gd name="T34" fmla="*/ 89 w 141"/>
              <a:gd name="T35" fmla="*/ 163 h 236"/>
              <a:gd name="T36" fmla="*/ 106 w 141"/>
              <a:gd name="T37" fmla="*/ 174 h 236"/>
              <a:gd name="T38" fmla="*/ 119 w 141"/>
              <a:gd name="T39" fmla="*/ 184 h 236"/>
              <a:gd name="T40" fmla="*/ 130 w 141"/>
              <a:gd name="T41" fmla="*/ 194 h 236"/>
              <a:gd name="T42" fmla="*/ 137 w 141"/>
              <a:gd name="T43" fmla="*/ 202 h 236"/>
              <a:gd name="T44" fmla="*/ 141 w 141"/>
              <a:gd name="T45" fmla="*/ 209 h 236"/>
              <a:gd name="T46" fmla="*/ 141 w 141"/>
              <a:gd name="T47" fmla="*/ 223 h 236"/>
              <a:gd name="T48" fmla="*/ 141 w 141"/>
              <a:gd name="T49" fmla="*/ 232 h 236"/>
              <a:gd name="T50" fmla="*/ 138 w 141"/>
              <a:gd name="T51" fmla="*/ 236 h 236"/>
              <a:gd name="T52" fmla="*/ 130 w 141"/>
              <a:gd name="T53" fmla="*/ 233 h 236"/>
              <a:gd name="T54" fmla="*/ 113 w 141"/>
              <a:gd name="T55" fmla="*/ 221 h 236"/>
              <a:gd name="T56" fmla="*/ 87 w 141"/>
              <a:gd name="T57" fmla="*/ 199 h 236"/>
              <a:gd name="T58" fmla="*/ 62 w 141"/>
              <a:gd name="T59" fmla="*/ 179 h 236"/>
              <a:gd name="T60" fmla="*/ 39 w 141"/>
              <a:gd name="T61" fmla="*/ 165 h 236"/>
              <a:gd name="T62" fmla="*/ 19 w 141"/>
              <a:gd name="T63" fmla="*/ 153 h 236"/>
              <a:gd name="T64" fmla="*/ 8 w 141"/>
              <a:gd name="T65" fmla="*/ 144 h 236"/>
              <a:gd name="T66" fmla="*/ 1 w 141"/>
              <a:gd name="T67" fmla="*/ 140 h 236"/>
              <a:gd name="T68" fmla="*/ 0 w 141"/>
              <a:gd name="T69" fmla="*/ 132 h 236"/>
              <a:gd name="T70" fmla="*/ 4 w 141"/>
              <a:gd name="T71" fmla="*/ 119 h 236"/>
              <a:gd name="T72" fmla="*/ 14 w 141"/>
              <a:gd name="T73" fmla="*/ 92 h 236"/>
              <a:gd name="T74" fmla="*/ 26 w 141"/>
              <a:gd name="T75" fmla="*/ 48 h 236"/>
              <a:gd name="T76" fmla="*/ 29 w 141"/>
              <a:gd name="T77" fmla="*/ 30 h 236"/>
              <a:gd name="T78" fmla="*/ 29 w 141"/>
              <a:gd name="T79" fmla="*/ 19 h 236"/>
              <a:gd name="T80" fmla="*/ 25 w 141"/>
              <a:gd name="T81" fmla="*/ 13 h 236"/>
              <a:gd name="T82" fmla="*/ 22 w 141"/>
              <a:gd name="T83" fmla="*/ 9 h 236"/>
              <a:gd name="T84" fmla="*/ 25 w 141"/>
              <a:gd name="T85" fmla="*/ 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1" h="236">
                <a:moveTo>
                  <a:pt x="25" y="4"/>
                </a:moveTo>
                <a:lnTo>
                  <a:pt x="25" y="3"/>
                </a:lnTo>
                <a:lnTo>
                  <a:pt x="27" y="1"/>
                </a:lnTo>
                <a:lnTo>
                  <a:pt x="29" y="0"/>
                </a:lnTo>
                <a:lnTo>
                  <a:pt x="31" y="0"/>
                </a:lnTo>
                <a:lnTo>
                  <a:pt x="35" y="0"/>
                </a:lnTo>
                <a:lnTo>
                  <a:pt x="39" y="1"/>
                </a:lnTo>
                <a:lnTo>
                  <a:pt x="43" y="4"/>
                </a:lnTo>
                <a:lnTo>
                  <a:pt x="47" y="7"/>
                </a:lnTo>
                <a:lnTo>
                  <a:pt x="52" y="9"/>
                </a:lnTo>
                <a:lnTo>
                  <a:pt x="55" y="12"/>
                </a:lnTo>
                <a:lnTo>
                  <a:pt x="59" y="15"/>
                </a:lnTo>
                <a:lnTo>
                  <a:pt x="62" y="17"/>
                </a:lnTo>
                <a:lnTo>
                  <a:pt x="63" y="19"/>
                </a:lnTo>
                <a:lnTo>
                  <a:pt x="64" y="21"/>
                </a:lnTo>
                <a:lnTo>
                  <a:pt x="65" y="22"/>
                </a:lnTo>
                <a:lnTo>
                  <a:pt x="65" y="25"/>
                </a:lnTo>
                <a:lnTo>
                  <a:pt x="64" y="28"/>
                </a:lnTo>
                <a:lnTo>
                  <a:pt x="63" y="33"/>
                </a:lnTo>
                <a:lnTo>
                  <a:pt x="62" y="38"/>
                </a:lnTo>
                <a:lnTo>
                  <a:pt x="59" y="45"/>
                </a:lnTo>
                <a:lnTo>
                  <a:pt x="56" y="53"/>
                </a:lnTo>
                <a:lnTo>
                  <a:pt x="52" y="61"/>
                </a:lnTo>
                <a:lnTo>
                  <a:pt x="50" y="71"/>
                </a:lnTo>
                <a:lnTo>
                  <a:pt x="44" y="82"/>
                </a:lnTo>
                <a:lnTo>
                  <a:pt x="42" y="88"/>
                </a:lnTo>
                <a:lnTo>
                  <a:pt x="40" y="94"/>
                </a:lnTo>
                <a:lnTo>
                  <a:pt x="38" y="98"/>
                </a:lnTo>
                <a:lnTo>
                  <a:pt x="37" y="103"/>
                </a:lnTo>
                <a:lnTo>
                  <a:pt x="35" y="107"/>
                </a:lnTo>
                <a:lnTo>
                  <a:pt x="34" y="111"/>
                </a:lnTo>
                <a:lnTo>
                  <a:pt x="33" y="115"/>
                </a:lnTo>
                <a:lnTo>
                  <a:pt x="31" y="117"/>
                </a:lnTo>
                <a:lnTo>
                  <a:pt x="30" y="120"/>
                </a:lnTo>
                <a:lnTo>
                  <a:pt x="30" y="123"/>
                </a:lnTo>
                <a:lnTo>
                  <a:pt x="29" y="127"/>
                </a:lnTo>
                <a:lnTo>
                  <a:pt x="29" y="130"/>
                </a:lnTo>
                <a:lnTo>
                  <a:pt x="29" y="132"/>
                </a:lnTo>
                <a:lnTo>
                  <a:pt x="30" y="132"/>
                </a:lnTo>
                <a:lnTo>
                  <a:pt x="31" y="133"/>
                </a:lnTo>
                <a:lnTo>
                  <a:pt x="33" y="134"/>
                </a:lnTo>
                <a:lnTo>
                  <a:pt x="34" y="134"/>
                </a:lnTo>
                <a:lnTo>
                  <a:pt x="37" y="136"/>
                </a:lnTo>
                <a:lnTo>
                  <a:pt x="39" y="137"/>
                </a:lnTo>
                <a:lnTo>
                  <a:pt x="43" y="140"/>
                </a:lnTo>
                <a:lnTo>
                  <a:pt x="46" y="141"/>
                </a:lnTo>
                <a:lnTo>
                  <a:pt x="50" y="144"/>
                </a:lnTo>
                <a:lnTo>
                  <a:pt x="55" y="145"/>
                </a:lnTo>
                <a:lnTo>
                  <a:pt x="59" y="148"/>
                </a:lnTo>
                <a:lnTo>
                  <a:pt x="64" y="150"/>
                </a:lnTo>
                <a:lnTo>
                  <a:pt x="69" y="153"/>
                </a:lnTo>
                <a:lnTo>
                  <a:pt x="76" y="157"/>
                </a:lnTo>
                <a:lnTo>
                  <a:pt x="83" y="159"/>
                </a:lnTo>
                <a:lnTo>
                  <a:pt x="89" y="163"/>
                </a:lnTo>
                <a:lnTo>
                  <a:pt x="94" y="166"/>
                </a:lnTo>
                <a:lnTo>
                  <a:pt x="101" y="170"/>
                </a:lnTo>
                <a:lnTo>
                  <a:pt x="106" y="174"/>
                </a:lnTo>
                <a:lnTo>
                  <a:pt x="112" y="178"/>
                </a:lnTo>
                <a:lnTo>
                  <a:pt x="116" y="180"/>
                </a:lnTo>
                <a:lnTo>
                  <a:pt x="119" y="184"/>
                </a:lnTo>
                <a:lnTo>
                  <a:pt x="123" y="187"/>
                </a:lnTo>
                <a:lnTo>
                  <a:pt x="127" y="191"/>
                </a:lnTo>
                <a:lnTo>
                  <a:pt x="130" y="194"/>
                </a:lnTo>
                <a:lnTo>
                  <a:pt x="133" y="196"/>
                </a:lnTo>
                <a:lnTo>
                  <a:pt x="135" y="199"/>
                </a:lnTo>
                <a:lnTo>
                  <a:pt x="137" y="202"/>
                </a:lnTo>
                <a:lnTo>
                  <a:pt x="139" y="204"/>
                </a:lnTo>
                <a:lnTo>
                  <a:pt x="139" y="207"/>
                </a:lnTo>
                <a:lnTo>
                  <a:pt x="141" y="209"/>
                </a:lnTo>
                <a:lnTo>
                  <a:pt x="141" y="212"/>
                </a:lnTo>
                <a:lnTo>
                  <a:pt x="141" y="217"/>
                </a:lnTo>
                <a:lnTo>
                  <a:pt x="141" y="223"/>
                </a:lnTo>
                <a:lnTo>
                  <a:pt x="141" y="225"/>
                </a:lnTo>
                <a:lnTo>
                  <a:pt x="141" y="229"/>
                </a:lnTo>
                <a:lnTo>
                  <a:pt x="141" y="232"/>
                </a:lnTo>
                <a:lnTo>
                  <a:pt x="139" y="233"/>
                </a:lnTo>
                <a:lnTo>
                  <a:pt x="139" y="234"/>
                </a:lnTo>
                <a:lnTo>
                  <a:pt x="138" y="236"/>
                </a:lnTo>
                <a:lnTo>
                  <a:pt x="137" y="236"/>
                </a:lnTo>
                <a:lnTo>
                  <a:pt x="134" y="236"/>
                </a:lnTo>
                <a:lnTo>
                  <a:pt x="130" y="233"/>
                </a:lnTo>
                <a:lnTo>
                  <a:pt x="125" y="231"/>
                </a:lnTo>
                <a:lnTo>
                  <a:pt x="119" y="227"/>
                </a:lnTo>
                <a:lnTo>
                  <a:pt x="113" y="221"/>
                </a:lnTo>
                <a:lnTo>
                  <a:pt x="105" y="215"/>
                </a:lnTo>
                <a:lnTo>
                  <a:pt x="97" y="207"/>
                </a:lnTo>
                <a:lnTo>
                  <a:pt x="87" y="199"/>
                </a:lnTo>
                <a:lnTo>
                  <a:pt x="79" y="192"/>
                </a:lnTo>
                <a:lnTo>
                  <a:pt x="69" y="186"/>
                </a:lnTo>
                <a:lnTo>
                  <a:pt x="62" y="179"/>
                </a:lnTo>
                <a:lnTo>
                  <a:pt x="54" y="174"/>
                </a:lnTo>
                <a:lnTo>
                  <a:pt x="46" y="169"/>
                </a:lnTo>
                <a:lnTo>
                  <a:pt x="39" y="165"/>
                </a:lnTo>
                <a:lnTo>
                  <a:pt x="31" y="161"/>
                </a:lnTo>
                <a:lnTo>
                  <a:pt x="26" y="157"/>
                </a:lnTo>
                <a:lnTo>
                  <a:pt x="19" y="153"/>
                </a:lnTo>
                <a:lnTo>
                  <a:pt x="14" y="150"/>
                </a:lnTo>
                <a:lnTo>
                  <a:pt x="10" y="146"/>
                </a:lnTo>
                <a:lnTo>
                  <a:pt x="8" y="144"/>
                </a:lnTo>
                <a:lnTo>
                  <a:pt x="4" y="142"/>
                </a:lnTo>
                <a:lnTo>
                  <a:pt x="2" y="141"/>
                </a:lnTo>
                <a:lnTo>
                  <a:pt x="1" y="140"/>
                </a:lnTo>
                <a:lnTo>
                  <a:pt x="0" y="138"/>
                </a:lnTo>
                <a:lnTo>
                  <a:pt x="0" y="136"/>
                </a:lnTo>
                <a:lnTo>
                  <a:pt x="0" y="132"/>
                </a:lnTo>
                <a:lnTo>
                  <a:pt x="1" y="128"/>
                </a:lnTo>
                <a:lnTo>
                  <a:pt x="2" y="124"/>
                </a:lnTo>
                <a:lnTo>
                  <a:pt x="4" y="119"/>
                </a:lnTo>
                <a:lnTo>
                  <a:pt x="6" y="112"/>
                </a:lnTo>
                <a:lnTo>
                  <a:pt x="9" y="105"/>
                </a:lnTo>
                <a:lnTo>
                  <a:pt x="14" y="92"/>
                </a:lnTo>
                <a:lnTo>
                  <a:pt x="18" y="78"/>
                </a:lnTo>
                <a:lnTo>
                  <a:pt x="23" y="63"/>
                </a:lnTo>
                <a:lnTo>
                  <a:pt x="26" y="48"/>
                </a:lnTo>
                <a:lnTo>
                  <a:pt x="27" y="41"/>
                </a:lnTo>
                <a:lnTo>
                  <a:pt x="29" y="36"/>
                </a:lnTo>
                <a:lnTo>
                  <a:pt x="29" y="30"/>
                </a:lnTo>
                <a:lnTo>
                  <a:pt x="29" y="25"/>
                </a:lnTo>
                <a:lnTo>
                  <a:pt x="29" y="21"/>
                </a:lnTo>
                <a:lnTo>
                  <a:pt x="29" y="19"/>
                </a:lnTo>
                <a:lnTo>
                  <a:pt x="27" y="16"/>
                </a:lnTo>
                <a:lnTo>
                  <a:pt x="26" y="15"/>
                </a:lnTo>
                <a:lnTo>
                  <a:pt x="25" y="13"/>
                </a:lnTo>
                <a:lnTo>
                  <a:pt x="23" y="12"/>
                </a:lnTo>
                <a:lnTo>
                  <a:pt x="23" y="11"/>
                </a:lnTo>
                <a:lnTo>
                  <a:pt x="22" y="9"/>
                </a:lnTo>
                <a:lnTo>
                  <a:pt x="22" y="8"/>
                </a:lnTo>
                <a:lnTo>
                  <a:pt x="22" y="7"/>
                </a:lnTo>
                <a:lnTo>
                  <a:pt x="25" y="4"/>
                </a:lnTo>
                <a:lnTo>
                  <a:pt x="25" y="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678"/>
          <p:cNvSpPr/>
          <p:nvPr/>
        </p:nvSpPr>
        <p:spPr bwMode="auto">
          <a:xfrm>
            <a:off x="2592516" y="2526561"/>
            <a:ext cx="674655" cy="192323"/>
          </a:xfrm>
          <a:custGeom>
            <a:avLst/>
            <a:gdLst>
              <a:gd name="T0" fmla="*/ 15 w 221"/>
              <a:gd name="T1" fmla="*/ 39 h 63"/>
              <a:gd name="T2" fmla="*/ 20 w 221"/>
              <a:gd name="T3" fmla="*/ 39 h 63"/>
              <a:gd name="T4" fmla="*/ 27 w 221"/>
              <a:gd name="T5" fmla="*/ 38 h 63"/>
              <a:gd name="T6" fmla="*/ 36 w 221"/>
              <a:gd name="T7" fmla="*/ 35 h 63"/>
              <a:gd name="T8" fmla="*/ 48 w 221"/>
              <a:gd name="T9" fmla="*/ 33 h 63"/>
              <a:gd name="T10" fmla="*/ 61 w 221"/>
              <a:gd name="T11" fmla="*/ 30 h 63"/>
              <a:gd name="T12" fmla="*/ 75 w 221"/>
              <a:gd name="T13" fmla="*/ 26 h 63"/>
              <a:gd name="T14" fmla="*/ 92 w 221"/>
              <a:gd name="T15" fmla="*/ 22 h 63"/>
              <a:gd name="T16" fmla="*/ 111 w 221"/>
              <a:gd name="T17" fmla="*/ 17 h 63"/>
              <a:gd name="T18" fmla="*/ 127 w 221"/>
              <a:gd name="T19" fmla="*/ 13 h 63"/>
              <a:gd name="T20" fmla="*/ 142 w 221"/>
              <a:gd name="T21" fmla="*/ 9 h 63"/>
              <a:gd name="T22" fmla="*/ 156 w 221"/>
              <a:gd name="T23" fmla="*/ 5 h 63"/>
              <a:gd name="T24" fmla="*/ 167 w 221"/>
              <a:gd name="T25" fmla="*/ 2 h 63"/>
              <a:gd name="T26" fmla="*/ 177 w 221"/>
              <a:gd name="T27" fmla="*/ 1 h 63"/>
              <a:gd name="T28" fmla="*/ 184 w 221"/>
              <a:gd name="T29" fmla="*/ 1 h 63"/>
              <a:gd name="T30" fmla="*/ 191 w 221"/>
              <a:gd name="T31" fmla="*/ 1 h 63"/>
              <a:gd name="T32" fmla="*/ 202 w 221"/>
              <a:gd name="T33" fmla="*/ 2 h 63"/>
              <a:gd name="T34" fmla="*/ 211 w 221"/>
              <a:gd name="T35" fmla="*/ 8 h 63"/>
              <a:gd name="T36" fmla="*/ 216 w 221"/>
              <a:gd name="T37" fmla="*/ 12 h 63"/>
              <a:gd name="T38" fmla="*/ 220 w 221"/>
              <a:gd name="T39" fmla="*/ 17 h 63"/>
              <a:gd name="T40" fmla="*/ 221 w 221"/>
              <a:gd name="T41" fmla="*/ 22 h 63"/>
              <a:gd name="T42" fmla="*/ 221 w 221"/>
              <a:gd name="T43" fmla="*/ 26 h 63"/>
              <a:gd name="T44" fmla="*/ 220 w 221"/>
              <a:gd name="T45" fmla="*/ 29 h 63"/>
              <a:gd name="T46" fmla="*/ 215 w 221"/>
              <a:gd name="T47" fmla="*/ 30 h 63"/>
              <a:gd name="T48" fmla="*/ 207 w 221"/>
              <a:gd name="T49" fmla="*/ 33 h 63"/>
              <a:gd name="T50" fmla="*/ 192 w 221"/>
              <a:gd name="T51" fmla="*/ 35 h 63"/>
              <a:gd name="T52" fmla="*/ 174 w 221"/>
              <a:gd name="T53" fmla="*/ 38 h 63"/>
              <a:gd name="T54" fmla="*/ 140 w 221"/>
              <a:gd name="T55" fmla="*/ 44 h 63"/>
              <a:gd name="T56" fmla="*/ 95 w 221"/>
              <a:gd name="T57" fmla="*/ 51 h 63"/>
              <a:gd name="T58" fmla="*/ 61 w 221"/>
              <a:gd name="T59" fmla="*/ 58 h 63"/>
              <a:gd name="T60" fmla="*/ 41 w 221"/>
              <a:gd name="T61" fmla="*/ 60 h 63"/>
              <a:gd name="T62" fmla="*/ 23 w 221"/>
              <a:gd name="T63" fmla="*/ 63 h 63"/>
              <a:gd name="T64" fmla="*/ 7 w 221"/>
              <a:gd name="T65" fmla="*/ 63 h 63"/>
              <a:gd name="T66" fmla="*/ 13 w 221"/>
              <a:gd name="T67" fmla="*/ 4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1" h="63">
                <a:moveTo>
                  <a:pt x="13" y="40"/>
                </a:moveTo>
                <a:lnTo>
                  <a:pt x="15" y="39"/>
                </a:lnTo>
                <a:lnTo>
                  <a:pt x="17" y="39"/>
                </a:lnTo>
                <a:lnTo>
                  <a:pt x="20" y="39"/>
                </a:lnTo>
                <a:lnTo>
                  <a:pt x="24" y="38"/>
                </a:lnTo>
                <a:lnTo>
                  <a:pt x="27" y="38"/>
                </a:lnTo>
                <a:lnTo>
                  <a:pt x="32" y="37"/>
                </a:lnTo>
                <a:lnTo>
                  <a:pt x="36" y="35"/>
                </a:lnTo>
                <a:lnTo>
                  <a:pt x="41" y="34"/>
                </a:lnTo>
                <a:lnTo>
                  <a:pt x="48" y="33"/>
                </a:lnTo>
                <a:lnTo>
                  <a:pt x="54" y="31"/>
                </a:lnTo>
                <a:lnTo>
                  <a:pt x="61" y="30"/>
                </a:lnTo>
                <a:lnTo>
                  <a:pt x="67" y="27"/>
                </a:lnTo>
                <a:lnTo>
                  <a:pt x="75" y="26"/>
                </a:lnTo>
                <a:lnTo>
                  <a:pt x="83" y="23"/>
                </a:lnTo>
                <a:lnTo>
                  <a:pt x="92" y="22"/>
                </a:lnTo>
                <a:lnTo>
                  <a:pt x="102" y="19"/>
                </a:lnTo>
                <a:lnTo>
                  <a:pt x="111" y="17"/>
                </a:lnTo>
                <a:lnTo>
                  <a:pt x="119" y="14"/>
                </a:lnTo>
                <a:lnTo>
                  <a:pt x="127" y="13"/>
                </a:lnTo>
                <a:lnTo>
                  <a:pt x="134" y="10"/>
                </a:lnTo>
                <a:lnTo>
                  <a:pt x="142" y="9"/>
                </a:lnTo>
                <a:lnTo>
                  <a:pt x="149" y="6"/>
                </a:lnTo>
                <a:lnTo>
                  <a:pt x="156" y="5"/>
                </a:lnTo>
                <a:lnTo>
                  <a:pt x="161" y="4"/>
                </a:lnTo>
                <a:lnTo>
                  <a:pt x="167" y="2"/>
                </a:lnTo>
                <a:lnTo>
                  <a:pt x="173" y="2"/>
                </a:lnTo>
                <a:lnTo>
                  <a:pt x="177" y="1"/>
                </a:lnTo>
                <a:lnTo>
                  <a:pt x="182" y="1"/>
                </a:lnTo>
                <a:lnTo>
                  <a:pt x="184" y="1"/>
                </a:lnTo>
                <a:lnTo>
                  <a:pt x="188" y="0"/>
                </a:lnTo>
                <a:lnTo>
                  <a:pt x="191" y="1"/>
                </a:lnTo>
                <a:lnTo>
                  <a:pt x="194" y="1"/>
                </a:lnTo>
                <a:lnTo>
                  <a:pt x="202" y="2"/>
                </a:lnTo>
                <a:lnTo>
                  <a:pt x="208" y="5"/>
                </a:lnTo>
                <a:lnTo>
                  <a:pt x="211" y="8"/>
                </a:lnTo>
                <a:lnTo>
                  <a:pt x="213" y="9"/>
                </a:lnTo>
                <a:lnTo>
                  <a:pt x="216" y="12"/>
                </a:lnTo>
                <a:lnTo>
                  <a:pt x="217" y="14"/>
                </a:lnTo>
                <a:lnTo>
                  <a:pt x="220" y="17"/>
                </a:lnTo>
                <a:lnTo>
                  <a:pt x="220" y="19"/>
                </a:lnTo>
                <a:lnTo>
                  <a:pt x="221" y="22"/>
                </a:lnTo>
                <a:lnTo>
                  <a:pt x="221" y="23"/>
                </a:lnTo>
                <a:lnTo>
                  <a:pt x="221" y="26"/>
                </a:lnTo>
                <a:lnTo>
                  <a:pt x="220" y="27"/>
                </a:lnTo>
                <a:lnTo>
                  <a:pt x="220" y="29"/>
                </a:lnTo>
                <a:lnTo>
                  <a:pt x="217" y="30"/>
                </a:lnTo>
                <a:lnTo>
                  <a:pt x="215" y="30"/>
                </a:lnTo>
                <a:lnTo>
                  <a:pt x="211" y="31"/>
                </a:lnTo>
                <a:lnTo>
                  <a:pt x="207" y="33"/>
                </a:lnTo>
                <a:lnTo>
                  <a:pt x="200" y="34"/>
                </a:lnTo>
                <a:lnTo>
                  <a:pt x="192" y="35"/>
                </a:lnTo>
                <a:lnTo>
                  <a:pt x="184" y="37"/>
                </a:lnTo>
                <a:lnTo>
                  <a:pt x="174" y="38"/>
                </a:lnTo>
                <a:lnTo>
                  <a:pt x="163" y="40"/>
                </a:lnTo>
                <a:lnTo>
                  <a:pt x="140" y="44"/>
                </a:lnTo>
                <a:lnTo>
                  <a:pt x="117" y="47"/>
                </a:lnTo>
                <a:lnTo>
                  <a:pt x="95" y="51"/>
                </a:lnTo>
                <a:lnTo>
                  <a:pt x="73" y="55"/>
                </a:lnTo>
                <a:lnTo>
                  <a:pt x="61" y="58"/>
                </a:lnTo>
                <a:lnTo>
                  <a:pt x="50" y="59"/>
                </a:lnTo>
                <a:lnTo>
                  <a:pt x="41" y="60"/>
                </a:lnTo>
                <a:lnTo>
                  <a:pt x="32" y="62"/>
                </a:lnTo>
                <a:lnTo>
                  <a:pt x="23" y="63"/>
                </a:lnTo>
                <a:lnTo>
                  <a:pt x="15" y="63"/>
                </a:lnTo>
                <a:lnTo>
                  <a:pt x="7" y="63"/>
                </a:lnTo>
                <a:lnTo>
                  <a:pt x="0" y="63"/>
                </a:lnTo>
                <a:lnTo>
                  <a:pt x="13" y="40"/>
                </a:lnTo>
                <a:lnTo>
                  <a:pt x="13" y="4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679"/>
          <p:cNvSpPr/>
          <p:nvPr/>
        </p:nvSpPr>
        <p:spPr bwMode="auto">
          <a:xfrm>
            <a:off x="2403247" y="2679198"/>
            <a:ext cx="531176" cy="882241"/>
          </a:xfrm>
          <a:custGeom>
            <a:avLst/>
            <a:gdLst>
              <a:gd name="T0" fmla="*/ 0 w 174"/>
              <a:gd name="T1" fmla="*/ 288 h 289"/>
              <a:gd name="T2" fmla="*/ 3 w 174"/>
              <a:gd name="T3" fmla="*/ 283 h 289"/>
              <a:gd name="T4" fmla="*/ 11 w 174"/>
              <a:gd name="T5" fmla="*/ 275 h 289"/>
              <a:gd name="T6" fmla="*/ 23 w 174"/>
              <a:gd name="T7" fmla="*/ 264 h 289"/>
              <a:gd name="T8" fmla="*/ 38 w 174"/>
              <a:gd name="T9" fmla="*/ 251 h 289"/>
              <a:gd name="T10" fmla="*/ 53 w 174"/>
              <a:gd name="T11" fmla="*/ 237 h 289"/>
              <a:gd name="T12" fmla="*/ 67 w 174"/>
              <a:gd name="T13" fmla="*/ 220 h 289"/>
              <a:gd name="T14" fmla="*/ 82 w 174"/>
              <a:gd name="T15" fmla="*/ 201 h 289"/>
              <a:gd name="T16" fmla="*/ 94 w 174"/>
              <a:gd name="T17" fmla="*/ 180 h 289"/>
              <a:gd name="T18" fmla="*/ 106 w 174"/>
              <a:gd name="T19" fmla="*/ 159 h 289"/>
              <a:gd name="T20" fmla="*/ 114 w 174"/>
              <a:gd name="T21" fmla="*/ 139 h 289"/>
              <a:gd name="T22" fmla="*/ 121 w 174"/>
              <a:gd name="T23" fmla="*/ 120 h 289"/>
              <a:gd name="T24" fmla="*/ 127 w 174"/>
              <a:gd name="T25" fmla="*/ 100 h 289"/>
              <a:gd name="T26" fmla="*/ 129 w 174"/>
              <a:gd name="T27" fmla="*/ 77 h 289"/>
              <a:gd name="T28" fmla="*/ 131 w 174"/>
              <a:gd name="T29" fmla="*/ 51 h 289"/>
              <a:gd name="T30" fmla="*/ 131 w 174"/>
              <a:gd name="T31" fmla="*/ 18 h 289"/>
              <a:gd name="T32" fmla="*/ 135 w 174"/>
              <a:gd name="T33" fmla="*/ 5 h 289"/>
              <a:gd name="T34" fmla="*/ 144 w 174"/>
              <a:gd name="T35" fmla="*/ 13 h 289"/>
              <a:gd name="T36" fmla="*/ 156 w 174"/>
              <a:gd name="T37" fmla="*/ 22 h 289"/>
              <a:gd name="T38" fmla="*/ 166 w 174"/>
              <a:gd name="T39" fmla="*/ 33 h 289"/>
              <a:gd name="T40" fmla="*/ 171 w 174"/>
              <a:gd name="T41" fmla="*/ 38 h 289"/>
              <a:gd name="T42" fmla="*/ 174 w 174"/>
              <a:gd name="T43" fmla="*/ 42 h 289"/>
              <a:gd name="T44" fmla="*/ 173 w 174"/>
              <a:gd name="T45" fmla="*/ 51 h 289"/>
              <a:gd name="T46" fmla="*/ 170 w 174"/>
              <a:gd name="T47" fmla="*/ 64 h 289"/>
              <a:gd name="T48" fmla="*/ 166 w 174"/>
              <a:gd name="T49" fmla="*/ 81 h 289"/>
              <a:gd name="T50" fmla="*/ 160 w 174"/>
              <a:gd name="T51" fmla="*/ 102 h 289"/>
              <a:gd name="T52" fmla="*/ 152 w 174"/>
              <a:gd name="T53" fmla="*/ 125 h 289"/>
              <a:gd name="T54" fmla="*/ 142 w 174"/>
              <a:gd name="T55" fmla="*/ 148 h 289"/>
              <a:gd name="T56" fmla="*/ 131 w 174"/>
              <a:gd name="T57" fmla="*/ 172 h 289"/>
              <a:gd name="T58" fmla="*/ 117 w 174"/>
              <a:gd name="T59" fmla="*/ 197 h 289"/>
              <a:gd name="T60" fmla="*/ 100 w 174"/>
              <a:gd name="T61" fmla="*/ 221 h 289"/>
              <a:gd name="T62" fmla="*/ 82 w 174"/>
              <a:gd name="T63" fmla="*/ 242 h 289"/>
              <a:gd name="T64" fmla="*/ 61 w 174"/>
              <a:gd name="T65" fmla="*/ 259 h 289"/>
              <a:gd name="T66" fmla="*/ 44 w 174"/>
              <a:gd name="T67" fmla="*/ 270 h 289"/>
              <a:gd name="T68" fmla="*/ 33 w 174"/>
              <a:gd name="T69" fmla="*/ 275 h 289"/>
              <a:gd name="T70" fmla="*/ 24 w 174"/>
              <a:gd name="T71" fmla="*/ 280 h 289"/>
              <a:gd name="T72" fmla="*/ 17 w 174"/>
              <a:gd name="T73" fmla="*/ 284 h 289"/>
              <a:gd name="T74" fmla="*/ 11 w 174"/>
              <a:gd name="T75" fmla="*/ 287 h 289"/>
              <a:gd name="T76" fmla="*/ 4 w 174"/>
              <a:gd name="T77" fmla="*/ 289 h 289"/>
              <a:gd name="T78" fmla="*/ 0 w 174"/>
              <a:gd name="T79" fmla="*/ 28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4" h="289">
                <a:moveTo>
                  <a:pt x="0" y="289"/>
                </a:moveTo>
                <a:lnTo>
                  <a:pt x="0" y="288"/>
                </a:lnTo>
                <a:lnTo>
                  <a:pt x="0" y="287"/>
                </a:lnTo>
                <a:lnTo>
                  <a:pt x="3" y="283"/>
                </a:lnTo>
                <a:lnTo>
                  <a:pt x="6" y="280"/>
                </a:lnTo>
                <a:lnTo>
                  <a:pt x="11" y="275"/>
                </a:lnTo>
                <a:lnTo>
                  <a:pt x="16" y="271"/>
                </a:lnTo>
                <a:lnTo>
                  <a:pt x="23" y="264"/>
                </a:lnTo>
                <a:lnTo>
                  <a:pt x="31" y="258"/>
                </a:lnTo>
                <a:lnTo>
                  <a:pt x="38" y="251"/>
                </a:lnTo>
                <a:lnTo>
                  <a:pt x="46" y="243"/>
                </a:lnTo>
                <a:lnTo>
                  <a:pt x="53" y="237"/>
                </a:lnTo>
                <a:lnTo>
                  <a:pt x="61" y="229"/>
                </a:lnTo>
                <a:lnTo>
                  <a:pt x="67" y="220"/>
                </a:lnTo>
                <a:lnTo>
                  <a:pt x="74" y="210"/>
                </a:lnTo>
                <a:lnTo>
                  <a:pt x="82" y="201"/>
                </a:lnTo>
                <a:lnTo>
                  <a:pt x="89" y="191"/>
                </a:lnTo>
                <a:lnTo>
                  <a:pt x="94" y="180"/>
                </a:lnTo>
                <a:lnTo>
                  <a:pt x="100" y="170"/>
                </a:lnTo>
                <a:lnTo>
                  <a:pt x="106" y="159"/>
                </a:lnTo>
                <a:lnTo>
                  <a:pt x="110" y="148"/>
                </a:lnTo>
                <a:lnTo>
                  <a:pt x="114" y="139"/>
                </a:lnTo>
                <a:lnTo>
                  <a:pt x="117" y="129"/>
                </a:lnTo>
                <a:lnTo>
                  <a:pt x="121" y="120"/>
                </a:lnTo>
                <a:lnTo>
                  <a:pt x="124" y="110"/>
                </a:lnTo>
                <a:lnTo>
                  <a:pt x="127" y="100"/>
                </a:lnTo>
                <a:lnTo>
                  <a:pt x="128" y="89"/>
                </a:lnTo>
                <a:lnTo>
                  <a:pt x="129" y="77"/>
                </a:lnTo>
                <a:lnTo>
                  <a:pt x="131" y="64"/>
                </a:lnTo>
                <a:lnTo>
                  <a:pt x="131" y="51"/>
                </a:lnTo>
                <a:lnTo>
                  <a:pt x="131" y="35"/>
                </a:lnTo>
                <a:lnTo>
                  <a:pt x="131" y="18"/>
                </a:lnTo>
                <a:lnTo>
                  <a:pt x="129" y="0"/>
                </a:lnTo>
                <a:lnTo>
                  <a:pt x="135" y="5"/>
                </a:lnTo>
                <a:lnTo>
                  <a:pt x="140" y="9"/>
                </a:lnTo>
                <a:lnTo>
                  <a:pt x="144" y="13"/>
                </a:lnTo>
                <a:lnTo>
                  <a:pt x="148" y="15"/>
                </a:lnTo>
                <a:lnTo>
                  <a:pt x="156" y="22"/>
                </a:lnTo>
                <a:lnTo>
                  <a:pt x="161" y="27"/>
                </a:lnTo>
                <a:lnTo>
                  <a:pt x="166" y="33"/>
                </a:lnTo>
                <a:lnTo>
                  <a:pt x="170" y="35"/>
                </a:lnTo>
                <a:lnTo>
                  <a:pt x="171" y="38"/>
                </a:lnTo>
                <a:lnTo>
                  <a:pt x="174" y="39"/>
                </a:lnTo>
                <a:lnTo>
                  <a:pt x="174" y="42"/>
                </a:lnTo>
                <a:lnTo>
                  <a:pt x="173" y="46"/>
                </a:lnTo>
                <a:lnTo>
                  <a:pt x="173" y="51"/>
                </a:lnTo>
                <a:lnTo>
                  <a:pt x="171" y="56"/>
                </a:lnTo>
                <a:lnTo>
                  <a:pt x="170" y="64"/>
                </a:lnTo>
                <a:lnTo>
                  <a:pt x="168" y="72"/>
                </a:lnTo>
                <a:lnTo>
                  <a:pt x="166" y="81"/>
                </a:lnTo>
                <a:lnTo>
                  <a:pt x="164" y="92"/>
                </a:lnTo>
                <a:lnTo>
                  <a:pt x="160" y="102"/>
                </a:lnTo>
                <a:lnTo>
                  <a:pt x="157" y="113"/>
                </a:lnTo>
                <a:lnTo>
                  <a:pt x="152" y="125"/>
                </a:lnTo>
                <a:lnTo>
                  <a:pt x="148" y="137"/>
                </a:lnTo>
                <a:lnTo>
                  <a:pt x="142" y="148"/>
                </a:lnTo>
                <a:lnTo>
                  <a:pt x="137" y="160"/>
                </a:lnTo>
                <a:lnTo>
                  <a:pt x="131" y="172"/>
                </a:lnTo>
                <a:lnTo>
                  <a:pt x="124" y="185"/>
                </a:lnTo>
                <a:lnTo>
                  <a:pt x="117" y="197"/>
                </a:lnTo>
                <a:lnTo>
                  <a:pt x="110" y="209"/>
                </a:lnTo>
                <a:lnTo>
                  <a:pt x="100" y="221"/>
                </a:lnTo>
                <a:lnTo>
                  <a:pt x="91" y="231"/>
                </a:lnTo>
                <a:lnTo>
                  <a:pt x="82" y="242"/>
                </a:lnTo>
                <a:lnTo>
                  <a:pt x="71" y="250"/>
                </a:lnTo>
                <a:lnTo>
                  <a:pt x="61" y="259"/>
                </a:lnTo>
                <a:lnTo>
                  <a:pt x="49" y="266"/>
                </a:lnTo>
                <a:lnTo>
                  <a:pt x="44" y="270"/>
                </a:lnTo>
                <a:lnTo>
                  <a:pt x="38" y="272"/>
                </a:lnTo>
                <a:lnTo>
                  <a:pt x="33" y="275"/>
                </a:lnTo>
                <a:lnTo>
                  <a:pt x="29" y="278"/>
                </a:lnTo>
                <a:lnTo>
                  <a:pt x="24" y="280"/>
                </a:lnTo>
                <a:lnTo>
                  <a:pt x="21" y="283"/>
                </a:lnTo>
                <a:lnTo>
                  <a:pt x="17" y="284"/>
                </a:lnTo>
                <a:lnTo>
                  <a:pt x="13" y="285"/>
                </a:lnTo>
                <a:lnTo>
                  <a:pt x="11" y="287"/>
                </a:lnTo>
                <a:lnTo>
                  <a:pt x="8" y="288"/>
                </a:lnTo>
                <a:lnTo>
                  <a:pt x="4" y="289"/>
                </a:lnTo>
                <a:lnTo>
                  <a:pt x="2" y="289"/>
                </a:lnTo>
                <a:lnTo>
                  <a:pt x="0" y="289"/>
                </a:lnTo>
                <a:lnTo>
                  <a:pt x="0" y="289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680"/>
          <p:cNvSpPr/>
          <p:nvPr/>
        </p:nvSpPr>
        <p:spPr bwMode="auto">
          <a:xfrm>
            <a:off x="2497881" y="2911206"/>
            <a:ext cx="946347" cy="732656"/>
          </a:xfrm>
          <a:custGeom>
            <a:avLst/>
            <a:gdLst>
              <a:gd name="T0" fmla="*/ 201 w 310"/>
              <a:gd name="T1" fmla="*/ 237 h 240"/>
              <a:gd name="T2" fmla="*/ 190 w 310"/>
              <a:gd name="T3" fmla="*/ 233 h 240"/>
              <a:gd name="T4" fmla="*/ 184 w 310"/>
              <a:gd name="T5" fmla="*/ 229 h 240"/>
              <a:gd name="T6" fmla="*/ 177 w 310"/>
              <a:gd name="T7" fmla="*/ 223 h 240"/>
              <a:gd name="T8" fmla="*/ 168 w 310"/>
              <a:gd name="T9" fmla="*/ 211 h 240"/>
              <a:gd name="T10" fmla="*/ 155 w 310"/>
              <a:gd name="T11" fmla="*/ 198 h 240"/>
              <a:gd name="T12" fmla="*/ 139 w 310"/>
              <a:gd name="T13" fmla="*/ 179 h 240"/>
              <a:gd name="T14" fmla="*/ 119 w 310"/>
              <a:gd name="T15" fmla="*/ 158 h 240"/>
              <a:gd name="T16" fmla="*/ 100 w 310"/>
              <a:gd name="T17" fmla="*/ 134 h 240"/>
              <a:gd name="T18" fmla="*/ 79 w 310"/>
              <a:gd name="T19" fmla="*/ 109 h 240"/>
              <a:gd name="T20" fmla="*/ 58 w 310"/>
              <a:gd name="T21" fmla="*/ 82 h 240"/>
              <a:gd name="T22" fmla="*/ 42 w 310"/>
              <a:gd name="T23" fmla="*/ 61 h 240"/>
              <a:gd name="T24" fmla="*/ 31 w 310"/>
              <a:gd name="T25" fmla="*/ 49 h 240"/>
              <a:gd name="T26" fmla="*/ 22 w 310"/>
              <a:gd name="T27" fmla="*/ 37 h 240"/>
              <a:gd name="T28" fmla="*/ 15 w 310"/>
              <a:gd name="T29" fmla="*/ 28 h 240"/>
              <a:gd name="T30" fmla="*/ 9 w 310"/>
              <a:gd name="T31" fmla="*/ 18 h 240"/>
              <a:gd name="T32" fmla="*/ 5 w 310"/>
              <a:gd name="T33" fmla="*/ 12 h 240"/>
              <a:gd name="T34" fmla="*/ 2 w 310"/>
              <a:gd name="T35" fmla="*/ 5 h 240"/>
              <a:gd name="T36" fmla="*/ 1 w 310"/>
              <a:gd name="T37" fmla="*/ 1 h 240"/>
              <a:gd name="T38" fmla="*/ 6 w 310"/>
              <a:gd name="T39" fmla="*/ 0 h 240"/>
              <a:gd name="T40" fmla="*/ 18 w 310"/>
              <a:gd name="T41" fmla="*/ 4 h 240"/>
              <a:gd name="T42" fmla="*/ 27 w 310"/>
              <a:gd name="T43" fmla="*/ 11 h 240"/>
              <a:gd name="T44" fmla="*/ 36 w 310"/>
              <a:gd name="T45" fmla="*/ 22 h 240"/>
              <a:gd name="T46" fmla="*/ 51 w 310"/>
              <a:gd name="T47" fmla="*/ 37 h 240"/>
              <a:gd name="T48" fmla="*/ 69 w 310"/>
              <a:gd name="T49" fmla="*/ 58 h 240"/>
              <a:gd name="T50" fmla="*/ 90 w 310"/>
              <a:gd name="T51" fmla="*/ 83 h 240"/>
              <a:gd name="T52" fmla="*/ 111 w 310"/>
              <a:gd name="T53" fmla="*/ 105 h 240"/>
              <a:gd name="T54" fmla="*/ 133 w 310"/>
              <a:gd name="T55" fmla="*/ 126 h 240"/>
              <a:gd name="T56" fmla="*/ 152 w 310"/>
              <a:gd name="T57" fmla="*/ 144 h 240"/>
              <a:gd name="T58" fmla="*/ 169 w 310"/>
              <a:gd name="T59" fmla="*/ 158 h 240"/>
              <a:gd name="T60" fmla="*/ 190 w 310"/>
              <a:gd name="T61" fmla="*/ 171 h 240"/>
              <a:gd name="T62" fmla="*/ 213 w 310"/>
              <a:gd name="T63" fmla="*/ 184 h 240"/>
              <a:gd name="T64" fmla="*/ 239 w 310"/>
              <a:gd name="T65" fmla="*/ 195 h 240"/>
              <a:gd name="T66" fmla="*/ 260 w 310"/>
              <a:gd name="T67" fmla="*/ 203 h 240"/>
              <a:gd name="T68" fmla="*/ 273 w 310"/>
              <a:gd name="T69" fmla="*/ 208 h 240"/>
              <a:gd name="T70" fmla="*/ 284 w 310"/>
              <a:gd name="T71" fmla="*/ 212 h 240"/>
              <a:gd name="T72" fmla="*/ 293 w 310"/>
              <a:gd name="T73" fmla="*/ 216 h 240"/>
              <a:gd name="T74" fmla="*/ 300 w 310"/>
              <a:gd name="T75" fmla="*/ 220 h 240"/>
              <a:gd name="T76" fmla="*/ 305 w 310"/>
              <a:gd name="T77" fmla="*/ 223 h 240"/>
              <a:gd name="T78" fmla="*/ 309 w 310"/>
              <a:gd name="T79" fmla="*/ 225 h 240"/>
              <a:gd name="T80" fmla="*/ 310 w 310"/>
              <a:gd name="T81" fmla="*/ 228 h 240"/>
              <a:gd name="T82" fmla="*/ 310 w 310"/>
              <a:gd name="T83" fmla="*/ 229 h 240"/>
              <a:gd name="T84" fmla="*/ 309 w 310"/>
              <a:gd name="T85" fmla="*/ 230 h 240"/>
              <a:gd name="T86" fmla="*/ 306 w 310"/>
              <a:gd name="T87" fmla="*/ 232 h 240"/>
              <a:gd name="T88" fmla="*/ 302 w 310"/>
              <a:gd name="T89" fmla="*/ 233 h 240"/>
              <a:gd name="T90" fmla="*/ 297 w 310"/>
              <a:gd name="T91" fmla="*/ 233 h 240"/>
              <a:gd name="T92" fmla="*/ 285 w 310"/>
              <a:gd name="T93" fmla="*/ 234 h 240"/>
              <a:gd name="T94" fmla="*/ 267 w 310"/>
              <a:gd name="T95" fmla="*/ 237 h 240"/>
              <a:gd name="T96" fmla="*/ 246 w 310"/>
              <a:gd name="T97" fmla="*/ 238 h 240"/>
              <a:gd name="T98" fmla="*/ 229 w 310"/>
              <a:gd name="T99" fmla="*/ 240 h 240"/>
              <a:gd name="T100" fmla="*/ 215 w 310"/>
              <a:gd name="T101" fmla="*/ 240 h 240"/>
              <a:gd name="T102" fmla="*/ 208 w 310"/>
              <a:gd name="T103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10" h="240">
                <a:moveTo>
                  <a:pt x="208" y="240"/>
                </a:moveTo>
                <a:lnTo>
                  <a:pt x="201" y="237"/>
                </a:lnTo>
                <a:lnTo>
                  <a:pt x="194" y="234"/>
                </a:lnTo>
                <a:lnTo>
                  <a:pt x="190" y="233"/>
                </a:lnTo>
                <a:lnTo>
                  <a:pt x="188" y="232"/>
                </a:lnTo>
                <a:lnTo>
                  <a:pt x="184" y="229"/>
                </a:lnTo>
                <a:lnTo>
                  <a:pt x="181" y="227"/>
                </a:lnTo>
                <a:lnTo>
                  <a:pt x="177" y="223"/>
                </a:lnTo>
                <a:lnTo>
                  <a:pt x="173" y="217"/>
                </a:lnTo>
                <a:lnTo>
                  <a:pt x="168" y="211"/>
                </a:lnTo>
                <a:lnTo>
                  <a:pt x="162" y="204"/>
                </a:lnTo>
                <a:lnTo>
                  <a:pt x="155" y="198"/>
                </a:lnTo>
                <a:lnTo>
                  <a:pt x="147" y="188"/>
                </a:lnTo>
                <a:lnTo>
                  <a:pt x="139" y="179"/>
                </a:lnTo>
                <a:lnTo>
                  <a:pt x="130" y="169"/>
                </a:lnTo>
                <a:lnTo>
                  <a:pt x="119" y="158"/>
                </a:lnTo>
                <a:lnTo>
                  <a:pt x="110" y="146"/>
                </a:lnTo>
                <a:lnTo>
                  <a:pt x="100" y="134"/>
                </a:lnTo>
                <a:lnTo>
                  <a:pt x="89" y="123"/>
                </a:lnTo>
                <a:lnTo>
                  <a:pt x="79" y="109"/>
                </a:lnTo>
                <a:lnTo>
                  <a:pt x="68" y="96"/>
                </a:lnTo>
                <a:lnTo>
                  <a:pt x="58" y="82"/>
                </a:lnTo>
                <a:lnTo>
                  <a:pt x="47" y="67"/>
                </a:lnTo>
                <a:lnTo>
                  <a:pt x="42" y="61"/>
                </a:lnTo>
                <a:lnTo>
                  <a:pt x="36" y="54"/>
                </a:lnTo>
                <a:lnTo>
                  <a:pt x="31" y="49"/>
                </a:lnTo>
                <a:lnTo>
                  <a:pt x="26" y="42"/>
                </a:lnTo>
                <a:lnTo>
                  <a:pt x="22" y="37"/>
                </a:lnTo>
                <a:lnTo>
                  <a:pt x="18" y="32"/>
                </a:lnTo>
                <a:lnTo>
                  <a:pt x="15" y="28"/>
                </a:lnTo>
                <a:lnTo>
                  <a:pt x="11" y="22"/>
                </a:lnTo>
                <a:lnTo>
                  <a:pt x="9" y="18"/>
                </a:lnTo>
                <a:lnTo>
                  <a:pt x="6" y="15"/>
                </a:lnTo>
                <a:lnTo>
                  <a:pt x="5" y="12"/>
                </a:lnTo>
                <a:lnTo>
                  <a:pt x="4" y="8"/>
                </a:lnTo>
                <a:lnTo>
                  <a:pt x="2" y="5"/>
                </a:lnTo>
                <a:lnTo>
                  <a:pt x="1" y="4"/>
                </a:lnTo>
                <a:lnTo>
                  <a:pt x="1" y="1"/>
                </a:lnTo>
                <a:lnTo>
                  <a:pt x="0" y="0"/>
                </a:lnTo>
                <a:lnTo>
                  <a:pt x="6" y="0"/>
                </a:lnTo>
                <a:lnTo>
                  <a:pt x="11" y="1"/>
                </a:lnTo>
                <a:lnTo>
                  <a:pt x="18" y="4"/>
                </a:lnTo>
                <a:lnTo>
                  <a:pt x="23" y="8"/>
                </a:lnTo>
                <a:lnTo>
                  <a:pt x="27" y="11"/>
                </a:lnTo>
                <a:lnTo>
                  <a:pt x="31" y="16"/>
                </a:lnTo>
                <a:lnTo>
                  <a:pt x="36" y="22"/>
                </a:lnTo>
                <a:lnTo>
                  <a:pt x="43" y="29"/>
                </a:lnTo>
                <a:lnTo>
                  <a:pt x="51" y="37"/>
                </a:lnTo>
                <a:lnTo>
                  <a:pt x="60" y="47"/>
                </a:lnTo>
                <a:lnTo>
                  <a:pt x="69" y="58"/>
                </a:lnTo>
                <a:lnTo>
                  <a:pt x="80" y="70"/>
                </a:lnTo>
                <a:lnTo>
                  <a:pt x="90" y="83"/>
                </a:lnTo>
                <a:lnTo>
                  <a:pt x="101" y="95"/>
                </a:lnTo>
                <a:lnTo>
                  <a:pt x="111" y="105"/>
                </a:lnTo>
                <a:lnTo>
                  <a:pt x="122" y="116"/>
                </a:lnTo>
                <a:lnTo>
                  <a:pt x="133" y="126"/>
                </a:lnTo>
                <a:lnTo>
                  <a:pt x="142" y="136"/>
                </a:lnTo>
                <a:lnTo>
                  <a:pt x="152" y="144"/>
                </a:lnTo>
                <a:lnTo>
                  <a:pt x="160" y="151"/>
                </a:lnTo>
                <a:lnTo>
                  <a:pt x="169" y="158"/>
                </a:lnTo>
                <a:lnTo>
                  <a:pt x="180" y="165"/>
                </a:lnTo>
                <a:lnTo>
                  <a:pt x="190" y="171"/>
                </a:lnTo>
                <a:lnTo>
                  <a:pt x="201" y="178"/>
                </a:lnTo>
                <a:lnTo>
                  <a:pt x="213" y="184"/>
                </a:lnTo>
                <a:lnTo>
                  <a:pt x="226" y="190"/>
                </a:lnTo>
                <a:lnTo>
                  <a:pt x="239" y="195"/>
                </a:lnTo>
                <a:lnTo>
                  <a:pt x="254" y="200"/>
                </a:lnTo>
                <a:lnTo>
                  <a:pt x="260" y="203"/>
                </a:lnTo>
                <a:lnTo>
                  <a:pt x="267" y="205"/>
                </a:lnTo>
                <a:lnTo>
                  <a:pt x="273" y="208"/>
                </a:lnTo>
                <a:lnTo>
                  <a:pt x="279" y="209"/>
                </a:lnTo>
                <a:lnTo>
                  <a:pt x="284" y="212"/>
                </a:lnTo>
                <a:lnTo>
                  <a:pt x="289" y="213"/>
                </a:lnTo>
                <a:lnTo>
                  <a:pt x="293" y="216"/>
                </a:lnTo>
                <a:lnTo>
                  <a:pt x="297" y="217"/>
                </a:lnTo>
                <a:lnTo>
                  <a:pt x="300" y="220"/>
                </a:lnTo>
                <a:lnTo>
                  <a:pt x="302" y="221"/>
                </a:lnTo>
                <a:lnTo>
                  <a:pt x="305" y="223"/>
                </a:lnTo>
                <a:lnTo>
                  <a:pt x="308" y="224"/>
                </a:lnTo>
                <a:lnTo>
                  <a:pt x="309" y="225"/>
                </a:lnTo>
                <a:lnTo>
                  <a:pt x="310" y="227"/>
                </a:lnTo>
                <a:lnTo>
                  <a:pt x="310" y="228"/>
                </a:lnTo>
                <a:lnTo>
                  <a:pt x="310" y="229"/>
                </a:lnTo>
                <a:lnTo>
                  <a:pt x="310" y="229"/>
                </a:lnTo>
                <a:lnTo>
                  <a:pt x="310" y="230"/>
                </a:lnTo>
                <a:lnTo>
                  <a:pt x="309" y="230"/>
                </a:lnTo>
                <a:lnTo>
                  <a:pt x="308" y="230"/>
                </a:lnTo>
                <a:lnTo>
                  <a:pt x="306" y="232"/>
                </a:lnTo>
                <a:lnTo>
                  <a:pt x="305" y="232"/>
                </a:lnTo>
                <a:lnTo>
                  <a:pt x="302" y="233"/>
                </a:lnTo>
                <a:lnTo>
                  <a:pt x="300" y="233"/>
                </a:lnTo>
                <a:lnTo>
                  <a:pt x="297" y="233"/>
                </a:lnTo>
                <a:lnTo>
                  <a:pt x="293" y="234"/>
                </a:lnTo>
                <a:lnTo>
                  <a:pt x="285" y="234"/>
                </a:lnTo>
                <a:lnTo>
                  <a:pt x="277" y="236"/>
                </a:lnTo>
                <a:lnTo>
                  <a:pt x="267" y="237"/>
                </a:lnTo>
                <a:lnTo>
                  <a:pt x="255" y="238"/>
                </a:lnTo>
                <a:lnTo>
                  <a:pt x="246" y="238"/>
                </a:lnTo>
                <a:lnTo>
                  <a:pt x="237" y="238"/>
                </a:lnTo>
                <a:lnTo>
                  <a:pt x="229" y="240"/>
                </a:lnTo>
                <a:lnTo>
                  <a:pt x="221" y="240"/>
                </a:lnTo>
                <a:lnTo>
                  <a:pt x="215" y="240"/>
                </a:lnTo>
                <a:lnTo>
                  <a:pt x="210" y="240"/>
                </a:lnTo>
                <a:lnTo>
                  <a:pt x="208" y="240"/>
                </a:lnTo>
                <a:lnTo>
                  <a:pt x="208" y="24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681"/>
          <p:cNvSpPr/>
          <p:nvPr/>
        </p:nvSpPr>
        <p:spPr bwMode="auto">
          <a:xfrm>
            <a:off x="2220083" y="2126654"/>
            <a:ext cx="280851" cy="271694"/>
          </a:xfrm>
          <a:custGeom>
            <a:avLst/>
            <a:gdLst>
              <a:gd name="T0" fmla="*/ 92 w 92"/>
              <a:gd name="T1" fmla="*/ 28 h 89"/>
              <a:gd name="T2" fmla="*/ 89 w 92"/>
              <a:gd name="T3" fmla="*/ 33 h 89"/>
              <a:gd name="T4" fmla="*/ 85 w 92"/>
              <a:gd name="T5" fmla="*/ 40 h 89"/>
              <a:gd name="T6" fmla="*/ 77 w 92"/>
              <a:gd name="T7" fmla="*/ 48 h 89"/>
              <a:gd name="T8" fmla="*/ 68 w 92"/>
              <a:gd name="T9" fmla="*/ 56 h 89"/>
              <a:gd name="T10" fmla="*/ 58 w 92"/>
              <a:gd name="T11" fmla="*/ 64 h 89"/>
              <a:gd name="T12" fmla="*/ 41 w 92"/>
              <a:gd name="T13" fmla="*/ 74 h 89"/>
              <a:gd name="T14" fmla="*/ 22 w 92"/>
              <a:gd name="T15" fmla="*/ 82 h 89"/>
              <a:gd name="T16" fmla="*/ 13 w 92"/>
              <a:gd name="T17" fmla="*/ 86 h 89"/>
              <a:gd name="T18" fmla="*/ 6 w 92"/>
              <a:gd name="T19" fmla="*/ 89 h 89"/>
              <a:gd name="T20" fmla="*/ 2 w 92"/>
              <a:gd name="T21" fmla="*/ 89 h 89"/>
              <a:gd name="T22" fmla="*/ 0 w 92"/>
              <a:gd name="T23" fmla="*/ 87 h 89"/>
              <a:gd name="T24" fmla="*/ 2 w 92"/>
              <a:gd name="T25" fmla="*/ 85 h 89"/>
              <a:gd name="T26" fmla="*/ 6 w 92"/>
              <a:gd name="T27" fmla="*/ 79 h 89"/>
              <a:gd name="T28" fmla="*/ 14 w 92"/>
              <a:gd name="T29" fmla="*/ 71 h 89"/>
              <a:gd name="T30" fmla="*/ 23 w 92"/>
              <a:gd name="T31" fmla="*/ 62 h 89"/>
              <a:gd name="T32" fmla="*/ 31 w 92"/>
              <a:gd name="T33" fmla="*/ 53 h 89"/>
              <a:gd name="T34" fmla="*/ 42 w 92"/>
              <a:gd name="T35" fmla="*/ 41 h 89"/>
              <a:gd name="T36" fmla="*/ 48 w 92"/>
              <a:gd name="T37" fmla="*/ 29 h 89"/>
              <a:gd name="T38" fmla="*/ 51 w 92"/>
              <a:gd name="T39" fmla="*/ 24 h 89"/>
              <a:gd name="T40" fmla="*/ 51 w 92"/>
              <a:gd name="T41" fmla="*/ 19 h 89"/>
              <a:gd name="T42" fmla="*/ 50 w 92"/>
              <a:gd name="T43" fmla="*/ 12 h 89"/>
              <a:gd name="T44" fmla="*/ 47 w 92"/>
              <a:gd name="T45" fmla="*/ 10 h 89"/>
              <a:gd name="T46" fmla="*/ 46 w 92"/>
              <a:gd name="T47" fmla="*/ 7 h 89"/>
              <a:gd name="T48" fmla="*/ 46 w 92"/>
              <a:gd name="T49" fmla="*/ 4 h 89"/>
              <a:gd name="T50" fmla="*/ 48 w 92"/>
              <a:gd name="T51" fmla="*/ 0 h 89"/>
              <a:gd name="T52" fmla="*/ 52 w 92"/>
              <a:gd name="T53" fmla="*/ 0 h 89"/>
              <a:gd name="T54" fmla="*/ 60 w 92"/>
              <a:gd name="T55" fmla="*/ 2 h 89"/>
              <a:gd name="T56" fmla="*/ 68 w 92"/>
              <a:gd name="T57" fmla="*/ 3 h 89"/>
              <a:gd name="T58" fmla="*/ 77 w 92"/>
              <a:gd name="T59" fmla="*/ 6 h 89"/>
              <a:gd name="T60" fmla="*/ 84 w 92"/>
              <a:gd name="T61" fmla="*/ 11 h 89"/>
              <a:gd name="T62" fmla="*/ 89 w 92"/>
              <a:gd name="T63" fmla="*/ 16 h 89"/>
              <a:gd name="T64" fmla="*/ 91 w 92"/>
              <a:gd name="T65" fmla="*/ 23 h 89"/>
              <a:gd name="T66" fmla="*/ 91 w 92"/>
              <a:gd name="T67" fmla="*/ 2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" h="89">
                <a:moveTo>
                  <a:pt x="91" y="25"/>
                </a:moveTo>
                <a:lnTo>
                  <a:pt x="92" y="28"/>
                </a:lnTo>
                <a:lnTo>
                  <a:pt x="91" y="31"/>
                </a:lnTo>
                <a:lnTo>
                  <a:pt x="89" y="33"/>
                </a:lnTo>
                <a:lnTo>
                  <a:pt x="88" y="37"/>
                </a:lnTo>
                <a:lnTo>
                  <a:pt x="85" y="40"/>
                </a:lnTo>
                <a:lnTo>
                  <a:pt x="81" y="44"/>
                </a:lnTo>
                <a:lnTo>
                  <a:pt x="77" y="48"/>
                </a:lnTo>
                <a:lnTo>
                  <a:pt x="73" y="50"/>
                </a:lnTo>
                <a:lnTo>
                  <a:pt x="68" y="56"/>
                </a:lnTo>
                <a:lnTo>
                  <a:pt x="63" y="60"/>
                </a:lnTo>
                <a:lnTo>
                  <a:pt x="58" y="64"/>
                </a:lnTo>
                <a:lnTo>
                  <a:pt x="52" y="67"/>
                </a:lnTo>
                <a:lnTo>
                  <a:pt x="41" y="74"/>
                </a:lnTo>
                <a:lnTo>
                  <a:pt x="29" y="79"/>
                </a:lnTo>
                <a:lnTo>
                  <a:pt x="22" y="82"/>
                </a:lnTo>
                <a:lnTo>
                  <a:pt x="17" y="85"/>
                </a:lnTo>
                <a:lnTo>
                  <a:pt x="13" y="86"/>
                </a:lnTo>
                <a:lnTo>
                  <a:pt x="9" y="87"/>
                </a:lnTo>
                <a:lnTo>
                  <a:pt x="6" y="89"/>
                </a:lnTo>
                <a:lnTo>
                  <a:pt x="4" y="89"/>
                </a:lnTo>
                <a:lnTo>
                  <a:pt x="2" y="89"/>
                </a:lnTo>
                <a:lnTo>
                  <a:pt x="1" y="87"/>
                </a:lnTo>
                <a:lnTo>
                  <a:pt x="0" y="87"/>
                </a:lnTo>
                <a:lnTo>
                  <a:pt x="1" y="86"/>
                </a:lnTo>
                <a:lnTo>
                  <a:pt x="2" y="85"/>
                </a:lnTo>
                <a:lnTo>
                  <a:pt x="4" y="82"/>
                </a:lnTo>
                <a:lnTo>
                  <a:pt x="6" y="79"/>
                </a:lnTo>
                <a:lnTo>
                  <a:pt x="10" y="75"/>
                </a:lnTo>
                <a:lnTo>
                  <a:pt x="14" y="71"/>
                </a:lnTo>
                <a:lnTo>
                  <a:pt x="18" y="66"/>
                </a:lnTo>
                <a:lnTo>
                  <a:pt x="23" y="62"/>
                </a:lnTo>
                <a:lnTo>
                  <a:pt x="27" y="57"/>
                </a:lnTo>
                <a:lnTo>
                  <a:pt x="31" y="53"/>
                </a:lnTo>
                <a:lnTo>
                  <a:pt x="35" y="49"/>
                </a:lnTo>
                <a:lnTo>
                  <a:pt x="42" y="41"/>
                </a:lnTo>
                <a:lnTo>
                  <a:pt x="47" y="33"/>
                </a:lnTo>
                <a:lnTo>
                  <a:pt x="48" y="29"/>
                </a:lnTo>
                <a:lnTo>
                  <a:pt x="50" y="27"/>
                </a:lnTo>
                <a:lnTo>
                  <a:pt x="51" y="24"/>
                </a:lnTo>
                <a:lnTo>
                  <a:pt x="51" y="21"/>
                </a:lnTo>
                <a:lnTo>
                  <a:pt x="51" y="19"/>
                </a:lnTo>
                <a:lnTo>
                  <a:pt x="51" y="16"/>
                </a:lnTo>
                <a:lnTo>
                  <a:pt x="50" y="12"/>
                </a:lnTo>
                <a:lnTo>
                  <a:pt x="48" y="11"/>
                </a:lnTo>
                <a:lnTo>
                  <a:pt x="47" y="10"/>
                </a:lnTo>
                <a:lnTo>
                  <a:pt x="46" y="8"/>
                </a:lnTo>
                <a:lnTo>
                  <a:pt x="46" y="7"/>
                </a:lnTo>
                <a:lnTo>
                  <a:pt x="46" y="6"/>
                </a:lnTo>
                <a:lnTo>
                  <a:pt x="46" y="4"/>
                </a:lnTo>
                <a:lnTo>
                  <a:pt x="47" y="2"/>
                </a:lnTo>
                <a:lnTo>
                  <a:pt x="48" y="0"/>
                </a:lnTo>
                <a:lnTo>
                  <a:pt x="50" y="0"/>
                </a:lnTo>
                <a:lnTo>
                  <a:pt x="52" y="0"/>
                </a:lnTo>
                <a:lnTo>
                  <a:pt x="56" y="0"/>
                </a:lnTo>
                <a:lnTo>
                  <a:pt x="60" y="2"/>
                </a:lnTo>
                <a:lnTo>
                  <a:pt x="64" y="2"/>
                </a:lnTo>
                <a:lnTo>
                  <a:pt x="68" y="3"/>
                </a:lnTo>
                <a:lnTo>
                  <a:pt x="73" y="4"/>
                </a:lnTo>
                <a:lnTo>
                  <a:pt x="77" y="6"/>
                </a:lnTo>
                <a:lnTo>
                  <a:pt x="81" y="8"/>
                </a:lnTo>
                <a:lnTo>
                  <a:pt x="84" y="11"/>
                </a:lnTo>
                <a:lnTo>
                  <a:pt x="87" y="13"/>
                </a:lnTo>
                <a:lnTo>
                  <a:pt x="89" y="16"/>
                </a:lnTo>
                <a:lnTo>
                  <a:pt x="91" y="19"/>
                </a:lnTo>
                <a:lnTo>
                  <a:pt x="91" y="23"/>
                </a:lnTo>
                <a:lnTo>
                  <a:pt x="91" y="25"/>
                </a:lnTo>
                <a:lnTo>
                  <a:pt x="91" y="2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682"/>
          <p:cNvSpPr/>
          <p:nvPr/>
        </p:nvSpPr>
        <p:spPr bwMode="auto">
          <a:xfrm>
            <a:off x="2030814" y="1983175"/>
            <a:ext cx="155690" cy="912768"/>
          </a:xfrm>
          <a:custGeom>
            <a:avLst/>
            <a:gdLst>
              <a:gd name="T0" fmla="*/ 46 w 51"/>
              <a:gd name="T1" fmla="*/ 42 h 299"/>
              <a:gd name="T2" fmla="*/ 46 w 51"/>
              <a:gd name="T3" fmla="*/ 47 h 299"/>
              <a:gd name="T4" fmla="*/ 45 w 51"/>
              <a:gd name="T5" fmla="*/ 54 h 299"/>
              <a:gd name="T6" fmla="*/ 43 w 51"/>
              <a:gd name="T7" fmla="*/ 63 h 299"/>
              <a:gd name="T8" fmla="*/ 43 w 51"/>
              <a:gd name="T9" fmla="*/ 74 h 299"/>
              <a:gd name="T10" fmla="*/ 42 w 51"/>
              <a:gd name="T11" fmla="*/ 87 h 299"/>
              <a:gd name="T12" fmla="*/ 42 w 51"/>
              <a:gd name="T13" fmla="*/ 101 h 299"/>
              <a:gd name="T14" fmla="*/ 42 w 51"/>
              <a:gd name="T15" fmla="*/ 117 h 299"/>
              <a:gd name="T16" fmla="*/ 41 w 51"/>
              <a:gd name="T17" fmla="*/ 145 h 299"/>
              <a:gd name="T18" fmla="*/ 39 w 51"/>
              <a:gd name="T19" fmla="*/ 178 h 299"/>
              <a:gd name="T20" fmla="*/ 39 w 51"/>
              <a:gd name="T21" fmla="*/ 208 h 299"/>
              <a:gd name="T22" fmla="*/ 39 w 51"/>
              <a:gd name="T23" fmla="*/ 236 h 299"/>
              <a:gd name="T24" fmla="*/ 39 w 51"/>
              <a:gd name="T25" fmla="*/ 255 h 299"/>
              <a:gd name="T26" fmla="*/ 38 w 51"/>
              <a:gd name="T27" fmla="*/ 266 h 299"/>
              <a:gd name="T28" fmla="*/ 37 w 51"/>
              <a:gd name="T29" fmla="*/ 275 h 299"/>
              <a:gd name="T30" fmla="*/ 35 w 51"/>
              <a:gd name="T31" fmla="*/ 283 h 299"/>
              <a:gd name="T32" fmla="*/ 35 w 51"/>
              <a:gd name="T33" fmla="*/ 290 h 299"/>
              <a:gd name="T34" fmla="*/ 34 w 51"/>
              <a:gd name="T35" fmla="*/ 294 h 299"/>
              <a:gd name="T36" fmla="*/ 33 w 51"/>
              <a:gd name="T37" fmla="*/ 297 h 299"/>
              <a:gd name="T38" fmla="*/ 31 w 51"/>
              <a:gd name="T39" fmla="*/ 299 h 299"/>
              <a:gd name="T40" fmla="*/ 30 w 51"/>
              <a:gd name="T41" fmla="*/ 299 h 299"/>
              <a:gd name="T42" fmla="*/ 28 w 51"/>
              <a:gd name="T43" fmla="*/ 296 h 299"/>
              <a:gd name="T44" fmla="*/ 25 w 51"/>
              <a:gd name="T45" fmla="*/ 294 h 299"/>
              <a:gd name="T46" fmla="*/ 21 w 51"/>
              <a:gd name="T47" fmla="*/ 286 h 299"/>
              <a:gd name="T48" fmla="*/ 20 w 51"/>
              <a:gd name="T49" fmla="*/ 280 h 299"/>
              <a:gd name="T50" fmla="*/ 18 w 51"/>
              <a:gd name="T51" fmla="*/ 272 h 299"/>
              <a:gd name="T52" fmla="*/ 17 w 51"/>
              <a:gd name="T53" fmla="*/ 261 h 299"/>
              <a:gd name="T54" fmla="*/ 16 w 51"/>
              <a:gd name="T55" fmla="*/ 246 h 299"/>
              <a:gd name="T56" fmla="*/ 14 w 51"/>
              <a:gd name="T57" fmla="*/ 226 h 299"/>
              <a:gd name="T58" fmla="*/ 14 w 51"/>
              <a:gd name="T59" fmla="*/ 204 h 299"/>
              <a:gd name="T60" fmla="*/ 13 w 51"/>
              <a:gd name="T61" fmla="*/ 178 h 299"/>
              <a:gd name="T62" fmla="*/ 13 w 51"/>
              <a:gd name="T63" fmla="*/ 147 h 299"/>
              <a:gd name="T64" fmla="*/ 13 w 51"/>
              <a:gd name="T65" fmla="*/ 118 h 299"/>
              <a:gd name="T66" fmla="*/ 13 w 51"/>
              <a:gd name="T67" fmla="*/ 92 h 299"/>
              <a:gd name="T68" fmla="*/ 12 w 51"/>
              <a:gd name="T69" fmla="*/ 70 h 299"/>
              <a:gd name="T70" fmla="*/ 12 w 51"/>
              <a:gd name="T71" fmla="*/ 51 h 299"/>
              <a:gd name="T72" fmla="*/ 10 w 51"/>
              <a:gd name="T73" fmla="*/ 37 h 299"/>
              <a:gd name="T74" fmla="*/ 9 w 51"/>
              <a:gd name="T75" fmla="*/ 26 h 299"/>
              <a:gd name="T76" fmla="*/ 8 w 51"/>
              <a:gd name="T77" fmla="*/ 18 h 299"/>
              <a:gd name="T78" fmla="*/ 5 w 51"/>
              <a:gd name="T79" fmla="*/ 14 h 299"/>
              <a:gd name="T80" fmla="*/ 1 w 51"/>
              <a:gd name="T81" fmla="*/ 10 h 299"/>
              <a:gd name="T82" fmla="*/ 0 w 51"/>
              <a:gd name="T83" fmla="*/ 8 h 299"/>
              <a:gd name="T84" fmla="*/ 0 w 51"/>
              <a:gd name="T85" fmla="*/ 4 h 299"/>
              <a:gd name="T86" fmla="*/ 1 w 51"/>
              <a:gd name="T87" fmla="*/ 1 h 299"/>
              <a:gd name="T88" fmla="*/ 5 w 51"/>
              <a:gd name="T89" fmla="*/ 0 h 299"/>
              <a:gd name="T90" fmla="*/ 12 w 51"/>
              <a:gd name="T91" fmla="*/ 0 h 299"/>
              <a:gd name="T92" fmla="*/ 20 w 51"/>
              <a:gd name="T93" fmla="*/ 1 h 299"/>
              <a:gd name="T94" fmla="*/ 29 w 51"/>
              <a:gd name="T95" fmla="*/ 3 h 299"/>
              <a:gd name="T96" fmla="*/ 37 w 51"/>
              <a:gd name="T97" fmla="*/ 5 h 299"/>
              <a:gd name="T98" fmla="*/ 43 w 51"/>
              <a:gd name="T99" fmla="*/ 9 h 299"/>
              <a:gd name="T100" fmla="*/ 49 w 51"/>
              <a:gd name="T101" fmla="*/ 13 h 299"/>
              <a:gd name="T102" fmla="*/ 51 w 51"/>
              <a:gd name="T103" fmla="*/ 21 h 299"/>
              <a:gd name="T104" fmla="*/ 51 w 51"/>
              <a:gd name="T105" fmla="*/ 26 h 299"/>
              <a:gd name="T106" fmla="*/ 50 w 51"/>
              <a:gd name="T107" fmla="*/ 33 h 299"/>
              <a:gd name="T108" fmla="*/ 47 w 51"/>
              <a:gd name="T109" fmla="*/ 41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" h="299">
                <a:moveTo>
                  <a:pt x="47" y="41"/>
                </a:moveTo>
                <a:lnTo>
                  <a:pt x="46" y="42"/>
                </a:lnTo>
                <a:lnTo>
                  <a:pt x="46" y="45"/>
                </a:lnTo>
                <a:lnTo>
                  <a:pt x="46" y="47"/>
                </a:lnTo>
                <a:lnTo>
                  <a:pt x="45" y="50"/>
                </a:lnTo>
                <a:lnTo>
                  <a:pt x="45" y="54"/>
                </a:lnTo>
                <a:lnTo>
                  <a:pt x="45" y="58"/>
                </a:lnTo>
                <a:lnTo>
                  <a:pt x="43" y="63"/>
                </a:lnTo>
                <a:lnTo>
                  <a:pt x="43" y="68"/>
                </a:lnTo>
                <a:lnTo>
                  <a:pt x="43" y="74"/>
                </a:lnTo>
                <a:lnTo>
                  <a:pt x="43" y="80"/>
                </a:lnTo>
                <a:lnTo>
                  <a:pt x="42" y="87"/>
                </a:lnTo>
                <a:lnTo>
                  <a:pt x="42" y="93"/>
                </a:lnTo>
                <a:lnTo>
                  <a:pt x="42" y="101"/>
                </a:lnTo>
                <a:lnTo>
                  <a:pt x="42" y="109"/>
                </a:lnTo>
                <a:lnTo>
                  <a:pt x="42" y="117"/>
                </a:lnTo>
                <a:lnTo>
                  <a:pt x="42" y="126"/>
                </a:lnTo>
                <a:lnTo>
                  <a:pt x="41" y="145"/>
                </a:lnTo>
                <a:lnTo>
                  <a:pt x="41" y="162"/>
                </a:lnTo>
                <a:lnTo>
                  <a:pt x="39" y="178"/>
                </a:lnTo>
                <a:lnTo>
                  <a:pt x="39" y="193"/>
                </a:lnTo>
                <a:lnTo>
                  <a:pt x="39" y="208"/>
                </a:lnTo>
                <a:lnTo>
                  <a:pt x="39" y="222"/>
                </a:lnTo>
                <a:lnTo>
                  <a:pt x="39" y="236"/>
                </a:lnTo>
                <a:lnTo>
                  <a:pt x="39" y="249"/>
                </a:lnTo>
                <a:lnTo>
                  <a:pt x="39" y="255"/>
                </a:lnTo>
                <a:lnTo>
                  <a:pt x="38" y="261"/>
                </a:lnTo>
                <a:lnTo>
                  <a:pt x="38" y="266"/>
                </a:lnTo>
                <a:lnTo>
                  <a:pt x="37" y="271"/>
                </a:lnTo>
                <a:lnTo>
                  <a:pt x="37" y="275"/>
                </a:lnTo>
                <a:lnTo>
                  <a:pt x="37" y="279"/>
                </a:lnTo>
                <a:lnTo>
                  <a:pt x="35" y="283"/>
                </a:lnTo>
                <a:lnTo>
                  <a:pt x="35" y="287"/>
                </a:lnTo>
                <a:lnTo>
                  <a:pt x="35" y="290"/>
                </a:lnTo>
                <a:lnTo>
                  <a:pt x="34" y="292"/>
                </a:lnTo>
                <a:lnTo>
                  <a:pt x="34" y="294"/>
                </a:lnTo>
                <a:lnTo>
                  <a:pt x="33" y="296"/>
                </a:lnTo>
                <a:lnTo>
                  <a:pt x="33" y="297"/>
                </a:lnTo>
                <a:lnTo>
                  <a:pt x="33" y="297"/>
                </a:lnTo>
                <a:lnTo>
                  <a:pt x="31" y="299"/>
                </a:lnTo>
                <a:lnTo>
                  <a:pt x="31" y="299"/>
                </a:lnTo>
                <a:lnTo>
                  <a:pt x="30" y="299"/>
                </a:lnTo>
                <a:lnTo>
                  <a:pt x="29" y="297"/>
                </a:lnTo>
                <a:lnTo>
                  <a:pt x="28" y="296"/>
                </a:lnTo>
                <a:lnTo>
                  <a:pt x="26" y="295"/>
                </a:lnTo>
                <a:lnTo>
                  <a:pt x="25" y="294"/>
                </a:lnTo>
                <a:lnTo>
                  <a:pt x="24" y="291"/>
                </a:lnTo>
                <a:lnTo>
                  <a:pt x="21" y="286"/>
                </a:lnTo>
                <a:lnTo>
                  <a:pt x="20" y="284"/>
                </a:lnTo>
                <a:lnTo>
                  <a:pt x="20" y="280"/>
                </a:lnTo>
                <a:lnTo>
                  <a:pt x="18" y="278"/>
                </a:lnTo>
                <a:lnTo>
                  <a:pt x="18" y="272"/>
                </a:lnTo>
                <a:lnTo>
                  <a:pt x="17" y="267"/>
                </a:lnTo>
                <a:lnTo>
                  <a:pt x="17" y="261"/>
                </a:lnTo>
                <a:lnTo>
                  <a:pt x="16" y="254"/>
                </a:lnTo>
                <a:lnTo>
                  <a:pt x="16" y="246"/>
                </a:lnTo>
                <a:lnTo>
                  <a:pt x="14" y="237"/>
                </a:lnTo>
                <a:lnTo>
                  <a:pt x="14" y="226"/>
                </a:lnTo>
                <a:lnTo>
                  <a:pt x="14" y="216"/>
                </a:lnTo>
                <a:lnTo>
                  <a:pt x="14" y="204"/>
                </a:lnTo>
                <a:lnTo>
                  <a:pt x="13" y="192"/>
                </a:lnTo>
                <a:lnTo>
                  <a:pt x="13" y="178"/>
                </a:lnTo>
                <a:lnTo>
                  <a:pt x="13" y="163"/>
                </a:lnTo>
                <a:lnTo>
                  <a:pt x="13" y="147"/>
                </a:lnTo>
                <a:lnTo>
                  <a:pt x="13" y="133"/>
                </a:lnTo>
                <a:lnTo>
                  <a:pt x="13" y="118"/>
                </a:lnTo>
                <a:lnTo>
                  <a:pt x="13" y="105"/>
                </a:lnTo>
                <a:lnTo>
                  <a:pt x="13" y="92"/>
                </a:lnTo>
                <a:lnTo>
                  <a:pt x="13" y="80"/>
                </a:lnTo>
                <a:lnTo>
                  <a:pt x="12" y="70"/>
                </a:lnTo>
                <a:lnTo>
                  <a:pt x="12" y="60"/>
                </a:lnTo>
                <a:lnTo>
                  <a:pt x="12" y="51"/>
                </a:lnTo>
                <a:lnTo>
                  <a:pt x="10" y="43"/>
                </a:lnTo>
                <a:lnTo>
                  <a:pt x="10" y="37"/>
                </a:lnTo>
                <a:lnTo>
                  <a:pt x="9" y="32"/>
                </a:lnTo>
                <a:lnTo>
                  <a:pt x="9" y="26"/>
                </a:lnTo>
                <a:lnTo>
                  <a:pt x="8" y="22"/>
                </a:lnTo>
                <a:lnTo>
                  <a:pt x="8" y="18"/>
                </a:lnTo>
                <a:lnTo>
                  <a:pt x="6" y="16"/>
                </a:lnTo>
                <a:lnTo>
                  <a:pt x="5" y="14"/>
                </a:lnTo>
                <a:lnTo>
                  <a:pt x="3" y="12"/>
                </a:lnTo>
                <a:lnTo>
                  <a:pt x="1" y="10"/>
                </a:lnTo>
                <a:lnTo>
                  <a:pt x="0" y="9"/>
                </a:lnTo>
                <a:lnTo>
                  <a:pt x="0" y="8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1" y="1"/>
                </a:lnTo>
                <a:lnTo>
                  <a:pt x="4" y="0"/>
                </a:lnTo>
                <a:lnTo>
                  <a:pt x="5" y="0"/>
                </a:lnTo>
                <a:lnTo>
                  <a:pt x="8" y="0"/>
                </a:lnTo>
                <a:lnTo>
                  <a:pt x="12" y="0"/>
                </a:lnTo>
                <a:lnTo>
                  <a:pt x="14" y="0"/>
                </a:lnTo>
                <a:lnTo>
                  <a:pt x="20" y="1"/>
                </a:lnTo>
                <a:lnTo>
                  <a:pt x="24" y="1"/>
                </a:lnTo>
                <a:lnTo>
                  <a:pt x="29" y="3"/>
                </a:lnTo>
                <a:lnTo>
                  <a:pt x="33" y="4"/>
                </a:lnTo>
                <a:lnTo>
                  <a:pt x="37" y="5"/>
                </a:lnTo>
                <a:lnTo>
                  <a:pt x="41" y="7"/>
                </a:lnTo>
                <a:lnTo>
                  <a:pt x="43" y="9"/>
                </a:lnTo>
                <a:lnTo>
                  <a:pt x="46" y="10"/>
                </a:lnTo>
                <a:lnTo>
                  <a:pt x="49" y="13"/>
                </a:lnTo>
                <a:lnTo>
                  <a:pt x="50" y="14"/>
                </a:lnTo>
                <a:lnTo>
                  <a:pt x="51" y="21"/>
                </a:lnTo>
                <a:lnTo>
                  <a:pt x="51" y="24"/>
                </a:lnTo>
                <a:lnTo>
                  <a:pt x="51" y="26"/>
                </a:lnTo>
                <a:lnTo>
                  <a:pt x="51" y="30"/>
                </a:lnTo>
                <a:lnTo>
                  <a:pt x="50" y="33"/>
                </a:lnTo>
                <a:lnTo>
                  <a:pt x="49" y="37"/>
                </a:lnTo>
                <a:lnTo>
                  <a:pt x="47" y="41"/>
                </a:lnTo>
                <a:lnTo>
                  <a:pt x="47" y="41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683"/>
          <p:cNvSpPr/>
          <p:nvPr/>
        </p:nvSpPr>
        <p:spPr bwMode="auto">
          <a:xfrm>
            <a:off x="1801858" y="2276237"/>
            <a:ext cx="192323" cy="189269"/>
          </a:xfrm>
          <a:custGeom>
            <a:avLst/>
            <a:gdLst>
              <a:gd name="T0" fmla="*/ 63 w 63"/>
              <a:gd name="T1" fmla="*/ 36 h 62"/>
              <a:gd name="T2" fmla="*/ 63 w 63"/>
              <a:gd name="T3" fmla="*/ 40 h 62"/>
              <a:gd name="T4" fmla="*/ 63 w 63"/>
              <a:gd name="T5" fmla="*/ 43 h 62"/>
              <a:gd name="T6" fmla="*/ 63 w 63"/>
              <a:gd name="T7" fmla="*/ 46 h 62"/>
              <a:gd name="T8" fmla="*/ 63 w 63"/>
              <a:gd name="T9" fmla="*/ 49 h 62"/>
              <a:gd name="T10" fmla="*/ 62 w 63"/>
              <a:gd name="T11" fmla="*/ 51 h 62"/>
              <a:gd name="T12" fmla="*/ 60 w 63"/>
              <a:gd name="T13" fmla="*/ 54 h 62"/>
              <a:gd name="T14" fmla="*/ 59 w 63"/>
              <a:gd name="T15" fmla="*/ 55 h 62"/>
              <a:gd name="T16" fmla="*/ 58 w 63"/>
              <a:gd name="T17" fmla="*/ 57 h 62"/>
              <a:gd name="T18" fmla="*/ 54 w 63"/>
              <a:gd name="T19" fmla="*/ 59 h 62"/>
              <a:gd name="T20" fmla="*/ 51 w 63"/>
              <a:gd name="T21" fmla="*/ 61 h 62"/>
              <a:gd name="T22" fmla="*/ 49 w 63"/>
              <a:gd name="T23" fmla="*/ 62 h 62"/>
              <a:gd name="T24" fmla="*/ 47 w 63"/>
              <a:gd name="T25" fmla="*/ 62 h 62"/>
              <a:gd name="T26" fmla="*/ 46 w 63"/>
              <a:gd name="T27" fmla="*/ 62 h 62"/>
              <a:gd name="T28" fmla="*/ 43 w 63"/>
              <a:gd name="T29" fmla="*/ 61 h 62"/>
              <a:gd name="T30" fmla="*/ 41 w 63"/>
              <a:gd name="T31" fmla="*/ 59 h 62"/>
              <a:gd name="T32" fmla="*/ 38 w 63"/>
              <a:gd name="T33" fmla="*/ 57 h 62"/>
              <a:gd name="T34" fmla="*/ 34 w 63"/>
              <a:gd name="T35" fmla="*/ 53 h 62"/>
              <a:gd name="T36" fmla="*/ 30 w 63"/>
              <a:gd name="T37" fmla="*/ 49 h 62"/>
              <a:gd name="T38" fmla="*/ 26 w 63"/>
              <a:gd name="T39" fmla="*/ 43 h 62"/>
              <a:gd name="T40" fmla="*/ 21 w 63"/>
              <a:gd name="T41" fmla="*/ 38 h 62"/>
              <a:gd name="T42" fmla="*/ 17 w 63"/>
              <a:gd name="T43" fmla="*/ 33 h 62"/>
              <a:gd name="T44" fmla="*/ 13 w 63"/>
              <a:gd name="T45" fmla="*/ 28 h 62"/>
              <a:gd name="T46" fmla="*/ 9 w 63"/>
              <a:gd name="T47" fmla="*/ 22 h 62"/>
              <a:gd name="T48" fmla="*/ 6 w 63"/>
              <a:gd name="T49" fmla="*/ 17 h 62"/>
              <a:gd name="T50" fmla="*/ 4 w 63"/>
              <a:gd name="T51" fmla="*/ 12 h 62"/>
              <a:gd name="T52" fmla="*/ 1 w 63"/>
              <a:gd name="T53" fmla="*/ 8 h 62"/>
              <a:gd name="T54" fmla="*/ 1 w 63"/>
              <a:gd name="T55" fmla="*/ 4 h 62"/>
              <a:gd name="T56" fmla="*/ 0 w 63"/>
              <a:gd name="T57" fmla="*/ 0 h 62"/>
              <a:gd name="T58" fmla="*/ 9 w 63"/>
              <a:gd name="T59" fmla="*/ 0 h 62"/>
              <a:gd name="T60" fmla="*/ 17 w 63"/>
              <a:gd name="T61" fmla="*/ 0 h 62"/>
              <a:gd name="T62" fmla="*/ 24 w 63"/>
              <a:gd name="T63" fmla="*/ 0 h 62"/>
              <a:gd name="T64" fmla="*/ 29 w 63"/>
              <a:gd name="T65" fmla="*/ 1 h 62"/>
              <a:gd name="T66" fmla="*/ 35 w 63"/>
              <a:gd name="T67" fmla="*/ 3 h 62"/>
              <a:gd name="T68" fmla="*/ 39 w 63"/>
              <a:gd name="T69" fmla="*/ 5 h 62"/>
              <a:gd name="T70" fmla="*/ 43 w 63"/>
              <a:gd name="T71" fmla="*/ 7 h 62"/>
              <a:gd name="T72" fmla="*/ 47 w 63"/>
              <a:gd name="T73" fmla="*/ 9 h 62"/>
              <a:gd name="T74" fmla="*/ 53 w 63"/>
              <a:gd name="T75" fmla="*/ 16 h 62"/>
              <a:gd name="T76" fmla="*/ 56 w 63"/>
              <a:gd name="T77" fmla="*/ 22 h 62"/>
              <a:gd name="T78" fmla="*/ 60 w 63"/>
              <a:gd name="T79" fmla="*/ 29 h 62"/>
              <a:gd name="T80" fmla="*/ 63 w 63"/>
              <a:gd name="T81" fmla="*/ 36 h 62"/>
              <a:gd name="T82" fmla="*/ 63 w 63"/>
              <a:gd name="T83" fmla="*/ 3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3" h="62">
                <a:moveTo>
                  <a:pt x="63" y="36"/>
                </a:moveTo>
                <a:lnTo>
                  <a:pt x="63" y="40"/>
                </a:lnTo>
                <a:lnTo>
                  <a:pt x="63" y="43"/>
                </a:lnTo>
                <a:lnTo>
                  <a:pt x="63" y="46"/>
                </a:lnTo>
                <a:lnTo>
                  <a:pt x="63" y="49"/>
                </a:lnTo>
                <a:lnTo>
                  <a:pt x="62" y="51"/>
                </a:lnTo>
                <a:lnTo>
                  <a:pt x="60" y="54"/>
                </a:lnTo>
                <a:lnTo>
                  <a:pt x="59" y="55"/>
                </a:lnTo>
                <a:lnTo>
                  <a:pt x="58" y="57"/>
                </a:lnTo>
                <a:lnTo>
                  <a:pt x="54" y="59"/>
                </a:lnTo>
                <a:lnTo>
                  <a:pt x="51" y="61"/>
                </a:lnTo>
                <a:lnTo>
                  <a:pt x="49" y="62"/>
                </a:lnTo>
                <a:lnTo>
                  <a:pt x="47" y="62"/>
                </a:lnTo>
                <a:lnTo>
                  <a:pt x="46" y="62"/>
                </a:lnTo>
                <a:lnTo>
                  <a:pt x="43" y="61"/>
                </a:lnTo>
                <a:lnTo>
                  <a:pt x="41" y="59"/>
                </a:lnTo>
                <a:lnTo>
                  <a:pt x="38" y="57"/>
                </a:lnTo>
                <a:lnTo>
                  <a:pt x="34" y="53"/>
                </a:lnTo>
                <a:lnTo>
                  <a:pt x="30" y="49"/>
                </a:lnTo>
                <a:lnTo>
                  <a:pt x="26" y="43"/>
                </a:lnTo>
                <a:lnTo>
                  <a:pt x="21" y="38"/>
                </a:lnTo>
                <a:lnTo>
                  <a:pt x="17" y="33"/>
                </a:lnTo>
                <a:lnTo>
                  <a:pt x="13" y="28"/>
                </a:lnTo>
                <a:lnTo>
                  <a:pt x="9" y="22"/>
                </a:lnTo>
                <a:lnTo>
                  <a:pt x="6" y="17"/>
                </a:lnTo>
                <a:lnTo>
                  <a:pt x="4" y="12"/>
                </a:lnTo>
                <a:lnTo>
                  <a:pt x="1" y="8"/>
                </a:lnTo>
                <a:lnTo>
                  <a:pt x="1" y="4"/>
                </a:lnTo>
                <a:lnTo>
                  <a:pt x="0" y="0"/>
                </a:lnTo>
                <a:lnTo>
                  <a:pt x="9" y="0"/>
                </a:lnTo>
                <a:lnTo>
                  <a:pt x="17" y="0"/>
                </a:lnTo>
                <a:lnTo>
                  <a:pt x="24" y="0"/>
                </a:lnTo>
                <a:lnTo>
                  <a:pt x="29" y="1"/>
                </a:lnTo>
                <a:lnTo>
                  <a:pt x="35" y="3"/>
                </a:lnTo>
                <a:lnTo>
                  <a:pt x="39" y="5"/>
                </a:lnTo>
                <a:lnTo>
                  <a:pt x="43" y="7"/>
                </a:lnTo>
                <a:lnTo>
                  <a:pt x="47" y="9"/>
                </a:lnTo>
                <a:lnTo>
                  <a:pt x="53" y="16"/>
                </a:lnTo>
                <a:lnTo>
                  <a:pt x="56" y="22"/>
                </a:lnTo>
                <a:lnTo>
                  <a:pt x="60" y="29"/>
                </a:lnTo>
                <a:lnTo>
                  <a:pt x="63" y="36"/>
                </a:lnTo>
                <a:lnTo>
                  <a:pt x="63" y="3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684"/>
          <p:cNvSpPr/>
          <p:nvPr/>
        </p:nvSpPr>
        <p:spPr bwMode="auto">
          <a:xfrm>
            <a:off x="2183450" y="2654776"/>
            <a:ext cx="213691" cy="177059"/>
          </a:xfrm>
          <a:custGeom>
            <a:avLst/>
            <a:gdLst>
              <a:gd name="T0" fmla="*/ 25 w 70"/>
              <a:gd name="T1" fmla="*/ 34 h 58"/>
              <a:gd name="T2" fmla="*/ 20 w 70"/>
              <a:gd name="T3" fmla="*/ 27 h 58"/>
              <a:gd name="T4" fmla="*/ 14 w 70"/>
              <a:gd name="T5" fmla="*/ 22 h 58"/>
              <a:gd name="T6" fmla="*/ 9 w 70"/>
              <a:gd name="T7" fmla="*/ 17 h 58"/>
              <a:gd name="T8" fmla="*/ 5 w 70"/>
              <a:gd name="T9" fmla="*/ 13 h 58"/>
              <a:gd name="T10" fmla="*/ 3 w 70"/>
              <a:gd name="T11" fmla="*/ 9 h 58"/>
              <a:gd name="T12" fmla="*/ 1 w 70"/>
              <a:gd name="T13" fmla="*/ 5 h 58"/>
              <a:gd name="T14" fmla="*/ 0 w 70"/>
              <a:gd name="T15" fmla="*/ 2 h 58"/>
              <a:gd name="T16" fmla="*/ 0 w 70"/>
              <a:gd name="T17" fmla="*/ 1 h 58"/>
              <a:gd name="T18" fmla="*/ 6 w 70"/>
              <a:gd name="T19" fmla="*/ 0 h 58"/>
              <a:gd name="T20" fmla="*/ 13 w 70"/>
              <a:gd name="T21" fmla="*/ 0 h 58"/>
              <a:gd name="T22" fmla="*/ 20 w 70"/>
              <a:gd name="T23" fmla="*/ 0 h 58"/>
              <a:gd name="T24" fmla="*/ 26 w 70"/>
              <a:gd name="T25" fmla="*/ 0 h 58"/>
              <a:gd name="T26" fmla="*/ 33 w 70"/>
              <a:gd name="T27" fmla="*/ 1 h 58"/>
              <a:gd name="T28" fmla="*/ 38 w 70"/>
              <a:gd name="T29" fmla="*/ 4 h 58"/>
              <a:gd name="T30" fmla="*/ 43 w 70"/>
              <a:gd name="T31" fmla="*/ 5 h 58"/>
              <a:gd name="T32" fmla="*/ 49 w 70"/>
              <a:gd name="T33" fmla="*/ 8 h 58"/>
              <a:gd name="T34" fmla="*/ 54 w 70"/>
              <a:gd name="T35" fmla="*/ 12 h 58"/>
              <a:gd name="T36" fmla="*/ 58 w 70"/>
              <a:gd name="T37" fmla="*/ 14 h 58"/>
              <a:gd name="T38" fmla="*/ 60 w 70"/>
              <a:gd name="T39" fmla="*/ 17 h 58"/>
              <a:gd name="T40" fmla="*/ 64 w 70"/>
              <a:gd name="T41" fmla="*/ 21 h 58"/>
              <a:gd name="T42" fmla="*/ 66 w 70"/>
              <a:gd name="T43" fmla="*/ 25 h 58"/>
              <a:gd name="T44" fmla="*/ 68 w 70"/>
              <a:gd name="T45" fmla="*/ 27 h 58"/>
              <a:gd name="T46" fmla="*/ 70 w 70"/>
              <a:gd name="T47" fmla="*/ 33 h 58"/>
              <a:gd name="T48" fmla="*/ 70 w 70"/>
              <a:gd name="T49" fmla="*/ 37 h 58"/>
              <a:gd name="T50" fmla="*/ 68 w 70"/>
              <a:gd name="T51" fmla="*/ 42 h 58"/>
              <a:gd name="T52" fmla="*/ 67 w 70"/>
              <a:gd name="T53" fmla="*/ 46 h 58"/>
              <a:gd name="T54" fmla="*/ 67 w 70"/>
              <a:gd name="T55" fmla="*/ 50 h 58"/>
              <a:gd name="T56" fmla="*/ 66 w 70"/>
              <a:gd name="T57" fmla="*/ 52 h 58"/>
              <a:gd name="T58" fmla="*/ 64 w 70"/>
              <a:gd name="T59" fmla="*/ 55 h 58"/>
              <a:gd name="T60" fmla="*/ 63 w 70"/>
              <a:gd name="T61" fmla="*/ 56 h 58"/>
              <a:gd name="T62" fmla="*/ 60 w 70"/>
              <a:gd name="T63" fmla="*/ 58 h 58"/>
              <a:gd name="T64" fmla="*/ 59 w 70"/>
              <a:gd name="T65" fmla="*/ 58 h 58"/>
              <a:gd name="T66" fmla="*/ 57 w 70"/>
              <a:gd name="T67" fmla="*/ 58 h 58"/>
              <a:gd name="T68" fmla="*/ 54 w 70"/>
              <a:gd name="T69" fmla="*/ 58 h 58"/>
              <a:gd name="T70" fmla="*/ 51 w 70"/>
              <a:gd name="T71" fmla="*/ 56 h 58"/>
              <a:gd name="T72" fmla="*/ 47 w 70"/>
              <a:gd name="T73" fmla="*/ 54 h 58"/>
              <a:gd name="T74" fmla="*/ 42 w 70"/>
              <a:gd name="T75" fmla="*/ 51 h 58"/>
              <a:gd name="T76" fmla="*/ 38 w 70"/>
              <a:gd name="T77" fmla="*/ 46 h 58"/>
              <a:gd name="T78" fmla="*/ 32 w 70"/>
              <a:gd name="T79" fmla="*/ 41 h 58"/>
              <a:gd name="T80" fmla="*/ 25 w 70"/>
              <a:gd name="T81" fmla="*/ 34 h 58"/>
              <a:gd name="T82" fmla="*/ 25 w 70"/>
              <a:gd name="T83" fmla="*/ 3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0" h="58">
                <a:moveTo>
                  <a:pt x="25" y="34"/>
                </a:moveTo>
                <a:lnTo>
                  <a:pt x="20" y="27"/>
                </a:lnTo>
                <a:lnTo>
                  <a:pt x="14" y="22"/>
                </a:lnTo>
                <a:lnTo>
                  <a:pt x="9" y="17"/>
                </a:lnTo>
                <a:lnTo>
                  <a:pt x="5" y="13"/>
                </a:lnTo>
                <a:lnTo>
                  <a:pt x="3" y="9"/>
                </a:lnTo>
                <a:lnTo>
                  <a:pt x="1" y="5"/>
                </a:lnTo>
                <a:lnTo>
                  <a:pt x="0" y="2"/>
                </a:lnTo>
                <a:lnTo>
                  <a:pt x="0" y="1"/>
                </a:lnTo>
                <a:lnTo>
                  <a:pt x="6" y="0"/>
                </a:lnTo>
                <a:lnTo>
                  <a:pt x="13" y="0"/>
                </a:lnTo>
                <a:lnTo>
                  <a:pt x="20" y="0"/>
                </a:lnTo>
                <a:lnTo>
                  <a:pt x="26" y="0"/>
                </a:lnTo>
                <a:lnTo>
                  <a:pt x="33" y="1"/>
                </a:lnTo>
                <a:lnTo>
                  <a:pt x="38" y="4"/>
                </a:lnTo>
                <a:lnTo>
                  <a:pt x="43" y="5"/>
                </a:lnTo>
                <a:lnTo>
                  <a:pt x="49" y="8"/>
                </a:lnTo>
                <a:lnTo>
                  <a:pt x="54" y="12"/>
                </a:lnTo>
                <a:lnTo>
                  <a:pt x="58" y="14"/>
                </a:lnTo>
                <a:lnTo>
                  <a:pt x="60" y="17"/>
                </a:lnTo>
                <a:lnTo>
                  <a:pt x="64" y="21"/>
                </a:lnTo>
                <a:lnTo>
                  <a:pt x="66" y="25"/>
                </a:lnTo>
                <a:lnTo>
                  <a:pt x="68" y="27"/>
                </a:lnTo>
                <a:lnTo>
                  <a:pt x="70" y="33"/>
                </a:lnTo>
                <a:lnTo>
                  <a:pt x="70" y="37"/>
                </a:lnTo>
                <a:lnTo>
                  <a:pt x="68" y="42"/>
                </a:lnTo>
                <a:lnTo>
                  <a:pt x="67" y="46"/>
                </a:lnTo>
                <a:lnTo>
                  <a:pt x="67" y="50"/>
                </a:lnTo>
                <a:lnTo>
                  <a:pt x="66" y="52"/>
                </a:lnTo>
                <a:lnTo>
                  <a:pt x="64" y="55"/>
                </a:lnTo>
                <a:lnTo>
                  <a:pt x="63" y="56"/>
                </a:lnTo>
                <a:lnTo>
                  <a:pt x="60" y="58"/>
                </a:lnTo>
                <a:lnTo>
                  <a:pt x="59" y="58"/>
                </a:lnTo>
                <a:lnTo>
                  <a:pt x="57" y="58"/>
                </a:lnTo>
                <a:lnTo>
                  <a:pt x="54" y="58"/>
                </a:lnTo>
                <a:lnTo>
                  <a:pt x="51" y="56"/>
                </a:lnTo>
                <a:lnTo>
                  <a:pt x="47" y="54"/>
                </a:lnTo>
                <a:lnTo>
                  <a:pt x="42" y="51"/>
                </a:lnTo>
                <a:lnTo>
                  <a:pt x="38" y="46"/>
                </a:lnTo>
                <a:lnTo>
                  <a:pt x="32" y="41"/>
                </a:lnTo>
                <a:lnTo>
                  <a:pt x="25" y="34"/>
                </a:lnTo>
                <a:lnTo>
                  <a:pt x="25" y="3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685"/>
          <p:cNvSpPr/>
          <p:nvPr/>
        </p:nvSpPr>
        <p:spPr bwMode="auto">
          <a:xfrm>
            <a:off x="1701118" y="2462455"/>
            <a:ext cx="760131" cy="170953"/>
          </a:xfrm>
          <a:custGeom>
            <a:avLst/>
            <a:gdLst>
              <a:gd name="T0" fmla="*/ 35 w 249"/>
              <a:gd name="T1" fmla="*/ 33 h 56"/>
              <a:gd name="T2" fmla="*/ 72 w 249"/>
              <a:gd name="T3" fmla="*/ 27 h 56"/>
              <a:gd name="T4" fmla="*/ 111 w 249"/>
              <a:gd name="T5" fmla="*/ 21 h 56"/>
              <a:gd name="T6" fmla="*/ 150 w 249"/>
              <a:gd name="T7" fmla="*/ 11 h 56"/>
              <a:gd name="T8" fmla="*/ 168 w 249"/>
              <a:gd name="T9" fmla="*/ 7 h 56"/>
              <a:gd name="T10" fmla="*/ 184 w 249"/>
              <a:gd name="T11" fmla="*/ 5 h 56"/>
              <a:gd name="T12" fmla="*/ 199 w 249"/>
              <a:gd name="T13" fmla="*/ 2 h 56"/>
              <a:gd name="T14" fmla="*/ 211 w 249"/>
              <a:gd name="T15" fmla="*/ 1 h 56"/>
              <a:gd name="T16" fmla="*/ 220 w 249"/>
              <a:gd name="T17" fmla="*/ 0 h 56"/>
              <a:gd name="T18" fmla="*/ 228 w 249"/>
              <a:gd name="T19" fmla="*/ 0 h 56"/>
              <a:gd name="T20" fmla="*/ 234 w 249"/>
              <a:gd name="T21" fmla="*/ 0 h 56"/>
              <a:gd name="T22" fmla="*/ 238 w 249"/>
              <a:gd name="T23" fmla="*/ 1 h 56"/>
              <a:gd name="T24" fmla="*/ 242 w 249"/>
              <a:gd name="T25" fmla="*/ 5 h 56"/>
              <a:gd name="T26" fmla="*/ 246 w 249"/>
              <a:gd name="T27" fmla="*/ 9 h 56"/>
              <a:gd name="T28" fmla="*/ 247 w 249"/>
              <a:gd name="T29" fmla="*/ 11 h 56"/>
              <a:gd name="T30" fmla="*/ 247 w 249"/>
              <a:gd name="T31" fmla="*/ 15 h 56"/>
              <a:gd name="T32" fmla="*/ 245 w 249"/>
              <a:gd name="T33" fmla="*/ 17 h 56"/>
              <a:gd name="T34" fmla="*/ 238 w 249"/>
              <a:gd name="T35" fmla="*/ 19 h 56"/>
              <a:gd name="T36" fmla="*/ 229 w 249"/>
              <a:gd name="T37" fmla="*/ 22 h 56"/>
              <a:gd name="T38" fmla="*/ 217 w 249"/>
              <a:gd name="T39" fmla="*/ 25 h 56"/>
              <a:gd name="T40" fmla="*/ 201 w 249"/>
              <a:gd name="T41" fmla="*/ 29 h 56"/>
              <a:gd name="T42" fmla="*/ 183 w 249"/>
              <a:gd name="T43" fmla="*/ 31 h 56"/>
              <a:gd name="T44" fmla="*/ 162 w 249"/>
              <a:gd name="T45" fmla="*/ 35 h 56"/>
              <a:gd name="T46" fmla="*/ 138 w 249"/>
              <a:gd name="T47" fmla="*/ 40 h 56"/>
              <a:gd name="T48" fmla="*/ 114 w 249"/>
              <a:gd name="T49" fmla="*/ 44 h 56"/>
              <a:gd name="T50" fmla="*/ 95 w 249"/>
              <a:gd name="T51" fmla="*/ 47 h 56"/>
              <a:gd name="T52" fmla="*/ 78 w 249"/>
              <a:gd name="T53" fmla="*/ 51 h 56"/>
              <a:gd name="T54" fmla="*/ 63 w 249"/>
              <a:gd name="T55" fmla="*/ 52 h 56"/>
              <a:gd name="T56" fmla="*/ 53 w 249"/>
              <a:gd name="T57" fmla="*/ 54 h 56"/>
              <a:gd name="T58" fmla="*/ 43 w 249"/>
              <a:gd name="T59" fmla="*/ 55 h 56"/>
              <a:gd name="T60" fmla="*/ 38 w 249"/>
              <a:gd name="T61" fmla="*/ 56 h 56"/>
              <a:gd name="T62" fmla="*/ 29 w 249"/>
              <a:gd name="T63" fmla="*/ 55 h 56"/>
              <a:gd name="T64" fmla="*/ 16 w 249"/>
              <a:gd name="T65" fmla="*/ 52 h 56"/>
              <a:gd name="T66" fmla="*/ 8 w 249"/>
              <a:gd name="T67" fmla="*/ 50 h 56"/>
              <a:gd name="T68" fmla="*/ 4 w 249"/>
              <a:gd name="T69" fmla="*/ 47 h 56"/>
              <a:gd name="T70" fmla="*/ 1 w 249"/>
              <a:gd name="T71" fmla="*/ 43 h 56"/>
              <a:gd name="T72" fmla="*/ 0 w 249"/>
              <a:gd name="T73" fmla="*/ 3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9" h="56">
                <a:moveTo>
                  <a:pt x="0" y="38"/>
                </a:moveTo>
                <a:lnTo>
                  <a:pt x="35" y="33"/>
                </a:lnTo>
                <a:lnTo>
                  <a:pt x="54" y="30"/>
                </a:lnTo>
                <a:lnTo>
                  <a:pt x="72" y="27"/>
                </a:lnTo>
                <a:lnTo>
                  <a:pt x="91" y="25"/>
                </a:lnTo>
                <a:lnTo>
                  <a:pt x="111" y="21"/>
                </a:lnTo>
                <a:lnTo>
                  <a:pt x="130" y="15"/>
                </a:lnTo>
                <a:lnTo>
                  <a:pt x="150" y="11"/>
                </a:lnTo>
                <a:lnTo>
                  <a:pt x="159" y="9"/>
                </a:lnTo>
                <a:lnTo>
                  <a:pt x="168" y="7"/>
                </a:lnTo>
                <a:lnTo>
                  <a:pt x="176" y="6"/>
                </a:lnTo>
                <a:lnTo>
                  <a:pt x="184" y="5"/>
                </a:lnTo>
                <a:lnTo>
                  <a:pt x="192" y="4"/>
                </a:lnTo>
                <a:lnTo>
                  <a:pt x="199" y="2"/>
                </a:lnTo>
                <a:lnTo>
                  <a:pt x="204" y="2"/>
                </a:lnTo>
                <a:lnTo>
                  <a:pt x="211" y="1"/>
                </a:lnTo>
                <a:lnTo>
                  <a:pt x="216" y="1"/>
                </a:lnTo>
                <a:lnTo>
                  <a:pt x="220" y="0"/>
                </a:lnTo>
                <a:lnTo>
                  <a:pt x="225" y="0"/>
                </a:lnTo>
                <a:lnTo>
                  <a:pt x="228" y="0"/>
                </a:lnTo>
                <a:lnTo>
                  <a:pt x="232" y="0"/>
                </a:lnTo>
                <a:lnTo>
                  <a:pt x="234" y="0"/>
                </a:lnTo>
                <a:lnTo>
                  <a:pt x="236" y="1"/>
                </a:lnTo>
                <a:lnTo>
                  <a:pt x="238" y="1"/>
                </a:lnTo>
                <a:lnTo>
                  <a:pt x="241" y="4"/>
                </a:lnTo>
                <a:lnTo>
                  <a:pt x="242" y="5"/>
                </a:lnTo>
                <a:lnTo>
                  <a:pt x="245" y="6"/>
                </a:lnTo>
                <a:lnTo>
                  <a:pt x="246" y="9"/>
                </a:lnTo>
                <a:lnTo>
                  <a:pt x="247" y="10"/>
                </a:lnTo>
                <a:lnTo>
                  <a:pt x="247" y="11"/>
                </a:lnTo>
                <a:lnTo>
                  <a:pt x="249" y="14"/>
                </a:lnTo>
                <a:lnTo>
                  <a:pt x="247" y="15"/>
                </a:lnTo>
                <a:lnTo>
                  <a:pt x="246" y="15"/>
                </a:lnTo>
                <a:lnTo>
                  <a:pt x="245" y="17"/>
                </a:lnTo>
                <a:lnTo>
                  <a:pt x="242" y="18"/>
                </a:lnTo>
                <a:lnTo>
                  <a:pt x="238" y="19"/>
                </a:lnTo>
                <a:lnTo>
                  <a:pt x="234" y="21"/>
                </a:lnTo>
                <a:lnTo>
                  <a:pt x="229" y="22"/>
                </a:lnTo>
                <a:lnTo>
                  <a:pt x="224" y="23"/>
                </a:lnTo>
                <a:lnTo>
                  <a:pt x="217" y="25"/>
                </a:lnTo>
                <a:lnTo>
                  <a:pt x="209" y="27"/>
                </a:lnTo>
                <a:lnTo>
                  <a:pt x="201" y="29"/>
                </a:lnTo>
                <a:lnTo>
                  <a:pt x="192" y="30"/>
                </a:lnTo>
                <a:lnTo>
                  <a:pt x="183" y="31"/>
                </a:lnTo>
                <a:lnTo>
                  <a:pt x="172" y="34"/>
                </a:lnTo>
                <a:lnTo>
                  <a:pt x="162" y="35"/>
                </a:lnTo>
                <a:lnTo>
                  <a:pt x="150" y="38"/>
                </a:lnTo>
                <a:lnTo>
                  <a:pt x="138" y="40"/>
                </a:lnTo>
                <a:lnTo>
                  <a:pt x="126" y="42"/>
                </a:lnTo>
                <a:lnTo>
                  <a:pt x="114" y="44"/>
                </a:lnTo>
                <a:lnTo>
                  <a:pt x="105" y="46"/>
                </a:lnTo>
                <a:lnTo>
                  <a:pt x="95" y="47"/>
                </a:lnTo>
                <a:lnTo>
                  <a:pt x="87" y="50"/>
                </a:lnTo>
                <a:lnTo>
                  <a:pt x="78" y="51"/>
                </a:lnTo>
                <a:lnTo>
                  <a:pt x="71" y="51"/>
                </a:lnTo>
                <a:lnTo>
                  <a:pt x="63" y="52"/>
                </a:lnTo>
                <a:lnTo>
                  <a:pt x="58" y="54"/>
                </a:lnTo>
                <a:lnTo>
                  <a:pt x="53" y="54"/>
                </a:lnTo>
                <a:lnTo>
                  <a:pt x="47" y="55"/>
                </a:lnTo>
                <a:lnTo>
                  <a:pt x="43" y="55"/>
                </a:lnTo>
                <a:lnTo>
                  <a:pt x="41" y="55"/>
                </a:lnTo>
                <a:lnTo>
                  <a:pt x="38" y="56"/>
                </a:lnTo>
                <a:lnTo>
                  <a:pt x="35" y="56"/>
                </a:lnTo>
                <a:lnTo>
                  <a:pt x="29" y="55"/>
                </a:lnTo>
                <a:lnTo>
                  <a:pt x="22" y="54"/>
                </a:lnTo>
                <a:lnTo>
                  <a:pt x="16" y="52"/>
                </a:lnTo>
                <a:lnTo>
                  <a:pt x="10" y="51"/>
                </a:lnTo>
                <a:lnTo>
                  <a:pt x="8" y="50"/>
                </a:lnTo>
                <a:lnTo>
                  <a:pt x="5" y="48"/>
                </a:lnTo>
                <a:lnTo>
                  <a:pt x="4" y="47"/>
                </a:lnTo>
                <a:lnTo>
                  <a:pt x="3" y="44"/>
                </a:lnTo>
                <a:lnTo>
                  <a:pt x="1" y="43"/>
                </a:lnTo>
                <a:lnTo>
                  <a:pt x="0" y="42"/>
                </a:lnTo>
                <a:lnTo>
                  <a:pt x="0" y="38"/>
                </a:lnTo>
                <a:lnTo>
                  <a:pt x="0" y="38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686"/>
          <p:cNvSpPr/>
          <p:nvPr/>
        </p:nvSpPr>
        <p:spPr bwMode="auto">
          <a:xfrm>
            <a:off x="1588166" y="2569300"/>
            <a:ext cx="531176" cy="464015"/>
          </a:xfrm>
          <a:custGeom>
            <a:avLst/>
            <a:gdLst>
              <a:gd name="T0" fmla="*/ 47 w 174"/>
              <a:gd name="T1" fmla="*/ 130 h 152"/>
              <a:gd name="T2" fmla="*/ 37 w 174"/>
              <a:gd name="T3" fmla="*/ 136 h 152"/>
              <a:gd name="T4" fmla="*/ 28 w 174"/>
              <a:gd name="T5" fmla="*/ 141 h 152"/>
              <a:gd name="T6" fmla="*/ 21 w 174"/>
              <a:gd name="T7" fmla="*/ 145 h 152"/>
              <a:gd name="T8" fmla="*/ 15 w 174"/>
              <a:gd name="T9" fmla="*/ 149 h 152"/>
              <a:gd name="T10" fmla="*/ 9 w 174"/>
              <a:gd name="T11" fmla="*/ 150 h 152"/>
              <a:gd name="T12" fmla="*/ 5 w 174"/>
              <a:gd name="T13" fmla="*/ 152 h 152"/>
              <a:gd name="T14" fmla="*/ 1 w 174"/>
              <a:gd name="T15" fmla="*/ 152 h 152"/>
              <a:gd name="T16" fmla="*/ 0 w 174"/>
              <a:gd name="T17" fmla="*/ 152 h 152"/>
              <a:gd name="T18" fmla="*/ 0 w 174"/>
              <a:gd name="T19" fmla="*/ 149 h 152"/>
              <a:gd name="T20" fmla="*/ 0 w 174"/>
              <a:gd name="T21" fmla="*/ 149 h 152"/>
              <a:gd name="T22" fmla="*/ 1 w 174"/>
              <a:gd name="T23" fmla="*/ 148 h 152"/>
              <a:gd name="T24" fmla="*/ 1 w 174"/>
              <a:gd name="T25" fmla="*/ 145 h 152"/>
              <a:gd name="T26" fmla="*/ 3 w 174"/>
              <a:gd name="T27" fmla="*/ 144 h 152"/>
              <a:gd name="T28" fmla="*/ 5 w 174"/>
              <a:gd name="T29" fmla="*/ 141 h 152"/>
              <a:gd name="T30" fmla="*/ 7 w 174"/>
              <a:gd name="T31" fmla="*/ 140 h 152"/>
              <a:gd name="T32" fmla="*/ 9 w 174"/>
              <a:gd name="T33" fmla="*/ 137 h 152"/>
              <a:gd name="T34" fmla="*/ 12 w 174"/>
              <a:gd name="T35" fmla="*/ 134 h 152"/>
              <a:gd name="T36" fmla="*/ 15 w 174"/>
              <a:gd name="T37" fmla="*/ 130 h 152"/>
              <a:gd name="T38" fmla="*/ 19 w 174"/>
              <a:gd name="T39" fmla="*/ 128 h 152"/>
              <a:gd name="T40" fmla="*/ 22 w 174"/>
              <a:gd name="T41" fmla="*/ 124 h 152"/>
              <a:gd name="T42" fmla="*/ 26 w 174"/>
              <a:gd name="T43" fmla="*/ 120 h 152"/>
              <a:gd name="T44" fmla="*/ 32 w 174"/>
              <a:gd name="T45" fmla="*/ 116 h 152"/>
              <a:gd name="T46" fmla="*/ 37 w 174"/>
              <a:gd name="T47" fmla="*/ 112 h 152"/>
              <a:gd name="T48" fmla="*/ 42 w 174"/>
              <a:gd name="T49" fmla="*/ 108 h 152"/>
              <a:gd name="T50" fmla="*/ 47 w 174"/>
              <a:gd name="T51" fmla="*/ 103 h 152"/>
              <a:gd name="T52" fmla="*/ 53 w 174"/>
              <a:gd name="T53" fmla="*/ 99 h 152"/>
              <a:gd name="T54" fmla="*/ 59 w 174"/>
              <a:gd name="T55" fmla="*/ 94 h 152"/>
              <a:gd name="T56" fmla="*/ 65 w 174"/>
              <a:gd name="T57" fmla="*/ 87 h 152"/>
              <a:gd name="T58" fmla="*/ 71 w 174"/>
              <a:gd name="T59" fmla="*/ 82 h 152"/>
              <a:gd name="T60" fmla="*/ 78 w 174"/>
              <a:gd name="T61" fmla="*/ 75 h 152"/>
              <a:gd name="T62" fmla="*/ 84 w 174"/>
              <a:gd name="T63" fmla="*/ 69 h 152"/>
              <a:gd name="T64" fmla="*/ 91 w 174"/>
              <a:gd name="T65" fmla="*/ 62 h 152"/>
              <a:gd name="T66" fmla="*/ 97 w 174"/>
              <a:gd name="T67" fmla="*/ 54 h 152"/>
              <a:gd name="T68" fmla="*/ 104 w 174"/>
              <a:gd name="T69" fmla="*/ 46 h 152"/>
              <a:gd name="T70" fmla="*/ 111 w 174"/>
              <a:gd name="T71" fmla="*/ 37 h 152"/>
              <a:gd name="T72" fmla="*/ 119 w 174"/>
              <a:gd name="T73" fmla="*/ 29 h 152"/>
              <a:gd name="T74" fmla="*/ 125 w 174"/>
              <a:gd name="T75" fmla="*/ 20 h 152"/>
              <a:gd name="T76" fmla="*/ 133 w 174"/>
              <a:gd name="T77" fmla="*/ 9 h 152"/>
              <a:gd name="T78" fmla="*/ 140 w 174"/>
              <a:gd name="T79" fmla="*/ 0 h 152"/>
              <a:gd name="T80" fmla="*/ 174 w 174"/>
              <a:gd name="T81" fmla="*/ 0 h 152"/>
              <a:gd name="T82" fmla="*/ 173 w 174"/>
              <a:gd name="T83" fmla="*/ 3 h 152"/>
              <a:gd name="T84" fmla="*/ 170 w 174"/>
              <a:gd name="T85" fmla="*/ 7 h 152"/>
              <a:gd name="T86" fmla="*/ 166 w 174"/>
              <a:gd name="T87" fmla="*/ 11 h 152"/>
              <a:gd name="T88" fmla="*/ 161 w 174"/>
              <a:gd name="T89" fmla="*/ 17 h 152"/>
              <a:gd name="T90" fmla="*/ 154 w 174"/>
              <a:gd name="T91" fmla="*/ 25 h 152"/>
              <a:gd name="T92" fmla="*/ 148 w 174"/>
              <a:gd name="T93" fmla="*/ 33 h 152"/>
              <a:gd name="T94" fmla="*/ 140 w 174"/>
              <a:gd name="T95" fmla="*/ 44 h 152"/>
              <a:gd name="T96" fmla="*/ 130 w 174"/>
              <a:gd name="T97" fmla="*/ 54 h 152"/>
              <a:gd name="T98" fmla="*/ 120 w 174"/>
              <a:gd name="T99" fmla="*/ 66 h 152"/>
              <a:gd name="T100" fmla="*/ 111 w 174"/>
              <a:gd name="T101" fmla="*/ 77 h 152"/>
              <a:gd name="T102" fmla="*/ 100 w 174"/>
              <a:gd name="T103" fmla="*/ 87 h 152"/>
              <a:gd name="T104" fmla="*/ 90 w 174"/>
              <a:gd name="T105" fmla="*/ 98 h 152"/>
              <a:gd name="T106" fmla="*/ 79 w 174"/>
              <a:gd name="T107" fmla="*/ 107 h 152"/>
              <a:gd name="T108" fmla="*/ 69 w 174"/>
              <a:gd name="T109" fmla="*/ 115 h 152"/>
              <a:gd name="T110" fmla="*/ 58 w 174"/>
              <a:gd name="T111" fmla="*/ 123 h 152"/>
              <a:gd name="T112" fmla="*/ 47 w 174"/>
              <a:gd name="T113" fmla="*/ 130 h 152"/>
              <a:gd name="T114" fmla="*/ 47 w 174"/>
              <a:gd name="T115" fmla="*/ 13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4" h="152">
                <a:moveTo>
                  <a:pt x="47" y="130"/>
                </a:moveTo>
                <a:lnTo>
                  <a:pt x="37" y="136"/>
                </a:lnTo>
                <a:lnTo>
                  <a:pt x="28" y="141"/>
                </a:lnTo>
                <a:lnTo>
                  <a:pt x="21" y="145"/>
                </a:lnTo>
                <a:lnTo>
                  <a:pt x="15" y="149"/>
                </a:lnTo>
                <a:lnTo>
                  <a:pt x="9" y="150"/>
                </a:lnTo>
                <a:lnTo>
                  <a:pt x="5" y="152"/>
                </a:lnTo>
                <a:lnTo>
                  <a:pt x="1" y="152"/>
                </a:lnTo>
                <a:lnTo>
                  <a:pt x="0" y="152"/>
                </a:lnTo>
                <a:lnTo>
                  <a:pt x="0" y="149"/>
                </a:lnTo>
                <a:lnTo>
                  <a:pt x="0" y="149"/>
                </a:lnTo>
                <a:lnTo>
                  <a:pt x="1" y="148"/>
                </a:lnTo>
                <a:lnTo>
                  <a:pt x="1" y="145"/>
                </a:lnTo>
                <a:lnTo>
                  <a:pt x="3" y="144"/>
                </a:lnTo>
                <a:lnTo>
                  <a:pt x="5" y="141"/>
                </a:lnTo>
                <a:lnTo>
                  <a:pt x="7" y="140"/>
                </a:lnTo>
                <a:lnTo>
                  <a:pt x="9" y="137"/>
                </a:lnTo>
                <a:lnTo>
                  <a:pt x="12" y="134"/>
                </a:lnTo>
                <a:lnTo>
                  <a:pt x="15" y="130"/>
                </a:lnTo>
                <a:lnTo>
                  <a:pt x="19" y="128"/>
                </a:lnTo>
                <a:lnTo>
                  <a:pt x="22" y="124"/>
                </a:lnTo>
                <a:lnTo>
                  <a:pt x="26" y="120"/>
                </a:lnTo>
                <a:lnTo>
                  <a:pt x="32" y="116"/>
                </a:lnTo>
                <a:lnTo>
                  <a:pt x="37" y="112"/>
                </a:lnTo>
                <a:lnTo>
                  <a:pt x="42" y="108"/>
                </a:lnTo>
                <a:lnTo>
                  <a:pt x="47" y="103"/>
                </a:lnTo>
                <a:lnTo>
                  <a:pt x="53" y="99"/>
                </a:lnTo>
                <a:lnTo>
                  <a:pt x="59" y="94"/>
                </a:lnTo>
                <a:lnTo>
                  <a:pt x="65" y="87"/>
                </a:lnTo>
                <a:lnTo>
                  <a:pt x="71" y="82"/>
                </a:lnTo>
                <a:lnTo>
                  <a:pt x="78" y="75"/>
                </a:lnTo>
                <a:lnTo>
                  <a:pt x="84" y="69"/>
                </a:lnTo>
                <a:lnTo>
                  <a:pt x="91" y="62"/>
                </a:lnTo>
                <a:lnTo>
                  <a:pt x="97" y="54"/>
                </a:lnTo>
                <a:lnTo>
                  <a:pt x="104" y="46"/>
                </a:lnTo>
                <a:lnTo>
                  <a:pt x="111" y="37"/>
                </a:lnTo>
                <a:lnTo>
                  <a:pt x="119" y="29"/>
                </a:lnTo>
                <a:lnTo>
                  <a:pt x="125" y="20"/>
                </a:lnTo>
                <a:lnTo>
                  <a:pt x="133" y="9"/>
                </a:lnTo>
                <a:lnTo>
                  <a:pt x="140" y="0"/>
                </a:lnTo>
                <a:lnTo>
                  <a:pt x="174" y="0"/>
                </a:lnTo>
                <a:lnTo>
                  <a:pt x="173" y="3"/>
                </a:lnTo>
                <a:lnTo>
                  <a:pt x="170" y="7"/>
                </a:lnTo>
                <a:lnTo>
                  <a:pt x="166" y="11"/>
                </a:lnTo>
                <a:lnTo>
                  <a:pt x="161" y="17"/>
                </a:lnTo>
                <a:lnTo>
                  <a:pt x="154" y="25"/>
                </a:lnTo>
                <a:lnTo>
                  <a:pt x="148" y="33"/>
                </a:lnTo>
                <a:lnTo>
                  <a:pt x="140" y="44"/>
                </a:lnTo>
                <a:lnTo>
                  <a:pt x="130" y="54"/>
                </a:lnTo>
                <a:lnTo>
                  <a:pt x="120" y="66"/>
                </a:lnTo>
                <a:lnTo>
                  <a:pt x="111" y="77"/>
                </a:lnTo>
                <a:lnTo>
                  <a:pt x="100" y="87"/>
                </a:lnTo>
                <a:lnTo>
                  <a:pt x="90" y="98"/>
                </a:lnTo>
                <a:lnTo>
                  <a:pt x="79" y="107"/>
                </a:lnTo>
                <a:lnTo>
                  <a:pt x="69" y="115"/>
                </a:lnTo>
                <a:lnTo>
                  <a:pt x="58" y="123"/>
                </a:lnTo>
                <a:lnTo>
                  <a:pt x="47" y="130"/>
                </a:lnTo>
                <a:lnTo>
                  <a:pt x="47" y="13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687"/>
          <p:cNvSpPr/>
          <p:nvPr/>
        </p:nvSpPr>
        <p:spPr bwMode="auto">
          <a:xfrm>
            <a:off x="1646169" y="2956998"/>
            <a:ext cx="750972" cy="750972"/>
          </a:xfrm>
          <a:custGeom>
            <a:avLst/>
            <a:gdLst>
              <a:gd name="T0" fmla="*/ 0 w 246"/>
              <a:gd name="T1" fmla="*/ 243 h 246"/>
              <a:gd name="T2" fmla="*/ 0 w 246"/>
              <a:gd name="T3" fmla="*/ 239 h 246"/>
              <a:gd name="T4" fmla="*/ 3 w 246"/>
              <a:gd name="T5" fmla="*/ 237 h 246"/>
              <a:gd name="T6" fmla="*/ 9 w 246"/>
              <a:gd name="T7" fmla="*/ 234 h 246"/>
              <a:gd name="T8" fmla="*/ 17 w 246"/>
              <a:gd name="T9" fmla="*/ 231 h 246"/>
              <a:gd name="T10" fmla="*/ 27 w 246"/>
              <a:gd name="T11" fmla="*/ 226 h 246"/>
              <a:gd name="T12" fmla="*/ 42 w 246"/>
              <a:gd name="T13" fmla="*/ 218 h 246"/>
              <a:gd name="T14" fmla="*/ 61 w 246"/>
              <a:gd name="T15" fmla="*/ 206 h 246"/>
              <a:gd name="T16" fmla="*/ 84 w 246"/>
              <a:gd name="T17" fmla="*/ 192 h 246"/>
              <a:gd name="T18" fmla="*/ 105 w 246"/>
              <a:gd name="T19" fmla="*/ 177 h 246"/>
              <a:gd name="T20" fmla="*/ 125 w 246"/>
              <a:gd name="T21" fmla="*/ 160 h 246"/>
              <a:gd name="T22" fmla="*/ 143 w 246"/>
              <a:gd name="T23" fmla="*/ 143 h 246"/>
              <a:gd name="T24" fmla="*/ 160 w 246"/>
              <a:gd name="T25" fmla="*/ 125 h 246"/>
              <a:gd name="T26" fmla="*/ 175 w 246"/>
              <a:gd name="T27" fmla="*/ 108 h 246"/>
              <a:gd name="T28" fmla="*/ 185 w 246"/>
              <a:gd name="T29" fmla="*/ 89 h 246"/>
              <a:gd name="T30" fmla="*/ 193 w 246"/>
              <a:gd name="T31" fmla="*/ 72 h 246"/>
              <a:gd name="T32" fmla="*/ 198 w 246"/>
              <a:gd name="T33" fmla="*/ 55 h 246"/>
              <a:gd name="T34" fmla="*/ 201 w 246"/>
              <a:gd name="T35" fmla="*/ 40 h 246"/>
              <a:gd name="T36" fmla="*/ 204 w 246"/>
              <a:gd name="T37" fmla="*/ 29 h 246"/>
              <a:gd name="T38" fmla="*/ 204 w 246"/>
              <a:gd name="T39" fmla="*/ 19 h 246"/>
              <a:gd name="T40" fmla="*/ 205 w 246"/>
              <a:gd name="T41" fmla="*/ 11 h 246"/>
              <a:gd name="T42" fmla="*/ 208 w 246"/>
              <a:gd name="T43" fmla="*/ 3 h 246"/>
              <a:gd name="T44" fmla="*/ 210 w 246"/>
              <a:gd name="T45" fmla="*/ 0 h 246"/>
              <a:gd name="T46" fmla="*/ 214 w 246"/>
              <a:gd name="T47" fmla="*/ 0 h 246"/>
              <a:gd name="T48" fmla="*/ 218 w 246"/>
              <a:gd name="T49" fmla="*/ 2 h 246"/>
              <a:gd name="T50" fmla="*/ 226 w 246"/>
              <a:gd name="T51" fmla="*/ 6 h 246"/>
              <a:gd name="T52" fmla="*/ 234 w 246"/>
              <a:gd name="T53" fmla="*/ 11 h 246"/>
              <a:gd name="T54" fmla="*/ 239 w 246"/>
              <a:gd name="T55" fmla="*/ 17 h 246"/>
              <a:gd name="T56" fmla="*/ 243 w 246"/>
              <a:gd name="T57" fmla="*/ 21 h 246"/>
              <a:gd name="T58" fmla="*/ 246 w 246"/>
              <a:gd name="T59" fmla="*/ 25 h 246"/>
              <a:gd name="T60" fmla="*/ 246 w 246"/>
              <a:gd name="T61" fmla="*/ 30 h 246"/>
              <a:gd name="T62" fmla="*/ 243 w 246"/>
              <a:gd name="T63" fmla="*/ 38 h 246"/>
              <a:gd name="T64" fmla="*/ 239 w 246"/>
              <a:gd name="T65" fmla="*/ 48 h 246"/>
              <a:gd name="T66" fmla="*/ 234 w 246"/>
              <a:gd name="T67" fmla="*/ 63 h 246"/>
              <a:gd name="T68" fmla="*/ 222 w 246"/>
              <a:gd name="T69" fmla="*/ 88 h 246"/>
              <a:gd name="T70" fmla="*/ 204 w 246"/>
              <a:gd name="T71" fmla="*/ 119 h 246"/>
              <a:gd name="T72" fmla="*/ 188 w 246"/>
              <a:gd name="T73" fmla="*/ 140 h 246"/>
              <a:gd name="T74" fmla="*/ 175 w 246"/>
              <a:gd name="T75" fmla="*/ 155 h 246"/>
              <a:gd name="T76" fmla="*/ 157 w 246"/>
              <a:gd name="T77" fmla="*/ 169 h 246"/>
              <a:gd name="T78" fmla="*/ 139 w 246"/>
              <a:gd name="T79" fmla="*/ 184 h 246"/>
              <a:gd name="T80" fmla="*/ 118 w 246"/>
              <a:gd name="T81" fmla="*/ 197 h 246"/>
              <a:gd name="T82" fmla="*/ 98 w 246"/>
              <a:gd name="T83" fmla="*/ 210 h 246"/>
              <a:gd name="T84" fmla="*/ 77 w 246"/>
              <a:gd name="T85" fmla="*/ 221 h 246"/>
              <a:gd name="T86" fmla="*/ 56 w 246"/>
              <a:gd name="T87" fmla="*/ 231 h 246"/>
              <a:gd name="T88" fmla="*/ 36 w 246"/>
              <a:gd name="T89" fmla="*/ 239 h 246"/>
              <a:gd name="T90" fmla="*/ 19 w 246"/>
              <a:gd name="T91" fmla="*/ 243 h 246"/>
              <a:gd name="T92" fmla="*/ 7 w 246"/>
              <a:gd name="T93" fmla="*/ 246 h 246"/>
              <a:gd name="T94" fmla="*/ 1 w 246"/>
              <a:gd name="T95" fmla="*/ 246 h 246"/>
              <a:gd name="T96" fmla="*/ 0 w 246"/>
              <a:gd name="T97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6" h="246">
                <a:moveTo>
                  <a:pt x="0" y="246"/>
                </a:moveTo>
                <a:lnTo>
                  <a:pt x="0" y="243"/>
                </a:lnTo>
                <a:lnTo>
                  <a:pt x="0" y="242"/>
                </a:lnTo>
                <a:lnTo>
                  <a:pt x="0" y="239"/>
                </a:lnTo>
                <a:lnTo>
                  <a:pt x="1" y="238"/>
                </a:lnTo>
                <a:lnTo>
                  <a:pt x="3" y="237"/>
                </a:lnTo>
                <a:lnTo>
                  <a:pt x="6" y="235"/>
                </a:lnTo>
                <a:lnTo>
                  <a:pt x="9" y="234"/>
                </a:lnTo>
                <a:lnTo>
                  <a:pt x="13" y="233"/>
                </a:lnTo>
                <a:lnTo>
                  <a:pt x="17" y="231"/>
                </a:lnTo>
                <a:lnTo>
                  <a:pt x="21" y="229"/>
                </a:lnTo>
                <a:lnTo>
                  <a:pt x="27" y="226"/>
                </a:lnTo>
                <a:lnTo>
                  <a:pt x="34" y="222"/>
                </a:lnTo>
                <a:lnTo>
                  <a:pt x="42" y="218"/>
                </a:lnTo>
                <a:lnTo>
                  <a:pt x="51" y="213"/>
                </a:lnTo>
                <a:lnTo>
                  <a:pt x="61" y="206"/>
                </a:lnTo>
                <a:lnTo>
                  <a:pt x="72" y="198"/>
                </a:lnTo>
                <a:lnTo>
                  <a:pt x="84" y="192"/>
                </a:lnTo>
                <a:lnTo>
                  <a:pt x="94" y="184"/>
                </a:lnTo>
                <a:lnTo>
                  <a:pt x="105" y="177"/>
                </a:lnTo>
                <a:lnTo>
                  <a:pt x="115" y="169"/>
                </a:lnTo>
                <a:lnTo>
                  <a:pt x="125" y="160"/>
                </a:lnTo>
                <a:lnTo>
                  <a:pt x="134" y="152"/>
                </a:lnTo>
                <a:lnTo>
                  <a:pt x="143" y="143"/>
                </a:lnTo>
                <a:lnTo>
                  <a:pt x="152" y="134"/>
                </a:lnTo>
                <a:lnTo>
                  <a:pt x="160" y="125"/>
                </a:lnTo>
                <a:lnTo>
                  <a:pt x="168" y="115"/>
                </a:lnTo>
                <a:lnTo>
                  <a:pt x="175" y="108"/>
                </a:lnTo>
                <a:lnTo>
                  <a:pt x="180" y="98"/>
                </a:lnTo>
                <a:lnTo>
                  <a:pt x="185" y="89"/>
                </a:lnTo>
                <a:lnTo>
                  <a:pt x="189" y="81"/>
                </a:lnTo>
                <a:lnTo>
                  <a:pt x="193" y="72"/>
                </a:lnTo>
                <a:lnTo>
                  <a:pt x="196" y="63"/>
                </a:lnTo>
                <a:lnTo>
                  <a:pt x="198" y="55"/>
                </a:lnTo>
                <a:lnTo>
                  <a:pt x="200" y="47"/>
                </a:lnTo>
                <a:lnTo>
                  <a:pt x="201" y="40"/>
                </a:lnTo>
                <a:lnTo>
                  <a:pt x="202" y="34"/>
                </a:lnTo>
                <a:lnTo>
                  <a:pt x="204" y="29"/>
                </a:lnTo>
                <a:lnTo>
                  <a:pt x="204" y="23"/>
                </a:lnTo>
                <a:lnTo>
                  <a:pt x="204" y="19"/>
                </a:lnTo>
                <a:lnTo>
                  <a:pt x="204" y="17"/>
                </a:lnTo>
                <a:lnTo>
                  <a:pt x="205" y="11"/>
                </a:lnTo>
                <a:lnTo>
                  <a:pt x="206" y="6"/>
                </a:lnTo>
                <a:lnTo>
                  <a:pt x="208" y="3"/>
                </a:lnTo>
                <a:lnTo>
                  <a:pt x="209" y="1"/>
                </a:lnTo>
                <a:lnTo>
                  <a:pt x="210" y="0"/>
                </a:lnTo>
                <a:lnTo>
                  <a:pt x="211" y="0"/>
                </a:lnTo>
                <a:lnTo>
                  <a:pt x="214" y="0"/>
                </a:lnTo>
                <a:lnTo>
                  <a:pt x="215" y="1"/>
                </a:lnTo>
                <a:lnTo>
                  <a:pt x="218" y="2"/>
                </a:lnTo>
                <a:lnTo>
                  <a:pt x="222" y="3"/>
                </a:lnTo>
                <a:lnTo>
                  <a:pt x="226" y="6"/>
                </a:lnTo>
                <a:lnTo>
                  <a:pt x="230" y="9"/>
                </a:lnTo>
                <a:lnTo>
                  <a:pt x="234" y="11"/>
                </a:lnTo>
                <a:lnTo>
                  <a:pt x="236" y="14"/>
                </a:lnTo>
                <a:lnTo>
                  <a:pt x="239" y="17"/>
                </a:lnTo>
                <a:lnTo>
                  <a:pt x="242" y="18"/>
                </a:lnTo>
                <a:lnTo>
                  <a:pt x="243" y="21"/>
                </a:lnTo>
                <a:lnTo>
                  <a:pt x="244" y="22"/>
                </a:lnTo>
                <a:lnTo>
                  <a:pt x="246" y="25"/>
                </a:lnTo>
                <a:lnTo>
                  <a:pt x="246" y="26"/>
                </a:lnTo>
                <a:lnTo>
                  <a:pt x="246" y="30"/>
                </a:lnTo>
                <a:lnTo>
                  <a:pt x="244" y="34"/>
                </a:lnTo>
                <a:lnTo>
                  <a:pt x="243" y="38"/>
                </a:lnTo>
                <a:lnTo>
                  <a:pt x="242" y="43"/>
                </a:lnTo>
                <a:lnTo>
                  <a:pt x="239" y="48"/>
                </a:lnTo>
                <a:lnTo>
                  <a:pt x="236" y="55"/>
                </a:lnTo>
                <a:lnTo>
                  <a:pt x="234" y="63"/>
                </a:lnTo>
                <a:lnTo>
                  <a:pt x="230" y="71"/>
                </a:lnTo>
                <a:lnTo>
                  <a:pt x="222" y="88"/>
                </a:lnTo>
                <a:lnTo>
                  <a:pt x="213" y="104"/>
                </a:lnTo>
                <a:lnTo>
                  <a:pt x="204" y="119"/>
                </a:lnTo>
                <a:lnTo>
                  <a:pt x="194" y="134"/>
                </a:lnTo>
                <a:lnTo>
                  <a:pt x="188" y="140"/>
                </a:lnTo>
                <a:lnTo>
                  <a:pt x="181" y="147"/>
                </a:lnTo>
                <a:lnTo>
                  <a:pt x="175" y="155"/>
                </a:lnTo>
                <a:lnTo>
                  <a:pt x="167" y="161"/>
                </a:lnTo>
                <a:lnTo>
                  <a:pt x="157" y="169"/>
                </a:lnTo>
                <a:lnTo>
                  <a:pt x="148" y="176"/>
                </a:lnTo>
                <a:lnTo>
                  <a:pt x="139" y="184"/>
                </a:lnTo>
                <a:lnTo>
                  <a:pt x="129" y="190"/>
                </a:lnTo>
                <a:lnTo>
                  <a:pt x="118" y="197"/>
                </a:lnTo>
                <a:lnTo>
                  <a:pt x="107" y="204"/>
                </a:lnTo>
                <a:lnTo>
                  <a:pt x="98" y="210"/>
                </a:lnTo>
                <a:lnTo>
                  <a:pt x="88" y="215"/>
                </a:lnTo>
                <a:lnTo>
                  <a:pt x="77" y="221"/>
                </a:lnTo>
                <a:lnTo>
                  <a:pt x="67" y="226"/>
                </a:lnTo>
                <a:lnTo>
                  <a:pt x="56" y="231"/>
                </a:lnTo>
                <a:lnTo>
                  <a:pt x="46" y="235"/>
                </a:lnTo>
                <a:lnTo>
                  <a:pt x="36" y="239"/>
                </a:lnTo>
                <a:lnTo>
                  <a:pt x="27" y="242"/>
                </a:lnTo>
                <a:lnTo>
                  <a:pt x="19" y="243"/>
                </a:lnTo>
                <a:lnTo>
                  <a:pt x="13" y="246"/>
                </a:lnTo>
                <a:lnTo>
                  <a:pt x="7" y="246"/>
                </a:lnTo>
                <a:lnTo>
                  <a:pt x="3" y="246"/>
                </a:lnTo>
                <a:lnTo>
                  <a:pt x="1" y="246"/>
                </a:lnTo>
                <a:lnTo>
                  <a:pt x="0" y="246"/>
                </a:lnTo>
                <a:lnTo>
                  <a:pt x="0" y="24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688"/>
          <p:cNvSpPr/>
          <p:nvPr/>
        </p:nvSpPr>
        <p:spPr bwMode="auto">
          <a:xfrm>
            <a:off x="2433774" y="2086968"/>
            <a:ext cx="476226" cy="839502"/>
          </a:xfrm>
          <a:custGeom>
            <a:avLst/>
            <a:gdLst>
              <a:gd name="T0" fmla="*/ 0 w 156"/>
              <a:gd name="T1" fmla="*/ 274 h 275"/>
              <a:gd name="T2" fmla="*/ 0 w 156"/>
              <a:gd name="T3" fmla="*/ 271 h 275"/>
              <a:gd name="T4" fmla="*/ 1 w 156"/>
              <a:gd name="T5" fmla="*/ 269 h 275"/>
              <a:gd name="T6" fmla="*/ 3 w 156"/>
              <a:gd name="T7" fmla="*/ 263 h 275"/>
              <a:gd name="T8" fmla="*/ 6 w 156"/>
              <a:gd name="T9" fmla="*/ 257 h 275"/>
              <a:gd name="T10" fmla="*/ 11 w 156"/>
              <a:gd name="T11" fmla="*/ 249 h 275"/>
              <a:gd name="T12" fmla="*/ 19 w 156"/>
              <a:gd name="T13" fmla="*/ 235 h 275"/>
              <a:gd name="T14" fmla="*/ 34 w 156"/>
              <a:gd name="T15" fmla="*/ 211 h 275"/>
              <a:gd name="T16" fmla="*/ 47 w 156"/>
              <a:gd name="T17" fmla="*/ 188 h 275"/>
              <a:gd name="T18" fmla="*/ 60 w 156"/>
              <a:gd name="T19" fmla="*/ 166 h 275"/>
              <a:gd name="T20" fmla="*/ 71 w 156"/>
              <a:gd name="T21" fmla="*/ 145 h 275"/>
              <a:gd name="T22" fmla="*/ 80 w 156"/>
              <a:gd name="T23" fmla="*/ 124 h 275"/>
              <a:gd name="T24" fmla="*/ 88 w 156"/>
              <a:gd name="T25" fmla="*/ 105 h 275"/>
              <a:gd name="T26" fmla="*/ 98 w 156"/>
              <a:gd name="T27" fmla="*/ 77 h 275"/>
              <a:gd name="T28" fmla="*/ 106 w 156"/>
              <a:gd name="T29" fmla="*/ 50 h 275"/>
              <a:gd name="T30" fmla="*/ 107 w 156"/>
              <a:gd name="T31" fmla="*/ 37 h 275"/>
              <a:gd name="T32" fmla="*/ 109 w 156"/>
              <a:gd name="T33" fmla="*/ 25 h 275"/>
              <a:gd name="T34" fmla="*/ 107 w 156"/>
              <a:gd name="T35" fmla="*/ 17 h 275"/>
              <a:gd name="T36" fmla="*/ 105 w 156"/>
              <a:gd name="T37" fmla="*/ 12 h 275"/>
              <a:gd name="T38" fmla="*/ 102 w 156"/>
              <a:gd name="T39" fmla="*/ 9 h 275"/>
              <a:gd name="T40" fmla="*/ 102 w 156"/>
              <a:gd name="T41" fmla="*/ 5 h 275"/>
              <a:gd name="T42" fmla="*/ 104 w 156"/>
              <a:gd name="T43" fmla="*/ 1 h 275"/>
              <a:gd name="T44" fmla="*/ 107 w 156"/>
              <a:gd name="T45" fmla="*/ 0 h 275"/>
              <a:gd name="T46" fmla="*/ 111 w 156"/>
              <a:gd name="T47" fmla="*/ 0 h 275"/>
              <a:gd name="T48" fmla="*/ 119 w 156"/>
              <a:gd name="T49" fmla="*/ 3 h 275"/>
              <a:gd name="T50" fmla="*/ 130 w 156"/>
              <a:gd name="T51" fmla="*/ 4 h 275"/>
              <a:gd name="T52" fmla="*/ 139 w 156"/>
              <a:gd name="T53" fmla="*/ 8 h 275"/>
              <a:gd name="T54" fmla="*/ 147 w 156"/>
              <a:gd name="T55" fmla="*/ 12 h 275"/>
              <a:gd name="T56" fmla="*/ 152 w 156"/>
              <a:gd name="T57" fmla="*/ 17 h 275"/>
              <a:gd name="T58" fmla="*/ 156 w 156"/>
              <a:gd name="T59" fmla="*/ 23 h 275"/>
              <a:gd name="T60" fmla="*/ 156 w 156"/>
              <a:gd name="T61" fmla="*/ 30 h 275"/>
              <a:gd name="T62" fmla="*/ 152 w 156"/>
              <a:gd name="T63" fmla="*/ 42 h 275"/>
              <a:gd name="T64" fmla="*/ 146 w 156"/>
              <a:gd name="T65" fmla="*/ 58 h 275"/>
              <a:gd name="T66" fmla="*/ 138 w 156"/>
              <a:gd name="T67" fmla="*/ 79 h 275"/>
              <a:gd name="T68" fmla="*/ 122 w 156"/>
              <a:gd name="T69" fmla="*/ 113 h 275"/>
              <a:gd name="T70" fmla="*/ 111 w 156"/>
              <a:gd name="T71" fmla="*/ 134 h 275"/>
              <a:gd name="T72" fmla="*/ 100 w 156"/>
              <a:gd name="T73" fmla="*/ 154 h 275"/>
              <a:gd name="T74" fmla="*/ 81 w 156"/>
              <a:gd name="T75" fmla="*/ 181 h 275"/>
              <a:gd name="T76" fmla="*/ 55 w 156"/>
              <a:gd name="T77" fmla="*/ 219 h 275"/>
              <a:gd name="T78" fmla="*/ 31 w 156"/>
              <a:gd name="T79" fmla="*/ 248 h 275"/>
              <a:gd name="T80" fmla="*/ 21 w 156"/>
              <a:gd name="T81" fmla="*/ 260 h 275"/>
              <a:gd name="T82" fmla="*/ 15 w 156"/>
              <a:gd name="T83" fmla="*/ 265 h 275"/>
              <a:gd name="T84" fmla="*/ 10 w 156"/>
              <a:gd name="T85" fmla="*/ 270 h 275"/>
              <a:gd name="T86" fmla="*/ 6 w 156"/>
              <a:gd name="T87" fmla="*/ 273 h 275"/>
              <a:gd name="T88" fmla="*/ 3 w 156"/>
              <a:gd name="T89" fmla="*/ 275 h 275"/>
              <a:gd name="T90" fmla="*/ 1 w 156"/>
              <a:gd name="T91" fmla="*/ 275 h 275"/>
              <a:gd name="T92" fmla="*/ 1 w 156"/>
              <a:gd name="T93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6" h="275">
                <a:moveTo>
                  <a:pt x="1" y="275"/>
                </a:moveTo>
                <a:lnTo>
                  <a:pt x="0" y="274"/>
                </a:lnTo>
                <a:lnTo>
                  <a:pt x="0" y="273"/>
                </a:lnTo>
                <a:lnTo>
                  <a:pt x="0" y="271"/>
                </a:lnTo>
                <a:lnTo>
                  <a:pt x="1" y="270"/>
                </a:lnTo>
                <a:lnTo>
                  <a:pt x="1" y="269"/>
                </a:lnTo>
                <a:lnTo>
                  <a:pt x="2" y="266"/>
                </a:lnTo>
                <a:lnTo>
                  <a:pt x="3" y="263"/>
                </a:lnTo>
                <a:lnTo>
                  <a:pt x="5" y="260"/>
                </a:lnTo>
                <a:lnTo>
                  <a:pt x="6" y="257"/>
                </a:lnTo>
                <a:lnTo>
                  <a:pt x="9" y="253"/>
                </a:lnTo>
                <a:lnTo>
                  <a:pt x="11" y="249"/>
                </a:lnTo>
                <a:lnTo>
                  <a:pt x="13" y="244"/>
                </a:lnTo>
                <a:lnTo>
                  <a:pt x="19" y="235"/>
                </a:lnTo>
                <a:lnTo>
                  <a:pt x="26" y="223"/>
                </a:lnTo>
                <a:lnTo>
                  <a:pt x="34" y="211"/>
                </a:lnTo>
                <a:lnTo>
                  <a:pt x="40" y="200"/>
                </a:lnTo>
                <a:lnTo>
                  <a:pt x="47" y="188"/>
                </a:lnTo>
                <a:lnTo>
                  <a:pt x="54" y="178"/>
                </a:lnTo>
                <a:lnTo>
                  <a:pt x="60" y="166"/>
                </a:lnTo>
                <a:lnTo>
                  <a:pt x="65" y="156"/>
                </a:lnTo>
                <a:lnTo>
                  <a:pt x="71" y="145"/>
                </a:lnTo>
                <a:lnTo>
                  <a:pt x="76" y="134"/>
                </a:lnTo>
                <a:lnTo>
                  <a:pt x="80" y="124"/>
                </a:lnTo>
                <a:lnTo>
                  <a:pt x="84" y="115"/>
                </a:lnTo>
                <a:lnTo>
                  <a:pt x="88" y="105"/>
                </a:lnTo>
                <a:lnTo>
                  <a:pt x="92" y="95"/>
                </a:lnTo>
                <a:lnTo>
                  <a:pt x="98" y="77"/>
                </a:lnTo>
                <a:lnTo>
                  <a:pt x="104" y="59"/>
                </a:lnTo>
                <a:lnTo>
                  <a:pt x="106" y="50"/>
                </a:lnTo>
                <a:lnTo>
                  <a:pt x="107" y="44"/>
                </a:lnTo>
                <a:lnTo>
                  <a:pt x="107" y="37"/>
                </a:lnTo>
                <a:lnTo>
                  <a:pt x="109" y="30"/>
                </a:lnTo>
                <a:lnTo>
                  <a:pt x="109" y="25"/>
                </a:lnTo>
                <a:lnTo>
                  <a:pt x="107" y="21"/>
                </a:lnTo>
                <a:lnTo>
                  <a:pt x="107" y="17"/>
                </a:lnTo>
                <a:lnTo>
                  <a:pt x="106" y="15"/>
                </a:lnTo>
                <a:lnTo>
                  <a:pt x="105" y="12"/>
                </a:lnTo>
                <a:lnTo>
                  <a:pt x="104" y="11"/>
                </a:lnTo>
                <a:lnTo>
                  <a:pt x="102" y="9"/>
                </a:lnTo>
                <a:lnTo>
                  <a:pt x="102" y="7"/>
                </a:lnTo>
                <a:lnTo>
                  <a:pt x="102" y="5"/>
                </a:lnTo>
                <a:lnTo>
                  <a:pt x="102" y="4"/>
                </a:lnTo>
                <a:lnTo>
                  <a:pt x="104" y="1"/>
                </a:lnTo>
                <a:lnTo>
                  <a:pt x="105" y="0"/>
                </a:lnTo>
                <a:lnTo>
                  <a:pt x="107" y="0"/>
                </a:lnTo>
                <a:lnTo>
                  <a:pt x="109" y="0"/>
                </a:lnTo>
                <a:lnTo>
                  <a:pt x="111" y="0"/>
                </a:lnTo>
                <a:lnTo>
                  <a:pt x="115" y="1"/>
                </a:lnTo>
                <a:lnTo>
                  <a:pt x="119" y="3"/>
                </a:lnTo>
                <a:lnTo>
                  <a:pt x="125" y="3"/>
                </a:lnTo>
                <a:lnTo>
                  <a:pt x="130" y="4"/>
                </a:lnTo>
                <a:lnTo>
                  <a:pt x="135" y="5"/>
                </a:lnTo>
                <a:lnTo>
                  <a:pt x="139" y="8"/>
                </a:lnTo>
                <a:lnTo>
                  <a:pt x="143" y="11"/>
                </a:lnTo>
                <a:lnTo>
                  <a:pt x="147" y="12"/>
                </a:lnTo>
                <a:lnTo>
                  <a:pt x="150" y="15"/>
                </a:lnTo>
                <a:lnTo>
                  <a:pt x="152" y="17"/>
                </a:lnTo>
                <a:lnTo>
                  <a:pt x="155" y="20"/>
                </a:lnTo>
                <a:lnTo>
                  <a:pt x="156" y="23"/>
                </a:lnTo>
                <a:lnTo>
                  <a:pt x="156" y="25"/>
                </a:lnTo>
                <a:lnTo>
                  <a:pt x="156" y="30"/>
                </a:lnTo>
                <a:lnTo>
                  <a:pt x="155" y="36"/>
                </a:lnTo>
                <a:lnTo>
                  <a:pt x="152" y="42"/>
                </a:lnTo>
                <a:lnTo>
                  <a:pt x="150" y="50"/>
                </a:lnTo>
                <a:lnTo>
                  <a:pt x="146" y="58"/>
                </a:lnTo>
                <a:lnTo>
                  <a:pt x="142" y="69"/>
                </a:lnTo>
                <a:lnTo>
                  <a:pt x="138" y="79"/>
                </a:lnTo>
                <a:lnTo>
                  <a:pt x="127" y="103"/>
                </a:lnTo>
                <a:lnTo>
                  <a:pt x="122" y="113"/>
                </a:lnTo>
                <a:lnTo>
                  <a:pt x="117" y="124"/>
                </a:lnTo>
                <a:lnTo>
                  <a:pt x="111" y="134"/>
                </a:lnTo>
                <a:lnTo>
                  <a:pt x="105" y="145"/>
                </a:lnTo>
                <a:lnTo>
                  <a:pt x="100" y="154"/>
                </a:lnTo>
                <a:lnTo>
                  <a:pt x="93" y="163"/>
                </a:lnTo>
                <a:lnTo>
                  <a:pt x="81" y="181"/>
                </a:lnTo>
                <a:lnTo>
                  <a:pt x="68" y="200"/>
                </a:lnTo>
                <a:lnTo>
                  <a:pt x="55" y="219"/>
                </a:lnTo>
                <a:lnTo>
                  <a:pt x="39" y="238"/>
                </a:lnTo>
                <a:lnTo>
                  <a:pt x="31" y="248"/>
                </a:lnTo>
                <a:lnTo>
                  <a:pt x="23" y="256"/>
                </a:lnTo>
                <a:lnTo>
                  <a:pt x="21" y="260"/>
                </a:lnTo>
                <a:lnTo>
                  <a:pt x="18" y="262"/>
                </a:lnTo>
                <a:lnTo>
                  <a:pt x="15" y="265"/>
                </a:lnTo>
                <a:lnTo>
                  <a:pt x="13" y="267"/>
                </a:lnTo>
                <a:lnTo>
                  <a:pt x="10" y="270"/>
                </a:lnTo>
                <a:lnTo>
                  <a:pt x="7" y="271"/>
                </a:lnTo>
                <a:lnTo>
                  <a:pt x="6" y="273"/>
                </a:lnTo>
                <a:lnTo>
                  <a:pt x="5" y="274"/>
                </a:lnTo>
                <a:lnTo>
                  <a:pt x="3" y="275"/>
                </a:lnTo>
                <a:lnTo>
                  <a:pt x="2" y="275"/>
                </a:lnTo>
                <a:lnTo>
                  <a:pt x="1" y="275"/>
                </a:lnTo>
                <a:lnTo>
                  <a:pt x="1" y="275"/>
                </a:lnTo>
                <a:lnTo>
                  <a:pt x="1" y="27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684"/>
          <p:cNvSpPr/>
          <p:nvPr/>
        </p:nvSpPr>
        <p:spPr bwMode="auto">
          <a:xfrm>
            <a:off x="2181438" y="2654016"/>
            <a:ext cx="213691" cy="177059"/>
          </a:xfrm>
          <a:custGeom>
            <a:avLst/>
            <a:gdLst>
              <a:gd name="T0" fmla="*/ 25 w 70"/>
              <a:gd name="T1" fmla="*/ 34 h 58"/>
              <a:gd name="T2" fmla="*/ 20 w 70"/>
              <a:gd name="T3" fmla="*/ 27 h 58"/>
              <a:gd name="T4" fmla="*/ 14 w 70"/>
              <a:gd name="T5" fmla="*/ 22 h 58"/>
              <a:gd name="T6" fmla="*/ 9 w 70"/>
              <a:gd name="T7" fmla="*/ 17 h 58"/>
              <a:gd name="T8" fmla="*/ 5 w 70"/>
              <a:gd name="T9" fmla="*/ 13 h 58"/>
              <a:gd name="T10" fmla="*/ 3 w 70"/>
              <a:gd name="T11" fmla="*/ 9 h 58"/>
              <a:gd name="T12" fmla="*/ 1 w 70"/>
              <a:gd name="T13" fmla="*/ 5 h 58"/>
              <a:gd name="T14" fmla="*/ 0 w 70"/>
              <a:gd name="T15" fmla="*/ 2 h 58"/>
              <a:gd name="T16" fmla="*/ 0 w 70"/>
              <a:gd name="T17" fmla="*/ 1 h 58"/>
              <a:gd name="T18" fmla="*/ 6 w 70"/>
              <a:gd name="T19" fmla="*/ 0 h 58"/>
              <a:gd name="T20" fmla="*/ 13 w 70"/>
              <a:gd name="T21" fmla="*/ 0 h 58"/>
              <a:gd name="T22" fmla="*/ 20 w 70"/>
              <a:gd name="T23" fmla="*/ 0 h 58"/>
              <a:gd name="T24" fmla="*/ 26 w 70"/>
              <a:gd name="T25" fmla="*/ 0 h 58"/>
              <a:gd name="T26" fmla="*/ 33 w 70"/>
              <a:gd name="T27" fmla="*/ 1 h 58"/>
              <a:gd name="T28" fmla="*/ 38 w 70"/>
              <a:gd name="T29" fmla="*/ 4 h 58"/>
              <a:gd name="T30" fmla="*/ 43 w 70"/>
              <a:gd name="T31" fmla="*/ 5 h 58"/>
              <a:gd name="T32" fmla="*/ 49 w 70"/>
              <a:gd name="T33" fmla="*/ 8 h 58"/>
              <a:gd name="T34" fmla="*/ 54 w 70"/>
              <a:gd name="T35" fmla="*/ 12 h 58"/>
              <a:gd name="T36" fmla="*/ 58 w 70"/>
              <a:gd name="T37" fmla="*/ 14 h 58"/>
              <a:gd name="T38" fmla="*/ 60 w 70"/>
              <a:gd name="T39" fmla="*/ 17 h 58"/>
              <a:gd name="T40" fmla="*/ 64 w 70"/>
              <a:gd name="T41" fmla="*/ 21 h 58"/>
              <a:gd name="T42" fmla="*/ 66 w 70"/>
              <a:gd name="T43" fmla="*/ 25 h 58"/>
              <a:gd name="T44" fmla="*/ 68 w 70"/>
              <a:gd name="T45" fmla="*/ 27 h 58"/>
              <a:gd name="T46" fmla="*/ 70 w 70"/>
              <a:gd name="T47" fmla="*/ 33 h 58"/>
              <a:gd name="T48" fmla="*/ 70 w 70"/>
              <a:gd name="T49" fmla="*/ 37 h 58"/>
              <a:gd name="T50" fmla="*/ 68 w 70"/>
              <a:gd name="T51" fmla="*/ 42 h 58"/>
              <a:gd name="T52" fmla="*/ 67 w 70"/>
              <a:gd name="T53" fmla="*/ 46 h 58"/>
              <a:gd name="T54" fmla="*/ 67 w 70"/>
              <a:gd name="T55" fmla="*/ 50 h 58"/>
              <a:gd name="T56" fmla="*/ 66 w 70"/>
              <a:gd name="T57" fmla="*/ 52 h 58"/>
              <a:gd name="T58" fmla="*/ 64 w 70"/>
              <a:gd name="T59" fmla="*/ 55 h 58"/>
              <a:gd name="T60" fmla="*/ 63 w 70"/>
              <a:gd name="T61" fmla="*/ 56 h 58"/>
              <a:gd name="T62" fmla="*/ 60 w 70"/>
              <a:gd name="T63" fmla="*/ 58 h 58"/>
              <a:gd name="T64" fmla="*/ 59 w 70"/>
              <a:gd name="T65" fmla="*/ 58 h 58"/>
              <a:gd name="T66" fmla="*/ 57 w 70"/>
              <a:gd name="T67" fmla="*/ 58 h 58"/>
              <a:gd name="T68" fmla="*/ 54 w 70"/>
              <a:gd name="T69" fmla="*/ 58 h 58"/>
              <a:gd name="T70" fmla="*/ 51 w 70"/>
              <a:gd name="T71" fmla="*/ 56 h 58"/>
              <a:gd name="T72" fmla="*/ 47 w 70"/>
              <a:gd name="T73" fmla="*/ 54 h 58"/>
              <a:gd name="T74" fmla="*/ 42 w 70"/>
              <a:gd name="T75" fmla="*/ 51 h 58"/>
              <a:gd name="T76" fmla="*/ 38 w 70"/>
              <a:gd name="T77" fmla="*/ 46 h 58"/>
              <a:gd name="T78" fmla="*/ 32 w 70"/>
              <a:gd name="T79" fmla="*/ 41 h 58"/>
              <a:gd name="T80" fmla="*/ 25 w 70"/>
              <a:gd name="T81" fmla="*/ 34 h 58"/>
              <a:gd name="T82" fmla="*/ 25 w 70"/>
              <a:gd name="T83" fmla="*/ 3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0" h="58">
                <a:moveTo>
                  <a:pt x="25" y="34"/>
                </a:moveTo>
                <a:lnTo>
                  <a:pt x="20" y="27"/>
                </a:lnTo>
                <a:lnTo>
                  <a:pt x="14" y="22"/>
                </a:lnTo>
                <a:lnTo>
                  <a:pt x="9" y="17"/>
                </a:lnTo>
                <a:lnTo>
                  <a:pt x="5" y="13"/>
                </a:lnTo>
                <a:lnTo>
                  <a:pt x="3" y="9"/>
                </a:lnTo>
                <a:lnTo>
                  <a:pt x="1" y="5"/>
                </a:lnTo>
                <a:lnTo>
                  <a:pt x="0" y="2"/>
                </a:lnTo>
                <a:lnTo>
                  <a:pt x="0" y="1"/>
                </a:lnTo>
                <a:lnTo>
                  <a:pt x="6" y="0"/>
                </a:lnTo>
                <a:lnTo>
                  <a:pt x="13" y="0"/>
                </a:lnTo>
                <a:lnTo>
                  <a:pt x="20" y="0"/>
                </a:lnTo>
                <a:lnTo>
                  <a:pt x="26" y="0"/>
                </a:lnTo>
                <a:lnTo>
                  <a:pt x="33" y="1"/>
                </a:lnTo>
                <a:lnTo>
                  <a:pt x="38" y="4"/>
                </a:lnTo>
                <a:lnTo>
                  <a:pt x="43" y="5"/>
                </a:lnTo>
                <a:lnTo>
                  <a:pt x="49" y="8"/>
                </a:lnTo>
                <a:lnTo>
                  <a:pt x="54" y="12"/>
                </a:lnTo>
                <a:lnTo>
                  <a:pt x="58" y="14"/>
                </a:lnTo>
                <a:lnTo>
                  <a:pt x="60" y="17"/>
                </a:lnTo>
                <a:lnTo>
                  <a:pt x="64" y="21"/>
                </a:lnTo>
                <a:lnTo>
                  <a:pt x="66" y="25"/>
                </a:lnTo>
                <a:lnTo>
                  <a:pt x="68" y="27"/>
                </a:lnTo>
                <a:lnTo>
                  <a:pt x="70" y="33"/>
                </a:lnTo>
                <a:lnTo>
                  <a:pt x="70" y="37"/>
                </a:lnTo>
                <a:lnTo>
                  <a:pt x="68" y="42"/>
                </a:lnTo>
                <a:lnTo>
                  <a:pt x="67" y="46"/>
                </a:lnTo>
                <a:lnTo>
                  <a:pt x="67" y="50"/>
                </a:lnTo>
                <a:lnTo>
                  <a:pt x="66" y="52"/>
                </a:lnTo>
                <a:lnTo>
                  <a:pt x="64" y="55"/>
                </a:lnTo>
                <a:lnTo>
                  <a:pt x="63" y="56"/>
                </a:lnTo>
                <a:lnTo>
                  <a:pt x="60" y="58"/>
                </a:lnTo>
                <a:lnTo>
                  <a:pt x="59" y="58"/>
                </a:lnTo>
                <a:lnTo>
                  <a:pt x="57" y="58"/>
                </a:lnTo>
                <a:lnTo>
                  <a:pt x="54" y="58"/>
                </a:lnTo>
                <a:lnTo>
                  <a:pt x="51" y="56"/>
                </a:lnTo>
                <a:lnTo>
                  <a:pt x="47" y="54"/>
                </a:lnTo>
                <a:lnTo>
                  <a:pt x="42" y="51"/>
                </a:lnTo>
                <a:lnTo>
                  <a:pt x="38" y="46"/>
                </a:lnTo>
                <a:lnTo>
                  <a:pt x="32" y="41"/>
                </a:lnTo>
                <a:lnTo>
                  <a:pt x="25" y="34"/>
                </a:lnTo>
                <a:lnTo>
                  <a:pt x="25" y="34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文本框 13"/>
          <p:cNvSpPr txBox="1"/>
          <p:nvPr/>
        </p:nvSpPr>
        <p:spPr>
          <a:xfrm>
            <a:off x="4134760" y="1750779"/>
            <a:ext cx="3821616" cy="2160591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左半部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分的“米”最后一笔是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点。右半部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分反文的捺从短撇的下方开始运笔，要舒展。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910077" y="915566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guì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66957" y="1704364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1637180" y="1928931"/>
            <a:ext cx="1778100" cy="1877535"/>
            <a:chOff x="5392738" y="3317875"/>
            <a:chExt cx="965200" cy="1019176"/>
          </a:xfrm>
        </p:grpSpPr>
        <p:sp>
          <p:nvSpPr>
            <p:cNvPr id="8" name="Freeform 706"/>
            <p:cNvSpPr/>
            <p:nvPr/>
          </p:nvSpPr>
          <p:spPr bwMode="auto">
            <a:xfrm>
              <a:off x="5616576" y="3473450"/>
              <a:ext cx="130175" cy="163513"/>
            </a:xfrm>
            <a:custGeom>
              <a:avLst/>
              <a:gdLst>
                <a:gd name="T0" fmla="*/ 9 w 82"/>
                <a:gd name="T1" fmla="*/ 21 h 103"/>
                <a:gd name="T2" fmla="*/ 5 w 82"/>
                <a:gd name="T3" fmla="*/ 18 h 103"/>
                <a:gd name="T4" fmla="*/ 3 w 82"/>
                <a:gd name="T5" fmla="*/ 14 h 103"/>
                <a:gd name="T6" fmla="*/ 1 w 82"/>
                <a:gd name="T7" fmla="*/ 9 h 103"/>
                <a:gd name="T8" fmla="*/ 0 w 82"/>
                <a:gd name="T9" fmla="*/ 6 h 103"/>
                <a:gd name="T10" fmla="*/ 1 w 82"/>
                <a:gd name="T11" fmla="*/ 5 h 103"/>
                <a:gd name="T12" fmla="*/ 3 w 82"/>
                <a:gd name="T13" fmla="*/ 2 h 103"/>
                <a:gd name="T14" fmla="*/ 8 w 82"/>
                <a:gd name="T15" fmla="*/ 0 h 103"/>
                <a:gd name="T16" fmla="*/ 14 w 82"/>
                <a:gd name="T17" fmla="*/ 0 h 103"/>
                <a:gd name="T18" fmla="*/ 25 w 82"/>
                <a:gd name="T19" fmla="*/ 1 h 103"/>
                <a:gd name="T20" fmla="*/ 40 w 82"/>
                <a:gd name="T21" fmla="*/ 2 h 103"/>
                <a:gd name="T22" fmla="*/ 53 w 82"/>
                <a:gd name="T23" fmla="*/ 13 h 103"/>
                <a:gd name="T24" fmla="*/ 59 w 82"/>
                <a:gd name="T25" fmla="*/ 29 h 103"/>
                <a:gd name="T26" fmla="*/ 66 w 82"/>
                <a:gd name="T27" fmla="*/ 43 h 103"/>
                <a:gd name="T28" fmla="*/ 71 w 82"/>
                <a:gd name="T29" fmla="*/ 56 h 103"/>
                <a:gd name="T30" fmla="*/ 75 w 82"/>
                <a:gd name="T31" fmla="*/ 67 h 103"/>
                <a:gd name="T32" fmla="*/ 79 w 82"/>
                <a:gd name="T33" fmla="*/ 76 h 103"/>
                <a:gd name="T34" fmla="*/ 80 w 82"/>
                <a:gd name="T35" fmla="*/ 83 h 103"/>
                <a:gd name="T36" fmla="*/ 82 w 82"/>
                <a:gd name="T37" fmla="*/ 88 h 103"/>
                <a:gd name="T38" fmla="*/ 82 w 82"/>
                <a:gd name="T39" fmla="*/ 92 h 103"/>
                <a:gd name="T40" fmla="*/ 82 w 82"/>
                <a:gd name="T41" fmla="*/ 96 h 103"/>
                <a:gd name="T42" fmla="*/ 80 w 82"/>
                <a:gd name="T43" fmla="*/ 100 h 103"/>
                <a:gd name="T44" fmla="*/ 78 w 82"/>
                <a:gd name="T45" fmla="*/ 103 h 103"/>
                <a:gd name="T46" fmla="*/ 75 w 82"/>
                <a:gd name="T47" fmla="*/ 103 h 103"/>
                <a:gd name="T48" fmla="*/ 72 w 82"/>
                <a:gd name="T49" fmla="*/ 100 h 103"/>
                <a:gd name="T50" fmla="*/ 70 w 82"/>
                <a:gd name="T51" fmla="*/ 96 h 103"/>
                <a:gd name="T52" fmla="*/ 66 w 82"/>
                <a:gd name="T53" fmla="*/ 91 h 103"/>
                <a:gd name="T54" fmla="*/ 61 w 82"/>
                <a:gd name="T55" fmla="*/ 84 h 103"/>
                <a:gd name="T56" fmla="*/ 57 w 82"/>
                <a:gd name="T57" fmla="*/ 76 h 103"/>
                <a:gd name="T58" fmla="*/ 50 w 82"/>
                <a:gd name="T59" fmla="*/ 66 h 103"/>
                <a:gd name="T60" fmla="*/ 43 w 82"/>
                <a:gd name="T61" fmla="*/ 56 h 103"/>
                <a:gd name="T62" fmla="*/ 38 w 82"/>
                <a:gd name="T63" fmla="*/ 47 h 103"/>
                <a:gd name="T64" fmla="*/ 33 w 82"/>
                <a:gd name="T65" fmla="*/ 41 h 103"/>
                <a:gd name="T66" fmla="*/ 22 w 82"/>
                <a:gd name="T67" fmla="*/ 29 h 103"/>
                <a:gd name="T68" fmla="*/ 14 w 82"/>
                <a:gd name="T69" fmla="*/ 24 h 103"/>
                <a:gd name="T70" fmla="*/ 12 w 82"/>
                <a:gd name="T71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2" h="103">
                  <a:moveTo>
                    <a:pt x="12" y="22"/>
                  </a:moveTo>
                  <a:lnTo>
                    <a:pt x="9" y="21"/>
                  </a:lnTo>
                  <a:lnTo>
                    <a:pt x="7" y="20"/>
                  </a:lnTo>
                  <a:lnTo>
                    <a:pt x="5" y="18"/>
                  </a:lnTo>
                  <a:lnTo>
                    <a:pt x="4" y="16"/>
                  </a:lnTo>
                  <a:lnTo>
                    <a:pt x="3" y="14"/>
                  </a:lnTo>
                  <a:lnTo>
                    <a:pt x="1" y="13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3" y="2"/>
                  </a:lnTo>
                  <a:lnTo>
                    <a:pt x="7" y="1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5" y="1"/>
                  </a:lnTo>
                  <a:lnTo>
                    <a:pt x="32" y="1"/>
                  </a:lnTo>
                  <a:lnTo>
                    <a:pt x="40" y="2"/>
                  </a:lnTo>
                  <a:lnTo>
                    <a:pt x="47" y="4"/>
                  </a:lnTo>
                  <a:lnTo>
                    <a:pt x="53" y="13"/>
                  </a:lnTo>
                  <a:lnTo>
                    <a:pt x="55" y="21"/>
                  </a:lnTo>
                  <a:lnTo>
                    <a:pt x="59" y="29"/>
                  </a:lnTo>
                  <a:lnTo>
                    <a:pt x="63" y="37"/>
                  </a:lnTo>
                  <a:lnTo>
                    <a:pt x="66" y="43"/>
                  </a:lnTo>
                  <a:lnTo>
                    <a:pt x="68" y="50"/>
                  </a:lnTo>
                  <a:lnTo>
                    <a:pt x="71" y="56"/>
                  </a:lnTo>
                  <a:lnTo>
                    <a:pt x="74" y="62"/>
                  </a:lnTo>
                  <a:lnTo>
                    <a:pt x="75" y="67"/>
                  </a:lnTo>
                  <a:lnTo>
                    <a:pt x="76" y="72"/>
                  </a:lnTo>
                  <a:lnTo>
                    <a:pt x="79" y="76"/>
                  </a:lnTo>
                  <a:lnTo>
                    <a:pt x="79" y="80"/>
                  </a:lnTo>
                  <a:lnTo>
                    <a:pt x="80" y="83"/>
                  </a:lnTo>
                  <a:lnTo>
                    <a:pt x="82" y="85"/>
                  </a:lnTo>
                  <a:lnTo>
                    <a:pt x="82" y="88"/>
                  </a:lnTo>
                  <a:lnTo>
                    <a:pt x="82" y="89"/>
                  </a:lnTo>
                  <a:lnTo>
                    <a:pt x="82" y="92"/>
                  </a:lnTo>
                  <a:lnTo>
                    <a:pt x="82" y="95"/>
                  </a:lnTo>
                  <a:lnTo>
                    <a:pt x="82" y="96"/>
                  </a:lnTo>
                  <a:lnTo>
                    <a:pt x="82" y="99"/>
                  </a:lnTo>
                  <a:lnTo>
                    <a:pt x="80" y="100"/>
                  </a:lnTo>
                  <a:lnTo>
                    <a:pt x="79" y="103"/>
                  </a:lnTo>
                  <a:lnTo>
                    <a:pt x="78" y="103"/>
                  </a:lnTo>
                  <a:lnTo>
                    <a:pt x="76" y="103"/>
                  </a:lnTo>
                  <a:lnTo>
                    <a:pt x="75" y="103"/>
                  </a:lnTo>
                  <a:lnTo>
                    <a:pt x="74" y="101"/>
                  </a:lnTo>
                  <a:lnTo>
                    <a:pt x="72" y="100"/>
                  </a:lnTo>
                  <a:lnTo>
                    <a:pt x="71" y="99"/>
                  </a:lnTo>
                  <a:lnTo>
                    <a:pt x="70" y="96"/>
                  </a:lnTo>
                  <a:lnTo>
                    <a:pt x="67" y="93"/>
                  </a:lnTo>
                  <a:lnTo>
                    <a:pt x="66" y="91"/>
                  </a:lnTo>
                  <a:lnTo>
                    <a:pt x="63" y="88"/>
                  </a:lnTo>
                  <a:lnTo>
                    <a:pt x="61" y="84"/>
                  </a:lnTo>
                  <a:lnTo>
                    <a:pt x="58" y="80"/>
                  </a:lnTo>
                  <a:lnTo>
                    <a:pt x="57" y="76"/>
                  </a:lnTo>
                  <a:lnTo>
                    <a:pt x="53" y="71"/>
                  </a:lnTo>
                  <a:lnTo>
                    <a:pt x="50" y="66"/>
                  </a:lnTo>
                  <a:lnTo>
                    <a:pt x="47" y="60"/>
                  </a:lnTo>
                  <a:lnTo>
                    <a:pt x="43" y="56"/>
                  </a:lnTo>
                  <a:lnTo>
                    <a:pt x="41" y="51"/>
                  </a:lnTo>
                  <a:lnTo>
                    <a:pt x="38" y="47"/>
                  </a:lnTo>
                  <a:lnTo>
                    <a:pt x="36" y="43"/>
                  </a:lnTo>
                  <a:lnTo>
                    <a:pt x="33" y="41"/>
                  </a:lnTo>
                  <a:lnTo>
                    <a:pt x="28" y="34"/>
                  </a:lnTo>
                  <a:lnTo>
                    <a:pt x="22" y="29"/>
                  </a:lnTo>
                  <a:lnTo>
                    <a:pt x="18" y="26"/>
                  </a:lnTo>
                  <a:lnTo>
                    <a:pt x="14" y="24"/>
                  </a:lnTo>
                  <a:lnTo>
                    <a:pt x="12" y="22"/>
                  </a:lnTo>
                  <a:lnTo>
                    <a:pt x="12" y="2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07"/>
            <p:cNvSpPr/>
            <p:nvPr/>
          </p:nvSpPr>
          <p:spPr bwMode="auto">
            <a:xfrm>
              <a:off x="5668963" y="3408363"/>
              <a:ext cx="503238" cy="157163"/>
            </a:xfrm>
            <a:custGeom>
              <a:avLst/>
              <a:gdLst>
                <a:gd name="T0" fmla="*/ 207 w 317"/>
                <a:gd name="T1" fmla="*/ 91 h 99"/>
                <a:gd name="T2" fmla="*/ 228 w 317"/>
                <a:gd name="T3" fmla="*/ 70 h 99"/>
                <a:gd name="T4" fmla="*/ 238 w 317"/>
                <a:gd name="T5" fmla="*/ 55 h 99"/>
                <a:gd name="T6" fmla="*/ 241 w 317"/>
                <a:gd name="T7" fmla="*/ 47 h 99"/>
                <a:gd name="T8" fmla="*/ 240 w 317"/>
                <a:gd name="T9" fmla="*/ 40 h 99"/>
                <a:gd name="T10" fmla="*/ 234 w 317"/>
                <a:gd name="T11" fmla="*/ 34 h 99"/>
                <a:gd name="T12" fmla="*/ 228 w 317"/>
                <a:gd name="T13" fmla="*/ 33 h 99"/>
                <a:gd name="T14" fmla="*/ 217 w 317"/>
                <a:gd name="T15" fmla="*/ 34 h 99"/>
                <a:gd name="T16" fmla="*/ 212 w 317"/>
                <a:gd name="T17" fmla="*/ 36 h 99"/>
                <a:gd name="T18" fmla="*/ 203 w 317"/>
                <a:gd name="T19" fmla="*/ 37 h 99"/>
                <a:gd name="T20" fmla="*/ 192 w 317"/>
                <a:gd name="T21" fmla="*/ 38 h 99"/>
                <a:gd name="T22" fmla="*/ 178 w 317"/>
                <a:gd name="T23" fmla="*/ 41 h 99"/>
                <a:gd name="T24" fmla="*/ 159 w 317"/>
                <a:gd name="T25" fmla="*/ 43 h 99"/>
                <a:gd name="T26" fmla="*/ 138 w 317"/>
                <a:gd name="T27" fmla="*/ 46 h 99"/>
                <a:gd name="T28" fmla="*/ 114 w 317"/>
                <a:gd name="T29" fmla="*/ 50 h 99"/>
                <a:gd name="T30" fmla="*/ 87 w 317"/>
                <a:gd name="T31" fmla="*/ 54 h 99"/>
                <a:gd name="T32" fmla="*/ 57 w 317"/>
                <a:gd name="T33" fmla="*/ 59 h 99"/>
                <a:gd name="T34" fmla="*/ 24 w 317"/>
                <a:gd name="T35" fmla="*/ 65 h 99"/>
                <a:gd name="T36" fmla="*/ 0 w 317"/>
                <a:gd name="T37" fmla="*/ 45 h 99"/>
                <a:gd name="T38" fmla="*/ 47 w 317"/>
                <a:gd name="T39" fmla="*/ 38 h 99"/>
                <a:gd name="T40" fmla="*/ 88 w 317"/>
                <a:gd name="T41" fmla="*/ 34 h 99"/>
                <a:gd name="T42" fmla="*/ 124 w 317"/>
                <a:gd name="T43" fmla="*/ 29 h 99"/>
                <a:gd name="T44" fmla="*/ 153 w 317"/>
                <a:gd name="T45" fmla="*/ 25 h 99"/>
                <a:gd name="T46" fmla="*/ 176 w 317"/>
                <a:gd name="T47" fmla="*/ 20 h 99"/>
                <a:gd name="T48" fmla="*/ 195 w 317"/>
                <a:gd name="T49" fmla="*/ 17 h 99"/>
                <a:gd name="T50" fmla="*/ 211 w 317"/>
                <a:gd name="T51" fmla="*/ 13 h 99"/>
                <a:gd name="T52" fmla="*/ 229 w 317"/>
                <a:gd name="T53" fmla="*/ 9 h 99"/>
                <a:gd name="T54" fmla="*/ 242 w 317"/>
                <a:gd name="T55" fmla="*/ 5 h 99"/>
                <a:gd name="T56" fmla="*/ 255 w 317"/>
                <a:gd name="T57" fmla="*/ 0 h 99"/>
                <a:gd name="T58" fmla="*/ 266 w 317"/>
                <a:gd name="T59" fmla="*/ 3 h 99"/>
                <a:gd name="T60" fmla="*/ 278 w 317"/>
                <a:gd name="T61" fmla="*/ 8 h 99"/>
                <a:gd name="T62" fmla="*/ 295 w 317"/>
                <a:gd name="T63" fmla="*/ 16 h 99"/>
                <a:gd name="T64" fmla="*/ 309 w 317"/>
                <a:gd name="T65" fmla="*/ 26 h 99"/>
                <a:gd name="T66" fmla="*/ 316 w 317"/>
                <a:gd name="T67" fmla="*/ 34 h 99"/>
                <a:gd name="T68" fmla="*/ 316 w 317"/>
                <a:gd name="T69" fmla="*/ 40 h 99"/>
                <a:gd name="T70" fmla="*/ 309 w 317"/>
                <a:gd name="T71" fmla="*/ 43 h 99"/>
                <a:gd name="T72" fmla="*/ 300 w 317"/>
                <a:gd name="T73" fmla="*/ 45 h 99"/>
                <a:gd name="T74" fmla="*/ 292 w 317"/>
                <a:gd name="T75" fmla="*/ 46 h 99"/>
                <a:gd name="T76" fmla="*/ 283 w 317"/>
                <a:gd name="T77" fmla="*/ 53 h 99"/>
                <a:gd name="T78" fmla="*/ 272 w 317"/>
                <a:gd name="T79" fmla="*/ 62 h 99"/>
                <a:gd name="T80" fmla="*/ 258 w 317"/>
                <a:gd name="T81" fmla="*/ 75 h 99"/>
                <a:gd name="T82" fmla="*/ 241 w 317"/>
                <a:gd name="T83" fmla="*/ 9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7" h="99">
                  <a:moveTo>
                    <a:pt x="236" y="99"/>
                  </a:moveTo>
                  <a:lnTo>
                    <a:pt x="199" y="99"/>
                  </a:lnTo>
                  <a:lnTo>
                    <a:pt x="207" y="91"/>
                  </a:lnTo>
                  <a:lnTo>
                    <a:pt x="215" y="83"/>
                  </a:lnTo>
                  <a:lnTo>
                    <a:pt x="221" y="76"/>
                  </a:lnTo>
                  <a:lnTo>
                    <a:pt x="228" y="70"/>
                  </a:lnTo>
                  <a:lnTo>
                    <a:pt x="232" y="65"/>
                  </a:lnTo>
                  <a:lnTo>
                    <a:pt x="236" y="59"/>
                  </a:lnTo>
                  <a:lnTo>
                    <a:pt x="238" y="55"/>
                  </a:lnTo>
                  <a:lnTo>
                    <a:pt x="240" y="53"/>
                  </a:lnTo>
                  <a:lnTo>
                    <a:pt x="241" y="50"/>
                  </a:lnTo>
                  <a:lnTo>
                    <a:pt x="241" y="47"/>
                  </a:lnTo>
                  <a:lnTo>
                    <a:pt x="241" y="45"/>
                  </a:lnTo>
                  <a:lnTo>
                    <a:pt x="241" y="42"/>
                  </a:lnTo>
                  <a:lnTo>
                    <a:pt x="240" y="40"/>
                  </a:lnTo>
                  <a:lnTo>
                    <a:pt x="238" y="37"/>
                  </a:lnTo>
                  <a:lnTo>
                    <a:pt x="237" y="36"/>
                  </a:lnTo>
                  <a:lnTo>
                    <a:pt x="234" y="34"/>
                  </a:lnTo>
                  <a:lnTo>
                    <a:pt x="233" y="34"/>
                  </a:lnTo>
                  <a:lnTo>
                    <a:pt x="230" y="33"/>
                  </a:lnTo>
                  <a:lnTo>
                    <a:pt x="228" y="33"/>
                  </a:lnTo>
                  <a:lnTo>
                    <a:pt x="224" y="33"/>
                  </a:lnTo>
                  <a:lnTo>
                    <a:pt x="221" y="33"/>
                  </a:lnTo>
                  <a:lnTo>
                    <a:pt x="217" y="34"/>
                  </a:lnTo>
                  <a:lnTo>
                    <a:pt x="216" y="34"/>
                  </a:lnTo>
                  <a:lnTo>
                    <a:pt x="213" y="34"/>
                  </a:lnTo>
                  <a:lnTo>
                    <a:pt x="212" y="36"/>
                  </a:lnTo>
                  <a:lnTo>
                    <a:pt x="209" y="36"/>
                  </a:lnTo>
                  <a:lnTo>
                    <a:pt x="207" y="36"/>
                  </a:lnTo>
                  <a:lnTo>
                    <a:pt x="203" y="37"/>
                  </a:lnTo>
                  <a:lnTo>
                    <a:pt x="200" y="37"/>
                  </a:lnTo>
                  <a:lnTo>
                    <a:pt x="196" y="37"/>
                  </a:lnTo>
                  <a:lnTo>
                    <a:pt x="192" y="38"/>
                  </a:lnTo>
                  <a:lnTo>
                    <a:pt x="187" y="38"/>
                  </a:lnTo>
                  <a:lnTo>
                    <a:pt x="183" y="40"/>
                  </a:lnTo>
                  <a:lnTo>
                    <a:pt x="178" y="41"/>
                  </a:lnTo>
                  <a:lnTo>
                    <a:pt x="171" y="41"/>
                  </a:lnTo>
                  <a:lnTo>
                    <a:pt x="166" y="42"/>
                  </a:lnTo>
                  <a:lnTo>
                    <a:pt x="159" y="43"/>
                  </a:lnTo>
                  <a:lnTo>
                    <a:pt x="153" y="43"/>
                  </a:lnTo>
                  <a:lnTo>
                    <a:pt x="146" y="45"/>
                  </a:lnTo>
                  <a:lnTo>
                    <a:pt x="138" y="46"/>
                  </a:lnTo>
                  <a:lnTo>
                    <a:pt x="130" y="47"/>
                  </a:lnTo>
                  <a:lnTo>
                    <a:pt x="122" y="49"/>
                  </a:lnTo>
                  <a:lnTo>
                    <a:pt x="114" y="50"/>
                  </a:lnTo>
                  <a:lnTo>
                    <a:pt x="105" y="51"/>
                  </a:lnTo>
                  <a:lnTo>
                    <a:pt x="96" y="53"/>
                  </a:lnTo>
                  <a:lnTo>
                    <a:pt x="87" y="54"/>
                  </a:lnTo>
                  <a:lnTo>
                    <a:pt x="78" y="55"/>
                  </a:lnTo>
                  <a:lnTo>
                    <a:pt x="67" y="57"/>
                  </a:lnTo>
                  <a:lnTo>
                    <a:pt x="57" y="59"/>
                  </a:lnTo>
                  <a:lnTo>
                    <a:pt x="46" y="61"/>
                  </a:lnTo>
                  <a:lnTo>
                    <a:pt x="35" y="62"/>
                  </a:lnTo>
                  <a:lnTo>
                    <a:pt x="24" y="65"/>
                  </a:lnTo>
                  <a:lnTo>
                    <a:pt x="12" y="66"/>
                  </a:lnTo>
                  <a:lnTo>
                    <a:pt x="0" y="69"/>
                  </a:lnTo>
                  <a:lnTo>
                    <a:pt x="0" y="45"/>
                  </a:lnTo>
                  <a:lnTo>
                    <a:pt x="16" y="42"/>
                  </a:lnTo>
                  <a:lnTo>
                    <a:pt x="32" y="41"/>
                  </a:lnTo>
                  <a:lnTo>
                    <a:pt x="47" y="38"/>
                  </a:lnTo>
                  <a:lnTo>
                    <a:pt x="62" y="37"/>
                  </a:lnTo>
                  <a:lnTo>
                    <a:pt x="75" y="36"/>
                  </a:lnTo>
                  <a:lnTo>
                    <a:pt x="88" y="34"/>
                  </a:lnTo>
                  <a:lnTo>
                    <a:pt x="101" y="32"/>
                  </a:lnTo>
                  <a:lnTo>
                    <a:pt x="113" y="30"/>
                  </a:lnTo>
                  <a:lnTo>
                    <a:pt x="124" y="29"/>
                  </a:lnTo>
                  <a:lnTo>
                    <a:pt x="134" y="28"/>
                  </a:lnTo>
                  <a:lnTo>
                    <a:pt x="143" y="26"/>
                  </a:lnTo>
                  <a:lnTo>
                    <a:pt x="153" y="25"/>
                  </a:lnTo>
                  <a:lnTo>
                    <a:pt x="162" y="22"/>
                  </a:lnTo>
                  <a:lnTo>
                    <a:pt x="170" y="21"/>
                  </a:lnTo>
                  <a:lnTo>
                    <a:pt x="176" y="20"/>
                  </a:lnTo>
                  <a:lnTo>
                    <a:pt x="183" y="18"/>
                  </a:lnTo>
                  <a:lnTo>
                    <a:pt x="189" y="17"/>
                  </a:lnTo>
                  <a:lnTo>
                    <a:pt x="195" y="17"/>
                  </a:lnTo>
                  <a:lnTo>
                    <a:pt x="200" y="16"/>
                  </a:lnTo>
                  <a:lnTo>
                    <a:pt x="205" y="15"/>
                  </a:lnTo>
                  <a:lnTo>
                    <a:pt x="211" y="13"/>
                  </a:lnTo>
                  <a:lnTo>
                    <a:pt x="215" y="13"/>
                  </a:lnTo>
                  <a:lnTo>
                    <a:pt x="222" y="11"/>
                  </a:lnTo>
                  <a:lnTo>
                    <a:pt x="229" y="9"/>
                  </a:lnTo>
                  <a:lnTo>
                    <a:pt x="236" y="8"/>
                  </a:lnTo>
                  <a:lnTo>
                    <a:pt x="240" y="7"/>
                  </a:lnTo>
                  <a:lnTo>
                    <a:pt x="242" y="5"/>
                  </a:lnTo>
                  <a:lnTo>
                    <a:pt x="246" y="4"/>
                  </a:lnTo>
                  <a:lnTo>
                    <a:pt x="251" y="1"/>
                  </a:lnTo>
                  <a:lnTo>
                    <a:pt x="255" y="0"/>
                  </a:lnTo>
                  <a:lnTo>
                    <a:pt x="261" y="0"/>
                  </a:lnTo>
                  <a:lnTo>
                    <a:pt x="263" y="1"/>
                  </a:lnTo>
                  <a:lnTo>
                    <a:pt x="266" y="3"/>
                  </a:lnTo>
                  <a:lnTo>
                    <a:pt x="268" y="4"/>
                  </a:lnTo>
                  <a:lnTo>
                    <a:pt x="272" y="7"/>
                  </a:lnTo>
                  <a:lnTo>
                    <a:pt x="278" y="8"/>
                  </a:lnTo>
                  <a:lnTo>
                    <a:pt x="283" y="11"/>
                  </a:lnTo>
                  <a:lnTo>
                    <a:pt x="288" y="13"/>
                  </a:lnTo>
                  <a:lnTo>
                    <a:pt x="295" y="16"/>
                  </a:lnTo>
                  <a:lnTo>
                    <a:pt x="300" y="20"/>
                  </a:lnTo>
                  <a:lnTo>
                    <a:pt x="304" y="24"/>
                  </a:lnTo>
                  <a:lnTo>
                    <a:pt x="309" y="26"/>
                  </a:lnTo>
                  <a:lnTo>
                    <a:pt x="312" y="29"/>
                  </a:lnTo>
                  <a:lnTo>
                    <a:pt x="315" y="32"/>
                  </a:lnTo>
                  <a:lnTo>
                    <a:pt x="316" y="34"/>
                  </a:lnTo>
                  <a:lnTo>
                    <a:pt x="317" y="36"/>
                  </a:lnTo>
                  <a:lnTo>
                    <a:pt x="317" y="37"/>
                  </a:lnTo>
                  <a:lnTo>
                    <a:pt x="316" y="40"/>
                  </a:lnTo>
                  <a:lnTo>
                    <a:pt x="313" y="41"/>
                  </a:lnTo>
                  <a:lnTo>
                    <a:pt x="312" y="42"/>
                  </a:lnTo>
                  <a:lnTo>
                    <a:pt x="309" y="43"/>
                  </a:lnTo>
                  <a:lnTo>
                    <a:pt x="307" y="43"/>
                  </a:lnTo>
                  <a:lnTo>
                    <a:pt x="304" y="45"/>
                  </a:lnTo>
                  <a:lnTo>
                    <a:pt x="300" y="45"/>
                  </a:lnTo>
                  <a:lnTo>
                    <a:pt x="297" y="45"/>
                  </a:lnTo>
                  <a:lnTo>
                    <a:pt x="295" y="45"/>
                  </a:lnTo>
                  <a:lnTo>
                    <a:pt x="292" y="46"/>
                  </a:lnTo>
                  <a:lnTo>
                    <a:pt x="290" y="47"/>
                  </a:lnTo>
                  <a:lnTo>
                    <a:pt x="287" y="50"/>
                  </a:lnTo>
                  <a:lnTo>
                    <a:pt x="283" y="53"/>
                  </a:lnTo>
                  <a:lnTo>
                    <a:pt x="280" y="55"/>
                  </a:lnTo>
                  <a:lnTo>
                    <a:pt x="276" y="58"/>
                  </a:lnTo>
                  <a:lnTo>
                    <a:pt x="272" y="62"/>
                  </a:lnTo>
                  <a:lnTo>
                    <a:pt x="267" y="66"/>
                  </a:lnTo>
                  <a:lnTo>
                    <a:pt x="263" y="70"/>
                  </a:lnTo>
                  <a:lnTo>
                    <a:pt x="258" y="75"/>
                  </a:lnTo>
                  <a:lnTo>
                    <a:pt x="253" y="80"/>
                  </a:lnTo>
                  <a:lnTo>
                    <a:pt x="247" y="87"/>
                  </a:lnTo>
                  <a:lnTo>
                    <a:pt x="241" y="92"/>
                  </a:lnTo>
                  <a:lnTo>
                    <a:pt x="236" y="99"/>
                  </a:lnTo>
                  <a:lnTo>
                    <a:pt x="236" y="9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08"/>
            <p:cNvSpPr/>
            <p:nvPr/>
          </p:nvSpPr>
          <p:spPr bwMode="auto">
            <a:xfrm>
              <a:off x="5819776" y="3317875"/>
              <a:ext cx="98425" cy="381000"/>
            </a:xfrm>
            <a:custGeom>
              <a:avLst/>
              <a:gdLst>
                <a:gd name="T0" fmla="*/ 2 w 62"/>
                <a:gd name="T1" fmla="*/ 16 h 240"/>
                <a:gd name="T2" fmla="*/ 0 w 62"/>
                <a:gd name="T3" fmla="*/ 14 h 240"/>
                <a:gd name="T4" fmla="*/ 0 w 62"/>
                <a:gd name="T5" fmla="*/ 10 h 240"/>
                <a:gd name="T6" fmla="*/ 0 w 62"/>
                <a:gd name="T7" fmla="*/ 6 h 240"/>
                <a:gd name="T8" fmla="*/ 4 w 62"/>
                <a:gd name="T9" fmla="*/ 2 h 240"/>
                <a:gd name="T10" fmla="*/ 9 w 62"/>
                <a:gd name="T11" fmla="*/ 0 h 240"/>
                <a:gd name="T12" fmla="*/ 17 w 62"/>
                <a:gd name="T13" fmla="*/ 2 h 240"/>
                <a:gd name="T14" fmla="*/ 29 w 62"/>
                <a:gd name="T15" fmla="*/ 3 h 240"/>
                <a:gd name="T16" fmla="*/ 39 w 62"/>
                <a:gd name="T17" fmla="*/ 4 h 240"/>
                <a:gd name="T18" fmla="*/ 48 w 62"/>
                <a:gd name="T19" fmla="*/ 8 h 240"/>
                <a:gd name="T20" fmla="*/ 55 w 62"/>
                <a:gd name="T21" fmla="*/ 11 h 240"/>
                <a:gd name="T22" fmla="*/ 60 w 62"/>
                <a:gd name="T23" fmla="*/ 12 h 240"/>
                <a:gd name="T24" fmla="*/ 62 w 62"/>
                <a:gd name="T25" fmla="*/ 16 h 240"/>
                <a:gd name="T26" fmla="*/ 62 w 62"/>
                <a:gd name="T27" fmla="*/ 24 h 240"/>
                <a:gd name="T28" fmla="*/ 62 w 62"/>
                <a:gd name="T29" fmla="*/ 35 h 240"/>
                <a:gd name="T30" fmla="*/ 60 w 62"/>
                <a:gd name="T31" fmla="*/ 49 h 240"/>
                <a:gd name="T32" fmla="*/ 58 w 62"/>
                <a:gd name="T33" fmla="*/ 60 h 240"/>
                <a:gd name="T34" fmla="*/ 56 w 62"/>
                <a:gd name="T35" fmla="*/ 73 h 240"/>
                <a:gd name="T36" fmla="*/ 55 w 62"/>
                <a:gd name="T37" fmla="*/ 90 h 240"/>
                <a:gd name="T38" fmla="*/ 54 w 62"/>
                <a:gd name="T39" fmla="*/ 111 h 240"/>
                <a:gd name="T40" fmla="*/ 54 w 62"/>
                <a:gd name="T41" fmla="*/ 137 h 240"/>
                <a:gd name="T42" fmla="*/ 52 w 62"/>
                <a:gd name="T43" fmla="*/ 165 h 240"/>
                <a:gd name="T44" fmla="*/ 52 w 62"/>
                <a:gd name="T45" fmla="*/ 198 h 240"/>
                <a:gd name="T46" fmla="*/ 52 w 62"/>
                <a:gd name="T47" fmla="*/ 235 h 240"/>
                <a:gd name="T48" fmla="*/ 23 w 62"/>
                <a:gd name="T49" fmla="*/ 220 h 240"/>
                <a:gd name="T50" fmla="*/ 23 w 62"/>
                <a:gd name="T51" fmla="*/ 185 h 240"/>
                <a:gd name="T52" fmla="*/ 23 w 62"/>
                <a:gd name="T53" fmla="*/ 153 h 240"/>
                <a:gd name="T54" fmla="*/ 22 w 62"/>
                <a:gd name="T55" fmla="*/ 126 h 240"/>
                <a:gd name="T56" fmla="*/ 22 w 62"/>
                <a:gd name="T57" fmla="*/ 103 h 240"/>
                <a:gd name="T58" fmla="*/ 21 w 62"/>
                <a:gd name="T59" fmla="*/ 85 h 240"/>
                <a:gd name="T60" fmla="*/ 19 w 62"/>
                <a:gd name="T61" fmla="*/ 69 h 240"/>
                <a:gd name="T62" fmla="*/ 18 w 62"/>
                <a:gd name="T63" fmla="*/ 58 h 240"/>
                <a:gd name="T64" fmla="*/ 17 w 62"/>
                <a:gd name="T65" fmla="*/ 48 h 240"/>
                <a:gd name="T66" fmla="*/ 14 w 62"/>
                <a:gd name="T67" fmla="*/ 37 h 240"/>
                <a:gd name="T68" fmla="*/ 12 w 62"/>
                <a:gd name="T69" fmla="*/ 29 h 240"/>
                <a:gd name="T70" fmla="*/ 8 w 62"/>
                <a:gd name="T71" fmla="*/ 23 h 240"/>
                <a:gd name="T72" fmla="*/ 5 w 62"/>
                <a:gd name="T73" fmla="*/ 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240">
                  <a:moveTo>
                    <a:pt x="5" y="20"/>
                  </a:moveTo>
                  <a:lnTo>
                    <a:pt x="2" y="16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2"/>
                  </a:lnTo>
                  <a:lnTo>
                    <a:pt x="22" y="2"/>
                  </a:lnTo>
                  <a:lnTo>
                    <a:pt x="29" y="3"/>
                  </a:lnTo>
                  <a:lnTo>
                    <a:pt x="34" y="3"/>
                  </a:lnTo>
                  <a:lnTo>
                    <a:pt x="39" y="4"/>
                  </a:lnTo>
                  <a:lnTo>
                    <a:pt x="44" y="6"/>
                  </a:lnTo>
                  <a:lnTo>
                    <a:pt x="48" y="8"/>
                  </a:lnTo>
                  <a:lnTo>
                    <a:pt x="51" y="10"/>
                  </a:lnTo>
                  <a:lnTo>
                    <a:pt x="55" y="11"/>
                  </a:lnTo>
                  <a:lnTo>
                    <a:pt x="58" y="12"/>
                  </a:lnTo>
                  <a:lnTo>
                    <a:pt x="60" y="12"/>
                  </a:lnTo>
                  <a:lnTo>
                    <a:pt x="60" y="15"/>
                  </a:lnTo>
                  <a:lnTo>
                    <a:pt x="62" y="16"/>
                  </a:lnTo>
                  <a:lnTo>
                    <a:pt x="62" y="20"/>
                  </a:lnTo>
                  <a:lnTo>
                    <a:pt x="62" y="24"/>
                  </a:lnTo>
                  <a:lnTo>
                    <a:pt x="62" y="29"/>
                  </a:lnTo>
                  <a:lnTo>
                    <a:pt x="62" y="35"/>
                  </a:lnTo>
                  <a:lnTo>
                    <a:pt x="60" y="43"/>
                  </a:lnTo>
                  <a:lnTo>
                    <a:pt x="60" y="49"/>
                  </a:lnTo>
                  <a:lnTo>
                    <a:pt x="59" y="54"/>
                  </a:lnTo>
                  <a:lnTo>
                    <a:pt x="58" y="60"/>
                  </a:lnTo>
                  <a:lnTo>
                    <a:pt x="58" y="65"/>
                  </a:lnTo>
                  <a:lnTo>
                    <a:pt x="56" y="73"/>
                  </a:lnTo>
                  <a:lnTo>
                    <a:pt x="56" y="81"/>
                  </a:lnTo>
                  <a:lnTo>
                    <a:pt x="55" y="90"/>
                  </a:lnTo>
                  <a:lnTo>
                    <a:pt x="55" y="100"/>
                  </a:lnTo>
                  <a:lnTo>
                    <a:pt x="54" y="111"/>
                  </a:lnTo>
                  <a:lnTo>
                    <a:pt x="54" y="124"/>
                  </a:lnTo>
                  <a:lnTo>
                    <a:pt x="54" y="137"/>
                  </a:lnTo>
                  <a:lnTo>
                    <a:pt x="52" y="151"/>
                  </a:lnTo>
                  <a:lnTo>
                    <a:pt x="52" y="165"/>
                  </a:lnTo>
                  <a:lnTo>
                    <a:pt x="52" y="181"/>
                  </a:lnTo>
                  <a:lnTo>
                    <a:pt x="52" y="198"/>
                  </a:lnTo>
                  <a:lnTo>
                    <a:pt x="52" y="216"/>
                  </a:lnTo>
                  <a:lnTo>
                    <a:pt x="52" y="235"/>
                  </a:lnTo>
                  <a:lnTo>
                    <a:pt x="23" y="240"/>
                  </a:lnTo>
                  <a:lnTo>
                    <a:pt x="23" y="220"/>
                  </a:lnTo>
                  <a:lnTo>
                    <a:pt x="23" y="202"/>
                  </a:lnTo>
                  <a:lnTo>
                    <a:pt x="23" y="185"/>
                  </a:lnTo>
                  <a:lnTo>
                    <a:pt x="23" y="168"/>
                  </a:lnTo>
                  <a:lnTo>
                    <a:pt x="23" y="153"/>
                  </a:lnTo>
                  <a:lnTo>
                    <a:pt x="22" y="139"/>
                  </a:lnTo>
                  <a:lnTo>
                    <a:pt x="22" y="126"/>
                  </a:lnTo>
                  <a:lnTo>
                    <a:pt x="22" y="114"/>
                  </a:lnTo>
                  <a:lnTo>
                    <a:pt x="22" y="103"/>
                  </a:lnTo>
                  <a:lnTo>
                    <a:pt x="21" y="93"/>
                  </a:lnTo>
                  <a:lnTo>
                    <a:pt x="21" y="85"/>
                  </a:lnTo>
                  <a:lnTo>
                    <a:pt x="21" y="77"/>
                  </a:lnTo>
                  <a:lnTo>
                    <a:pt x="19" y="69"/>
                  </a:lnTo>
                  <a:lnTo>
                    <a:pt x="19" y="64"/>
                  </a:lnTo>
                  <a:lnTo>
                    <a:pt x="18" y="58"/>
                  </a:lnTo>
                  <a:lnTo>
                    <a:pt x="18" y="54"/>
                  </a:lnTo>
                  <a:lnTo>
                    <a:pt x="17" y="48"/>
                  </a:lnTo>
                  <a:lnTo>
                    <a:pt x="16" y="43"/>
                  </a:lnTo>
                  <a:lnTo>
                    <a:pt x="14" y="37"/>
                  </a:lnTo>
                  <a:lnTo>
                    <a:pt x="13" y="33"/>
                  </a:lnTo>
                  <a:lnTo>
                    <a:pt x="12" y="29"/>
                  </a:lnTo>
                  <a:lnTo>
                    <a:pt x="9" y="25"/>
                  </a:lnTo>
                  <a:lnTo>
                    <a:pt x="8" y="23"/>
                  </a:lnTo>
                  <a:lnTo>
                    <a:pt x="5" y="20"/>
                  </a:lnTo>
                  <a:lnTo>
                    <a:pt x="5" y="2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09"/>
            <p:cNvSpPr/>
            <p:nvPr/>
          </p:nvSpPr>
          <p:spPr bwMode="auto">
            <a:xfrm>
              <a:off x="5724526" y="3540125"/>
              <a:ext cx="374650" cy="84138"/>
            </a:xfrm>
            <a:custGeom>
              <a:avLst/>
              <a:gdLst>
                <a:gd name="T0" fmla="*/ 228 w 236"/>
                <a:gd name="T1" fmla="*/ 7 h 53"/>
                <a:gd name="T2" fmla="*/ 232 w 236"/>
                <a:gd name="T3" fmla="*/ 9 h 53"/>
                <a:gd name="T4" fmla="*/ 235 w 236"/>
                <a:gd name="T5" fmla="*/ 12 h 53"/>
                <a:gd name="T6" fmla="*/ 236 w 236"/>
                <a:gd name="T7" fmla="*/ 16 h 53"/>
                <a:gd name="T8" fmla="*/ 235 w 236"/>
                <a:gd name="T9" fmla="*/ 18 h 53"/>
                <a:gd name="T10" fmla="*/ 232 w 236"/>
                <a:gd name="T11" fmla="*/ 20 h 53"/>
                <a:gd name="T12" fmla="*/ 227 w 236"/>
                <a:gd name="T13" fmla="*/ 22 h 53"/>
                <a:gd name="T14" fmla="*/ 220 w 236"/>
                <a:gd name="T15" fmla="*/ 24 h 53"/>
                <a:gd name="T16" fmla="*/ 211 w 236"/>
                <a:gd name="T17" fmla="*/ 26 h 53"/>
                <a:gd name="T18" fmla="*/ 201 w 236"/>
                <a:gd name="T19" fmla="*/ 28 h 53"/>
                <a:gd name="T20" fmla="*/ 187 w 236"/>
                <a:gd name="T21" fmla="*/ 30 h 53"/>
                <a:gd name="T22" fmla="*/ 172 w 236"/>
                <a:gd name="T23" fmla="*/ 32 h 53"/>
                <a:gd name="T24" fmla="*/ 136 w 236"/>
                <a:gd name="T25" fmla="*/ 37 h 53"/>
                <a:gd name="T26" fmla="*/ 95 w 236"/>
                <a:gd name="T27" fmla="*/ 41 h 53"/>
                <a:gd name="T28" fmla="*/ 50 w 236"/>
                <a:gd name="T29" fmla="*/ 47 h 53"/>
                <a:gd name="T30" fmla="*/ 0 w 236"/>
                <a:gd name="T31" fmla="*/ 53 h 53"/>
                <a:gd name="T32" fmla="*/ 14 w 236"/>
                <a:gd name="T33" fmla="*/ 30 h 53"/>
                <a:gd name="T34" fmla="*/ 37 w 236"/>
                <a:gd name="T35" fmla="*/ 26 h 53"/>
                <a:gd name="T36" fmla="*/ 58 w 236"/>
                <a:gd name="T37" fmla="*/ 22 h 53"/>
                <a:gd name="T38" fmla="*/ 79 w 236"/>
                <a:gd name="T39" fmla="*/ 20 h 53"/>
                <a:gd name="T40" fmla="*/ 99 w 236"/>
                <a:gd name="T41" fmla="*/ 17 h 53"/>
                <a:gd name="T42" fmla="*/ 116 w 236"/>
                <a:gd name="T43" fmla="*/ 14 h 53"/>
                <a:gd name="T44" fmla="*/ 132 w 236"/>
                <a:gd name="T45" fmla="*/ 12 h 53"/>
                <a:gd name="T46" fmla="*/ 148 w 236"/>
                <a:gd name="T47" fmla="*/ 9 h 53"/>
                <a:gd name="T48" fmla="*/ 160 w 236"/>
                <a:gd name="T49" fmla="*/ 8 h 53"/>
                <a:gd name="T50" fmla="*/ 172 w 236"/>
                <a:gd name="T51" fmla="*/ 5 h 53"/>
                <a:gd name="T52" fmla="*/ 182 w 236"/>
                <a:gd name="T53" fmla="*/ 4 h 53"/>
                <a:gd name="T54" fmla="*/ 190 w 236"/>
                <a:gd name="T55" fmla="*/ 3 h 53"/>
                <a:gd name="T56" fmla="*/ 198 w 236"/>
                <a:gd name="T57" fmla="*/ 3 h 53"/>
                <a:gd name="T58" fmla="*/ 203 w 236"/>
                <a:gd name="T59" fmla="*/ 1 h 53"/>
                <a:gd name="T60" fmla="*/ 207 w 236"/>
                <a:gd name="T61" fmla="*/ 1 h 53"/>
                <a:gd name="T62" fmla="*/ 210 w 236"/>
                <a:gd name="T63" fmla="*/ 0 h 53"/>
                <a:gd name="T64" fmla="*/ 212 w 236"/>
                <a:gd name="T65" fmla="*/ 1 h 53"/>
                <a:gd name="T66" fmla="*/ 220 w 236"/>
                <a:gd name="T67" fmla="*/ 4 h 53"/>
                <a:gd name="T68" fmla="*/ 226 w 236"/>
                <a:gd name="T69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6" h="53">
                  <a:moveTo>
                    <a:pt x="226" y="5"/>
                  </a:moveTo>
                  <a:lnTo>
                    <a:pt x="228" y="7"/>
                  </a:lnTo>
                  <a:lnTo>
                    <a:pt x="231" y="8"/>
                  </a:lnTo>
                  <a:lnTo>
                    <a:pt x="232" y="9"/>
                  </a:lnTo>
                  <a:lnTo>
                    <a:pt x="233" y="11"/>
                  </a:lnTo>
                  <a:lnTo>
                    <a:pt x="235" y="12"/>
                  </a:lnTo>
                  <a:lnTo>
                    <a:pt x="236" y="14"/>
                  </a:lnTo>
                  <a:lnTo>
                    <a:pt x="236" y="16"/>
                  </a:lnTo>
                  <a:lnTo>
                    <a:pt x="236" y="17"/>
                  </a:lnTo>
                  <a:lnTo>
                    <a:pt x="235" y="18"/>
                  </a:lnTo>
                  <a:lnTo>
                    <a:pt x="233" y="20"/>
                  </a:lnTo>
                  <a:lnTo>
                    <a:pt x="232" y="20"/>
                  </a:lnTo>
                  <a:lnTo>
                    <a:pt x="230" y="21"/>
                  </a:lnTo>
                  <a:lnTo>
                    <a:pt x="227" y="22"/>
                  </a:lnTo>
                  <a:lnTo>
                    <a:pt x="224" y="24"/>
                  </a:lnTo>
                  <a:lnTo>
                    <a:pt x="220" y="24"/>
                  </a:lnTo>
                  <a:lnTo>
                    <a:pt x="216" y="25"/>
                  </a:lnTo>
                  <a:lnTo>
                    <a:pt x="211" y="26"/>
                  </a:lnTo>
                  <a:lnTo>
                    <a:pt x="206" y="26"/>
                  </a:lnTo>
                  <a:lnTo>
                    <a:pt x="201" y="28"/>
                  </a:lnTo>
                  <a:lnTo>
                    <a:pt x="194" y="29"/>
                  </a:lnTo>
                  <a:lnTo>
                    <a:pt x="187" y="30"/>
                  </a:lnTo>
                  <a:lnTo>
                    <a:pt x="180" y="30"/>
                  </a:lnTo>
                  <a:lnTo>
                    <a:pt x="172" y="32"/>
                  </a:lnTo>
                  <a:lnTo>
                    <a:pt x="154" y="34"/>
                  </a:lnTo>
                  <a:lnTo>
                    <a:pt x="136" y="37"/>
                  </a:lnTo>
                  <a:lnTo>
                    <a:pt x="116" y="38"/>
                  </a:lnTo>
                  <a:lnTo>
                    <a:pt x="95" y="41"/>
                  </a:lnTo>
                  <a:lnTo>
                    <a:pt x="74" y="43"/>
                  </a:lnTo>
                  <a:lnTo>
                    <a:pt x="50" y="47"/>
                  </a:lnTo>
                  <a:lnTo>
                    <a:pt x="27" y="50"/>
                  </a:lnTo>
                  <a:lnTo>
                    <a:pt x="0" y="53"/>
                  </a:lnTo>
                  <a:lnTo>
                    <a:pt x="0" y="32"/>
                  </a:lnTo>
                  <a:lnTo>
                    <a:pt x="14" y="30"/>
                  </a:lnTo>
                  <a:lnTo>
                    <a:pt x="25" y="28"/>
                  </a:lnTo>
                  <a:lnTo>
                    <a:pt x="37" y="26"/>
                  </a:lnTo>
                  <a:lnTo>
                    <a:pt x="48" y="25"/>
                  </a:lnTo>
                  <a:lnTo>
                    <a:pt x="58" y="22"/>
                  </a:lnTo>
                  <a:lnTo>
                    <a:pt x="69" y="21"/>
                  </a:lnTo>
                  <a:lnTo>
                    <a:pt x="79" y="20"/>
                  </a:lnTo>
                  <a:lnTo>
                    <a:pt x="90" y="18"/>
                  </a:lnTo>
                  <a:lnTo>
                    <a:pt x="99" y="17"/>
                  </a:lnTo>
                  <a:lnTo>
                    <a:pt x="108" y="16"/>
                  </a:lnTo>
                  <a:lnTo>
                    <a:pt x="116" y="14"/>
                  </a:lnTo>
                  <a:lnTo>
                    <a:pt x="124" y="13"/>
                  </a:lnTo>
                  <a:lnTo>
                    <a:pt x="132" y="12"/>
                  </a:lnTo>
                  <a:lnTo>
                    <a:pt x="140" y="11"/>
                  </a:lnTo>
                  <a:lnTo>
                    <a:pt x="148" y="9"/>
                  </a:lnTo>
                  <a:lnTo>
                    <a:pt x="154" y="8"/>
                  </a:lnTo>
                  <a:lnTo>
                    <a:pt x="160" y="8"/>
                  </a:lnTo>
                  <a:lnTo>
                    <a:pt x="166" y="7"/>
                  </a:lnTo>
                  <a:lnTo>
                    <a:pt x="172" y="5"/>
                  </a:lnTo>
                  <a:lnTo>
                    <a:pt x="177" y="5"/>
                  </a:lnTo>
                  <a:lnTo>
                    <a:pt x="182" y="4"/>
                  </a:lnTo>
                  <a:lnTo>
                    <a:pt x="186" y="4"/>
                  </a:lnTo>
                  <a:lnTo>
                    <a:pt x="190" y="3"/>
                  </a:lnTo>
                  <a:lnTo>
                    <a:pt x="194" y="3"/>
                  </a:lnTo>
                  <a:lnTo>
                    <a:pt x="198" y="3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8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4"/>
                  </a:lnTo>
                  <a:lnTo>
                    <a:pt x="226" y="5"/>
                  </a:lnTo>
                  <a:lnTo>
                    <a:pt x="226" y="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10"/>
            <p:cNvSpPr/>
            <p:nvPr/>
          </p:nvSpPr>
          <p:spPr bwMode="auto">
            <a:xfrm>
              <a:off x="5392738" y="3627438"/>
              <a:ext cx="965200" cy="152400"/>
            </a:xfrm>
            <a:custGeom>
              <a:avLst/>
              <a:gdLst>
                <a:gd name="T0" fmla="*/ 37 w 608"/>
                <a:gd name="T1" fmla="*/ 96 h 96"/>
                <a:gd name="T2" fmla="*/ 21 w 608"/>
                <a:gd name="T3" fmla="*/ 91 h 96"/>
                <a:gd name="T4" fmla="*/ 11 w 608"/>
                <a:gd name="T5" fmla="*/ 83 h 96"/>
                <a:gd name="T6" fmla="*/ 1 w 608"/>
                <a:gd name="T7" fmla="*/ 77 h 96"/>
                <a:gd name="T8" fmla="*/ 0 w 608"/>
                <a:gd name="T9" fmla="*/ 74 h 96"/>
                <a:gd name="T10" fmla="*/ 3 w 608"/>
                <a:gd name="T11" fmla="*/ 73 h 96"/>
                <a:gd name="T12" fmla="*/ 8 w 608"/>
                <a:gd name="T13" fmla="*/ 73 h 96"/>
                <a:gd name="T14" fmla="*/ 17 w 608"/>
                <a:gd name="T15" fmla="*/ 71 h 96"/>
                <a:gd name="T16" fmla="*/ 30 w 608"/>
                <a:gd name="T17" fmla="*/ 70 h 96"/>
                <a:gd name="T18" fmla="*/ 49 w 608"/>
                <a:gd name="T19" fmla="*/ 69 h 96"/>
                <a:gd name="T20" fmla="*/ 70 w 608"/>
                <a:gd name="T21" fmla="*/ 66 h 96"/>
                <a:gd name="T22" fmla="*/ 95 w 608"/>
                <a:gd name="T23" fmla="*/ 62 h 96"/>
                <a:gd name="T24" fmla="*/ 124 w 608"/>
                <a:gd name="T25" fmla="*/ 58 h 96"/>
                <a:gd name="T26" fmla="*/ 157 w 608"/>
                <a:gd name="T27" fmla="*/ 54 h 96"/>
                <a:gd name="T28" fmla="*/ 192 w 608"/>
                <a:gd name="T29" fmla="*/ 48 h 96"/>
                <a:gd name="T30" fmla="*/ 232 w 608"/>
                <a:gd name="T31" fmla="*/ 42 h 96"/>
                <a:gd name="T32" fmla="*/ 273 w 608"/>
                <a:gd name="T33" fmla="*/ 35 h 96"/>
                <a:gd name="T34" fmla="*/ 312 w 608"/>
                <a:gd name="T35" fmla="*/ 28 h 96"/>
                <a:gd name="T36" fmla="*/ 346 w 608"/>
                <a:gd name="T37" fmla="*/ 23 h 96"/>
                <a:gd name="T38" fmla="*/ 378 w 608"/>
                <a:gd name="T39" fmla="*/ 19 h 96"/>
                <a:gd name="T40" fmla="*/ 406 w 608"/>
                <a:gd name="T41" fmla="*/ 13 h 96"/>
                <a:gd name="T42" fmla="*/ 437 w 608"/>
                <a:gd name="T43" fmla="*/ 9 h 96"/>
                <a:gd name="T44" fmla="*/ 478 w 608"/>
                <a:gd name="T45" fmla="*/ 4 h 96"/>
                <a:gd name="T46" fmla="*/ 511 w 608"/>
                <a:gd name="T47" fmla="*/ 2 h 96"/>
                <a:gd name="T48" fmla="*/ 537 w 608"/>
                <a:gd name="T49" fmla="*/ 0 h 96"/>
                <a:gd name="T50" fmla="*/ 558 w 608"/>
                <a:gd name="T51" fmla="*/ 3 h 96"/>
                <a:gd name="T52" fmla="*/ 574 w 608"/>
                <a:gd name="T53" fmla="*/ 8 h 96"/>
                <a:gd name="T54" fmla="*/ 587 w 608"/>
                <a:gd name="T55" fmla="*/ 13 h 96"/>
                <a:gd name="T56" fmla="*/ 597 w 608"/>
                <a:gd name="T57" fmla="*/ 19 h 96"/>
                <a:gd name="T58" fmla="*/ 606 w 608"/>
                <a:gd name="T59" fmla="*/ 29 h 96"/>
                <a:gd name="T60" fmla="*/ 608 w 608"/>
                <a:gd name="T61" fmla="*/ 35 h 96"/>
                <a:gd name="T62" fmla="*/ 602 w 608"/>
                <a:gd name="T63" fmla="*/ 37 h 96"/>
                <a:gd name="T64" fmla="*/ 589 w 608"/>
                <a:gd name="T65" fmla="*/ 40 h 96"/>
                <a:gd name="T66" fmla="*/ 569 w 608"/>
                <a:gd name="T67" fmla="*/ 40 h 96"/>
                <a:gd name="T68" fmla="*/ 543 w 608"/>
                <a:gd name="T69" fmla="*/ 40 h 96"/>
                <a:gd name="T70" fmla="*/ 510 w 608"/>
                <a:gd name="T71" fmla="*/ 40 h 96"/>
                <a:gd name="T72" fmla="*/ 435 w 608"/>
                <a:gd name="T73" fmla="*/ 41 h 96"/>
                <a:gd name="T74" fmla="*/ 360 w 608"/>
                <a:gd name="T75" fmla="*/ 46 h 96"/>
                <a:gd name="T76" fmla="*/ 262 w 608"/>
                <a:gd name="T77" fmla="*/ 61 h 96"/>
                <a:gd name="T78" fmla="*/ 198 w 608"/>
                <a:gd name="T79" fmla="*/ 71 h 96"/>
                <a:gd name="T80" fmla="*/ 142 w 608"/>
                <a:gd name="T81" fmla="*/ 81 h 96"/>
                <a:gd name="T82" fmla="*/ 99 w 608"/>
                <a:gd name="T83" fmla="*/ 91 h 96"/>
                <a:gd name="T84" fmla="*/ 65 w 608"/>
                <a:gd name="T85" fmla="*/ 96 h 96"/>
                <a:gd name="T86" fmla="*/ 49 w 608"/>
                <a:gd name="T8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8" h="96">
                  <a:moveTo>
                    <a:pt x="49" y="96"/>
                  </a:moveTo>
                  <a:lnTo>
                    <a:pt x="42" y="96"/>
                  </a:lnTo>
                  <a:lnTo>
                    <a:pt x="37" y="96"/>
                  </a:lnTo>
                  <a:lnTo>
                    <a:pt x="30" y="95"/>
                  </a:lnTo>
                  <a:lnTo>
                    <a:pt x="25" y="94"/>
                  </a:lnTo>
                  <a:lnTo>
                    <a:pt x="21" y="91"/>
                  </a:lnTo>
                  <a:lnTo>
                    <a:pt x="17" y="88"/>
                  </a:lnTo>
                  <a:lnTo>
                    <a:pt x="13" y="87"/>
                  </a:lnTo>
                  <a:lnTo>
                    <a:pt x="11" y="83"/>
                  </a:lnTo>
                  <a:lnTo>
                    <a:pt x="7" y="81"/>
                  </a:lnTo>
                  <a:lnTo>
                    <a:pt x="4" y="79"/>
                  </a:lnTo>
                  <a:lnTo>
                    <a:pt x="1" y="77"/>
                  </a:lnTo>
                  <a:lnTo>
                    <a:pt x="0" y="7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73"/>
                  </a:lnTo>
                  <a:lnTo>
                    <a:pt x="3" y="73"/>
                  </a:lnTo>
                  <a:lnTo>
                    <a:pt x="3" y="73"/>
                  </a:lnTo>
                  <a:lnTo>
                    <a:pt x="4" y="73"/>
                  </a:lnTo>
                  <a:lnTo>
                    <a:pt x="7" y="73"/>
                  </a:lnTo>
                  <a:lnTo>
                    <a:pt x="8" y="73"/>
                  </a:lnTo>
                  <a:lnTo>
                    <a:pt x="11" y="73"/>
                  </a:lnTo>
                  <a:lnTo>
                    <a:pt x="15" y="73"/>
                  </a:lnTo>
                  <a:lnTo>
                    <a:pt x="17" y="71"/>
                  </a:lnTo>
                  <a:lnTo>
                    <a:pt x="21" y="71"/>
                  </a:lnTo>
                  <a:lnTo>
                    <a:pt x="26" y="71"/>
                  </a:lnTo>
                  <a:lnTo>
                    <a:pt x="30" y="70"/>
                  </a:lnTo>
                  <a:lnTo>
                    <a:pt x="37" y="70"/>
                  </a:lnTo>
                  <a:lnTo>
                    <a:pt x="42" y="69"/>
                  </a:lnTo>
                  <a:lnTo>
                    <a:pt x="49" y="69"/>
                  </a:lnTo>
                  <a:lnTo>
                    <a:pt x="55" y="67"/>
                  </a:lnTo>
                  <a:lnTo>
                    <a:pt x="62" y="66"/>
                  </a:lnTo>
                  <a:lnTo>
                    <a:pt x="70" y="66"/>
                  </a:lnTo>
                  <a:lnTo>
                    <a:pt x="78" y="65"/>
                  </a:lnTo>
                  <a:lnTo>
                    <a:pt x="86" y="63"/>
                  </a:lnTo>
                  <a:lnTo>
                    <a:pt x="95" y="62"/>
                  </a:lnTo>
                  <a:lnTo>
                    <a:pt x="104" y="61"/>
                  </a:lnTo>
                  <a:lnTo>
                    <a:pt x="113" y="60"/>
                  </a:lnTo>
                  <a:lnTo>
                    <a:pt x="124" y="58"/>
                  </a:lnTo>
                  <a:lnTo>
                    <a:pt x="134" y="57"/>
                  </a:lnTo>
                  <a:lnTo>
                    <a:pt x="145" y="56"/>
                  </a:lnTo>
                  <a:lnTo>
                    <a:pt x="157" y="54"/>
                  </a:lnTo>
                  <a:lnTo>
                    <a:pt x="169" y="52"/>
                  </a:lnTo>
                  <a:lnTo>
                    <a:pt x="181" y="50"/>
                  </a:lnTo>
                  <a:lnTo>
                    <a:pt x="192" y="48"/>
                  </a:lnTo>
                  <a:lnTo>
                    <a:pt x="206" y="46"/>
                  </a:lnTo>
                  <a:lnTo>
                    <a:pt x="219" y="44"/>
                  </a:lnTo>
                  <a:lnTo>
                    <a:pt x="232" y="42"/>
                  </a:lnTo>
                  <a:lnTo>
                    <a:pt x="246" y="40"/>
                  </a:lnTo>
                  <a:lnTo>
                    <a:pt x="259" y="37"/>
                  </a:lnTo>
                  <a:lnTo>
                    <a:pt x="273" y="35"/>
                  </a:lnTo>
                  <a:lnTo>
                    <a:pt x="286" y="32"/>
                  </a:lnTo>
                  <a:lnTo>
                    <a:pt x="299" y="31"/>
                  </a:lnTo>
                  <a:lnTo>
                    <a:pt x="312" y="28"/>
                  </a:lnTo>
                  <a:lnTo>
                    <a:pt x="324" y="27"/>
                  </a:lnTo>
                  <a:lnTo>
                    <a:pt x="336" y="25"/>
                  </a:lnTo>
                  <a:lnTo>
                    <a:pt x="346" y="23"/>
                  </a:lnTo>
                  <a:lnTo>
                    <a:pt x="357" y="21"/>
                  </a:lnTo>
                  <a:lnTo>
                    <a:pt x="367" y="20"/>
                  </a:lnTo>
                  <a:lnTo>
                    <a:pt x="378" y="19"/>
                  </a:lnTo>
                  <a:lnTo>
                    <a:pt x="387" y="16"/>
                  </a:lnTo>
                  <a:lnTo>
                    <a:pt x="396" y="15"/>
                  </a:lnTo>
                  <a:lnTo>
                    <a:pt x="406" y="13"/>
                  </a:lnTo>
                  <a:lnTo>
                    <a:pt x="414" y="12"/>
                  </a:lnTo>
                  <a:lnTo>
                    <a:pt x="421" y="11"/>
                  </a:lnTo>
                  <a:lnTo>
                    <a:pt x="437" y="9"/>
                  </a:lnTo>
                  <a:lnTo>
                    <a:pt x="452" y="7"/>
                  </a:lnTo>
                  <a:lnTo>
                    <a:pt x="465" y="6"/>
                  </a:lnTo>
                  <a:lnTo>
                    <a:pt x="478" y="4"/>
                  </a:lnTo>
                  <a:lnTo>
                    <a:pt x="490" y="3"/>
                  </a:lnTo>
                  <a:lnTo>
                    <a:pt x="500" y="3"/>
                  </a:lnTo>
                  <a:lnTo>
                    <a:pt x="511" y="2"/>
                  </a:lnTo>
                  <a:lnTo>
                    <a:pt x="520" y="0"/>
                  </a:lnTo>
                  <a:lnTo>
                    <a:pt x="529" y="0"/>
                  </a:lnTo>
                  <a:lnTo>
                    <a:pt x="537" y="0"/>
                  </a:lnTo>
                  <a:lnTo>
                    <a:pt x="544" y="2"/>
                  </a:lnTo>
                  <a:lnTo>
                    <a:pt x="552" y="3"/>
                  </a:lnTo>
                  <a:lnTo>
                    <a:pt x="558" y="3"/>
                  </a:lnTo>
                  <a:lnTo>
                    <a:pt x="564" y="4"/>
                  </a:lnTo>
                  <a:lnTo>
                    <a:pt x="570" y="7"/>
                  </a:lnTo>
                  <a:lnTo>
                    <a:pt x="574" y="8"/>
                  </a:lnTo>
                  <a:lnTo>
                    <a:pt x="579" y="9"/>
                  </a:lnTo>
                  <a:lnTo>
                    <a:pt x="583" y="12"/>
                  </a:lnTo>
                  <a:lnTo>
                    <a:pt x="587" y="13"/>
                  </a:lnTo>
                  <a:lnTo>
                    <a:pt x="590" y="16"/>
                  </a:lnTo>
                  <a:lnTo>
                    <a:pt x="594" y="17"/>
                  </a:lnTo>
                  <a:lnTo>
                    <a:pt x="597" y="19"/>
                  </a:lnTo>
                  <a:lnTo>
                    <a:pt x="600" y="21"/>
                  </a:lnTo>
                  <a:lnTo>
                    <a:pt x="604" y="25"/>
                  </a:lnTo>
                  <a:lnTo>
                    <a:pt x="606" y="29"/>
                  </a:lnTo>
                  <a:lnTo>
                    <a:pt x="608" y="32"/>
                  </a:lnTo>
                  <a:lnTo>
                    <a:pt x="608" y="35"/>
                  </a:lnTo>
                  <a:lnTo>
                    <a:pt x="608" y="35"/>
                  </a:lnTo>
                  <a:lnTo>
                    <a:pt x="607" y="36"/>
                  </a:lnTo>
                  <a:lnTo>
                    <a:pt x="604" y="37"/>
                  </a:lnTo>
                  <a:lnTo>
                    <a:pt x="602" y="37"/>
                  </a:lnTo>
                  <a:lnTo>
                    <a:pt x="599" y="38"/>
                  </a:lnTo>
                  <a:lnTo>
                    <a:pt x="594" y="38"/>
                  </a:lnTo>
                  <a:lnTo>
                    <a:pt x="589" y="40"/>
                  </a:lnTo>
                  <a:lnTo>
                    <a:pt x="583" y="40"/>
                  </a:lnTo>
                  <a:lnTo>
                    <a:pt x="577" y="40"/>
                  </a:lnTo>
                  <a:lnTo>
                    <a:pt x="569" y="40"/>
                  </a:lnTo>
                  <a:lnTo>
                    <a:pt x="561" y="40"/>
                  </a:lnTo>
                  <a:lnTo>
                    <a:pt x="553" y="41"/>
                  </a:lnTo>
                  <a:lnTo>
                    <a:pt x="543" y="40"/>
                  </a:lnTo>
                  <a:lnTo>
                    <a:pt x="533" y="40"/>
                  </a:lnTo>
                  <a:lnTo>
                    <a:pt x="521" y="40"/>
                  </a:lnTo>
                  <a:lnTo>
                    <a:pt x="510" y="40"/>
                  </a:lnTo>
                  <a:lnTo>
                    <a:pt x="485" y="40"/>
                  </a:lnTo>
                  <a:lnTo>
                    <a:pt x="460" y="40"/>
                  </a:lnTo>
                  <a:lnTo>
                    <a:pt x="435" y="41"/>
                  </a:lnTo>
                  <a:lnTo>
                    <a:pt x="410" y="42"/>
                  </a:lnTo>
                  <a:lnTo>
                    <a:pt x="385" y="45"/>
                  </a:lnTo>
                  <a:lnTo>
                    <a:pt x="360" y="46"/>
                  </a:lnTo>
                  <a:lnTo>
                    <a:pt x="311" y="53"/>
                  </a:lnTo>
                  <a:lnTo>
                    <a:pt x="286" y="57"/>
                  </a:lnTo>
                  <a:lnTo>
                    <a:pt x="262" y="61"/>
                  </a:lnTo>
                  <a:lnTo>
                    <a:pt x="240" y="63"/>
                  </a:lnTo>
                  <a:lnTo>
                    <a:pt x="217" y="67"/>
                  </a:lnTo>
                  <a:lnTo>
                    <a:pt x="198" y="71"/>
                  </a:lnTo>
                  <a:lnTo>
                    <a:pt x="178" y="75"/>
                  </a:lnTo>
                  <a:lnTo>
                    <a:pt x="159" y="78"/>
                  </a:lnTo>
                  <a:lnTo>
                    <a:pt x="142" y="81"/>
                  </a:lnTo>
                  <a:lnTo>
                    <a:pt x="127" y="85"/>
                  </a:lnTo>
                  <a:lnTo>
                    <a:pt x="112" y="88"/>
                  </a:lnTo>
                  <a:lnTo>
                    <a:pt x="99" y="91"/>
                  </a:lnTo>
                  <a:lnTo>
                    <a:pt x="86" y="92"/>
                  </a:lnTo>
                  <a:lnTo>
                    <a:pt x="75" y="95"/>
                  </a:lnTo>
                  <a:lnTo>
                    <a:pt x="65" y="96"/>
                  </a:lnTo>
                  <a:lnTo>
                    <a:pt x="57" y="96"/>
                  </a:lnTo>
                  <a:lnTo>
                    <a:pt x="49" y="96"/>
                  </a:lnTo>
                  <a:lnTo>
                    <a:pt x="49" y="9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11"/>
            <p:cNvSpPr/>
            <p:nvPr/>
          </p:nvSpPr>
          <p:spPr bwMode="auto">
            <a:xfrm>
              <a:off x="5668963" y="3798888"/>
              <a:ext cx="65088" cy="341313"/>
            </a:xfrm>
            <a:custGeom>
              <a:avLst/>
              <a:gdLst>
                <a:gd name="T0" fmla="*/ 24 w 41"/>
                <a:gd name="T1" fmla="*/ 214 h 215"/>
                <a:gd name="T2" fmla="*/ 20 w 41"/>
                <a:gd name="T3" fmla="*/ 211 h 215"/>
                <a:gd name="T4" fmla="*/ 16 w 41"/>
                <a:gd name="T5" fmla="*/ 204 h 215"/>
                <a:gd name="T6" fmla="*/ 12 w 41"/>
                <a:gd name="T7" fmla="*/ 196 h 215"/>
                <a:gd name="T8" fmla="*/ 8 w 41"/>
                <a:gd name="T9" fmla="*/ 187 h 215"/>
                <a:gd name="T10" fmla="*/ 7 w 41"/>
                <a:gd name="T11" fmla="*/ 177 h 215"/>
                <a:gd name="T12" fmla="*/ 5 w 41"/>
                <a:gd name="T13" fmla="*/ 167 h 215"/>
                <a:gd name="T14" fmla="*/ 7 w 41"/>
                <a:gd name="T15" fmla="*/ 153 h 215"/>
                <a:gd name="T16" fmla="*/ 9 w 41"/>
                <a:gd name="T17" fmla="*/ 141 h 215"/>
                <a:gd name="T18" fmla="*/ 9 w 41"/>
                <a:gd name="T19" fmla="*/ 128 h 215"/>
                <a:gd name="T20" fmla="*/ 9 w 41"/>
                <a:gd name="T21" fmla="*/ 112 h 215"/>
                <a:gd name="T22" fmla="*/ 9 w 41"/>
                <a:gd name="T23" fmla="*/ 95 h 215"/>
                <a:gd name="T24" fmla="*/ 9 w 41"/>
                <a:gd name="T25" fmla="*/ 70 h 215"/>
                <a:gd name="T26" fmla="*/ 8 w 41"/>
                <a:gd name="T27" fmla="*/ 56 h 215"/>
                <a:gd name="T28" fmla="*/ 5 w 41"/>
                <a:gd name="T29" fmla="*/ 41 h 215"/>
                <a:gd name="T30" fmla="*/ 3 w 41"/>
                <a:gd name="T31" fmla="*/ 27 h 215"/>
                <a:gd name="T32" fmla="*/ 1 w 41"/>
                <a:gd name="T33" fmla="*/ 19 h 215"/>
                <a:gd name="T34" fmla="*/ 0 w 41"/>
                <a:gd name="T35" fmla="*/ 12 h 215"/>
                <a:gd name="T36" fmla="*/ 0 w 41"/>
                <a:gd name="T37" fmla="*/ 7 h 215"/>
                <a:gd name="T38" fmla="*/ 1 w 41"/>
                <a:gd name="T39" fmla="*/ 3 h 215"/>
                <a:gd name="T40" fmla="*/ 3 w 41"/>
                <a:gd name="T41" fmla="*/ 0 h 215"/>
                <a:gd name="T42" fmla="*/ 7 w 41"/>
                <a:gd name="T43" fmla="*/ 2 h 215"/>
                <a:gd name="T44" fmla="*/ 16 w 41"/>
                <a:gd name="T45" fmla="*/ 4 h 215"/>
                <a:gd name="T46" fmla="*/ 32 w 41"/>
                <a:gd name="T47" fmla="*/ 7 h 215"/>
                <a:gd name="T48" fmla="*/ 41 w 41"/>
                <a:gd name="T49" fmla="*/ 24 h 215"/>
                <a:gd name="T50" fmla="*/ 41 w 41"/>
                <a:gd name="T51" fmla="*/ 54 h 215"/>
                <a:gd name="T52" fmla="*/ 41 w 41"/>
                <a:gd name="T53" fmla="*/ 82 h 215"/>
                <a:gd name="T54" fmla="*/ 41 w 41"/>
                <a:gd name="T55" fmla="*/ 107 h 215"/>
                <a:gd name="T56" fmla="*/ 41 w 41"/>
                <a:gd name="T57" fmla="*/ 129 h 215"/>
                <a:gd name="T58" fmla="*/ 39 w 41"/>
                <a:gd name="T59" fmla="*/ 146 h 215"/>
                <a:gd name="T60" fmla="*/ 39 w 41"/>
                <a:gd name="T61" fmla="*/ 162 h 215"/>
                <a:gd name="T62" fmla="*/ 38 w 41"/>
                <a:gd name="T63" fmla="*/ 174 h 215"/>
                <a:gd name="T64" fmla="*/ 37 w 41"/>
                <a:gd name="T65" fmla="*/ 187 h 215"/>
                <a:gd name="T66" fmla="*/ 34 w 41"/>
                <a:gd name="T67" fmla="*/ 200 h 215"/>
                <a:gd name="T68" fmla="*/ 32 w 41"/>
                <a:gd name="T69" fmla="*/ 210 h 215"/>
                <a:gd name="T70" fmla="*/ 28 w 41"/>
                <a:gd name="T71" fmla="*/ 215 h 215"/>
                <a:gd name="T72" fmla="*/ 25 w 41"/>
                <a:gd name="T73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215">
                  <a:moveTo>
                    <a:pt x="25" y="215"/>
                  </a:moveTo>
                  <a:lnTo>
                    <a:pt x="24" y="214"/>
                  </a:lnTo>
                  <a:lnTo>
                    <a:pt x="21" y="212"/>
                  </a:lnTo>
                  <a:lnTo>
                    <a:pt x="20" y="211"/>
                  </a:lnTo>
                  <a:lnTo>
                    <a:pt x="17" y="207"/>
                  </a:lnTo>
                  <a:lnTo>
                    <a:pt x="16" y="204"/>
                  </a:lnTo>
                  <a:lnTo>
                    <a:pt x="13" y="200"/>
                  </a:lnTo>
                  <a:lnTo>
                    <a:pt x="12" y="196"/>
                  </a:lnTo>
                  <a:lnTo>
                    <a:pt x="9" y="192"/>
                  </a:lnTo>
                  <a:lnTo>
                    <a:pt x="8" y="187"/>
                  </a:lnTo>
                  <a:lnTo>
                    <a:pt x="7" y="182"/>
                  </a:lnTo>
                  <a:lnTo>
                    <a:pt x="7" y="177"/>
                  </a:lnTo>
                  <a:lnTo>
                    <a:pt x="5" y="173"/>
                  </a:lnTo>
                  <a:lnTo>
                    <a:pt x="5" y="167"/>
                  </a:lnTo>
                  <a:lnTo>
                    <a:pt x="5" y="162"/>
                  </a:lnTo>
                  <a:lnTo>
                    <a:pt x="7" y="153"/>
                  </a:lnTo>
                  <a:lnTo>
                    <a:pt x="8" y="148"/>
                  </a:lnTo>
                  <a:lnTo>
                    <a:pt x="9" y="141"/>
                  </a:lnTo>
                  <a:lnTo>
                    <a:pt x="9" y="135"/>
                  </a:lnTo>
                  <a:lnTo>
                    <a:pt x="9" y="128"/>
                  </a:lnTo>
                  <a:lnTo>
                    <a:pt x="9" y="120"/>
                  </a:lnTo>
                  <a:lnTo>
                    <a:pt x="9" y="112"/>
                  </a:lnTo>
                  <a:lnTo>
                    <a:pt x="9" y="104"/>
                  </a:lnTo>
                  <a:lnTo>
                    <a:pt x="9" y="95"/>
                  </a:lnTo>
                  <a:lnTo>
                    <a:pt x="9" y="78"/>
                  </a:lnTo>
                  <a:lnTo>
                    <a:pt x="9" y="70"/>
                  </a:lnTo>
                  <a:lnTo>
                    <a:pt x="8" y="62"/>
                  </a:lnTo>
                  <a:lnTo>
                    <a:pt x="8" y="56"/>
                  </a:lnTo>
                  <a:lnTo>
                    <a:pt x="7" y="48"/>
                  </a:lnTo>
                  <a:lnTo>
                    <a:pt x="5" y="41"/>
                  </a:lnTo>
                  <a:lnTo>
                    <a:pt x="5" y="36"/>
                  </a:lnTo>
                  <a:lnTo>
                    <a:pt x="3" y="27"/>
                  </a:lnTo>
                  <a:lnTo>
                    <a:pt x="1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9" y="2"/>
                  </a:lnTo>
                  <a:lnTo>
                    <a:pt x="16" y="4"/>
                  </a:lnTo>
                  <a:lnTo>
                    <a:pt x="24" y="6"/>
                  </a:lnTo>
                  <a:lnTo>
                    <a:pt x="32" y="7"/>
                  </a:lnTo>
                  <a:lnTo>
                    <a:pt x="41" y="7"/>
                  </a:lnTo>
                  <a:lnTo>
                    <a:pt x="41" y="24"/>
                  </a:lnTo>
                  <a:lnTo>
                    <a:pt x="41" y="40"/>
                  </a:lnTo>
                  <a:lnTo>
                    <a:pt x="41" y="54"/>
                  </a:lnTo>
                  <a:lnTo>
                    <a:pt x="41" y="69"/>
                  </a:lnTo>
                  <a:lnTo>
                    <a:pt x="41" y="82"/>
                  </a:lnTo>
                  <a:lnTo>
                    <a:pt x="41" y="95"/>
                  </a:lnTo>
                  <a:lnTo>
                    <a:pt x="41" y="107"/>
                  </a:lnTo>
                  <a:lnTo>
                    <a:pt x="41" y="119"/>
                  </a:lnTo>
                  <a:lnTo>
                    <a:pt x="41" y="129"/>
                  </a:lnTo>
                  <a:lnTo>
                    <a:pt x="41" y="138"/>
                  </a:lnTo>
                  <a:lnTo>
                    <a:pt x="39" y="146"/>
                  </a:lnTo>
                  <a:lnTo>
                    <a:pt x="39" y="156"/>
                  </a:lnTo>
                  <a:lnTo>
                    <a:pt x="39" y="162"/>
                  </a:lnTo>
                  <a:lnTo>
                    <a:pt x="39" y="169"/>
                  </a:lnTo>
                  <a:lnTo>
                    <a:pt x="38" y="174"/>
                  </a:lnTo>
                  <a:lnTo>
                    <a:pt x="38" y="179"/>
                  </a:lnTo>
                  <a:lnTo>
                    <a:pt x="37" y="187"/>
                  </a:lnTo>
                  <a:lnTo>
                    <a:pt x="35" y="195"/>
                  </a:lnTo>
                  <a:lnTo>
                    <a:pt x="34" y="200"/>
                  </a:lnTo>
                  <a:lnTo>
                    <a:pt x="33" y="206"/>
                  </a:lnTo>
                  <a:lnTo>
                    <a:pt x="32" y="210"/>
                  </a:lnTo>
                  <a:lnTo>
                    <a:pt x="29" y="214"/>
                  </a:lnTo>
                  <a:lnTo>
                    <a:pt x="28" y="215"/>
                  </a:lnTo>
                  <a:lnTo>
                    <a:pt x="25" y="215"/>
                  </a:lnTo>
                  <a:lnTo>
                    <a:pt x="25" y="21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712"/>
            <p:cNvSpPr/>
            <p:nvPr/>
          </p:nvSpPr>
          <p:spPr bwMode="auto">
            <a:xfrm>
              <a:off x="5538788" y="3871913"/>
              <a:ext cx="368300" cy="465138"/>
            </a:xfrm>
            <a:custGeom>
              <a:avLst/>
              <a:gdLst>
                <a:gd name="T0" fmla="*/ 121 w 232"/>
                <a:gd name="T1" fmla="*/ 243 h 293"/>
                <a:gd name="T2" fmla="*/ 103 w 232"/>
                <a:gd name="T3" fmla="*/ 254 h 293"/>
                <a:gd name="T4" fmla="*/ 71 w 232"/>
                <a:gd name="T5" fmla="*/ 269 h 293"/>
                <a:gd name="T6" fmla="*/ 45 w 232"/>
                <a:gd name="T7" fmla="*/ 281 h 293"/>
                <a:gd name="T8" fmla="*/ 35 w 232"/>
                <a:gd name="T9" fmla="*/ 285 h 293"/>
                <a:gd name="T10" fmla="*/ 25 w 232"/>
                <a:gd name="T11" fmla="*/ 287 h 293"/>
                <a:gd name="T12" fmla="*/ 19 w 232"/>
                <a:gd name="T13" fmla="*/ 290 h 293"/>
                <a:gd name="T14" fmla="*/ 12 w 232"/>
                <a:gd name="T15" fmla="*/ 291 h 293"/>
                <a:gd name="T16" fmla="*/ 6 w 232"/>
                <a:gd name="T17" fmla="*/ 293 h 293"/>
                <a:gd name="T18" fmla="*/ 2 w 232"/>
                <a:gd name="T19" fmla="*/ 291 h 293"/>
                <a:gd name="T20" fmla="*/ 2 w 232"/>
                <a:gd name="T21" fmla="*/ 290 h 293"/>
                <a:gd name="T22" fmla="*/ 4 w 232"/>
                <a:gd name="T23" fmla="*/ 287 h 293"/>
                <a:gd name="T24" fmla="*/ 8 w 232"/>
                <a:gd name="T25" fmla="*/ 283 h 293"/>
                <a:gd name="T26" fmla="*/ 15 w 232"/>
                <a:gd name="T27" fmla="*/ 279 h 293"/>
                <a:gd name="T28" fmla="*/ 24 w 232"/>
                <a:gd name="T29" fmla="*/ 273 h 293"/>
                <a:gd name="T30" fmla="*/ 35 w 232"/>
                <a:gd name="T31" fmla="*/ 266 h 293"/>
                <a:gd name="T32" fmla="*/ 48 w 232"/>
                <a:gd name="T33" fmla="*/ 258 h 293"/>
                <a:gd name="T34" fmla="*/ 63 w 232"/>
                <a:gd name="T35" fmla="*/ 250 h 293"/>
                <a:gd name="T36" fmla="*/ 79 w 232"/>
                <a:gd name="T37" fmla="*/ 240 h 293"/>
                <a:gd name="T38" fmla="*/ 94 w 232"/>
                <a:gd name="T39" fmla="*/ 229 h 293"/>
                <a:gd name="T40" fmla="*/ 107 w 232"/>
                <a:gd name="T41" fmla="*/ 220 h 293"/>
                <a:gd name="T42" fmla="*/ 117 w 232"/>
                <a:gd name="T43" fmla="*/ 210 h 293"/>
                <a:gd name="T44" fmla="*/ 128 w 232"/>
                <a:gd name="T45" fmla="*/ 199 h 293"/>
                <a:gd name="T46" fmla="*/ 137 w 232"/>
                <a:gd name="T47" fmla="*/ 189 h 293"/>
                <a:gd name="T48" fmla="*/ 152 w 232"/>
                <a:gd name="T49" fmla="*/ 166 h 293"/>
                <a:gd name="T50" fmla="*/ 162 w 232"/>
                <a:gd name="T51" fmla="*/ 145 h 293"/>
                <a:gd name="T52" fmla="*/ 170 w 232"/>
                <a:gd name="T53" fmla="*/ 123 h 293"/>
                <a:gd name="T54" fmla="*/ 178 w 232"/>
                <a:gd name="T55" fmla="*/ 99 h 293"/>
                <a:gd name="T56" fmla="*/ 182 w 232"/>
                <a:gd name="T57" fmla="*/ 75 h 293"/>
                <a:gd name="T58" fmla="*/ 183 w 232"/>
                <a:gd name="T59" fmla="*/ 54 h 293"/>
                <a:gd name="T60" fmla="*/ 185 w 232"/>
                <a:gd name="T61" fmla="*/ 39 h 293"/>
                <a:gd name="T62" fmla="*/ 183 w 232"/>
                <a:gd name="T63" fmla="*/ 27 h 293"/>
                <a:gd name="T64" fmla="*/ 182 w 232"/>
                <a:gd name="T65" fmla="*/ 21 h 293"/>
                <a:gd name="T66" fmla="*/ 179 w 232"/>
                <a:gd name="T67" fmla="*/ 17 h 293"/>
                <a:gd name="T68" fmla="*/ 178 w 232"/>
                <a:gd name="T69" fmla="*/ 13 h 293"/>
                <a:gd name="T70" fmla="*/ 178 w 232"/>
                <a:gd name="T71" fmla="*/ 10 h 293"/>
                <a:gd name="T72" fmla="*/ 182 w 232"/>
                <a:gd name="T73" fmla="*/ 3 h 293"/>
                <a:gd name="T74" fmla="*/ 190 w 232"/>
                <a:gd name="T75" fmla="*/ 0 h 293"/>
                <a:gd name="T76" fmla="*/ 202 w 232"/>
                <a:gd name="T77" fmla="*/ 2 h 293"/>
                <a:gd name="T78" fmla="*/ 215 w 232"/>
                <a:gd name="T79" fmla="*/ 6 h 293"/>
                <a:gd name="T80" fmla="*/ 224 w 232"/>
                <a:gd name="T81" fmla="*/ 10 h 293"/>
                <a:gd name="T82" fmla="*/ 228 w 232"/>
                <a:gd name="T83" fmla="*/ 15 h 293"/>
                <a:gd name="T84" fmla="*/ 232 w 232"/>
                <a:gd name="T85" fmla="*/ 20 h 293"/>
                <a:gd name="T86" fmla="*/ 232 w 232"/>
                <a:gd name="T87" fmla="*/ 25 h 293"/>
                <a:gd name="T88" fmla="*/ 231 w 232"/>
                <a:gd name="T89" fmla="*/ 32 h 293"/>
                <a:gd name="T90" fmla="*/ 228 w 232"/>
                <a:gd name="T91" fmla="*/ 41 h 293"/>
                <a:gd name="T92" fmla="*/ 225 w 232"/>
                <a:gd name="T93" fmla="*/ 54 h 293"/>
                <a:gd name="T94" fmla="*/ 223 w 232"/>
                <a:gd name="T95" fmla="*/ 71 h 293"/>
                <a:gd name="T96" fmla="*/ 219 w 232"/>
                <a:gd name="T97" fmla="*/ 91 h 293"/>
                <a:gd name="T98" fmla="*/ 214 w 232"/>
                <a:gd name="T99" fmla="*/ 114 h 293"/>
                <a:gd name="T100" fmla="*/ 206 w 232"/>
                <a:gd name="T101" fmla="*/ 135 h 293"/>
                <a:gd name="T102" fmla="*/ 195 w 232"/>
                <a:gd name="T103" fmla="*/ 156 h 293"/>
                <a:gd name="T104" fmla="*/ 185 w 232"/>
                <a:gd name="T105" fmla="*/ 177 h 293"/>
                <a:gd name="T106" fmla="*/ 170 w 232"/>
                <a:gd name="T107" fmla="*/ 197 h 293"/>
                <a:gd name="T108" fmla="*/ 156 w 232"/>
                <a:gd name="T109" fmla="*/ 215 h 293"/>
                <a:gd name="T110" fmla="*/ 139 w 232"/>
                <a:gd name="T111" fmla="*/ 229 h 293"/>
                <a:gd name="T112" fmla="*/ 131 w 232"/>
                <a:gd name="T113" fmla="*/ 23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2" h="293">
                  <a:moveTo>
                    <a:pt x="131" y="237"/>
                  </a:moveTo>
                  <a:lnTo>
                    <a:pt x="121" y="243"/>
                  </a:lnTo>
                  <a:lnTo>
                    <a:pt x="112" y="248"/>
                  </a:lnTo>
                  <a:lnTo>
                    <a:pt x="103" y="254"/>
                  </a:lnTo>
                  <a:lnTo>
                    <a:pt x="92" y="258"/>
                  </a:lnTo>
                  <a:lnTo>
                    <a:pt x="71" y="269"/>
                  </a:lnTo>
                  <a:lnTo>
                    <a:pt x="50" y="279"/>
                  </a:lnTo>
                  <a:lnTo>
                    <a:pt x="45" y="281"/>
                  </a:lnTo>
                  <a:lnTo>
                    <a:pt x="40" y="282"/>
                  </a:lnTo>
                  <a:lnTo>
                    <a:pt x="35" y="285"/>
                  </a:lnTo>
                  <a:lnTo>
                    <a:pt x="31" y="286"/>
                  </a:lnTo>
                  <a:lnTo>
                    <a:pt x="25" y="287"/>
                  </a:lnTo>
                  <a:lnTo>
                    <a:pt x="21" y="289"/>
                  </a:lnTo>
                  <a:lnTo>
                    <a:pt x="19" y="290"/>
                  </a:lnTo>
                  <a:lnTo>
                    <a:pt x="15" y="290"/>
                  </a:lnTo>
                  <a:lnTo>
                    <a:pt x="12" y="291"/>
                  </a:lnTo>
                  <a:lnTo>
                    <a:pt x="10" y="291"/>
                  </a:lnTo>
                  <a:lnTo>
                    <a:pt x="6" y="293"/>
                  </a:lnTo>
                  <a:lnTo>
                    <a:pt x="3" y="293"/>
                  </a:lnTo>
                  <a:lnTo>
                    <a:pt x="2" y="291"/>
                  </a:lnTo>
                  <a:lnTo>
                    <a:pt x="0" y="291"/>
                  </a:lnTo>
                  <a:lnTo>
                    <a:pt x="2" y="290"/>
                  </a:lnTo>
                  <a:lnTo>
                    <a:pt x="2" y="289"/>
                  </a:lnTo>
                  <a:lnTo>
                    <a:pt x="4" y="287"/>
                  </a:lnTo>
                  <a:lnTo>
                    <a:pt x="6" y="286"/>
                  </a:lnTo>
                  <a:lnTo>
                    <a:pt x="8" y="283"/>
                  </a:lnTo>
                  <a:lnTo>
                    <a:pt x="11" y="282"/>
                  </a:lnTo>
                  <a:lnTo>
                    <a:pt x="15" y="279"/>
                  </a:lnTo>
                  <a:lnTo>
                    <a:pt x="19" y="276"/>
                  </a:lnTo>
                  <a:lnTo>
                    <a:pt x="24" y="273"/>
                  </a:lnTo>
                  <a:lnTo>
                    <a:pt x="29" y="270"/>
                  </a:lnTo>
                  <a:lnTo>
                    <a:pt x="35" y="266"/>
                  </a:lnTo>
                  <a:lnTo>
                    <a:pt x="41" y="262"/>
                  </a:lnTo>
                  <a:lnTo>
                    <a:pt x="48" y="258"/>
                  </a:lnTo>
                  <a:lnTo>
                    <a:pt x="56" y="254"/>
                  </a:lnTo>
                  <a:lnTo>
                    <a:pt x="63" y="250"/>
                  </a:lnTo>
                  <a:lnTo>
                    <a:pt x="71" y="245"/>
                  </a:lnTo>
                  <a:lnTo>
                    <a:pt x="79" y="240"/>
                  </a:lnTo>
                  <a:lnTo>
                    <a:pt x="86" y="235"/>
                  </a:lnTo>
                  <a:lnTo>
                    <a:pt x="94" y="229"/>
                  </a:lnTo>
                  <a:lnTo>
                    <a:pt x="100" y="225"/>
                  </a:lnTo>
                  <a:lnTo>
                    <a:pt x="107" y="220"/>
                  </a:lnTo>
                  <a:lnTo>
                    <a:pt x="112" y="215"/>
                  </a:lnTo>
                  <a:lnTo>
                    <a:pt x="117" y="210"/>
                  </a:lnTo>
                  <a:lnTo>
                    <a:pt x="123" y="204"/>
                  </a:lnTo>
                  <a:lnTo>
                    <a:pt x="128" y="199"/>
                  </a:lnTo>
                  <a:lnTo>
                    <a:pt x="133" y="194"/>
                  </a:lnTo>
                  <a:lnTo>
                    <a:pt x="137" y="189"/>
                  </a:lnTo>
                  <a:lnTo>
                    <a:pt x="145" y="178"/>
                  </a:lnTo>
                  <a:lnTo>
                    <a:pt x="152" y="166"/>
                  </a:lnTo>
                  <a:lnTo>
                    <a:pt x="157" y="156"/>
                  </a:lnTo>
                  <a:lnTo>
                    <a:pt x="162" y="145"/>
                  </a:lnTo>
                  <a:lnTo>
                    <a:pt x="166" y="133"/>
                  </a:lnTo>
                  <a:lnTo>
                    <a:pt x="170" y="123"/>
                  </a:lnTo>
                  <a:lnTo>
                    <a:pt x="174" y="111"/>
                  </a:lnTo>
                  <a:lnTo>
                    <a:pt x="178" y="99"/>
                  </a:lnTo>
                  <a:lnTo>
                    <a:pt x="181" y="87"/>
                  </a:lnTo>
                  <a:lnTo>
                    <a:pt x="182" y="75"/>
                  </a:lnTo>
                  <a:lnTo>
                    <a:pt x="183" y="65"/>
                  </a:lnTo>
                  <a:lnTo>
                    <a:pt x="183" y="54"/>
                  </a:lnTo>
                  <a:lnTo>
                    <a:pt x="185" y="46"/>
                  </a:lnTo>
                  <a:lnTo>
                    <a:pt x="185" y="39"/>
                  </a:lnTo>
                  <a:lnTo>
                    <a:pt x="185" y="32"/>
                  </a:lnTo>
                  <a:lnTo>
                    <a:pt x="183" y="27"/>
                  </a:lnTo>
                  <a:lnTo>
                    <a:pt x="183" y="24"/>
                  </a:lnTo>
                  <a:lnTo>
                    <a:pt x="182" y="21"/>
                  </a:lnTo>
                  <a:lnTo>
                    <a:pt x="181" y="19"/>
                  </a:lnTo>
                  <a:lnTo>
                    <a:pt x="179" y="17"/>
                  </a:lnTo>
                  <a:lnTo>
                    <a:pt x="178" y="15"/>
                  </a:lnTo>
                  <a:lnTo>
                    <a:pt x="178" y="13"/>
                  </a:lnTo>
                  <a:lnTo>
                    <a:pt x="178" y="11"/>
                  </a:lnTo>
                  <a:lnTo>
                    <a:pt x="178" y="10"/>
                  </a:lnTo>
                  <a:lnTo>
                    <a:pt x="179" y="6"/>
                  </a:lnTo>
                  <a:lnTo>
                    <a:pt x="182" y="3"/>
                  </a:lnTo>
                  <a:lnTo>
                    <a:pt x="186" y="2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202" y="2"/>
                  </a:lnTo>
                  <a:lnTo>
                    <a:pt x="208" y="4"/>
                  </a:lnTo>
                  <a:lnTo>
                    <a:pt x="215" y="6"/>
                  </a:lnTo>
                  <a:lnTo>
                    <a:pt x="221" y="8"/>
                  </a:lnTo>
                  <a:lnTo>
                    <a:pt x="224" y="10"/>
                  </a:lnTo>
                  <a:lnTo>
                    <a:pt x="227" y="12"/>
                  </a:lnTo>
                  <a:lnTo>
                    <a:pt x="228" y="15"/>
                  </a:lnTo>
                  <a:lnTo>
                    <a:pt x="231" y="17"/>
                  </a:lnTo>
                  <a:lnTo>
                    <a:pt x="232" y="20"/>
                  </a:lnTo>
                  <a:lnTo>
                    <a:pt x="232" y="23"/>
                  </a:lnTo>
                  <a:lnTo>
                    <a:pt x="232" y="25"/>
                  </a:lnTo>
                  <a:lnTo>
                    <a:pt x="232" y="29"/>
                  </a:lnTo>
                  <a:lnTo>
                    <a:pt x="231" y="32"/>
                  </a:lnTo>
                  <a:lnTo>
                    <a:pt x="229" y="36"/>
                  </a:lnTo>
                  <a:lnTo>
                    <a:pt x="228" y="41"/>
                  </a:lnTo>
                  <a:lnTo>
                    <a:pt x="227" y="48"/>
                  </a:lnTo>
                  <a:lnTo>
                    <a:pt x="225" y="54"/>
                  </a:lnTo>
                  <a:lnTo>
                    <a:pt x="224" y="62"/>
                  </a:lnTo>
                  <a:lnTo>
                    <a:pt x="223" y="71"/>
                  </a:lnTo>
                  <a:lnTo>
                    <a:pt x="221" y="81"/>
                  </a:lnTo>
                  <a:lnTo>
                    <a:pt x="219" y="91"/>
                  </a:lnTo>
                  <a:lnTo>
                    <a:pt x="216" y="102"/>
                  </a:lnTo>
                  <a:lnTo>
                    <a:pt x="214" y="114"/>
                  </a:lnTo>
                  <a:lnTo>
                    <a:pt x="210" y="124"/>
                  </a:lnTo>
                  <a:lnTo>
                    <a:pt x="206" y="135"/>
                  </a:lnTo>
                  <a:lnTo>
                    <a:pt x="200" y="145"/>
                  </a:lnTo>
                  <a:lnTo>
                    <a:pt x="195" y="156"/>
                  </a:lnTo>
                  <a:lnTo>
                    <a:pt x="190" y="166"/>
                  </a:lnTo>
                  <a:lnTo>
                    <a:pt x="185" y="177"/>
                  </a:lnTo>
                  <a:lnTo>
                    <a:pt x="178" y="187"/>
                  </a:lnTo>
                  <a:lnTo>
                    <a:pt x="170" y="197"/>
                  </a:lnTo>
                  <a:lnTo>
                    <a:pt x="164" y="206"/>
                  </a:lnTo>
                  <a:lnTo>
                    <a:pt x="156" y="215"/>
                  </a:lnTo>
                  <a:lnTo>
                    <a:pt x="148" y="223"/>
                  </a:lnTo>
                  <a:lnTo>
                    <a:pt x="139" y="229"/>
                  </a:lnTo>
                  <a:lnTo>
                    <a:pt x="131" y="237"/>
                  </a:lnTo>
                  <a:lnTo>
                    <a:pt x="131" y="23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13"/>
            <p:cNvSpPr/>
            <p:nvPr/>
          </p:nvSpPr>
          <p:spPr bwMode="auto">
            <a:xfrm>
              <a:off x="5889626" y="4116388"/>
              <a:ext cx="230188" cy="217488"/>
            </a:xfrm>
            <a:custGeom>
              <a:avLst/>
              <a:gdLst>
                <a:gd name="T0" fmla="*/ 106 w 145"/>
                <a:gd name="T1" fmla="*/ 52 h 137"/>
                <a:gd name="T2" fmla="*/ 115 w 145"/>
                <a:gd name="T3" fmla="*/ 60 h 137"/>
                <a:gd name="T4" fmla="*/ 123 w 145"/>
                <a:gd name="T5" fmla="*/ 68 h 137"/>
                <a:gd name="T6" fmla="*/ 129 w 145"/>
                <a:gd name="T7" fmla="*/ 74 h 137"/>
                <a:gd name="T8" fmla="*/ 135 w 145"/>
                <a:gd name="T9" fmla="*/ 82 h 137"/>
                <a:gd name="T10" fmla="*/ 140 w 145"/>
                <a:gd name="T11" fmla="*/ 89 h 137"/>
                <a:gd name="T12" fmla="*/ 143 w 145"/>
                <a:gd name="T13" fmla="*/ 95 h 137"/>
                <a:gd name="T14" fmla="*/ 144 w 145"/>
                <a:gd name="T15" fmla="*/ 102 h 137"/>
                <a:gd name="T16" fmla="*/ 145 w 145"/>
                <a:gd name="T17" fmla="*/ 110 h 137"/>
                <a:gd name="T18" fmla="*/ 145 w 145"/>
                <a:gd name="T19" fmla="*/ 115 h 137"/>
                <a:gd name="T20" fmla="*/ 145 w 145"/>
                <a:gd name="T21" fmla="*/ 119 h 137"/>
                <a:gd name="T22" fmla="*/ 145 w 145"/>
                <a:gd name="T23" fmla="*/ 124 h 137"/>
                <a:gd name="T24" fmla="*/ 145 w 145"/>
                <a:gd name="T25" fmla="*/ 127 h 137"/>
                <a:gd name="T26" fmla="*/ 144 w 145"/>
                <a:gd name="T27" fmla="*/ 129 h 137"/>
                <a:gd name="T28" fmla="*/ 144 w 145"/>
                <a:gd name="T29" fmla="*/ 132 h 137"/>
                <a:gd name="T30" fmla="*/ 144 w 145"/>
                <a:gd name="T31" fmla="*/ 135 h 137"/>
                <a:gd name="T32" fmla="*/ 143 w 145"/>
                <a:gd name="T33" fmla="*/ 135 h 137"/>
                <a:gd name="T34" fmla="*/ 140 w 145"/>
                <a:gd name="T35" fmla="*/ 137 h 137"/>
                <a:gd name="T36" fmla="*/ 139 w 145"/>
                <a:gd name="T37" fmla="*/ 137 h 137"/>
                <a:gd name="T38" fmla="*/ 137 w 145"/>
                <a:gd name="T39" fmla="*/ 137 h 137"/>
                <a:gd name="T40" fmla="*/ 135 w 145"/>
                <a:gd name="T41" fmla="*/ 137 h 137"/>
                <a:gd name="T42" fmla="*/ 133 w 145"/>
                <a:gd name="T43" fmla="*/ 137 h 137"/>
                <a:gd name="T44" fmla="*/ 133 w 145"/>
                <a:gd name="T45" fmla="*/ 137 h 137"/>
                <a:gd name="T46" fmla="*/ 131 w 145"/>
                <a:gd name="T47" fmla="*/ 136 h 137"/>
                <a:gd name="T48" fmla="*/ 129 w 145"/>
                <a:gd name="T49" fmla="*/ 133 h 137"/>
                <a:gd name="T50" fmla="*/ 127 w 145"/>
                <a:gd name="T51" fmla="*/ 132 h 137"/>
                <a:gd name="T52" fmla="*/ 124 w 145"/>
                <a:gd name="T53" fmla="*/ 129 h 137"/>
                <a:gd name="T54" fmla="*/ 120 w 145"/>
                <a:gd name="T55" fmla="*/ 125 h 137"/>
                <a:gd name="T56" fmla="*/ 116 w 145"/>
                <a:gd name="T57" fmla="*/ 122 h 137"/>
                <a:gd name="T58" fmla="*/ 112 w 145"/>
                <a:gd name="T59" fmla="*/ 118 h 137"/>
                <a:gd name="T60" fmla="*/ 107 w 145"/>
                <a:gd name="T61" fmla="*/ 114 h 137"/>
                <a:gd name="T62" fmla="*/ 102 w 145"/>
                <a:gd name="T63" fmla="*/ 107 h 137"/>
                <a:gd name="T64" fmla="*/ 97 w 145"/>
                <a:gd name="T65" fmla="*/ 102 h 137"/>
                <a:gd name="T66" fmla="*/ 90 w 145"/>
                <a:gd name="T67" fmla="*/ 95 h 137"/>
                <a:gd name="T68" fmla="*/ 83 w 145"/>
                <a:gd name="T69" fmla="*/ 89 h 137"/>
                <a:gd name="T70" fmla="*/ 76 w 145"/>
                <a:gd name="T71" fmla="*/ 81 h 137"/>
                <a:gd name="T72" fmla="*/ 68 w 145"/>
                <a:gd name="T73" fmla="*/ 73 h 137"/>
                <a:gd name="T74" fmla="*/ 60 w 145"/>
                <a:gd name="T75" fmla="*/ 65 h 137"/>
                <a:gd name="T76" fmla="*/ 52 w 145"/>
                <a:gd name="T77" fmla="*/ 57 h 137"/>
                <a:gd name="T78" fmla="*/ 45 w 145"/>
                <a:gd name="T79" fmla="*/ 50 h 137"/>
                <a:gd name="T80" fmla="*/ 39 w 145"/>
                <a:gd name="T81" fmla="*/ 44 h 137"/>
                <a:gd name="T82" fmla="*/ 32 w 145"/>
                <a:gd name="T83" fmla="*/ 37 h 137"/>
                <a:gd name="T84" fmla="*/ 27 w 145"/>
                <a:gd name="T85" fmla="*/ 32 h 137"/>
                <a:gd name="T86" fmla="*/ 22 w 145"/>
                <a:gd name="T87" fmla="*/ 27 h 137"/>
                <a:gd name="T88" fmla="*/ 18 w 145"/>
                <a:gd name="T89" fmla="*/ 21 h 137"/>
                <a:gd name="T90" fmla="*/ 14 w 145"/>
                <a:gd name="T91" fmla="*/ 17 h 137"/>
                <a:gd name="T92" fmla="*/ 10 w 145"/>
                <a:gd name="T93" fmla="*/ 14 h 137"/>
                <a:gd name="T94" fmla="*/ 7 w 145"/>
                <a:gd name="T95" fmla="*/ 10 h 137"/>
                <a:gd name="T96" fmla="*/ 4 w 145"/>
                <a:gd name="T97" fmla="*/ 7 h 137"/>
                <a:gd name="T98" fmla="*/ 3 w 145"/>
                <a:gd name="T99" fmla="*/ 4 h 137"/>
                <a:gd name="T100" fmla="*/ 2 w 145"/>
                <a:gd name="T101" fmla="*/ 3 h 137"/>
                <a:gd name="T102" fmla="*/ 0 w 145"/>
                <a:gd name="T103" fmla="*/ 0 h 137"/>
                <a:gd name="T104" fmla="*/ 0 w 145"/>
                <a:gd name="T105" fmla="*/ 0 h 137"/>
                <a:gd name="T106" fmla="*/ 18 w 145"/>
                <a:gd name="T107" fmla="*/ 4 h 137"/>
                <a:gd name="T108" fmla="*/ 33 w 145"/>
                <a:gd name="T109" fmla="*/ 11 h 137"/>
                <a:gd name="T110" fmla="*/ 48 w 145"/>
                <a:gd name="T111" fmla="*/ 16 h 137"/>
                <a:gd name="T112" fmla="*/ 62 w 145"/>
                <a:gd name="T113" fmla="*/ 23 h 137"/>
                <a:gd name="T114" fmla="*/ 76 w 145"/>
                <a:gd name="T115" fmla="*/ 29 h 137"/>
                <a:gd name="T116" fmla="*/ 86 w 145"/>
                <a:gd name="T117" fmla="*/ 37 h 137"/>
                <a:gd name="T118" fmla="*/ 97 w 145"/>
                <a:gd name="T119" fmla="*/ 44 h 137"/>
                <a:gd name="T120" fmla="*/ 106 w 145"/>
                <a:gd name="T121" fmla="*/ 52 h 137"/>
                <a:gd name="T122" fmla="*/ 106 w 145"/>
                <a:gd name="T123" fmla="*/ 5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5" h="137">
                  <a:moveTo>
                    <a:pt x="106" y="52"/>
                  </a:moveTo>
                  <a:lnTo>
                    <a:pt x="115" y="60"/>
                  </a:lnTo>
                  <a:lnTo>
                    <a:pt x="123" y="68"/>
                  </a:lnTo>
                  <a:lnTo>
                    <a:pt x="129" y="74"/>
                  </a:lnTo>
                  <a:lnTo>
                    <a:pt x="135" y="82"/>
                  </a:lnTo>
                  <a:lnTo>
                    <a:pt x="140" y="89"/>
                  </a:lnTo>
                  <a:lnTo>
                    <a:pt x="143" y="95"/>
                  </a:lnTo>
                  <a:lnTo>
                    <a:pt x="144" y="102"/>
                  </a:lnTo>
                  <a:lnTo>
                    <a:pt x="145" y="110"/>
                  </a:lnTo>
                  <a:lnTo>
                    <a:pt x="145" y="115"/>
                  </a:lnTo>
                  <a:lnTo>
                    <a:pt x="145" y="119"/>
                  </a:lnTo>
                  <a:lnTo>
                    <a:pt x="145" y="124"/>
                  </a:lnTo>
                  <a:lnTo>
                    <a:pt x="145" y="127"/>
                  </a:lnTo>
                  <a:lnTo>
                    <a:pt x="144" y="129"/>
                  </a:lnTo>
                  <a:lnTo>
                    <a:pt x="144" y="132"/>
                  </a:lnTo>
                  <a:lnTo>
                    <a:pt x="144" y="135"/>
                  </a:lnTo>
                  <a:lnTo>
                    <a:pt x="143" y="135"/>
                  </a:lnTo>
                  <a:lnTo>
                    <a:pt x="140" y="137"/>
                  </a:lnTo>
                  <a:lnTo>
                    <a:pt x="139" y="137"/>
                  </a:lnTo>
                  <a:lnTo>
                    <a:pt x="137" y="137"/>
                  </a:lnTo>
                  <a:lnTo>
                    <a:pt x="135" y="137"/>
                  </a:lnTo>
                  <a:lnTo>
                    <a:pt x="133" y="137"/>
                  </a:lnTo>
                  <a:lnTo>
                    <a:pt x="133" y="137"/>
                  </a:lnTo>
                  <a:lnTo>
                    <a:pt x="131" y="136"/>
                  </a:lnTo>
                  <a:lnTo>
                    <a:pt x="129" y="133"/>
                  </a:lnTo>
                  <a:lnTo>
                    <a:pt x="127" y="132"/>
                  </a:lnTo>
                  <a:lnTo>
                    <a:pt x="124" y="129"/>
                  </a:lnTo>
                  <a:lnTo>
                    <a:pt x="120" y="125"/>
                  </a:lnTo>
                  <a:lnTo>
                    <a:pt x="116" y="122"/>
                  </a:lnTo>
                  <a:lnTo>
                    <a:pt x="112" y="118"/>
                  </a:lnTo>
                  <a:lnTo>
                    <a:pt x="107" y="114"/>
                  </a:lnTo>
                  <a:lnTo>
                    <a:pt x="102" y="107"/>
                  </a:lnTo>
                  <a:lnTo>
                    <a:pt x="97" y="102"/>
                  </a:lnTo>
                  <a:lnTo>
                    <a:pt x="90" y="95"/>
                  </a:lnTo>
                  <a:lnTo>
                    <a:pt x="83" y="89"/>
                  </a:lnTo>
                  <a:lnTo>
                    <a:pt x="76" y="81"/>
                  </a:lnTo>
                  <a:lnTo>
                    <a:pt x="68" y="73"/>
                  </a:lnTo>
                  <a:lnTo>
                    <a:pt x="60" y="65"/>
                  </a:lnTo>
                  <a:lnTo>
                    <a:pt x="52" y="57"/>
                  </a:lnTo>
                  <a:lnTo>
                    <a:pt x="45" y="50"/>
                  </a:lnTo>
                  <a:lnTo>
                    <a:pt x="39" y="44"/>
                  </a:lnTo>
                  <a:lnTo>
                    <a:pt x="32" y="37"/>
                  </a:lnTo>
                  <a:lnTo>
                    <a:pt x="27" y="32"/>
                  </a:lnTo>
                  <a:lnTo>
                    <a:pt x="22" y="27"/>
                  </a:lnTo>
                  <a:lnTo>
                    <a:pt x="18" y="21"/>
                  </a:lnTo>
                  <a:lnTo>
                    <a:pt x="14" y="17"/>
                  </a:lnTo>
                  <a:lnTo>
                    <a:pt x="10" y="14"/>
                  </a:lnTo>
                  <a:lnTo>
                    <a:pt x="7" y="10"/>
                  </a:lnTo>
                  <a:lnTo>
                    <a:pt x="4" y="7"/>
                  </a:lnTo>
                  <a:lnTo>
                    <a:pt x="3" y="4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33" y="11"/>
                  </a:lnTo>
                  <a:lnTo>
                    <a:pt x="48" y="16"/>
                  </a:lnTo>
                  <a:lnTo>
                    <a:pt x="62" y="23"/>
                  </a:lnTo>
                  <a:lnTo>
                    <a:pt x="76" y="29"/>
                  </a:lnTo>
                  <a:lnTo>
                    <a:pt x="86" y="37"/>
                  </a:lnTo>
                  <a:lnTo>
                    <a:pt x="97" y="44"/>
                  </a:lnTo>
                  <a:lnTo>
                    <a:pt x="106" y="52"/>
                  </a:lnTo>
                  <a:lnTo>
                    <a:pt x="106" y="5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714"/>
            <p:cNvSpPr/>
            <p:nvPr/>
          </p:nvSpPr>
          <p:spPr bwMode="auto">
            <a:xfrm>
              <a:off x="5700713" y="3759200"/>
              <a:ext cx="393700" cy="368300"/>
            </a:xfrm>
            <a:custGeom>
              <a:avLst/>
              <a:gdLst>
                <a:gd name="T0" fmla="*/ 197 w 248"/>
                <a:gd name="T1" fmla="*/ 3 h 232"/>
                <a:gd name="T2" fmla="*/ 208 w 248"/>
                <a:gd name="T3" fmla="*/ 8 h 232"/>
                <a:gd name="T4" fmla="*/ 225 w 248"/>
                <a:gd name="T5" fmla="*/ 16 h 232"/>
                <a:gd name="T6" fmla="*/ 239 w 248"/>
                <a:gd name="T7" fmla="*/ 27 h 232"/>
                <a:gd name="T8" fmla="*/ 247 w 248"/>
                <a:gd name="T9" fmla="*/ 34 h 232"/>
                <a:gd name="T10" fmla="*/ 248 w 248"/>
                <a:gd name="T11" fmla="*/ 41 h 232"/>
                <a:gd name="T12" fmla="*/ 245 w 248"/>
                <a:gd name="T13" fmla="*/ 46 h 232"/>
                <a:gd name="T14" fmla="*/ 238 w 248"/>
                <a:gd name="T15" fmla="*/ 53 h 232"/>
                <a:gd name="T16" fmla="*/ 234 w 248"/>
                <a:gd name="T17" fmla="*/ 58 h 232"/>
                <a:gd name="T18" fmla="*/ 231 w 248"/>
                <a:gd name="T19" fmla="*/ 67 h 232"/>
                <a:gd name="T20" fmla="*/ 230 w 248"/>
                <a:gd name="T21" fmla="*/ 82 h 232"/>
                <a:gd name="T22" fmla="*/ 229 w 248"/>
                <a:gd name="T23" fmla="*/ 100 h 232"/>
                <a:gd name="T24" fmla="*/ 227 w 248"/>
                <a:gd name="T25" fmla="*/ 123 h 232"/>
                <a:gd name="T26" fmla="*/ 227 w 248"/>
                <a:gd name="T27" fmla="*/ 149 h 232"/>
                <a:gd name="T28" fmla="*/ 227 w 248"/>
                <a:gd name="T29" fmla="*/ 171 h 232"/>
                <a:gd name="T30" fmla="*/ 226 w 248"/>
                <a:gd name="T31" fmla="*/ 190 h 232"/>
                <a:gd name="T32" fmla="*/ 225 w 248"/>
                <a:gd name="T33" fmla="*/ 203 h 232"/>
                <a:gd name="T34" fmla="*/ 223 w 248"/>
                <a:gd name="T35" fmla="*/ 214 h 232"/>
                <a:gd name="T36" fmla="*/ 221 w 248"/>
                <a:gd name="T37" fmla="*/ 220 h 232"/>
                <a:gd name="T38" fmla="*/ 217 w 248"/>
                <a:gd name="T39" fmla="*/ 229 h 232"/>
                <a:gd name="T40" fmla="*/ 213 w 248"/>
                <a:gd name="T41" fmla="*/ 232 h 232"/>
                <a:gd name="T42" fmla="*/ 210 w 248"/>
                <a:gd name="T43" fmla="*/ 231 h 232"/>
                <a:gd name="T44" fmla="*/ 205 w 248"/>
                <a:gd name="T45" fmla="*/ 224 h 232"/>
                <a:gd name="T46" fmla="*/ 197 w 248"/>
                <a:gd name="T47" fmla="*/ 212 h 232"/>
                <a:gd name="T48" fmla="*/ 191 w 248"/>
                <a:gd name="T49" fmla="*/ 198 h 232"/>
                <a:gd name="T50" fmla="*/ 191 w 248"/>
                <a:gd name="T51" fmla="*/ 183 h 232"/>
                <a:gd name="T52" fmla="*/ 192 w 248"/>
                <a:gd name="T53" fmla="*/ 174 h 232"/>
                <a:gd name="T54" fmla="*/ 193 w 248"/>
                <a:gd name="T55" fmla="*/ 166 h 232"/>
                <a:gd name="T56" fmla="*/ 195 w 248"/>
                <a:gd name="T57" fmla="*/ 153 h 232"/>
                <a:gd name="T58" fmla="*/ 195 w 248"/>
                <a:gd name="T59" fmla="*/ 123 h 232"/>
                <a:gd name="T60" fmla="*/ 195 w 248"/>
                <a:gd name="T61" fmla="*/ 87 h 232"/>
                <a:gd name="T62" fmla="*/ 193 w 248"/>
                <a:gd name="T63" fmla="*/ 59 h 232"/>
                <a:gd name="T64" fmla="*/ 193 w 248"/>
                <a:gd name="T65" fmla="*/ 52 h 232"/>
                <a:gd name="T66" fmla="*/ 192 w 248"/>
                <a:gd name="T67" fmla="*/ 45 h 232"/>
                <a:gd name="T68" fmla="*/ 185 w 248"/>
                <a:gd name="T69" fmla="*/ 37 h 232"/>
                <a:gd name="T70" fmla="*/ 173 w 248"/>
                <a:gd name="T71" fmla="*/ 33 h 232"/>
                <a:gd name="T72" fmla="*/ 156 w 248"/>
                <a:gd name="T73" fmla="*/ 32 h 232"/>
                <a:gd name="T74" fmla="*/ 130 w 248"/>
                <a:gd name="T75" fmla="*/ 34 h 232"/>
                <a:gd name="T76" fmla="*/ 94 w 248"/>
                <a:gd name="T77" fmla="*/ 38 h 232"/>
                <a:gd name="T78" fmla="*/ 54 w 248"/>
                <a:gd name="T79" fmla="*/ 45 h 232"/>
                <a:gd name="T80" fmla="*/ 21 w 248"/>
                <a:gd name="T81" fmla="*/ 49 h 232"/>
                <a:gd name="T82" fmla="*/ 9 w 248"/>
                <a:gd name="T83" fmla="*/ 52 h 232"/>
                <a:gd name="T84" fmla="*/ 0 w 248"/>
                <a:gd name="T85" fmla="*/ 53 h 232"/>
                <a:gd name="T86" fmla="*/ 38 w 248"/>
                <a:gd name="T87" fmla="*/ 27 h 232"/>
                <a:gd name="T88" fmla="*/ 85 w 248"/>
                <a:gd name="T89" fmla="*/ 19 h 232"/>
                <a:gd name="T90" fmla="*/ 123 w 248"/>
                <a:gd name="T91" fmla="*/ 12 h 232"/>
                <a:gd name="T92" fmla="*/ 151 w 248"/>
                <a:gd name="T93" fmla="*/ 8 h 232"/>
                <a:gd name="T94" fmla="*/ 168 w 248"/>
                <a:gd name="T95" fmla="*/ 4 h 232"/>
                <a:gd name="T96" fmla="*/ 179 w 248"/>
                <a:gd name="T97" fmla="*/ 2 h 232"/>
                <a:gd name="T98" fmla="*/ 188 w 248"/>
                <a:gd name="T99" fmla="*/ 0 h 232"/>
                <a:gd name="T100" fmla="*/ 192 w 248"/>
                <a:gd name="T10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8" h="232">
                  <a:moveTo>
                    <a:pt x="192" y="0"/>
                  </a:moveTo>
                  <a:lnTo>
                    <a:pt x="195" y="2"/>
                  </a:lnTo>
                  <a:lnTo>
                    <a:pt x="197" y="3"/>
                  </a:lnTo>
                  <a:lnTo>
                    <a:pt x="200" y="4"/>
                  </a:lnTo>
                  <a:lnTo>
                    <a:pt x="204" y="7"/>
                  </a:lnTo>
                  <a:lnTo>
                    <a:pt x="208" y="8"/>
                  </a:lnTo>
                  <a:lnTo>
                    <a:pt x="213" y="11"/>
                  </a:lnTo>
                  <a:lnTo>
                    <a:pt x="220" y="13"/>
                  </a:lnTo>
                  <a:lnTo>
                    <a:pt x="225" y="16"/>
                  </a:lnTo>
                  <a:lnTo>
                    <a:pt x="231" y="20"/>
                  </a:lnTo>
                  <a:lnTo>
                    <a:pt x="235" y="24"/>
                  </a:lnTo>
                  <a:lnTo>
                    <a:pt x="239" y="27"/>
                  </a:lnTo>
                  <a:lnTo>
                    <a:pt x="243" y="29"/>
                  </a:lnTo>
                  <a:lnTo>
                    <a:pt x="246" y="32"/>
                  </a:lnTo>
                  <a:lnTo>
                    <a:pt x="247" y="34"/>
                  </a:lnTo>
                  <a:lnTo>
                    <a:pt x="248" y="36"/>
                  </a:lnTo>
                  <a:lnTo>
                    <a:pt x="248" y="37"/>
                  </a:lnTo>
                  <a:lnTo>
                    <a:pt x="248" y="41"/>
                  </a:lnTo>
                  <a:lnTo>
                    <a:pt x="247" y="42"/>
                  </a:lnTo>
                  <a:lnTo>
                    <a:pt x="246" y="45"/>
                  </a:lnTo>
                  <a:lnTo>
                    <a:pt x="245" y="46"/>
                  </a:lnTo>
                  <a:lnTo>
                    <a:pt x="243" y="49"/>
                  </a:lnTo>
                  <a:lnTo>
                    <a:pt x="241" y="50"/>
                  </a:lnTo>
                  <a:lnTo>
                    <a:pt x="238" y="53"/>
                  </a:lnTo>
                  <a:lnTo>
                    <a:pt x="237" y="54"/>
                  </a:lnTo>
                  <a:lnTo>
                    <a:pt x="235" y="56"/>
                  </a:lnTo>
                  <a:lnTo>
                    <a:pt x="234" y="58"/>
                  </a:lnTo>
                  <a:lnTo>
                    <a:pt x="234" y="61"/>
                  </a:lnTo>
                  <a:lnTo>
                    <a:pt x="233" y="63"/>
                  </a:lnTo>
                  <a:lnTo>
                    <a:pt x="231" y="67"/>
                  </a:lnTo>
                  <a:lnTo>
                    <a:pt x="231" y="71"/>
                  </a:lnTo>
                  <a:lnTo>
                    <a:pt x="230" y="77"/>
                  </a:lnTo>
                  <a:lnTo>
                    <a:pt x="230" y="82"/>
                  </a:lnTo>
                  <a:lnTo>
                    <a:pt x="229" y="87"/>
                  </a:lnTo>
                  <a:lnTo>
                    <a:pt x="229" y="94"/>
                  </a:lnTo>
                  <a:lnTo>
                    <a:pt x="229" y="100"/>
                  </a:lnTo>
                  <a:lnTo>
                    <a:pt x="229" y="107"/>
                  </a:lnTo>
                  <a:lnTo>
                    <a:pt x="227" y="115"/>
                  </a:lnTo>
                  <a:lnTo>
                    <a:pt x="227" y="123"/>
                  </a:lnTo>
                  <a:lnTo>
                    <a:pt x="227" y="131"/>
                  </a:lnTo>
                  <a:lnTo>
                    <a:pt x="227" y="140"/>
                  </a:lnTo>
                  <a:lnTo>
                    <a:pt x="227" y="149"/>
                  </a:lnTo>
                  <a:lnTo>
                    <a:pt x="227" y="157"/>
                  </a:lnTo>
                  <a:lnTo>
                    <a:pt x="227" y="165"/>
                  </a:lnTo>
                  <a:lnTo>
                    <a:pt x="227" y="171"/>
                  </a:lnTo>
                  <a:lnTo>
                    <a:pt x="227" y="178"/>
                  </a:lnTo>
                  <a:lnTo>
                    <a:pt x="226" y="185"/>
                  </a:lnTo>
                  <a:lnTo>
                    <a:pt x="226" y="190"/>
                  </a:lnTo>
                  <a:lnTo>
                    <a:pt x="226" y="195"/>
                  </a:lnTo>
                  <a:lnTo>
                    <a:pt x="226" y="199"/>
                  </a:lnTo>
                  <a:lnTo>
                    <a:pt x="225" y="203"/>
                  </a:lnTo>
                  <a:lnTo>
                    <a:pt x="225" y="207"/>
                  </a:lnTo>
                  <a:lnTo>
                    <a:pt x="225" y="211"/>
                  </a:lnTo>
                  <a:lnTo>
                    <a:pt x="223" y="214"/>
                  </a:lnTo>
                  <a:lnTo>
                    <a:pt x="223" y="215"/>
                  </a:lnTo>
                  <a:lnTo>
                    <a:pt x="222" y="217"/>
                  </a:lnTo>
                  <a:lnTo>
                    <a:pt x="221" y="220"/>
                  </a:lnTo>
                  <a:lnTo>
                    <a:pt x="220" y="224"/>
                  </a:lnTo>
                  <a:lnTo>
                    <a:pt x="218" y="227"/>
                  </a:lnTo>
                  <a:lnTo>
                    <a:pt x="217" y="229"/>
                  </a:lnTo>
                  <a:lnTo>
                    <a:pt x="216" y="231"/>
                  </a:lnTo>
                  <a:lnTo>
                    <a:pt x="214" y="232"/>
                  </a:lnTo>
                  <a:lnTo>
                    <a:pt x="213" y="232"/>
                  </a:lnTo>
                  <a:lnTo>
                    <a:pt x="213" y="232"/>
                  </a:lnTo>
                  <a:lnTo>
                    <a:pt x="212" y="232"/>
                  </a:lnTo>
                  <a:lnTo>
                    <a:pt x="210" y="231"/>
                  </a:lnTo>
                  <a:lnTo>
                    <a:pt x="209" y="229"/>
                  </a:lnTo>
                  <a:lnTo>
                    <a:pt x="206" y="227"/>
                  </a:lnTo>
                  <a:lnTo>
                    <a:pt x="205" y="224"/>
                  </a:lnTo>
                  <a:lnTo>
                    <a:pt x="202" y="220"/>
                  </a:lnTo>
                  <a:lnTo>
                    <a:pt x="200" y="216"/>
                  </a:lnTo>
                  <a:lnTo>
                    <a:pt x="197" y="212"/>
                  </a:lnTo>
                  <a:lnTo>
                    <a:pt x="195" y="207"/>
                  </a:lnTo>
                  <a:lnTo>
                    <a:pt x="192" y="202"/>
                  </a:lnTo>
                  <a:lnTo>
                    <a:pt x="191" y="198"/>
                  </a:lnTo>
                  <a:lnTo>
                    <a:pt x="191" y="192"/>
                  </a:lnTo>
                  <a:lnTo>
                    <a:pt x="191" y="189"/>
                  </a:lnTo>
                  <a:lnTo>
                    <a:pt x="191" y="183"/>
                  </a:lnTo>
                  <a:lnTo>
                    <a:pt x="191" y="179"/>
                  </a:lnTo>
                  <a:lnTo>
                    <a:pt x="192" y="175"/>
                  </a:lnTo>
                  <a:lnTo>
                    <a:pt x="192" y="174"/>
                  </a:lnTo>
                  <a:lnTo>
                    <a:pt x="192" y="171"/>
                  </a:lnTo>
                  <a:lnTo>
                    <a:pt x="193" y="169"/>
                  </a:lnTo>
                  <a:lnTo>
                    <a:pt x="193" y="166"/>
                  </a:lnTo>
                  <a:lnTo>
                    <a:pt x="193" y="163"/>
                  </a:lnTo>
                  <a:lnTo>
                    <a:pt x="193" y="160"/>
                  </a:lnTo>
                  <a:lnTo>
                    <a:pt x="195" y="153"/>
                  </a:lnTo>
                  <a:lnTo>
                    <a:pt x="195" y="144"/>
                  </a:lnTo>
                  <a:lnTo>
                    <a:pt x="195" y="133"/>
                  </a:lnTo>
                  <a:lnTo>
                    <a:pt x="195" y="123"/>
                  </a:lnTo>
                  <a:lnTo>
                    <a:pt x="195" y="110"/>
                  </a:lnTo>
                  <a:lnTo>
                    <a:pt x="195" y="98"/>
                  </a:lnTo>
                  <a:lnTo>
                    <a:pt x="195" y="87"/>
                  </a:lnTo>
                  <a:lnTo>
                    <a:pt x="195" y="77"/>
                  </a:lnTo>
                  <a:lnTo>
                    <a:pt x="195" y="67"/>
                  </a:lnTo>
                  <a:lnTo>
                    <a:pt x="193" y="59"/>
                  </a:lnTo>
                  <a:lnTo>
                    <a:pt x="193" y="57"/>
                  </a:lnTo>
                  <a:lnTo>
                    <a:pt x="193" y="54"/>
                  </a:lnTo>
                  <a:lnTo>
                    <a:pt x="193" y="52"/>
                  </a:lnTo>
                  <a:lnTo>
                    <a:pt x="192" y="49"/>
                  </a:lnTo>
                  <a:lnTo>
                    <a:pt x="192" y="46"/>
                  </a:lnTo>
                  <a:lnTo>
                    <a:pt x="192" y="45"/>
                  </a:lnTo>
                  <a:lnTo>
                    <a:pt x="191" y="42"/>
                  </a:lnTo>
                  <a:lnTo>
                    <a:pt x="188" y="40"/>
                  </a:lnTo>
                  <a:lnTo>
                    <a:pt x="185" y="37"/>
                  </a:lnTo>
                  <a:lnTo>
                    <a:pt x="183" y="36"/>
                  </a:lnTo>
                  <a:lnTo>
                    <a:pt x="179" y="34"/>
                  </a:lnTo>
                  <a:lnTo>
                    <a:pt x="173" y="33"/>
                  </a:lnTo>
                  <a:lnTo>
                    <a:pt x="168" y="32"/>
                  </a:lnTo>
                  <a:lnTo>
                    <a:pt x="163" y="32"/>
                  </a:lnTo>
                  <a:lnTo>
                    <a:pt x="156" y="32"/>
                  </a:lnTo>
                  <a:lnTo>
                    <a:pt x="148" y="32"/>
                  </a:lnTo>
                  <a:lnTo>
                    <a:pt x="139" y="33"/>
                  </a:lnTo>
                  <a:lnTo>
                    <a:pt x="130" y="34"/>
                  </a:lnTo>
                  <a:lnTo>
                    <a:pt x="119" y="34"/>
                  </a:lnTo>
                  <a:lnTo>
                    <a:pt x="108" y="36"/>
                  </a:lnTo>
                  <a:lnTo>
                    <a:pt x="94" y="38"/>
                  </a:lnTo>
                  <a:lnTo>
                    <a:pt x="80" y="40"/>
                  </a:lnTo>
                  <a:lnTo>
                    <a:pt x="67" y="42"/>
                  </a:lnTo>
                  <a:lnTo>
                    <a:pt x="54" y="45"/>
                  </a:lnTo>
                  <a:lnTo>
                    <a:pt x="42" y="46"/>
                  </a:lnTo>
                  <a:lnTo>
                    <a:pt x="30" y="48"/>
                  </a:lnTo>
                  <a:lnTo>
                    <a:pt x="21" y="49"/>
                  </a:lnTo>
                  <a:lnTo>
                    <a:pt x="17" y="50"/>
                  </a:lnTo>
                  <a:lnTo>
                    <a:pt x="13" y="50"/>
                  </a:lnTo>
                  <a:lnTo>
                    <a:pt x="9" y="52"/>
                  </a:lnTo>
                  <a:lnTo>
                    <a:pt x="6" y="52"/>
                  </a:lnTo>
                  <a:lnTo>
                    <a:pt x="2" y="53"/>
                  </a:lnTo>
                  <a:lnTo>
                    <a:pt x="0" y="53"/>
                  </a:lnTo>
                  <a:lnTo>
                    <a:pt x="0" y="32"/>
                  </a:lnTo>
                  <a:lnTo>
                    <a:pt x="19" y="29"/>
                  </a:lnTo>
                  <a:lnTo>
                    <a:pt x="38" y="27"/>
                  </a:lnTo>
                  <a:lnTo>
                    <a:pt x="55" y="24"/>
                  </a:lnTo>
                  <a:lnTo>
                    <a:pt x="71" y="21"/>
                  </a:lnTo>
                  <a:lnTo>
                    <a:pt x="85" y="19"/>
                  </a:lnTo>
                  <a:lnTo>
                    <a:pt x="100" y="16"/>
                  </a:lnTo>
                  <a:lnTo>
                    <a:pt x="113" y="15"/>
                  </a:lnTo>
                  <a:lnTo>
                    <a:pt x="123" y="12"/>
                  </a:lnTo>
                  <a:lnTo>
                    <a:pt x="134" y="11"/>
                  </a:lnTo>
                  <a:lnTo>
                    <a:pt x="143" y="9"/>
                  </a:lnTo>
                  <a:lnTo>
                    <a:pt x="151" y="8"/>
                  </a:lnTo>
                  <a:lnTo>
                    <a:pt x="158" y="7"/>
                  </a:lnTo>
                  <a:lnTo>
                    <a:pt x="164" y="5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3" y="3"/>
                  </a:lnTo>
                  <a:lnTo>
                    <a:pt x="179" y="2"/>
                  </a:lnTo>
                  <a:lnTo>
                    <a:pt x="184" y="0"/>
                  </a:lnTo>
                  <a:lnTo>
                    <a:pt x="185" y="0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2" y="0"/>
                  </a:lnTo>
                  <a:lnTo>
                    <a:pt x="192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Freeform 706"/>
          <p:cNvSpPr/>
          <p:nvPr/>
        </p:nvSpPr>
        <p:spPr bwMode="auto">
          <a:xfrm>
            <a:off x="2049536" y="2215533"/>
            <a:ext cx="239810" cy="301225"/>
          </a:xfrm>
          <a:custGeom>
            <a:avLst/>
            <a:gdLst>
              <a:gd name="T0" fmla="*/ 9 w 82"/>
              <a:gd name="T1" fmla="*/ 21 h 103"/>
              <a:gd name="T2" fmla="*/ 5 w 82"/>
              <a:gd name="T3" fmla="*/ 18 h 103"/>
              <a:gd name="T4" fmla="*/ 3 w 82"/>
              <a:gd name="T5" fmla="*/ 14 h 103"/>
              <a:gd name="T6" fmla="*/ 1 w 82"/>
              <a:gd name="T7" fmla="*/ 9 h 103"/>
              <a:gd name="T8" fmla="*/ 0 w 82"/>
              <a:gd name="T9" fmla="*/ 6 h 103"/>
              <a:gd name="T10" fmla="*/ 1 w 82"/>
              <a:gd name="T11" fmla="*/ 5 h 103"/>
              <a:gd name="T12" fmla="*/ 3 w 82"/>
              <a:gd name="T13" fmla="*/ 2 h 103"/>
              <a:gd name="T14" fmla="*/ 8 w 82"/>
              <a:gd name="T15" fmla="*/ 0 h 103"/>
              <a:gd name="T16" fmla="*/ 14 w 82"/>
              <a:gd name="T17" fmla="*/ 0 h 103"/>
              <a:gd name="T18" fmla="*/ 25 w 82"/>
              <a:gd name="T19" fmla="*/ 1 h 103"/>
              <a:gd name="T20" fmla="*/ 40 w 82"/>
              <a:gd name="T21" fmla="*/ 2 h 103"/>
              <a:gd name="T22" fmla="*/ 53 w 82"/>
              <a:gd name="T23" fmla="*/ 13 h 103"/>
              <a:gd name="T24" fmla="*/ 59 w 82"/>
              <a:gd name="T25" fmla="*/ 29 h 103"/>
              <a:gd name="T26" fmla="*/ 66 w 82"/>
              <a:gd name="T27" fmla="*/ 43 h 103"/>
              <a:gd name="T28" fmla="*/ 71 w 82"/>
              <a:gd name="T29" fmla="*/ 56 h 103"/>
              <a:gd name="T30" fmla="*/ 75 w 82"/>
              <a:gd name="T31" fmla="*/ 67 h 103"/>
              <a:gd name="T32" fmla="*/ 79 w 82"/>
              <a:gd name="T33" fmla="*/ 76 h 103"/>
              <a:gd name="T34" fmla="*/ 80 w 82"/>
              <a:gd name="T35" fmla="*/ 83 h 103"/>
              <a:gd name="T36" fmla="*/ 82 w 82"/>
              <a:gd name="T37" fmla="*/ 88 h 103"/>
              <a:gd name="T38" fmla="*/ 82 w 82"/>
              <a:gd name="T39" fmla="*/ 92 h 103"/>
              <a:gd name="T40" fmla="*/ 82 w 82"/>
              <a:gd name="T41" fmla="*/ 96 h 103"/>
              <a:gd name="T42" fmla="*/ 80 w 82"/>
              <a:gd name="T43" fmla="*/ 100 h 103"/>
              <a:gd name="T44" fmla="*/ 78 w 82"/>
              <a:gd name="T45" fmla="*/ 103 h 103"/>
              <a:gd name="T46" fmla="*/ 75 w 82"/>
              <a:gd name="T47" fmla="*/ 103 h 103"/>
              <a:gd name="T48" fmla="*/ 72 w 82"/>
              <a:gd name="T49" fmla="*/ 100 h 103"/>
              <a:gd name="T50" fmla="*/ 70 w 82"/>
              <a:gd name="T51" fmla="*/ 96 h 103"/>
              <a:gd name="T52" fmla="*/ 66 w 82"/>
              <a:gd name="T53" fmla="*/ 91 h 103"/>
              <a:gd name="T54" fmla="*/ 61 w 82"/>
              <a:gd name="T55" fmla="*/ 84 h 103"/>
              <a:gd name="T56" fmla="*/ 57 w 82"/>
              <a:gd name="T57" fmla="*/ 76 h 103"/>
              <a:gd name="T58" fmla="*/ 50 w 82"/>
              <a:gd name="T59" fmla="*/ 66 h 103"/>
              <a:gd name="T60" fmla="*/ 43 w 82"/>
              <a:gd name="T61" fmla="*/ 56 h 103"/>
              <a:gd name="T62" fmla="*/ 38 w 82"/>
              <a:gd name="T63" fmla="*/ 47 h 103"/>
              <a:gd name="T64" fmla="*/ 33 w 82"/>
              <a:gd name="T65" fmla="*/ 41 h 103"/>
              <a:gd name="T66" fmla="*/ 22 w 82"/>
              <a:gd name="T67" fmla="*/ 29 h 103"/>
              <a:gd name="T68" fmla="*/ 14 w 82"/>
              <a:gd name="T69" fmla="*/ 24 h 103"/>
              <a:gd name="T70" fmla="*/ 12 w 82"/>
              <a:gd name="T71" fmla="*/ 2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2" h="103">
                <a:moveTo>
                  <a:pt x="12" y="22"/>
                </a:moveTo>
                <a:lnTo>
                  <a:pt x="9" y="21"/>
                </a:lnTo>
                <a:lnTo>
                  <a:pt x="7" y="20"/>
                </a:lnTo>
                <a:lnTo>
                  <a:pt x="5" y="18"/>
                </a:lnTo>
                <a:lnTo>
                  <a:pt x="4" y="16"/>
                </a:lnTo>
                <a:lnTo>
                  <a:pt x="3" y="14"/>
                </a:lnTo>
                <a:lnTo>
                  <a:pt x="1" y="13"/>
                </a:lnTo>
                <a:lnTo>
                  <a:pt x="1" y="9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1" y="5"/>
                </a:lnTo>
                <a:lnTo>
                  <a:pt x="1" y="4"/>
                </a:lnTo>
                <a:lnTo>
                  <a:pt x="3" y="2"/>
                </a:lnTo>
                <a:lnTo>
                  <a:pt x="7" y="1"/>
                </a:lnTo>
                <a:lnTo>
                  <a:pt x="8" y="0"/>
                </a:lnTo>
                <a:lnTo>
                  <a:pt x="11" y="0"/>
                </a:lnTo>
                <a:lnTo>
                  <a:pt x="14" y="0"/>
                </a:lnTo>
                <a:lnTo>
                  <a:pt x="20" y="0"/>
                </a:lnTo>
                <a:lnTo>
                  <a:pt x="25" y="1"/>
                </a:lnTo>
                <a:lnTo>
                  <a:pt x="32" y="1"/>
                </a:lnTo>
                <a:lnTo>
                  <a:pt x="40" y="2"/>
                </a:lnTo>
                <a:lnTo>
                  <a:pt x="47" y="4"/>
                </a:lnTo>
                <a:lnTo>
                  <a:pt x="53" y="13"/>
                </a:lnTo>
                <a:lnTo>
                  <a:pt x="55" y="21"/>
                </a:lnTo>
                <a:lnTo>
                  <a:pt x="59" y="29"/>
                </a:lnTo>
                <a:lnTo>
                  <a:pt x="63" y="37"/>
                </a:lnTo>
                <a:lnTo>
                  <a:pt x="66" y="43"/>
                </a:lnTo>
                <a:lnTo>
                  <a:pt x="68" y="50"/>
                </a:lnTo>
                <a:lnTo>
                  <a:pt x="71" y="56"/>
                </a:lnTo>
                <a:lnTo>
                  <a:pt x="74" y="62"/>
                </a:lnTo>
                <a:lnTo>
                  <a:pt x="75" y="67"/>
                </a:lnTo>
                <a:lnTo>
                  <a:pt x="76" y="72"/>
                </a:lnTo>
                <a:lnTo>
                  <a:pt x="79" y="76"/>
                </a:lnTo>
                <a:lnTo>
                  <a:pt x="79" y="80"/>
                </a:lnTo>
                <a:lnTo>
                  <a:pt x="80" y="83"/>
                </a:lnTo>
                <a:lnTo>
                  <a:pt x="82" y="85"/>
                </a:lnTo>
                <a:lnTo>
                  <a:pt x="82" y="88"/>
                </a:lnTo>
                <a:lnTo>
                  <a:pt x="82" y="89"/>
                </a:lnTo>
                <a:lnTo>
                  <a:pt x="82" y="92"/>
                </a:lnTo>
                <a:lnTo>
                  <a:pt x="82" y="95"/>
                </a:lnTo>
                <a:lnTo>
                  <a:pt x="82" y="96"/>
                </a:lnTo>
                <a:lnTo>
                  <a:pt x="82" y="99"/>
                </a:lnTo>
                <a:lnTo>
                  <a:pt x="80" y="100"/>
                </a:lnTo>
                <a:lnTo>
                  <a:pt x="79" y="103"/>
                </a:lnTo>
                <a:lnTo>
                  <a:pt x="78" y="103"/>
                </a:lnTo>
                <a:lnTo>
                  <a:pt x="76" y="103"/>
                </a:lnTo>
                <a:lnTo>
                  <a:pt x="75" y="103"/>
                </a:lnTo>
                <a:lnTo>
                  <a:pt x="74" y="101"/>
                </a:lnTo>
                <a:lnTo>
                  <a:pt x="72" y="100"/>
                </a:lnTo>
                <a:lnTo>
                  <a:pt x="71" y="99"/>
                </a:lnTo>
                <a:lnTo>
                  <a:pt x="70" y="96"/>
                </a:lnTo>
                <a:lnTo>
                  <a:pt x="67" y="93"/>
                </a:lnTo>
                <a:lnTo>
                  <a:pt x="66" y="91"/>
                </a:lnTo>
                <a:lnTo>
                  <a:pt x="63" y="88"/>
                </a:lnTo>
                <a:lnTo>
                  <a:pt x="61" y="84"/>
                </a:lnTo>
                <a:lnTo>
                  <a:pt x="58" y="80"/>
                </a:lnTo>
                <a:lnTo>
                  <a:pt x="57" y="76"/>
                </a:lnTo>
                <a:lnTo>
                  <a:pt x="53" y="71"/>
                </a:lnTo>
                <a:lnTo>
                  <a:pt x="50" y="66"/>
                </a:lnTo>
                <a:lnTo>
                  <a:pt x="47" y="60"/>
                </a:lnTo>
                <a:lnTo>
                  <a:pt x="43" y="56"/>
                </a:lnTo>
                <a:lnTo>
                  <a:pt x="41" y="51"/>
                </a:lnTo>
                <a:lnTo>
                  <a:pt x="38" y="47"/>
                </a:lnTo>
                <a:lnTo>
                  <a:pt x="36" y="43"/>
                </a:lnTo>
                <a:lnTo>
                  <a:pt x="33" y="41"/>
                </a:lnTo>
                <a:lnTo>
                  <a:pt x="28" y="34"/>
                </a:lnTo>
                <a:lnTo>
                  <a:pt x="22" y="29"/>
                </a:lnTo>
                <a:lnTo>
                  <a:pt x="18" y="26"/>
                </a:lnTo>
                <a:lnTo>
                  <a:pt x="14" y="24"/>
                </a:lnTo>
                <a:lnTo>
                  <a:pt x="12" y="22"/>
                </a:lnTo>
                <a:lnTo>
                  <a:pt x="12" y="22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707"/>
          <p:cNvSpPr/>
          <p:nvPr/>
        </p:nvSpPr>
        <p:spPr bwMode="auto">
          <a:xfrm>
            <a:off x="2146044" y="2095629"/>
            <a:ext cx="927070" cy="289527"/>
          </a:xfrm>
          <a:custGeom>
            <a:avLst/>
            <a:gdLst>
              <a:gd name="T0" fmla="*/ 207 w 317"/>
              <a:gd name="T1" fmla="*/ 91 h 99"/>
              <a:gd name="T2" fmla="*/ 228 w 317"/>
              <a:gd name="T3" fmla="*/ 70 h 99"/>
              <a:gd name="T4" fmla="*/ 238 w 317"/>
              <a:gd name="T5" fmla="*/ 55 h 99"/>
              <a:gd name="T6" fmla="*/ 241 w 317"/>
              <a:gd name="T7" fmla="*/ 47 h 99"/>
              <a:gd name="T8" fmla="*/ 240 w 317"/>
              <a:gd name="T9" fmla="*/ 40 h 99"/>
              <a:gd name="T10" fmla="*/ 234 w 317"/>
              <a:gd name="T11" fmla="*/ 34 h 99"/>
              <a:gd name="T12" fmla="*/ 228 w 317"/>
              <a:gd name="T13" fmla="*/ 33 h 99"/>
              <a:gd name="T14" fmla="*/ 217 w 317"/>
              <a:gd name="T15" fmla="*/ 34 h 99"/>
              <a:gd name="T16" fmla="*/ 212 w 317"/>
              <a:gd name="T17" fmla="*/ 36 h 99"/>
              <a:gd name="T18" fmla="*/ 203 w 317"/>
              <a:gd name="T19" fmla="*/ 37 h 99"/>
              <a:gd name="T20" fmla="*/ 192 w 317"/>
              <a:gd name="T21" fmla="*/ 38 h 99"/>
              <a:gd name="T22" fmla="*/ 178 w 317"/>
              <a:gd name="T23" fmla="*/ 41 h 99"/>
              <a:gd name="T24" fmla="*/ 159 w 317"/>
              <a:gd name="T25" fmla="*/ 43 h 99"/>
              <a:gd name="T26" fmla="*/ 138 w 317"/>
              <a:gd name="T27" fmla="*/ 46 h 99"/>
              <a:gd name="T28" fmla="*/ 114 w 317"/>
              <a:gd name="T29" fmla="*/ 50 h 99"/>
              <a:gd name="T30" fmla="*/ 87 w 317"/>
              <a:gd name="T31" fmla="*/ 54 h 99"/>
              <a:gd name="T32" fmla="*/ 57 w 317"/>
              <a:gd name="T33" fmla="*/ 59 h 99"/>
              <a:gd name="T34" fmla="*/ 24 w 317"/>
              <a:gd name="T35" fmla="*/ 65 h 99"/>
              <a:gd name="T36" fmla="*/ 0 w 317"/>
              <a:gd name="T37" fmla="*/ 45 h 99"/>
              <a:gd name="T38" fmla="*/ 47 w 317"/>
              <a:gd name="T39" fmla="*/ 38 h 99"/>
              <a:gd name="T40" fmla="*/ 88 w 317"/>
              <a:gd name="T41" fmla="*/ 34 h 99"/>
              <a:gd name="T42" fmla="*/ 124 w 317"/>
              <a:gd name="T43" fmla="*/ 29 h 99"/>
              <a:gd name="T44" fmla="*/ 153 w 317"/>
              <a:gd name="T45" fmla="*/ 25 h 99"/>
              <a:gd name="T46" fmla="*/ 176 w 317"/>
              <a:gd name="T47" fmla="*/ 20 h 99"/>
              <a:gd name="T48" fmla="*/ 195 w 317"/>
              <a:gd name="T49" fmla="*/ 17 h 99"/>
              <a:gd name="T50" fmla="*/ 211 w 317"/>
              <a:gd name="T51" fmla="*/ 13 h 99"/>
              <a:gd name="T52" fmla="*/ 229 w 317"/>
              <a:gd name="T53" fmla="*/ 9 h 99"/>
              <a:gd name="T54" fmla="*/ 242 w 317"/>
              <a:gd name="T55" fmla="*/ 5 h 99"/>
              <a:gd name="T56" fmla="*/ 255 w 317"/>
              <a:gd name="T57" fmla="*/ 0 h 99"/>
              <a:gd name="T58" fmla="*/ 266 w 317"/>
              <a:gd name="T59" fmla="*/ 3 h 99"/>
              <a:gd name="T60" fmla="*/ 278 w 317"/>
              <a:gd name="T61" fmla="*/ 8 h 99"/>
              <a:gd name="T62" fmla="*/ 295 w 317"/>
              <a:gd name="T63" fmla="*/ 16 h 99"/>
              <a:gd name="T64" fmla="*/ 309 w 317"/>
              <a:gd name="T65" fmla="*/ 26 h 99"/>
              <a:gd name="T66" fmla="*/ 316 w 317"/>
              <a:gd name="T67" fmla="*/ 34 h 99"/>
              <a:gd name="T68" fmla="*/ 316 w 317"/>
              <a:gd name="T69" fmla="*/ 40 h 99"/>
              <a:gd name="T70" fmla="*/ 309 w 317"/>
              <a:gd name="T71" fmla="*/ 43 h 99"/>
              <a:gd name="T72" fmla="*/ 300 w 317"/>
              <a:gd name="T73" fmla="*/ 45 h 99"/>
              <a:gd name="T74" fmla="*/ 292 w 317"/>
              <a:gd name="T75" fmla="*/ 46 h 99"/>
              <a:gd name="T76" fmla="*/ 283 w 317"/>
              <a:gd name="T77" fmla="*/ 53 h 99"/>
              <a:gd name="T78" fmla="*/ 272 w 317"/>
              <a:gd name="T79" fmla="*/ 62 h 99"/>
              <a:gd name="T80" fmla="*/ 258 w 317"/>
              <a:gd name="T81" fmla="*/ 75 h 99"/>
              <a:gd name="T82" fmla="*/ 241 w 317"/>
              <a:gd name="T83" fmla="*/ 9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7" h="99">
                <a:moveTo>
                  <a:pt x="236" y="99"/>
                </a:moveTo>
                <a:lnTo>
                  <a:pt x="199" y="99"/>
                </a:lnTo>
                <a:lnTo>
                  <a:pt x="207" y="91"/>
                </a:lnTo>
                <a:lnTo>
                  <a:pt x="215" y="83"/>
                </a:lnTo>
                <a:lnTo>
                  <a:pt x="221" y="76"/>
                </a:lnTo>
                <a:lnTo>
                  <a:pt x="228" y="70"/>
                </a:lnTo>
                <a:lnTo>
                  <a:pt x="232" y="65"/>
                </a:lnTo>
                <a:lnTo>
                  <a:pt x="236" y="59"/>
                </a:lnTo>
                <a:lnTo>
                  <a:pt x="238" y="55"/>
                </a:lnTo>
                <a:lnTo>
                  <a:pt x="240" y="53"/>
                </a:lnTo>
                <a:lnTo>
                  <a:pt x="241" y="50"/>
                </a:lnTo>
                <a:lnTo>
                  <a:pt x="241" y="47"/>
                </a:lnTo>
                <a:lnTo>
                  <a:pt x="241" y="45"/>
                </a:lnTo>
                <a:lnTo>
                  <a:pt x="241" y="42"/>
                </a:lnTo>
                <a:lnTo>
                  <a:pt x="240" y="40"/>
                </a:lnTo>
                <a:lnTo>
                  <a:pt x="238" y="37"/>
                </a:lnTo>
                <a:lnTo>
                  <a:pt x="237" y="36"/>
                </a:lnTo>
                <a:lnTo>
                  <a:pt x="234" y="34"/>
                </a:lnTo>
                <a:lnTo>
                  <a:pt x="233" y="34"/>
                </a:lnTo>
                <a:lnTo>
                  <a:pt x="230" y="33"/>
                </a:lnTo>
                <a:lnTo>
                  <a:pt x="228" y="33"/>
                </a:lnTo>
                <a:lnTo>
                  <a:pt x="224" y="33"/>
                </a:lnTo>
                <a:lnTo>
                  <a:pt x="221" y="33"/>
                </a:lnTo>
                <a:lnTo>
                  <a:pt x="217" y="34"/>
                </a:lnTo>
                <a:lnTo>
                  <a:pt x="216" y="34"/>
                </a:lnTo>
                <a:lnTo>
                  <a:pt x="213" y="34"/>
                </a:lnTo>
                <a:lnTo>
                  <a:pt x="212" y="36"/>
                </a:lnTo>
                <a:lnTo>
                  <a:pt x="209" y="36"/>
                </a:lnTo>
                <a:lnTo>
                  <a:pt x="207" y="36"/>
                </a:lnTo>
                <a:lnTo>
                  <a:pt x="203" y="37"/>
                </a:lnTo>
                <a:lnTo>
                  <a:pt x="200" y="37"/>
                </a:lnTo>
                <a:lnTo>
                  <a:pt x="196" y="37"/>
                </a:lnTo>
                <a:lnTo>
                  <a:pt x="192" y="38"/>
                </a:lnTo>
                <a:lnTo>
                  <a:pt x="187" y="38"/>
                </a:lnTo>
                <a:lnTo>
                  <a:pt x="183" y="40"/>
                </a:lnTo>
                <a:lnTo>
                  <a:pt x="178" y="41"/>
                </a:lnTo>
                <a:lnTo>
                  <a:pt x="171" y="41"/>
                </a:lnTo>
                <a:lnTo>
                  <a:pt x="166" y="42"/>
                </a:lnTo>
                <a:lnTo>
                  <a:pt x="159" y="43"/>
                </a:lnTo>
                <a:lnTo>
                  <a:pt x="153" y="43"/>
                </a:lnTo>
                <a:lnTo>
                  <a:pt x="146" y="45"/>
                </a:lnTo>
                <a:lnTo>
                  <a:pt x="138" y="46"/>
                </a:lnTo>
                <a:lnTo>
                  <a:pt x="130" y="47"/>
                </a:lnTo>
                <a:lnTo>
                  <a:pt x="122" y="49"/>
                </a:lnTo>
                <a:lnTo>
                  <a:pt x="114" y="50"/>
                </a:lnTo>
                <a:lnTo>
                  <a:pt x="105" y="51"/>
                </a:lnTo>
                <a:lnTo>
                  <a:pt x="96" y="53"/>
                </a:lnTo>
                <a:lnTo>
                  <a:pt x="87" y="54"/>
                </a:lnTo>
                <a:lnTo>
                  <a:pt x="78" y="55"/>
                </a:lnTo>
                <a:lnTo>
                  <a:pt x="67" y="57"/>
                </a:lnTo>
                <a:lnTo>
                  <a:pt x="57" y="59"/>
                </a:lnTo>
                <a:lnTo>
                  <a:pt x="46" y="61"/>
                </a:lnTo>
                <a:lnTo>
                  <a:pt x="35" y="62"/>
                </a:lnTo>
                <a:lnTo>
                  <a:pt x="24" y="65"/>
                </a:lnTo>
                <a:lnTo>
                  <a:pt x="12" y="66"/>
                </a:lnTo>
                <a:lnTo>
                  <a:pt x="0" y="69"/>
                </a:lnTo>
                <a:lnTo>
                  <a:pt x="0" y="45"/>
                </a:lnTo>
                <a:lnTo>
                  <a:pt x="16" y="42"/>
                </a:lnTo>
                <a:lnTo>
                  <a:pt x="32" y="41"/>
                </a:lnTo>
                <a:lnTo>
                  <a:pt x="47" y="38"/>
                </a:lnTo>
                <a:lnTo>
                  <a:pt x="62" y="37"/>
                </a:lnTo>
                <a:lnTo>
                  <a:pt x="75" y="36"/>
                </a:lnTo>
                <a:lnTo>
                  <a:pt x="88" y="34"/>
                </a:lnTo>
                <a:lnTo>
                  <a:pt x="101" y="32"/>
                </a:lnTo>
                <a:lnTo>
                  <a:pt x="113" y="30"/>
                </a:lnTo>
                <a:lnTo>
                  <a:pt x="124" y="29"/>
                </a:lnTo>
                <a:lnTo>
                  <a:pt x="134" y="28"/>
                </a:lnTo>
                <a:lnTo>
                  <a:pt x="143" y="26"/>
                </a:lnTo>
                <a:lnTo>
                  <a:pt x="153" y="25"/>
                </a:lnTo>
                <a:lnTo>
                  <a:pt x="162" y="22"/>
                </a:lnTo>
                <a:lnTo>
                  <a:pt x="170" y="21"/>
                </a:lnTo>
                <a:lnTo>
                  <a:pt x="176" y="20"/>
                </a:lnTo>
                <a:lnTo>
                  <a:pt x="183" y="18"/>
                </a:lnTo>
                <a:lnTo>
                  <a:pt x="189" y="17"/>
                </a:lnTo>
                <a:lnTo>
                  <a:pt x="195" y="17"/>
                </a:lnTo>
                <a:lnTo>
                  <a:pt x="200" y="16"/>
                </a:lnTo>
                <a:lnTo>
                  <a:pt x="205" y="15"/>
                </a:lnTo>
                <a:lnTo>
                  <a:pt x="211" y="13"/>
                </a:lnTo>
                <a:lnTo>
                  <a:pt x="215" y="13"/>
                </a:lnTo>
                <a:lnTo>
                  <a:pt x="222" y="11"/>
                </a:lnTo>
                <a:lnTo>
                  <a:pt x="229" y="9"/>
                </a:lnTo>
                <a:lnTo>
                  <a:pt x="236" y="8"/>
                </a:lnTo>
                <a:lnTo>
                  <a:pt x="240" y="7"/>
                </a:lnTo>
                <a:lnTo>
                  <a:pt x="242" y="5"/>
                </a:lnTo>
                <a:lnTo>
                  <a:pt x="246" y="4"/>
                </a:lnTo>
                <a:lnTo>
                  <a:pt x="251" y="1"/>
                </a:lnTo>
                <a:lnTo>
                  <a:pt x="255" y="0"/>
                </a:lnTo>
                <a:lnTo>
                  <a:pt x="261" y="0"/>
                </a:lnTo>
                <a:lnTo>
                  <a:pt x="263" y="1"/>
                </a:lnTo>
                <a:lnTo>
                  <a:pt x="266" y="3"/>
                </a:lnTo>
                <a:lnTo>
                  <a:pt x="268" y="4"/>
                </a:lnTo>
                <a:lnTo>
                  <a:pt x="272" y="7"/>
                </a:lnTo>
                <a:lnTo>
                  <a:pt x="278" y="8"/>
                </a:lnTo>
                <a:lnTo>
                  <a:pt x="283" y="11"/>
                </a:lnTo>
                <a:lnTo>
                  <a:pt x="288" y="13"/>
                </a:lnTo>
                <a:lnTo>
                  <a:pt x="295" y="16"/>
                </a:lnTo>
                <a:lnTo>
                  <a:pt x="300" y="20"/>
                </a:lnTo>
                <a:lnTo>
                  <a:pt x="304" y="24"/>
                </a:lnTo>
                <a:lnTo>
                  <a:pt x="309" y="26"/>
                </a:lnTo>
                <a:lnTo>
                  <a:pt x="312" y="29"/>
                </a:lnTo>
                <a:lnTo>
                  <a:pt x="315" y="32"/>
                </a:lnTo>
                <a:lnTo>
                  <a:pt x="316" y="34"/>
                </a:lnTo>
                <a:lnTo>
                  <a:pt x="317" y="36"/>
                </a:lnTo>
                <a:lnTo>
                  <a:pt x="317" y="37"/>
                </a:lnTo>
                <a:lnTo>
                  <a:pt x="316" y="40"/>
                </a:lnTo>
                <a:lnTo>
                  <a:pt x="313" y="41"/>
                </a:lnTo>
                <a:lnTo>
                  <a:pt x="312" y="42"/>
                </a:lnTo>
                <a:lnTo>
                  <a:pt x="309" y="43"/>
                </a:lnTo>
                <a:lnTo>
                  <a:pt x="307" y="43"/>
                </a:lnTo>
                <a:lnTo>
                  <a:pt x="304" y="45"/>
                </a:lnTo>
                <a:lnTo>
                  <a:pt x="300" y="45"/>
                </a:lnTo>
                <a:lnTo>
                  <a:pt x="297" y="45"/>
                </a:lnTo>
                <a:lnTo>
                  <a:pt x="295" y="45"/>
                </a:lnTo>
                <a:lnTo>
                  <a:pt x="292" y="46"/>
                </a:lnTo>
                <a:lnTo>
                  <a:pt x="290" y="47"/>
                </a:lnTo>
                <a:lnTo>
                  <a:pt x="287" y="50"/>
                </a:lnTo>
                <a:lnTo>
                  <a:pt x="283" y="53"/>
                </a:lnTo>
                <a:lnTo>
                  <a:pt x="280" y="55"/>
                </a:lnTo>
                <a:lnTo>
                  <a:pt x="276" y="58"/>
                </a:lnTo>
                <a:lnTo>
                  <a:pt x="272" y="62"/>
                </a:lnTo>
                <a:lnTo>
                  <a:pt x="267" y="66"/>
                </a:lnTo>
                <a:lnTo>
                  <a:pt x="263" y="70"/>
                </a:lnTo>
                <a:lnTo>
                  <a:pt x="258" y="75"/>
                </a:lnTo>
                <a:lnTo>
                  <a:pt x="253" y="80"/>
                </a:lnTo>
                <a:lnTo>
                  <a:pt x="247" y="87"/>
                </a:lnTo>
                <a:lnTo>
                  <a:pt x="241" y="92"/>
                </a:lnTo>
                <a:lnTo>
                  <a:pt x="236" y="99"/>
                </a:lnTo>
                <a:lnTo>
                  <a:pt x="236" y="99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708"/>
          <p:cNvSpPr/>
          <p:nvPr/>
        </p:nvSpPr>
        <p:spPr bwMode="auto">
          <a:xfrm>
            <a:off x="2423873" y="1928931"/>
            <a:ext cx="181319" cy="701882"/>
          </a:xfrm>
          <a:custGeom>
            <a:avLst/>
            <a:gdLst>
              <a:gd name="T0" fmla="*/ 2 w 62"/>
              <a:gd name="T1" fmla="*/ 16 h 240"/>
              <a:gd name="T2" fmla="*/ 0 w 62"/>
              <a:gd name="T3" fmla="*/ 14 h 240"/>
              <a:gd name="T4" fmla="*/ 0 w 62"/>
              <a:gd name="T5" fmla="*/ 10 h 240"/>
              <a:gd name="T6" fmla="*/ 0 w 62"/>
              <a:gd name="T7" fmla="*/ 6 h 240"/>
              <a:gd name="T8" fmla="*/ 4 w 62"/>
              <a:gd name="T9" fmla="*/ 2 h 240"/>
              <a:gd name="T10" fmla="*/ 9 w 62"/>
              <a:gd name="T11" fmla="*/ 0 h 240"/>
              <a:gd name="T12" fmla="*/ 17 w 62"/>
              <a:gd name="T13" fmla="*/ 2 h 240"/>
              <a:gd name="T14" fmla="*/ 29 w 62"/>
              <a:gd name="T15" fmla="*/ 3 h 240"/>
              <a:gd name="T16" fmla="*/ 39 w 62"/>
              <a:gd name="T17" fmla="*/ 4 h 240"/>
              <a:gd name="T18" fmla="*/ 48 w 62"/>
              <a:gd name="T19" fmla="*/ 8 h 240"/>
              <a:gd name="T20" fmla="*/ 55 w 62"/>
              <a:gd name="T21" fmla="*/ 11 h 240"/>
              <a:gd name="T22" fmla="*/ 60 w 62"/>
              <a:gd name="T23" fmla="*/ 12 h 240"/>
              <a:gd name="T24" fmla="*/ 62 w 62"/>
              <a:gd name="T25" fmla="*/ 16 h 240"/>
              <a:gd name="T26" fmla="*/ 62 w 62"/>
              <a:gd name="T27" fmla="*/ 24 h 240"/>
              <a:gd name="T28" fmla="*/ 62 w 62"/>
              <a:gd name="T29" fmla="*/ 35 h 240"/>
              <a:gd name="T30" fmla="*/ 60 w 62"/>
              <a:gd name="T31" fmla="*/ 49 h 240"/>
              <a:gd name="T32" fmla="*/ 58 w 62"/>
              <a:gd name="T33" fmla="*/ 60 h 240"/>
              <a:gd name="T34" fmla="*/ 56 w 62"/>
              <a:gd name="T35" fmla="*/ 73 h 240"/>
              <a:gd name="T36" fmla="*/ 55 w 62"/>
              <a:gd name="T37" fmla="*/ 90 h 240"/>
              <a:gd name="T38" fmla="*/ 54 w 62"/>
              <a:gd name="T39" fmla="*/ 111 h 240"/>
              <a:gd name="T40" fmla="*/ 54 w 62"/>
              <a:gd name="T41" fmla="*/ 137 h 240"/>
              <a:gd name="T42" fmla="*/ 52 w 62"/>
              <a:gd name="T43" fmla="*/ 165 h 240"/>
              <a:gd name="T44" fmla="*/ 52 w 62"/>
              <a:gd name="T45" fmla="*/ 198 h 240"/>
              <a:gd name="T46" fmla="*/ 52 w 62"/>
              <a:gd name="T47" fmla="*/ 235 h 240"/>
              <a:gd name="T48" fmla="*/ 23 w 62"/>
              <a:gd name="T49" fmla="*/ 220 h 240"/>
              <a:gd name="T50" fmla="*/ 23 w 62"/>
              <a:gd name="T51" fmla="*/ 185 h 240"/>
              <a:gd name="T52" fmla="*/ 23 w 62"/>
              <a:gd name="T53" fmla="*/ 153 h 240"/>
              <a:gd name="T54" fmla="*/ 22 w 62"/>
              <a:gd name="T55" fmla="*/ 126 h 240"/>
              <a:gd name="T56" fmla="*/ 22 w 62"/>
              <a:gd name="T57" fmla="*/ 103 h 240"/>
              <a:gd name="T58" fmla="*/ 21 w 62"/>
              <a:gd name="T59" fmla="*/ 85 h 240"/>
              <a:gd name="T60" fmla="*/ 19 w 62"/>
              <a:gd name="T61" fmla="*/ 69 h 240"/>
              <a:gd name="T62" fmla="*/ 18 w 62"/>
              <a:gd name="T63" fmla="*/ 58 h 240"/>
              <a:gd name="T64" fmla="*/ 17 w 62"/>
              <a:gd name="T65" fmla="*/ 48 h 240"/>
              <a:gd name="T66" fmla="*/ 14 w 62"/>
              <a:gd name="T67" fmla="*/ 37 h 240"/>
              <a:gd name="T68" fmla="*/ 12 w 62"/>
              <a:gd name="T69" fmla="*/ 29 h 240"/>
              <a:gd name="T70" fmla="*/ 8 w 62"/>
              <a:gd name="T71" fmla="*/ 23 h 240"/>
              <a:gd name="T72" fmla="*/ 5 w 62"/>
              <a:gd name="T73" fmla="*/ 2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2" h="240">
                <a:moveTo>
                  <a:pt x="5" y="20"/>
                </a:moveTo>
                <a:lnTo>
                  <a:pt x="2" y="16"/>
                </a:lnTo>
                <a:lnTo>
                  <a:pt x="1" y="15"/>
                </a:lnTo>
                <a:lnTo>
                  <a:pt x="0" y="14"/>
                </a:lnTo>
                <a:lnTo>
                  <a:pt x="0" y="11"/>
                </a:lnTo>
                <a:lnTo>
                  <a:pt x="0" y="10"/>
                </a:lnTo>
                <a:lnTo>
                  <a:pt x="0" y="7"/>
                </a:lnTo>
                <a:lnTo>
                  <a:pt x="0" y="6"/>
                </a:lnTo>
                <a:lnTo>
                  <a:pt x="1" y="3"/>
                </a:lnTo>
                <a:lnTo>
                  <a:pt x="4" y="2"/>
                </a:lnTo>
                <a:lnTo>
                  <a:pt x="5" y="2"/>
                </a:lnTo>
                <a:lnTo>
                  <a:pt x="9" y="0"/>
                </a:lnTo>
                <a:lnTo>
                  <a:pt x="13" y="0"/>
                </a:lnTo>
                <a:lnTo>
                  <a:pt x="17" y="2"/>
                </a:lnTo>
                <a:lnTo>
                  <a:pt x="22" y="2"/>
                </a:lnTo>
                <a:lnTo>
                  <a:pt x="29" y="3"/>
                </a:lnTo>
                <a:lnTo>
                  <a:pt x="34" y="3"/>
                </a:lnTo>
                <a:lnTo>
                  <a:pt x="39" y="4"/>
                </a:lnTo>
                <a:lnTo>
                  <a:pt x="44" y="6"/>
                </a:lnTo>
                <a:lnTo>
                  <a:pt x="48" y="8"/>
                </a:lnTo>
                <a:lnTo>
                  <a:pt x="51" y="10"/>
                </a:lnTo>
                <a:lnTo>
                  <a:pt x="55" y="11"/>
                </a:lnTo>
                <a:lnTo>
                  <a:pt x="58" y="12"/>
                </a:lnTo>
                <a:lnTo>
                  <a:pt x="60" y="12"/>
                </a:lnTo>
                <a:lnTo>
                  <a:pt x="60" y="15"/>
                </a:lnTo>
                <a:lnTo>
                  <a:pt x="62" y="16"/>
                </a:lnTo>
                <a:lnTo>
                  <a:pt x="62" y="20"/>
                </a:lnTo>
                <a:lnTo>
                  <a:pt x="62" y="24"/>
                </a:lnTo>
                <a:lnTo>
                  <a:pt x="62" y="29"/>
                </a:lnTo>
                <a:lnTo>
                  <a:pt x="62" y="35"/>
                </a:lnTo>
                <a:lnTo>
                  <a:pt x="60" y="43"/>
                </a:lnTo>
                <a:lnTo>
                  <a:pt x="60" y="49"/>
                </a:lnTo>
                <a:lnTo>
                  <a:pt x="59" y="54"/>
                </a:lnTo>
                <a:lnTo>
                  <a:pt x="58" y="60"/>
                </a:lnTo>
                <a:lnTo>
                  <a:pt x="58" y="65"/>
                </a:lnTo>
                <a:lnTo>
                  <a:pt x="56" y="73"/>
                </a:lnTo>
                <a:lnTo>
                  <a:pt x="56" y="81"/>
                </a:lnTo>
                <a:lnTo>
                  <a:pt x="55" y="90"/>
                </a:lnTo>
                <a:lnTo>
                  <a:pt x="55" y="100"/>
                </a:lnTo>
                <a:lnTo>
                  <a:pt x="54" y="111"/>
                </a:lnTo>
                <a:lnTo>
                  <a:pt x="54" y="124"/>
                </a:lnTo>
                <a:lnTo>
                  <a:pt x="54" y="137"/>
                </a:lnTo>
                <a:lnTo>
                  <a:pt x="52" y="151"/>
                </a:lnTo>
                <a:lnTo>
                  <a:pt x="52" y="165"/>
                </a:lnTo>
                <a:lnTo>
                  <a:pt x="52" y="181"/>
                </a:lnTo>
                <a:lnTo>
                  <a:pt x="52" y="198"/>
                </a:lnTo>
                <a:lnTo>
                  <a:pt x="52" y="216"/>
                </a:lnTo>
                <a:lnTo>
                  <a:pt x="52" y="235"/>
                </a:lnTo>
                <a:lnTo>
                  <a:pt x="23" y="240"/>
                </a:lnTo>
                <a:lnTo>
                  <a:pt x="23" y="220"/>
                </a:lnTo>
                <a:lnTo>
                  <a:pt x="23" y="202"/>
                </a:lnTo>
                <a:lnTo>
                  <a:pt x="23" y="185"/>
                </a:lnTo>
                <a:lnTo>
                  <a:pt x="23" y="168"/>
                </a:lnTo>
                <a:lnTo>
                  <a:pt x="23" y="153"/>
                </a:lnTo>
                <a:lnTo>
                  <a:pt x="22" y="139"/>
                </a:lnTo>
                <a:lnTo>
                  <a:pt x="22" y="126"/>
                </a:lnTo>
                <a:lnTo>
                  <a:pt x="22" y="114"/>
                </a:lnTo>
                <a:lnTo>
                  <a:pt x="22" y="103"/>
                </a:lnTo>
                <a:lnTo>
                  <a:pt x="21" y="93"/>
                </a:lnTo>
                <a:lnTo>
                  <a:pt x="21" y="85"/>
                </a:lnTo>
                <a:lnTo>
                  <a:pt x="21" y="77"/>
                </a:lnTo>
                <a:lnTo>
                  <a:pt x="19" y="69"/>
                </a:lnTo>
                <a:lnTo>
                  <a:pt x="19" y="64"/>
                </a:lnTo>
                <a:lnTo>
                  <a:pt x="18" y="58"/>
                </a:lnTo>
                <a:lnTo>
                  <a:pt x="18" y="54"/>
                </a:lnTo>
                <a:lnTo>
                  <a:pt x="17" y="48"/>
                </a:lnTo>
                <a:lnTo>
                  <a:pt x="16" y="43"/>
                </a:lnTo>
                <a:lnTo>
                  <a:pt x="14" y="37"/>
                </a:lnTo>
                <a:lnTo>
                  <a:pt x="13" y="33"/>
                </a:lnTo>
                <a:lnTo>
                  <a:pt x="12" y="29"/>
                </a:lnTo>
                <a:lnTo>
                  <a:pt x="9" y="25"/>
                </a:lnTo>
                <a:lnTo>
                  <a:pt x="8" y="23"/>
                </a:lnTo>
                <a:lnTo>
                  <a:pt x="5" y="20"/>
                </a:lnTo>
                <a:lnTo>
                  <a:pt x="5" y="2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709"/>
          <p:cNvSpPr/>
          <p:nvPr/>
        </p:nvSpPr>
        <p:spPr bwMode="auto">
          <a:xfrm>
            <a:off x="2248403" y="2338362"/>
            <a:ext cx="690184" cy="155000"/>
          </a:xfrm>
          <a:custGeom>
            <a:avLst/>
            <a:gdLst>
              <a:gd name="T0" fmla="*/ 228 w 236"/>
              <a:gd name="T1" fmla="*/ 7 h 53"/>
              <a:gd name="T2" fmla="*/ 232 w 236"/>
              <a:gd name="T3" fmla="*/ 9 h 53"/>
              <a:gd name="T4" fmla="*/ 235 w 236"/>
              <a:gd name="T5" fmla="*/ 12 h 53"/>
              <a:gd name="T6" fmla="*/ 236 w 236"/>
              <a:gd name="T7" fmla="*/ 16 h 53"/>
              <a:gd name="T8" fmla="*/ 235 w 236"/>
              <a:gd name="T9" fmla="*/ 18 h 53"/>
              <a:gd name="T10" fmla="*/ 232 w 236"/>
              <a:gd name="T11" fmla="*/ 20 h 53"/>
              <a:gd name="T12" fmla="*/ 227 w 236"/>
              <a:gd name="T13" fmla="*/ 22 h 53"/>
              <a:gd name="T14" fmla="*/ 220 w 236"/>
              <a:gd name="T15" fmla="*/ 24 h 53"/>
              <a:gd name="T16" fmla="*/ 211 w 236"/>
              <a:gd name="T17" fmla="*/ 26 h 53"/>
              <a:gd name="T18" fmla="*/ 201 w 236"/>
              <a:gd name="T19" fmla="*/ 28 h 53"/>
              <a:gd name="T20" fmla="*/ 187 w 236"/>
              <a:gd name="T21" fmla="*/ 30 h 53"/>
              <a:gd name="T22" fmla="*/ 172 w 236"/>
              <a:gd name="T23" fmla="*/ 32 h 53"/>
              <a:gd name="T24" fmla="*/ 136 w 236"/>
              <a:gd name="T25" fmla="*/ 37 h 53"/>
              <a:gd name="T26" fmla="*/ 95 w 236"/>
              <a:gd name="T27" fmla="*/ 41 h 53"/>
              <a:gd name="T28" fmla="*/ 50 w 236"/>
              <a:gd name="T29" fmla="*/ 47 h 53"/>
              <a:gd name="T30" fmla="*/ 0 w 236"/>
              <a:gd name="T31" fmla="*/ 53 h 53"/>
              <a:gd name="T32" fmla="*/ 14 w 236"/>
              <a:gd name="T33" fmla="*/ 30 h 53"/>
              <a:gd name="T34" fmla="*/ 37 w 236"/>
              <a:gd name="T35" fmla="*/ 26 h 53"/>
              <a:gd name="T36" fmla="*/ 58 w 236"/>
              <a:gd name="T37" fmla="*/ 22 h 53"/>
              <a:gd name="T38" fmla="*/ 79 w 236"/>
              <a:gd name="T39" fmla="*/ 20 h 53"/>
              <a:gd name="T40" fmla="*/ 99 w 236"/>
              <a:gd name="T41" fmla="*/ 17 h 53"/>
              <a:gd name="T42" fmla="*/ 116 w 236"/>
              <a:gd name="T43" fmla="*/ 14 h 53"/>
              <a:gd name="T44" fmla="*/ 132 w 236"/>
              <a:gd name="T45" fmla="*/ 12 h 53"/>
              <a:gd name="T46" fmla="*/ 148 w 236"/>
              <a:gd name="T47" fmla="*/ 9 h 53"/>
              <a:gd name="T48" fmla="*/ 160 w 236"/>
              <a:gd name="T49" fmla="*/ 8 h 53"/>
              <a:gd name="T50" fmla="*/ 172 w 236"/>
              <a:gd name="T51" fmla="*/ 5 h 53"/>
              <a:gd name="T52" fmla="*/ 182 w 236"/>
              <a:gd name="T53" fmla="*/ 4 h 53"/>
              <a:gd name="T54" fmla="*/ 190 w 236"/>
              <a:gd name="T55" fmla="*/ 3 h 53"/>
              <a:gd name="T56" fmla="*/ 198 w 236"/>
              <a:gd name="T57" fmla="*/ 3 h 53"/>
              <a:gd name="T58" fmla="*/ 203 w 236"/>
              <a:gd name="T59" fmla="*/ 1 h 53"/>
              <a:gd name="T60" fmla="*/ 207 w 236"/>
              <a:gd name="T61" fmla="*/ 1 h 53"/>
              <a:gd name="T62" fmla="*/ 210 w 236"/>
              <a:gd name="T63" fmla="*/ 0 h 53"/>
              <a:gd name="T64" fmla="*/ 212 w 236"/>
              <a:gd name="T65" fmla="*/ 1 h 53"/>
              <a:gd name="T66" fmla="*/ 220 w 236"/>
              <a:gd name="T67" fmla="*/ 4 h 53"/>
              <a:gd name="T68" fmla="*/ 226 w 236"/>
              <a:gd name="T69" fmla="*/ 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6" h="53">
                <a:moveTo>
                  <a:pt x="226" y="5"/>
                </a:moveTo>
                <a:lnTo>
                  <a:pt x="228" y="7"/>
                </a:lnTo>
                <a:lnTo>
                  <a:pt x="231" y="8"/>
                </a:lnTo>
                <a:lnTo>
                  <a:pt x="232" y="9"/>
                </a:lnTo>
                <a:lnTo>
                  <a:pt x="233" y="11"/>
                </a:lnTo>
                <a:lnTo>
                  <a:pt x="235" y="12"/>
                </a:lnTo>
                <a:lnTo>
                  <a:pt x="236" y="14"/>
                </a:lnTo>
                <a:lnTo>
                  <a:pt x="236" y="16"/>
                </a:lnTo>
                <a:lnTo>
                  <a:pt x="236" y="17"/>
                </a:lnTo>
                <a:lnTo>
                  <a:pt x="235" y="18"/>
                </a:lnTo>
                <a:lnTo>
                  <a:pt x="233" y="20"/>
                </a:lnTo>
                <a:lnTo>
                  <a:pt x="232" y="20"/>
                </a:lnTo>
                <a:lnTo>
                  <a:pt x="230" y="21"/>
                </a:lnTo>
                <a:lnTo>
                  <a:pt x="227" y="22"/>
                </a:lnTo>
                <a:lnTo>
                  <a:pt x="224" y="24"/>
                </a:lnTo>
                <a:lnTo>
                  <a:pt x="220" y="24"/>
                </a:lnTo>
                <a:lnTo>
                  <a:pt x="216" y="25"/>
                </a:lnTo>
                <a:lnTo>
                  <a:pt x="211" y="26"/>
                </a:lnTo>
                <a:lnTo>
                  <a:pt x="206" y="26"/>
                </a:lnTo>
                <a:lnTo>
                  <a:pt x="201" y="28"/>
                </a:lnTo>
                <a:lnTo>
                  <a:pt x="194" y="29"/>
                </a:lnTo>
                <a:lnTo>
                  <a:pt x="187" y="30"/>
                </a:lnTo>
                <a:lnTo>
                  <a:pt x="180" y="30"/>
                </a:lnTo>
                <a:lnTo>
                  <a:pt x="172" y="32"/>
                </a:lnTo>
                <a:lnTo>
                  <a:pt x="154" y="34"/>
                </a:lnTo>
                <a:lnTo>
                  <a:pt x="136" y="37"/>
                </a:lnTo>
                <a:lnTo>
                  <a:pt x="116" y="38"/>
                </a:lnTo>
                <a:lnTo>
                  <a:pt x="95" y="41"/>
                </a:lnTo>
                <a:lnTo>
                  <a:pt x="74" y="43"/>
                </a:lnTo>
                <a:lnTo>
                  <a:pt x="50" y="47"/>
                </a:lnTo>
                <a:lnTo>
                  <a:pt x="27" y="50"/>
                </a:lnTo>
                <a:lnTo>
                  <a:pt x="0" y="53"/>
                </a:lnTo>
                <a:lnTo>
                  <a:pt x="0" y="32"/>
                </a:lnTo>
                <a:lnTo>
                  <a:pt x="14" y="30"/>
                </a:lnTo>
                <a:lnTo>
                  <a:pt x="25" y="28"/>
                </a:lnTo>
                <a:lnTo>
                  <a:pt x="37" y="26"/>
                </a:lnTo>
                <a:lnTo>
                  <a:pt x="48" y="25"/>
                </a:lnTo>
                <a:lnTo>
                  <a:pt x="58" y="22"/>
                </a:lnTo>
                <a:lnTo>
                  <a:pt x="69" y="21"/>
                </a:lnTo>
                <a:lnTo>
                  <a:pt x="79" y="20"/>
                </a:lnTo>
                <a:lnTo>
                  <a:pt x="90" y="18"/>
                </a:lnTo>
                <a:lnTo>
                  <a:pt x="99" y="17"/>
                </a:lnTo>
                <a:lnTo>
                  <a:pt x="108" y="16"/>
                </a:lnTo>
                <a:lnTo>
                  <a:pt x="116" y="14"/>
                </a:lnTo>
                <a:lnTo>
                  <a:pt x="124" y="13"/>
                </a:lnTo>
                <a:lnTo>
                  <a:pt x="132" y="12"/>
                </a:lnTo>
                <a:lnTo>
                  <a:pt x="140" y="11"/>
                </a:lnTo>
                <a:lnTo>
                  <a:pt x="148" y="9"/>
                </a:lnTo>
                <a:lnTo>
                  <a:pt x="154" y="8"/>
                </a:lnTo>
                <a:lnTo>
                  <a:pt x="160" y="8"/>
                </a:lnTo>
                <a:lnTo>
                  <a:pt x="166" y="7"/>
                </a:lnTo>
                <a:lnTo>
                  <a:pt x="172" y="5"/>
                </a:lnTo>
                <a:lnTo>
                  <a:pt x="177" y="5"/>
                </a:lnTo>
                <a:lnTo>
                  <a:pt x="182" y="4"/>
                </a:lnTo>
                <a:lnTo>
                  <a:pt x="186" y="4"/>
                </a:lnTo>
                <a:lnTo>
                  <a:pt x="190" y="3"/>
                </a:lnTo>
                <a:lnTo>
                  <a:pt x="194" y="3"/>
                </a:lnTo>
                <a:lnTo>
                  <a:pt x="198" y="3"/>
                </a:lnTo>
                <a:lnTo>
                  <a:pt x="201" y="1"/>
                </a:lnTo>
                <a:lnTo>
                  <a:pt x="203" y="1"/>
                </a:lnTo>
                <a:lnTo>
                  <a:pt x="206" y="1"/>
                </a:lnTo>
                <a:lnTo>
                  <a:pt x="207" y="1"/>
                </a:lnTo>
                <a:lnTo>
                  <a:pt x="208" y="1"/>
                </a:lnTo>
                <a:lnTo>
                  <a:pt x="210" y="0"/>
                </a:lnTo>
                <a:lnTo>
                  <a:pt x="210" y="0"/>
                </a:lnTo>
                <a:lnTo>
                  <a:pt x="212" y="1"/>
                </a:lnTo>
                <a:lnTo>
                  <a:pt x="216" y="3"/>
                </a:lnTo>
                <a:lnTo>
                  <a:pt x="220" y="4"/>
                </a:lnTo>
                <a:lnTo>
                  <a:pt x="226" y="5"/>
                </a:lnTo>
                <a:lnTo>
                  <a:pt x="226" y="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710"/>
          <p:cNvSpPr/>
          <p:nvPr/>
        </p:nvSpPr>
        <p:spPr bwMode="auto">
          <a:xfrm>
            <a:off x="1637180" y="2499211"/>
            <a:ext cx="1778100" cy="280753"/>
          </a:xfrm>
          <a:custGeom>
            <a:avLst/>
            <a:gdLst>
              <a:gd name="T0" fmla="*/ 37 w 608"/>
              <a:gd name="T1" fmla="*/ 96 h 96"/>
              <a:gd name="T2" fmla="*/ 21 w 608"/>
              <a:gd name="T3" fmla="*/ 91 h 96"/>
              <a:gd name="T4" fmla="*/ 11 w 608"/>
              <a:gd name="T5" fmla="*/ 83 h 96"/>
              <a:gd name="T6" fmla="*/ 1 w 608"/>
              <a:gd name="T7" fmla="*/ 77 h 96"/>
              <a:gd name="T8" fmla="*/ 0 w 608"/>
              <a:gd name="T9" fmla="*/ 74 h 96"/>
              <a:gd name="T10" fmla="*/ 3 w 608"/>
              <a:gd name="T11" fmla="*/ 73 h 96"/>
              <a:gd name="T12" fmla="*/ 8 w 608"/>
              <a:gd name="T13" fmla="*/ 73 h 96"/>
              <a:gd name="T14" fmla="*/ 17 w 608"/>
              <a:gd name="T15" fmla="*/ 71 h 96"/>
              <a:gd name="T16" fmla="*/ 30 w 608"/>
              <a:gd name="T17" fmla="*/ 70 h 96"/>
              <a:gd name="T18" fmla="*/ 49 w 608"/>
              <a:gd name="T19" fmla="*/ 69 h 96"/>
              <a:gd name="T20" fmla="*/ 70 w 608"/>
              <a:gd name="T21" fmla="*/ 66 h 96"/>
              <a:gd name="T22" fmla="*/ 95 w 608"/>
              <a:gd name="T23" fmla="*/ 62 h 96"/>
              <a:gd name="T24" fmla="*/ 124 w 608"/>
              <a:gd name="T25" fmla="*/ 58 h 96"/>
              <a:gd name="T26" fmla="*/ 157 w 608"/>
              <a:gd name="T27" fmla="*/ 54 h 96"/>
              <a:gd name="T28" fmla="*/ 192 w 608"/>
              <a:gd name="T29" fmla="*/ 48 h 96"/>
              <a:gd name="T30" fmla="*/ 232 w 608"/>
              <a:gd name="T31" fmla="*/ 42 h 96"/>
              <a:gd name="T32" fmla="*/ 273 w 608"/>
              <a:gd name="T33" fmla="*/ 35 h 96"/>
              <a:gd name="T34" fmla="*/ 312 w 608"/>
              <a:gd name="T35" fmla="*/ 28 h 96"/>
              <a:gd name="T36" fmla="*/ 346 w 608"/>
              <a:gd name="T37" fmla="*/ 23 h 96"/>
              <a:gd name="T38" fmla="*/ 378 w 608"/>
              <a:gd name="T39" fmla="*/ 19 h 96"/>
              <a:gd name="T40" fmla="*/ 406 w 608"/>
              <a:gd name="T41" fmla="*/ 13 h 96"/>
              <a:gd name="T42" fmla="*/ 437 w 608"/>
              <a:gd name="T43" fmla="*/ 9 h 96"/>
              <a:gd name="T44" fmla="*/ 478 w 608"/>
              <a:gd name="T45" fmla="*/ 4 h 96"/>
              <a:gd name="T46" fmla="*/ 511 w 608"/>
              <a:gd name="T47" fmla="*/ 2 h 96"/>
              <a:gd name="T48" fmla="*/ 537 w 608"/>
              <a:gd name="T49" fmla="*/ 0 h 96"/>
              <a:gd name="T50" fmla="*/ 558 w 608"/>
              <a:gd name="T51" fmla="*/ 3 h 96"/>
              <a:gd name="T52" fmla="*/ 574 w 608"/>
              <a:gd name="T53" fmla="*/ 8 h 96"/>
              <a:gd name="T54" fmla="*/ 587 w 608"/>
              <a:gd name="T55" fmla="*/ 13 h 96"/>
              <a:gd name="T56" fmla="*/ 597 w 608"/>
              <a:gd name="T57" fmla="*/ 19 h 96"/>
              <a:gd name="T58" fmla="*/ 606 w 608"/>
              <a:gd name="T59" fmla="*/ 29 h 96"/>
              <a:gd name="T60" fmla="*/ 608 w 608"/>
              <a:gd name="T61" fmla="*/ 35 h 96"/>
              <a:gd name="T62" fmla="*/ 602 w 608"/>
              <a:gd name="T63" fmla="*/ 37 h 96"/>
              <a:gd name="T64" fmla="*/ 589 w 608"/>
              <a:gd name="T65" fmla="*/ 40 h 96"/>
              <a:gd name="T66" fmla="*/ 569 w 608"/>
              <a:gd name="T67" fmla="*/ 40 h 96"/>
              <a:gd name="T68" fmla="*/ 543 w 608"/>
              <a:gd name="T69" fmla="*/ 40 h 96"/>
              <a:gd name="T70" fmla="*/ 510 w 608"/>
              <a:gd name="T71" fmla="*/ 40 h 96"/>
              <a:gd name="T72" fmla="*/ 435 w 608"/>
              <a:gd name="T73" fmla="*/ 41 h 96"/>
              <a:gd name="T74" fmla="*/ 360 w 608"/>
              <a:gd name="T75" fmla="*/ 46 h 96"/>
              <a:gd name="T76" fmla="*/ 262 w 608"/>
              <a:gd name="T77" fmla="*/ 61 h 96"/>
              <a:gd name="T78" fmla="*/ 198 w 608"/>
              <a:gd name="T79" fmla="*/ 71 h 96"/>
              <a:gd name="T80" fmla="*/ 142 w 608"/>
              <a:gd name="T81" fmla="*/ 81 h 96"/>
              <a:gd name="T82" fmla="*/ 99 w 608"/>
              <a:gd name="T83" fmla="*/ 91 h 96"/>
              <a:gd name="T84" fmla="*/ 65 w 608"/>
              <a:gd name="T85" fmla="*/ 96 h 96"/>
              <a:gd name="T86" fmla="*/ 49 w 608"/>
              <a:gd name="T87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08" h="96">
                <a:moveTo>
                  <a:pt x="49" y="96"/>
                </a:moveTo>
                <a:lnTo>
                  <a:pt x="42" y="96"/>
                </a:lnTo>
                <a:lnTo>
                  <a:pt x="37" y="96"/>
                </a:lnTo>
                <a:lnTo>
                  <a:pt x="30" y="95"/>
                </a:lnTo>
                <a:lnTo>
                  <a:pt x="25" y="94"/>
                </a:lnTo>
                <a:lnTo>
                  <a:pt x="21" y="91"/>
                </a:lnTo>
                <a:lnTo>
                  <a:pt x="17" y="88"/>
                </a:lnTo>
                <a:lnTo>
                  <a:pt x="13" y="87"/>
                </a:lnTo>
                <a:lnTo>
                  <a:pt x="11" y="83"/>
                </a:lnTo>
                <a:lnTo>
                  <a:pt x="7" y="81"/>
                </a:lnTo>
                <a:lnTo>
                  <a:pt x="4" y="79"/>
                </a:lnTo>
                <a:lnTo>
                  <a:pt x="1" y="77"/>
                </a:lnTo>
                <a:lnTo>
                  <a:pt x="0" y="75"/>
                </a:lnTo>
                <a:lnTo>
                  <a:pt x="0" y="74"/>
                </a:lnTo>
                <a:lnTo>
                  <a:pt x="0" y="74"/>
                </a:lnTo>
                <a:lnTo>
                  <a:pt x="1" y="73"/>
                </a:lnTo>
                <a:lnTo>
                  <a:pt x="3" y="73"/>
                </a:lnTo>
                <a:lnTo>
                  <a:pt x="3" y="73"/>
                </a:lnTo>
                <a:lnTo>
                  <a:pt x="4" y="73"/>
                </a:lnTo>
                <a:lnTo>
                  <a:pt x="7" y="73"/>
                </a:lnTo>
                <a:lnTo>
                  <a:pt x="8" y="73"/>
                </a:lnTo>
                <a:lnTo>
                  <a:pt x="11" y="73"/>
                </a:lnTo>
                <a:lnTo>
                  <a:pt x="15" y="73"/>
                </a:lnTo>
                <a:lnTo>
                  <a:pt x="17" y="71"/>
                </a:lnTo>
                <a:lnTo>
                  <a:pt x="21" y="71"/>
                </a:lnTo>
                <a:lnTo>
                  <a:pt x="26" y="71"/>
                </a:lnTo>
                <a:lnTo>
                  <a:pt x="30" y="70"/>
                </a:lnTo>
                <a:lnTo>
                  <a:pt x="37" y="70"/>
                </a:lnTo>
                <a:lnTo>
                  <a:pt x="42" y="69"/>
                </a:lnTo>
                <a:lnTo>
                  <a:pt x="49" y="69"/>
                </a:lnTo>
                <a:lnTo>
                  <a:pt x="55" y="67"/>
                </a:lnTo>
                <a:lnTo>
                  <a:pt x="62" y="66"/>
                </a:lnTo>
                <a:lnTo>
                  <a:pt x="70" y="66"/>
                </a:lnTo>
                <a:lnTo>
                  <a:pt x="78" y="65"/>
                </a:lnTo>
                <a:lnTo>
                  <a:pt x="86" y="63"/>
                </a:lnTo>
                <a:lnTo>
                  <a:pt x="95" y="62"/>
                </a:lnTo>
                <a:lnTo>
                  <a:pt x="104" y="61"/>
                </a:lnTo>
                <a:lnTo>
                  <a:pt x="113" y="60"/>
                </a:lnTo>
                <a:lnTo>
                  <a:pt x="124" y="58"/>
                </a:lnTo>
                <a:lnTo>
                  <a:pt x="134" y="57"/>
                </a:lnTo>
                <a:lnTo>
                  <a:pt x="145" y="56"/>
                </a:lnTo>
                <a:lnTo>
                  <a:pt x="157" y="54"/>
                </a:lnTo>
                <a:lnTo>
                  <a:pt x="169" y="52"/>
                </a:lnTo>
                <a:lnTo>
                  <a:pt x="181" y="50"/>
                </a:lnTo>
                <a:lnTo>
                  <a:pt x="192" y="48"/>
                </a:lnTo>
                <a:lnTo>
                  <a:pt x="206" y="46"/>
                </a:lnTo>
                <a:lnTo>
                  <a:pt x="219" y="44"/>
                </a:lnTo>
                <a:lnTo>
                  <a:pt x="232" y="42"/>
                </a:lnTo>
                <a:lnTo>
                  <a:pt x="246" y="40"/>
                </a:lnTo>
                <a:lnTo>
                  <a:pt x="259" y="37"/>
                </a:lnTo>
                <a:lnTo>
                  <a:pt x="273" y="35"/>
                </a:lnTo>
                <a:lnTo>
                  <a:pt x="286" y="32"/>
                </a:lnTo>
                <a:lnTo>
                  <a:pt x="299" y="31"/>
                </a:lnTo>
                <a:lnTo>
                  <a:pt x="312" y="28"/>
                </a:lnTo>
                <a:lnTo>
                  <a:pt x="324" y="27"/>
                </a:lnTo>
                <a:lnTo>
                  <a:pt x="336" y="25"/>
                </a:lnTo>
                <a:lnTo>
                  <a:pt x="346" y="23"/>
                </a:lnTo>
                <a:lnTo>
                  <a:pt x="357" y="21"/>
                </a:lnTo>
                <a:lnTo>
                  <a:pt x="367" y="20"/>
                </a:lnTo>
                <a:lnTo>
                  <a:pt x="378" y="19"/>
                </a:lnTo>
                <a:lnTo>
                  <a:pt x="387" y="16"/>
                </a:lnTo>
                <a:lnTo>
                  <a:pt x="396" y="15"/>
                </a:lnTo>
                <a:lnTo>
                  <a:pt x="406" y="13"/>
                </a:lnTo>
                <a:lnTo>
                  <a:pt x="414" y="12"/>
                </a:lnTo>
                <a:lnTo>
                  <a:pt x="421" y="11"/>
                </a:lnTo>
                <a:lnTo>
                  <a:pt x="437" y="9"/>
                </a:lnTo>
                <a:lnTo>
                  <a:pt x="452" y="7"/>
                </a:lnTo>
                <a:lnTo>
                  <a:pt x="465" y="6"/>
                </a:lnTo>
                <a:lnTo>
                  <a:pt x="478" y="4"/>
                </a:lnTo>
                <a:lnTo>
                  <a:pt x="490" y="3"/>
                </a:lnTo>
                <a:lnTo>
                  <a:pt x="500" y="3"/>
                </a:lnTo>
                <a:lnTo>
                  <a:pt x="511" y="2"/>
                </a:lnTo>
                <a:lnTo>
                  <a:pt x="520" y="0"/>
                </a:lnTo>
                <a:lnTo>
                  <a:pt x="529" y="0"/>
                </a:lnTo>
                <a:lnTo>
                  <a:pt x="537" y="0"/>
                </a:lnTo>
                <a:lnTo>
                  <a:pt x="544" y="2"/>
                </a:lnTo>
                <a:lnTo>
                  <a:pt x="552" y="3"/>
                </a:lnTo>
                <a:lnTo>
                  <a:pt x="558" y="3"/>
                </a:lnTo>
                <a:lnTo>
                  <a:pt x="564" y="4"/>
                </a:lnTo>
                <a:lnTo>
                  <a:pt x="570" y="7"/>
                </a:lnTo>
                <a:lnTo>
                  <a:pt x="574" y="8"/>
                </a:lnTo>
                <a:lnTo>
                  <a:pt x="579" y="9"/>
                </a:lnTo>
                <a:lnTo>
                  <a:pt x="583" y="12"/>
                </a:lnTo>
                <a:lnTo>
                  <a:pt x="587" y="13"/>
                </a:lnTo>
                <a:lnTo>
                  <a:pt x="590" y="16"/>
                </a:lnTo>
                <a:lnTo>
                  <a:pt x="594" y="17"/>
                </a:lnTo>
                <a:lnTo>
                  <a:pt x="597" y="19"/>
                </a:lnTo>
                <a:lnTo>
                  <a:pt x="600" y="21"/>
                </a:lnTo>
                <a:lnTo>
                  <a:pt x="604" y="25"/>
                </a:lnTo>
                <a:lnTo>
                  <a:pt x="606" y="29"/>
                </a:lnTo>
                <a:lnTo>
                  <a:pt x="608" y="32"/>
                </a:lnTo>
                <a:lnTo>
                  <a:pt x="608" y="35"/>
                </a:lnTo>
                <a:lnTo>
                  <a:pt x="608" y="35"/>
                </a:lnTo>
                <a:lnTo>
                  <a:pt x="607" y="36"/>
                </a:lnTo>
                <a:lnTo>
                  <a:pt x="604" y="37"/>
                </a:lnTo>
                <a:lnTo>
                  <a:pt x="602" y="37"/>
                </a:lnTo>
                <a:lnTo>
                  <a:pt x="599" y="38"/>
                </a:lnTo>
                <a:lnTo>
                  <a:pt x="594" y="38"/>
                </a:lnTo>
                <a:lnTo>
                  <a:pt x="589" y="40"/>
                </a:lnTo>
                <a:lnTo>
                  <a:pt x="583" y="40"/>
                </a:lnTo>
                <a:lnTo>
                  <a:pt x="577" y="40"/>
                </a:lnTo>
                <a:lnTo>
                  <a:pt x="569" y="40"/>
                </a:lnTo>
                <a:lnTo>
                  <a:pt x="561" y="40"/>
                </a:lnTo>
                <a:lnTo>
                  <a:pt x="553" y="41"/>
                </a:lnTo>
                <a:lnTo>
                  <a:pt x="543" y="40"/>
                </a:lnTo>
                <a:lnTo>
                  <a:pt x="533" y="40"/>
                </a:lnTo>
                <a:lnTo>
                  <a:pt x="521" y="40"/>
                </a:lnTo>
                <a:lnTo>
                  <a:pt x="510" y="40"/>
                </a:lnTo>
                <a:lnTo>
                  <a:pt x="485" y="40"/>
                </a:lnTo>
                <a:lnTo>
                  <a:pt x="460" y="40"/>
                </a:lnTo>
                <a:lnTo>
                  <a:pt x="435" y="41"/>
                </a:lnTo>
                <a:lnTo>
                  <a:pt x="410" y="42"/>
                </a:lnTo>
                <a:lnTo>
                  <a:pt x="385" y="45"/>
                </a:lnTo>
                <a:lnTo>
                  <a:pt x="360" y="46"/>
                </a:lnTo>
                <a:lnTo>
                  <a:pt x="311" y="53"/>
                </a:lnTo>
                <a:lnTo>
                  <a:pt x="286" y="57"/>
                </a:lnTo>
                <a:lnTo>
                  <a:pt x="262" y="61"/>
                </a:lnTo>
                <a:lnTo>
                  <a:pt x="240" y="63"/>
                </a:lnTo>
                <a:lnTo>
                  <a:pt x="217" y="67"/>
                </a:lnTo>
                <a:lnTo>
                  <a:pt x="198" y="71"/>
                </a:lnTo>
                <a:lnTo>
                  <a:pt x="178" y="75"/>
                </a:lnTo>
                <a:lnTo>
                  <a:pt x="159" y="78"/>
                </a:lnTo>
                <a:lnTo>
                  <a:pt x="142" y="81"/>
                </a:lnTo>
                <a:lnTo>
                  <a:pt x="127" y="85"/>
                </a:lnTo>
                <a:lnTo>
                  <a:pt x="112" y="88"/>
                </a:lnTo>
                <a:lnTo>
                  <a:pt x="99" y="91"/>
                </a:lnTo>
                <a:lnTo>
                  <a:pt x="86" y="92"/>
                </a:lnTo>
                <a:lnTo>
                  <a:pt x="75" y="95"/>
                </a:lnTo>
                <a:lnTo>
                  <a:pt x="65" y="96"/>
                </a:lnTo>
                <a:lnTo>
                  <a:pt x="57" y="96"/>
                </a:lnTo>
                <a:lnTo>
                  <a:pt x="49" y="96"/>
                </a:lnTo>
                <a:lnTo>
                  <a:pt x="49" y="9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711"/>
          <p:cNvSpPr/>
          <p:nvPr/>
        </p:nvSpPr>
        <p:spPr bwMode="auto">
          <a:xfrm>
            <a:off x="2146044" y="2815057"/>
            <a:ext cx="119906" cy="628770"/>
          </a:xfrm>
          <a:custGeom>
            <a:avLst/>
            <a:gdLst>
              <a:gd name="T0" fmla="*/ 24 w 41"/>
              <a:gd name="T1" fmla="*/ 214 h 215"/>
              <a:gd name="T2" fmla="*/ 20 w 41"/>
              <a:gd name="T3" fmla="*/ 211 h 215"/>
              <a:gd name="T4" fmla="*/ 16 w 41"/>
              <a:gd name="T5" fmla="*/ 204 h 215"/>
              <a:gd name="T6" fmla="*/ 12 w 41"/>
              <a:gd name="T7" fmla="*/ 196 h 215"/>
              <a:gd name="T8" fmla="*/ 8 w 41"/>
              <a:gd name="T9" fmla="*/ 187 h 215"/>
              <a:gd name="T10" fmla="*/ 7 w 41"/>
              <a:gd name="T11" fmla="*/ 177 h 215"/>
              <a:gd name="T12" fmla="*/ 5 w 41"/>
              <a:gd name="T13" fmla="*/ 167 h 215"/>
              <a:gd name="T14" fmla="*/ 7 w 41"/>
              <a:gd name="T15" fmla="*/ 153 h 215"/>
              <a:gd name="T16" fmla="*/ 9 w 41"/>
              <a:gd name="T17" fmla="*/ 141 h 215"/>
              <a:gd name="T18" fmla="*/ 9 w 41"/>
              <a:gd name="T19" fmla="*/ 128 h 215"/>
              <a:gd name="T20" fmla="*/ 9 w 41"/>
              <a:gd name="T21" fmla="*/ 112 h 215"/>
              <a:gd name="T22" fmla="*/ 9 w 41"/>
              <a:gd name="T23" fmla="*/ 95 h 215"/>
              <a:gd name="T24" fmla="*/ 9 w 41"/>
              <a:gd name="T25" fmla="*/ 70 h 215"/>
              <a:gd name="T26" fmla="*/ 8 w 41"/>
              <a:gd name="T27" fmla="*/ 56 h 215"/>
              <a:gd name="T28" fmla="*/ 5 w 41"/>
              <a:gd name="T29" fmla="*/ 41 h 215"/>
              <a:gd name="T30" fmla="*/ 3 w 41"/>
              <a:gd name="T31" fmla="*/ 27 h 215"/>
              <a:gd name="T32" fmla="*/ 1 w 41"/>
              <a:gd name="T33" fmla="*/ 19 h 215"/>
              <a:gd name="T34" fmla="*/ 0 w 41"/>
              <a:gd name="T35" fmla="*/ 12 h 215"/>
              <a:gd name="T36" fmla="*/ 0 w 41"/>
              <a:gd name="T37" fmla="*/ 7 h 215"/>
              <a:gd name="T38" fmla="*/ 1 w 41"/>
              <a:gd name="T39" fmla="*/ 3 h 215"/>
              <a:gd name="T40" fmla="*/ 3 w 41"/>
              <a:gd name="T41" fmla="*/ 0 h 215"/>
              <a:gd name="T42" fmla="*/ 7 w 41"/>
              <a:gd name="T43" fmla="*/ 2 h 215"/>
              <a:gd name="T44" fmla="*/ 16 w 41"/>
              <a:gd name="T45" fmla="*/ 4 h 215"/>
              <a:gd name="T46" fmla="*/ 32 w 41"/>
              <a:gd name="T47" fmla="*/ 7 h 215"/>
              <a:gd name="T48" fmla="*/ 41 w 41"/>
              <a:gd name="T49" fmla="*/ 24 h 215"/>
              <a:gd name="T50" fmla="*/ 41 w 41"/>
              <a:gd name="T51" fmla="*/ 54 h 215"/>
              <a:gd name="T52" fmla="*/ 41 w 41"/>
              <a:gd name="T53" fmla="*/ 82 h 215"/>
              <a:gd name="T54" fmla="*/ 41 w 41"/>
              <a:gd name="T55" fmla="*/ 107 h 215"/>
              <a:gd name="T56" fmla="*/ 41 w 41"/>
              <a:gd name="T57" fmla="*/ 129 h 215"/>
              <a:gd name="T58" fmla="*/ 39 w 41"/>
              <a:gd name="T59" fmla="*/ 146 h 215"/>
              <a:gd name="T60" fmla="*/ 39 w 41"/>
              <a:gd name="T61" fmla="*/ 162 h 215"/>
              <a:gd name="T62" fmla="*/ 38 w 41"/>
              <a:gd name="T63" fmla="*/ 174 h 215"/>
              <a:gd name="T64" fmla="*/ 37 w 41"/>
              <a:gd name="T65" fmla="*/ 187 h 215"/>
              <a:gd name="T66" fmla="*/ 34 w 41"/>
              <a:gd name="T67" fmla="*/ 200 h 215"/>
              <a:gd name="T68" fmla="*/ 32 w 41"/>
              <a:gd name="T69" fmla="*/ 210 h 215"/>
              <a:gd name="T70" fmla="*/ 28 w 41"/>
              <a:gd name="T71" fmla="*/ 215 h 215"/>
              <a:gd name="T72" fmla="*/ 25 w 41"/>
              <a:gd name="T73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" h="215">
                <a:moveTo>
                  <a:pt x="25" y="215"/>
                </a:moveTo>
                <a:lnTo>
                  <a:pt x="24" y="214"/>
                </a:lnTo>
                <a:lnTo>
                  <a:pt x="21" y="212"/>
                </a:lnTo>
                <a:lnTo>
                  <a:pt x="20" y="211"/>
                </a:lnTo>
                <a:lnTo>
                  <a:pt x="17" y="207"/>
                </a:lnTo>
                <a:lnTo>
                  <a:pt x="16" y="204"/>
                </a:lnTo>
                <a:lnTo>
                  <a:pt x="13" y="200"/>
                </a:lnTo>
                <a:lnTo>
                  <a:pt x="12" y="196"/>
                </a:lnTo>
                <a:lnTo>
                  <a:pt x="9" y="192"/>
                </a:lnTo>
                <a:lnTo>
                  <a:pt x="8" y="187"/>
                </a:lnTo>
                <a:lnTo>
                  <a:pt x="7" y="182"/>
                </a:lnTo>
                <a:lnTo>
                  <a:pt x="7" y="177"/>
                </a:lnTo>
                <a:lnTo>
                  <a:pt x="5" y="173"/>
                </a:lnTo>
                <a:lnTo>
                  <a:pt x="5" y="167"/>
                </a:lnTo>
                <a:lnTo>
                  <a:pt x="5" y="162"/>
                </a:lnTo>
                <a:lnTo>
                  <a:pt x="7" y="153"/>
                </a:lnTo>
                <a:lnTo>
                  <a:pt x="8" y="148"/>
                </a:lnTo>
                <a:lnTo>
                  <a:pt x="9" y="141"/>
                </a:lnTo>
                <a:lnTo>
                  <a:pt x="9" y="135"/>
                </a:lnTo>
                <a:lnTo>
                  <a:pt x="9" y="128"/>
                </a:lnTo>
                <a:lnTo>
                  <a:pt x="9" y="120"/>
                </a:lnTo>
                <a:lnTo>
                  <a:pt x="9" y="112"/>
                </a:lnTo>
                <a:lnTo>
                  <a:pt x="9" y="104"/>
                </a:lnTo>
                <a:lnTo>
                  <a:pt x="9" y="95"/>
                </a:lnTo>
                <a:lnTo>
                  <a:pt x="9" y="78"/>
                </a:lnTo>
                <a:lnTo>
                  <a:pt x="9" y="70"/>
                </a:lnTo>
                <a:lnTo>
                  <a:pt x="8" y="62"/>
                </a:lnTo>
                <a:lnTo>
                  <a:pt x="8" y="56"/>
                </a:lnTo>
                <a:lnTo>
                  <a:pt x="7" y="48"/>
                </a:lnTo>
                <a:lnTo>
                  <a:pt x="5" y="41"/>
                </a:lnTo>
                <a:lnTo>
                  <a:pt x="5" y="36"/>
                </a:lnTo>
                <a:lnTo>
                  <a:pt x="3" y="27"/>
                </a:lnTo>
                <a:lnTo>
                  <a:pt x="1" y="23"/>
                </a:lnTo>
                <a:lnTo>
                  <a:pt x="1" y="19"/>
                </a:lnTo>
                <a:lnTo>
                  <a:pt x="0" y="15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1" y="3"/>
                </a:lnTo>
                <a:lnTo>
                  <a:pt x="1" y="2"/>
                </a:lnTo>
                <a:lnTo>
                  <a:pt x="3" y="0"/>
                </a:lnTo>
                <a:lnTo>
                  <a:pt x="5" y="0"/>
                </a:lnTo>
                <a:lnTo>
                  <a:pt x="7" y="2"/>
                </a:lnTo>
                <a:lnTo>
                  <a:pt x="9" y="2"/>
                </a:lnTo>
                <a:lnTo>
                  <a:pt x="16" y="4"/>
                </a:lnTo>
                <a:lnTo>
                  <a:pt x="24" y="6"/>
                </a:lnTo>
                <a:lnTo>
                  <a:pt x="32" y="7"/>
                </a:lnTo>
                <a:lnTo>
                  <a:pt x="41" y="7"/>
                </a:lnTo>
                <a:lnTo>
                  <a:pt x="41" y="24"/>
                </a:lnTo>
                <a:lnTo>
                  <a:pt x="41" y="40"/>
                </a:lnTo>
                <a:lnTo>
                  <a:pt x="41" y="54"/>
                </a:lnTo>
                <a:lnTo>
                  <a:pt x="41" y="69"/>
                </a:lnTo>
                <a:lnTo>
                  <a:pt x="41" y="82"/>
                </a:lnTo>
                <a:lnTo>
                  <a:pt x="41" y="95"/>
                </a:lnTo>
                <a:lnTo>
                  <a:pt x="41" y="107"/>
                </a:lnTo>
                <a:lnTo>
                  <a:pt x="41" y="119"/>
                </a:lnTo>
                <a:lnTo>
                  <a:pt x="41" y="129"/>
                </a:lnTo>
                <a:lnTo>
                  <a:pt x="41" y="138"/>
                </a:lnTo>
                <a:lnTo>
                  <a:pt x="39" y="146"/>
                </a:lnTo>
                <a:lnTo>
                  <a:pt x="39" y="156"/>
                </a:lnTo>
                <a:lnTo>
                  <a:pt x="39" y="162"/>
                </a:lnTo>
                <a:lnTo>
                  <a:pt x="39" y="169"/>
                </a:lnTo>
                <a:lnTo>
                  <a:pt x="38" y="174"/>
                </a:lnTo>
                <a:lnTo>
                  <a:pt x="38" y="179"/>
                </a:lnTo>
                <a:lnTo>
                  <a:pt x="37" y="187"/>
                </a:lnTo>
                <a:lnTo>
                  <a:pt x="35" y="195"/>
                </a:lnTo>
                <a:lnTo>
                  <a:pt x="34" y="200"/>
                </a:lnTo>
                <a:lnTo>
                  <a:pt x="33" y="206"/>
                </a:lnTo>
                <a:lnTo>
                  <a:pt x="32" y="210"/>
                </a:lnTo>
                <a:lnTo>
                  <a:pt x="29" y="214"/>
                </a:lnTo>
                <a:lnTo>
                  <a:pt x="28" y="215"/>
                </a:lnTo>
                <a:lnTo>
                  <a:pt x="25" y="215"/>
                </a:lnTo>
                <a:lnTo>
                  <a:pt x="25" y="21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712"/>
          <p:cNvSpPr/>
          <p:nvPr/>
        </p:nvSpPr>
        <p:spPr bwMode="auto">
          <a:xfrm>
            <a:off x="1906235" y="2949585"/>
            <a:ext cx="678486" cy="856881"/>
          </a:xfrm>
          <a:custGeom>
            <a:avLst/>
            <a:gdLst>
              <a:gd name="T0" fmla="*/ 121 w 232"/>
              <a:gd name="T1" fmla="*/ 243 h 293"/>
              <a:gd name="T2" fmla="*/ 103 w 232"/>
              <a:gd name="T3" fmla="*/ 254 h 293"/>
              <a:gd name="T4" fmla="*/ 71 w 232"/>
              <a:gd name="T5" fmla="*/ 269 h 293"/>
              <a:gd name="T6" fmla="*/ 45 w 232"/>
              <a:gd name="T7" fmla="*/ 281 h 293"/>
              <a:gd name="T8" fmla="*/ 35 w 232"/>
              <a:gd name="T9" fmla="*/ 285 h 293"/>
              <a:gd name="T10" fmla="*/ 25 w 232"/>
              <a:gd name="T11" fmla="*/ 287 h 293"/>
              <a:gd name="T12" fmla="*/ 19 w 232"/>
              <a:gd name="T13" fmla="*/ 290 h 293"/>
              <a:gd name="T14" fmla="*/ 12 w 232"/>
              <a:gd name="T15" fmla="*/ 291 h 293"/>
              <a:gd name="T16" fmla="*/ 6 w 232"/>
              <a:gd name="T17" fmla="*/ 293 h 293"/>
              <a:gd name="T18" fmla="*/ 2 w 232"/>
              <a:gd name="T19" fmla="*/ 291 h 293"/>
              <a:gd name="T20" fmla="*/ 2 w 232"/>
              <a:gd name="T21" fmla="*/ 290 h 293"/>
              <a:gd name="T22" fmla="*/ 4 w 232"/>
              <a:gd name="T23" fmla="*/ 287 h 293"/>
              <a:gd name="T24" fmla="*/ 8 w 232"/>
              <a:gd name="T25" fmla="*/ 283 h 293"/>
              <a:gd name="T26" fmla="*/ 15 w 232"/>
              <a:gd name="T27" fmla="*/ 279 h 293"/>
              <a:gd name="T28" fmla="*/ 24 w 232"/>
              <a:gd name="T29" fmla="*/ 273 h 293"/>
              <a:gd name="T30" fmla="*/ 35 w 232"/>
              <a:gd name="T31" fmla="*/ 266 h 293"/>
              <a:gd name="T32" fmla="*/ 48 w 232"/>
              <a:gd name="T33" fmla="*/ 258 h 293"/>
              <a:gd name="T34" fmla="*/ 63 w 232"/>
              <a:gd name="T35" fmla="*/ 250 h 293"/>
              <a:gd name="T36" fmla="*/ 79 w 232"/>
              <a:gd name="T37" fmla="*/ 240 h 293"/>
              <a:gd name="T38" fmla="*/ 94 w 232"/>
              <a:gd name="T39" fmla="*/ 229 h 293"/>
              <a:gd name="T40" fmla="*/ 107 w 232"/>
              <a:gd name="T41" fmla="*/ 220 h 293"/>
              <a:gd name="T42" fmla="*/ 117 w 232"/>
              <a:gd name="T43" fmla="*/ 210 h 293"/>
              <a:gd name="T44" fmla="*/ 128 w 232"/>
              <a:gd name="T45" fmla="*/ 199 h 293"/>
              <a:gd name="T46" fmla="*/ 137 w 232"/>
              <a:gd name="T47" fmla="*/ 189 h 293"/>
              <a:gd name="T48" fmla="*/ 152 w 232"/>
              <a:gd name="T49" fmla="*/ 166 h 293"/>
              <a:gd name="T50" fmla="*/ 162 w 232"/>
              <a:gd name="T51" fmla="*/ 145 h 293"/>
              <a:gd name="T52" fmla="*/ 170 w 232"/>
              <a:gd name="T53" fmla="*/ 123 h 293"/>
              <a:gd name="T54" fmla="*/ 178 w 232"/>
              <a:gd name="T55" fmla="*/ 99 h 293"/>
              <a:gd name="T56" fmla="*/ 182 w 232"/>
              <a:gd name="T57" fmla="*/ 75 h 293"/>
              <a:gd name="T58" fmla="*/ 183 w 232"/>
              <a:gd name="T59" fmla="*/ 54 h 293"/>
              <a:gd name="T60" fmla="*/ 185 w 232"/>
              <a:gd name="T61" fmla="*/ 39 h 293"/>
              <a:gd name="T62" fmla="*/ 183 w 232"/>
              <a:gd name="T63" fmla="*/ 27 h 293"/>
              <a:gd name="T64" fmla="*/ 182 w 232"/>
              <a:gd name="T65" fmla="*/ 21 h 293"/>
              <a:gd name="T66" fmla="*/ 179 w 232"/>
              <a:gd name="T67" fmla="*/ 17 h 293"/>
              <a:gd name="T68" fmla="*/ 178 w 232"/>
              <a:gd name="T69" fmla="*/ 13 h 293"/>
              <a:gd name="T70" fmla="*/ 178 w 232"/>
              <a:gd name="T71" fmla="*/ 10 h 293"/>
              <a:gd name="T72" fmla="*/ 182 w 232"/>
              <a:gd name="T73" fmla="*/ 3 h 293"/>
              <a:gd name="T74" fmla="*/ 190 w 232"/>
              <a:gd name="T75" fmla="*/ 0 h 293"/>
              <a:gd name="T76" fmla="*/ 202 w 232"/>
              <a:gd name="T77" fmla="*/ 2 h 293"/>
              <a:gd name="T78" fmla="*/ 215 w 232"/>
              <a:gd name="T79" fmla="*/ 6 h 293"/>
              <a:gd name="T80" fmla="*/ 224 w 232"/>
              <a:gd name="T81" fmla="*/ 10 h 293"/>
              <a:gd name="T82" fmla="*/ 228 w 232"/>
              <a:gd name="T83" fmla="*/ 15 h 293"/>
              <a:gd name="T84" fmla="*/ 232 w 232"/>
              <a:gd name="T85" fmla="*/ 20 h 293"/>
              <a:gd name="T86" fmla="*/ 232 w 232"/>
              <a:gd name="T87" fmla="*/ 25 h 293"/>
              <a:gd name="T88" fmla="*/ 231 w 232"/>
              <a:gd name="T89" fmla="*/ 32 h 293"/>
              <a:gd name="T90" fmla="*/ 228 w 232"/>
              <a:gd name="T91" fmla="*/ 41 h 293"/>
              <a:gd name="T92" fmla="*/ 225 w 232"/>
              <a:gd name="T93" fmla="*/ 54 h 293"/>
              <a:gd name="T94" fmla="*/ 223 w 232"/>
              <a:gd name="T95" fmla="*/ 71 h 293"/>
              <a:gd name="T96" fmla="*/ 219 w 232"/>
              <a:gd name="T97" fmla="*/ 91 h 293"/>
              <a:gd name="T98" fmla="*/ 214 w 232"/>
              <a:gd name="T99" fmla="*/ 114 h 293"/>
              <a:gd name="T100" fmla="*/ 206 w 232"/>
              <a:gd name="T101" fmla="*/ 135 h 293"/>
              <a:gd name="T102" fmla="*/ 195 w 232"/>
              <a:gd name="T103" fmla="*/ 156 h 293"/>
              <a:gd name="T104" fmla="*/ 185 w 232"/>
              <a:gd name="T105" fmla="*/ 177 h 293"/>
              <a:gd name="T106" fmla="*/ 170 w 232"/>
              <a:gd name="T107" fmla="*/ 197 h 293"/>
              <a:gd name="T108" fmla="*/ 156 w 232"/>
              <a:gd name="T109" fmla="*/ 215 h 293"/>
              <a:gd name="T110" fmla="*/ 139 w 232"/>
              <a:gd name="T111" fmla="*/ 229 h 293"/>
              <a:gd name="T112" fmla="*/ 131 w 232"/>
              <a:gd name="T113" fmla="*/ 237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293">
                <a:moveTo>
                  <a:pt x="131" y="237"/>
                </a:moveTo>
                <a:lnTo>
                  <a:pt x="121" y="243"/>
                </a:lnTo>
                <a:lnTo>
                  <a:pt x="112" y="248"/>
                </a:lnTo>
                <a:lnTo>
                  <a:pt x="103" y="254"/>
                </a:lnTo>
                <a:lnTo>
                  <a:pt x="92" y="258"/>
                </a:lnTo>
                <a:lnTo>
                  <a:pt x="71" y="269"/>
                </a:lnTo>
                <a:lnTo>
                  <a:pt x="50" y="279"/>
                </a:lnTo>
                <a:lnTo>
                  <a:pt x="45" y="281"/>
                </a:lnTo>
                <a:lnTo>
                  <a:pt x="40" y="282"/>
                </a:lnTo>
                <a:lnTo>
                  <a:pt x="35" y="285"/>
                </a:lnTo>
                <a:lnTo>
                  <a:pt x="31" y="286"/>
                </a:lnTo>
                <a:lnTo>
                  <a:pt x="25" y="287"/>
                </a:lnTo>
                <a:lnTo>
                  <a:pt x="21" y="289"/>
                </a:lnTo>
                <a:lnTo>
                  <a:pt x="19" y="290"/>
                </a:lnTo>
                <a:lnTo>
                  <a:pt x="15" y="290"/>
                </a:lnTo>
                <a:lnTo>
                  <a:pt x="12" y="291"/>
                </a:lnTo>
                <a:lnTo>
                  <a:pt x="10" y="291"/>
                </a:lnTo>
                <a:lnTo>
                  <a:pt x="6" y="293"/>
                </a:lnTo>
                <a:lnTo>
                  <a:pt x="3" y="293"/>
                </a:lnTo>
                <a:lnTo>
                  <a:pt x="2" y="291"/>
                </a:lnTo>
                <a:lnTo>
                  <a:pt x="0" y="291"/>
                </a:lnTo>
                <a:lnTo>
                  <a:pt x="2" y="290"/>
                </a:lnTo>
                <a:lnTo>
                  <a:pt x="2" y="289"/>
                </a:lnTo>
                <a:lnTo>
                  <a:pt x="4" y="287"/>
                </a:lnTo>
                <a:lnTo>
                  <a:pt x="6" y="286"/>
                </a:lnTo>
                <a:lnTo>
                  <a:pt x="8" y="283"/>
                </a:lnTo>
                <a:lnTo>
                  <a:pt x="11" y="282"/>
                </a:lnTo>
                <a:lnTo>
                  <a:pt x="15" y="279"/>
                </a:lnTo>
                <a:lnTo>
                  <a:pt x="19" y="276"/>
                </a:lnTo>
                <a:lnTo>
                  <a:pt x="24" y="273"/>
                </a:lnTo>
                <a:lnTo>
                  <a:pt x="29" y="270"/>
                </a:lnTo>
                <a:lnTo>
                  <a:pt x="35" y="266"/>
                </a:lnTo>
                <a:lnTo>
                  <a:pt x="41" y="262"/>
                </a:lnTo>
                <a:lnTo>
                  <a:pt x="48" y="258"/>
                </a:lnTo>
                <a:lnTo>
                  <a:pt x="56" y="254"/>
                </a:lnTo>
                <a:lnTo>
                  <a:pt x="63" y="250"/>
                </a:lnTo>
                <a:lnTo>
                  <a:pt x="71" y="245"/>
                </a:lnTo>
                <a:lnTo>
                  <a:pt x="79" y="240"/>
                </a:lnTo>
                <a:lnTo>
                  <a:pt x="86" y="235"/>
                </a:lnTo>
                <a:lnTo>
                  <a:pt x="94" y="229"/>
                </a:lnTo>
                <a:lnTo>
                  <a:pt x="100" y="225"/>
                </a:lnTo>
                <a:lnTo>
                  <a:pt x="107" y="220"/>
                </a:lnTo>
                <a:lnTo>
                  <a:pt x="112" y="215"/>
                </a:lnTo>
                <a:lnTo>
                  <a:pt x="117" y="210"/>
                </a:lnTo>
                <a:lnTo>
                  <a:pt x="123" y="204"/>
                </a:lnTo>
                <a:lnTo>
                  <a:pt x="128" y="199"/>
                </a:lnTo>
                <a:lnTo>
                  <a:pt x="133" y="194"/>
                </a:lnTo>
                <a:lnTo>
                  <a:pt x="137" y="189"/>
                </a:lnTo>
                <a:lnTo>
                  <a:pt x="145" y="178"/>
                </a:lnTo>
                <a:lnTo>
                  <a:pt x="152" y="166"/>
                </a:lnTo>
                <a:lnTo>
                  <a:pt x="157" y="156"/>
                </a:lnTo>
                <a:lnTo>
                  <a:pt x="162" y="145"/>
                </a:lnTo>
                <a:lnTo>
                  <a:pt x="166" y="133"/>
                </a:lnTo>
                <a:lnTo>
                  <a:pt x="170" y="123"/>
                </a:lnTo>
                <a:lnTo>
                  <a:pt x="174" y="111"/>
                </a:lnTo>
                <a:lnTo>
                  <a:pt x="178" y="99"/>
                </a:lnTo>
                <a:lnTo>
                  <a:pt x="181" y="87"/>
                </a:lnTo>
                <a:lnTo>
                  <a:pt x="182" y="75"/>
                </a:lnTo>
                <a:lnTo>
                  <a:pt x="183" y="65"/>
                </a:lnTo>
                <a:lnTo>
                  <a:pt x="183" y="54"/>
                </a:lnTo>
                <a:lnTo>
                  <a:pt x="185" y="46"/>
                </a:lnTo>
                <a:lnTo>
                  <a:pt x="185" y="39"/>
                </a:lnTo>
                <a:lnTo>
                  <a:pt x="185" y="32"/>
                </a:lnTo>
                <a:lnTo>
                  <a:pt x="183" y="27"/>
                </a:lnTo>
                <a:lnTo>
                  <a:pt x="183" y="24"/>
                </a:lnTo>
                <a:lnTo>
                  <a:pt x="182" y="21"/>
                </a:lnTo>
                <a:lnTo>
                  <a:pt x="181" y="19"/>
                </a:lnTo>
                <a:lnTo>
                  <a:pt x="179" y="17"/>
                </a:lnTo>
                <a:lnTo>
                  <a:pt x="178" y="15"/>
                </a:lnTo>
                <a:lnTo>
                  <a:pt x="178" y="13"/>
                </a:lnTo>
                <a:lnTo>
                  <a:pt x="178" y="11"/>
                </a:lnTo>
                <a:lnTo>
                  <a:pt x="178" y="10"/>
                </a:lnTo>
                <a:lnTo>
                  <a:pt x="179" y="6"/>
                </a:lnTo>
                <a:lnTo>
                  <a:pt x="182" y="3"/>
                </a:lnTo>
                <a:lnTo>
                  <a:pt x="186" y="2"/>
                </a:lnTo>
                <a:lnTo>
                  <a:pt x="190" y="0"/>
                </a:lnTo>
                <a:lnTo>
                  <a:pt x="195" y="0"/>
                </a:lnTo>
                <a:lnTo>
                  <a:pt x="202" y="2"/>
                </a:lnTo>
                <a:lnTo>
                  <a:pt x="208" y="4"/>
                </a:lnTo>
                <a:lnTo>
                  <a:pt x="215" y="6"/>
                </a:lnTo>
                <a:lnTo>
                  <a:pt x="221" y="8"/>
                </a:lnTo>
                <a:lnTo>
                  <a:pt x="224" y="10"/>
                </a:lnTo>
                <a:lnTo>
                  <a:pt x="227" y="12"/>
                </a:lnTo>
                <a:lnTo>
                  <a:pt x="228" y="15"/>
                </a:lnTo>
                <a:lnTo>
                  <a:pt x="231" y="17"/>
                </a:lnTo>
                <a:lnTo>
                  <a:pt x="232" y="20"/>
                </a:lnTo>
                <a:lnTo>
                  <a:pt x="232" y="23"/>
                </a:lnTo>
                <a:lnTo>
                  <a:pt x="232" y="25"/>
                </a:lnTo>
                <a:lnTo>
                  <a:pt x="232" y="29"/>
                </a:lnTo>
                <a:lnTo>
                  <a:pt x="231" y="32"/>
                </a:lnTo>
                <a:lnTo>
                  <a:pt x="229" y="36"/>
                </a:lnTo>
                <a:lnTo>
                  <a:pt x="228" y="41"/>
                </a:lnTo>
                <a:lnTo>
                  <a:pt x="227" y="48"/>
                </a:lnTo>
                <a:lnTo>
                  <a:pt x="225" y="54"/>
                </a:lnTo>
                <a:lnTo>
                  <a:pt x="224" y="62"/>
                </a:lnTo>
                <a:lnTo>
                  <a:pt x="223" y="71"/>
                </a:lnTo>
                <a:lnTo>
                  <a:pt x="221" y="81"/>
                </a:lnTo>
                <a:lnTo>
                  <a:pt x="219" y="91"/>
                </a:lnTo>
                <a:lnTo>
                  <a:pt x="216" y="102"/>
                </a:lnTo>
                <a:lnTo>
                  <a:pt x="214" y="114"/>
                </a:lnTo>
                <a:lnTo>
                  <a:pt x="210" y="124"/>
                </a:lnTo>
                <a:lnTo>
                  <a:pt x="206" y="135"/>
                </a:lnTo>
                <a:lnTo>
                  <a:pt x="200" y="145"/>
                </a:lnTo>
                <a:lnTo>
                  <a:pt x="195" y="156"/>
                </a:lnTo>
                <a:lnTo>
                  <a:pt x="190" y="166"/>
                </a:lnTo>
                <a:lnTo>
                  <a:pt x="185" y="177"/>
                </a:lnTo>
                <a:lnTo>
                  <a:pt x="178" y="187"/>
                </a:lnTo>
                <a:lnTo>
                  <a:pt x="170" y="197"/>
                </a:lnTo>
                <a:lnTo>
                  <a:pt x="164" y="206"/>
                </a:lnTo>
                <a:lnTo>
                  <a:pt x="156" y="215"/>
                </a:lnTo>
                <a:lnTo>
                  <a:pt x="148" y="223"/>
                </a:lnTo>
                <a:lnTo>
                  <a:pt x="139" y="229"/>
                </a:lnTo>
                <a:lnTo>
                  <a:pt x="131" y="237"/>
                </a:lnTo>
                <a:lnTo>
                  <a:pt x="131" y="23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713"/>
          <p:cNvSpPr/>
          <p:nvPr/>
        </p:nvSpPr>
        <p:spPr bwMode="auto">
          <a:xfrm>
            <a:off x="2552551" y="3399959"/>
            <a:ext cx="424054" cy="400658"/>
          </a:xfrm>
          <a:custGeom>
            <a:avLst/>
            <a:gdLst>
              <a:gd name="T0" fmla="*/ 106 w 145"/>
              <a:gd name="T1" fmla="*/ 52 h 137"/>
              <a:gd name="T2" fmla="*/ 115 w 145"/>
              <a:gd name="T3" fmla="*/ 60 h 137"/>
              <a:gd name="T4" fmla="*/ 123 w 145"/>
              <a:gd name="T5" fmla="*/ 68 h 137"/>
              <a:gd name="T6" fmla="*/ 129 w 145"/>
              <a:gd name="T7" fmla="*/ 74 h 137"/>
              <a:gd name="T8" fmla="*/ 135 w 145"/>
              <a:gd name="T9" fmla="*/ 82 h 137"/>
              <a:gd name="T10" fmla="*/ 140 w 145"/>
              <a:gd name="T11" fmla="*/ 89 h 137"/>
              <a:gd name="T12" fmla="*/ 143 w 145"/>
              <a:gd name="T13" fmla="*/ 95 h 137"/>
              <a:gd name="T14" fmla="*/ 144 w 145"/>
              <a:gd name="T15" fmla="*/ 102 h 137"/>
              <a:gd name="T16" fmla="*/ 145 w 145"/>
              <a:gd name="T17" fmla="*/ 110 h 137"/>
              <a:gd name="T18" fmla="*/ 145 w 145"/>
              <a:gd name="T19" fmla="*/ 115 h 137"/>
              <a:gd name="T20" fmla="*/ 145 w 145"/>
              <a:gd name="T21" fmla="*/ 119 h 137"/>
              <a:gd name="T22" fmla="*/ 145 w 145"/>
              <a:gd name="T23" fmla="*/ 124 h 137"/>
              <a:gd name="T24" fmla="*/ 145 w 145"/>
              <a:gd name="T25" fmla="*/ 127 h 137"/>
              <a:gd name="T26" fmla="*/ 144 w 145"/>
              <a:gd name="T27" fmla="*/ 129 h 137"/>
              <a:gd name="T28" fmla="*/ 144 w 145"/>
              <a:gd name="T29" fmla="*/ 132 h 137"/>
              <a:gd name="T30" fmla="*/ 144 w 145"/>
              <a:gd name="T31" fmla="*/ 135 h 137"/>
              <a:gd name="T32" fmla="*/ 143 w 145"/>
              <a:gd name="T33" fmla="*/ 135 h 137"/>
              <a:gd name="T34" fmla="*/ 140 w 145"/>
              <a:gd name="T35" fmla="*/ 137 h 137"/>
              <a:gd name="T36" fmla="*/ 139 w 145"/>
              <a:gd name="T37" fmla="*/ 137 h 137"/>
              <a:gd name="T38" fmla="*/ 137 w 145"/>
              <a:gd name="T39" fmla="*/ 137 h 137"/>
              <a:gd name="T40" fmla="*/ 135 w 145"/>
              <a:gd name="T41" fmla="*/ 137 h 137"/>
              <a:gd name="T42" fmla="*/ 133 w 145"/>
              <a:gd name="T43" fmla="*/ 137 h 137"/>
              <a:gd name="T44" fmla="*/ 133 w 145"/>
              <a:gd name="T45" fmla="*/ 137 h 137"/>
              <a:gd name="T46" fmla="*/ 131 w 145"/>
              <a:gd name="T47" fmla="*/ 136 h 137"/>
              <a:gd name="T48" fmla="*/ 129 w 145"/>
              <a:gd name="T49" fmla="*/ 133 h 137"/>
              <a:gd name="T50" fmla="*/ 127 w 145"/>
              <a:gd name="T51" fmla="*/ 132 h 137"/>
              <a:gd name="T52" fmla="*/ 124 w 145"/>
              <a:gd name="T53" fmla="*/ 129 h 137"/>
              <a:gd name="T54" fmla="*/ 120 w 145"/>
              <a:gd name="T55" fmla="*/ 125 h 137"/>
              <a:gd name="T56" fmla="*/ 116 w 145"/>
              <a:gd name="T57" fmla="*/ 122 h 137"/>
              <a:gd name="T58" fmla="*/ 112 w 145"/>
              <a:gd name="T59" fmla="*/ 118 h 137"/>
              <a:gd name="T60" fmla="*/ 107 w 145"/>
              <a:gd name="T61" fmla="*/ 114 h 137"/>
              <a:gd name="T62" fmla="*/ 102 w 145"/>
              <a:gd name="T63" fmla="*/ 107 h 137"/>
              <a:gd name="T64" fmla="*/ 97 w 145"/>
              <a:gd name="T65" fmla="*/ 102 h 137"/>
              <a:gd name="T66" fmla="*/ 90 w 145"/>
              <a:gd name="T67" fmla="*/ 95 h 137"/>
              <a:gd name="T68" fmla="*/ 83 w 145"/>
              <a:gd name="T69" fmla="*/ 89 h 137"/>
              <a:gd name="T70" fmla="*/ 76 w 145"/>
              <a:gd name="T71" fmla="*/ 81 h 137"/>
              <a:gd name="T72" fmla="*/ 68 w 145"/>
              <a:gd name="T73" fmla="*/ 73 h 137"/>
              <a:gd name="T74" fmla="*/ 60 w 145"/>
              <a:gd name="T75" fmla="*/ 65 h 137"/>
              <a:gd name="T76" fmla="*/ 52 w 145"/>
              <a:gd name="T77" fmla="*/ 57 h 137"/>
              <a:gd name="T78" fmla="*/ 45 w 145"/>
              <a:gd name="T79" fmla="*/ 50 h 137"/>
              <a:gd name="T80" fmla="*/ 39 w 145"/>
              <a:gd name="T81" fmla="*/ 44 h 137"/>
              <a:gd name="T82" fmla="*/ 32 w 145"/>
              <a:gd name="T83" fmla="*/ 37 h 137"/>
              <a:gd name="T84" fmla="*/ 27 w 145"/>
              <a:gd name="T85" fmla="*/ 32 h 137"/>
              <a:gd name="T86" fmla="*/ 22 w 145"/>
              <a:gd name="T87" fmla="*/ 27 h 137"/>
              <a:gd name="T88" fmla="*/ 18 w 145"/>
              <a:gd name="T89" fmla="*/ 21 h 137"/>
              <a:gd name="T90" fmla="*/ 14 w 145"/>
              <a:gd name="T91" fmla="*/ 17 h 137"/>
              <a:gd name="T92" fmla="*/ 10 w 145"/>
              <a:gd name="T93" fmla="*/ 14 h 137"/>
              <a:gd name="T94" fmla="*/ 7 w 145"/>
              <a:gd name="T95" fmla="*/ 10 h 137"/>
              <a:gd name="T96" fmla="*/ 4 w 145"/>
              <a:gd name="T97" fmla="*/ 7 h 137"/>
              <a:gd name="T98" fmla="*/ 3 w 145"/>
              <a:gd name="T99" fmla="*/ 4 h 137"/>
              <a:gd name="T100" fmla="*/ 2 w 145"/>
              <a:gd name="T101" fmla="*/ 3 h 137"/>
              <a:gd name="T102" fmla="*/ 0 w 145"/>
              <a:gd name="T103" fmla="*/ 0 h 137"/>
              <a:gd name="T104" fmla="*/ 0 w 145"/>
              <a:gd name="T105" fmla="*/ 0 h 137"/>
              <a:gd name="T106" fmla="*/ 18 w 145"/>
              <a:gd name="T107" fmla="*/ 4 h 137"/>
              <a:gd name="T108" fmla="*/ 33 w 145"/>
              <a:gd name="T109" fmla="*/ 11 h 137"/>
              <a:gd name="T110" fmla="*/ 48 w 145"/>
              <a:gd name="T111" fmla="*/ 16 h 137"/>
              <a:gd name="T112" fmla="*/ 62 w 145"/>
              <a:gd name="T113" fmla="*/ 23 h 137"/>
              <a:gd name="T114" fmla="*/ 76 w 145"/>
              <a:gd name="T115" fmla="*/ 29 h 137"/>
              <a:gd name="T116" fmla="*/ 86 w 145"/>
              <a:gd name="T117" fmla="*/ 37 h 137"/>
              <a:gd name="T118" fmla="*/ 97 w 145"/>
              <a:gd name="T119" fmla="*/ 44 h 137"/>
              <a:gd name="T120" fmla="*/ 106 w 145"/>
              <a:gd name="T121" fmla="*/ 52 h 137"/>
              <a:gd name="T122" fmla="*/ 106 w 145"/>
              <a:gd name="T123" fmla="*/ 52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5" h="137">
                <a:moveTo>
                  <a:pt x="106" y="52"/>
                </a:moveTo>
                <a:lnTo>
                  <a:pt x="115" y="60"/>
                </a:lnTo>
                <a:lnTo>
                  <a:pt x="123" y="68"/>
                </a:lnTo>
                <a:lnTo>
                  <a:pt x="129" y="74"/>
                </a:lnTo>
                <a:lnTo>
                  <a:pt x="135" y="82"/>
                </a:lnTo>
                <a:lnTo>
                  <a:pt x="140" y="89"/>
                </a:lnTo>
                <a:lnTo>
                  <a:pt x="143" y="95"/>
                </a:lnTo>
                <a:lnTo>
                  <a:pt x="144" y="102"/>
                </a:lnTo>
                <a:lnTo>
                  <a:pt x="145" y="110"/>
                </a:lnTo>
                <a:lnTo>
                  <a:pt x="145" y="115"/>
                </a:lnTo>
                <a:lnTo>
                  <a:pt x="145" y="119"/>
                </a:lnTo>
                <a:lnTo>
                  <a:pt x="145" y="124"/>
                </a:lnTo>
                <a:lnTo>
                  <a:pt x="145" y="127"/>
                </a:lnTo>
                <a:lnTo>
                  <a:pt x="144" y="129"/>
                </a:lnTo>
                <a:lnTo>
                  <a:pt x="144" y="132"/>
                </a:lnTo>
                <a:lnTo>
                  <a:pt x="144" y="135"/>
                </a:lnTo>
                <a:lnTo>
                  <a:pt x="143" y="135"/>
                </a:lnTo>
                <a:lnTo>
                  <a:pt x="140" y="137"/>
                </a:lnTo>
                <a:lnTo>
                  <a:pt x="139" y="137"/>
                </a:lnTo>
                <a:lnTo>
                  <a:pt x="137" y="137"/>
                </a:lnTo>
                <a:lnTo>
                  <a:pt x="135" y="137"/>
                </a:lnTo>
                <a:lnTo>
                  <a:pt x="133" y="137"/>
                </a:lnTo>
                <a:lnTo>
                  <a:pt x="133" y="137"/>
                </a:lnTo>
                <a:lnTo>
                  <a:pt x="131" y="136"/>
                </a:lnTo>
                <a:lnTo>
                  <a:pt x="129" y="133"/>
                </a:lnTo>
                <a:lnTo>
                  <a:pt x="127" y="132"/>
                </a:lnTo>
                <a:lnTo>
                  <a:pt x="124" y="129"/>
                </a:lnTo>
                <a:lnTo>
                  <a:pt x="120" y="125"/>
                </a:lnTo>
                <a:lnTo>
                  <a:pt x="116" y="122"/>
                </a:lnTo>
                <a:lnTo>
                  <a:pt x="112" y="118"/>
                </a:lnTo>
                <a:lnTo>
                  <a:pt x="107" y="114"/>
                </a:lnTo>
                <a:lnTo>
                  <a:pt x="102" y="107"/>
                </a:lnTo>
                <a:lnTo>
                  <a:pt x="97" y="102"/>
                </a:lnTo>
                <a:lnTo>
                  <a:pt x="90" y="95"/>
                </a:lnTo>
                <a:lnTo>
                  <a:pt x="83" y="89"/>
                </a:lnTo>
                <a:lnTo>
                  <a:pt x="76" y="81"/>
                </a:lnTo>
                <a:lnTo>
                  <a:pt x="68" y="73"/>
                </a:lnTo>
                <a:lnTo>
                  <a:pt x="60" y="65"/>
                </a:lnTo>
                <a:lnTo>
                  <a:pt x="52" y="57"/>
                </a:lnTo>
                <a:lnTo>
                  <a:pt x="45" y="50"/>
                </a:lnTo>
                <a:lnTo>
                  <a:pt x="39" y="44"/>
                </a:lnTo>
                <a:lnTo>
                  <a:pt x="32" y="37"/>
                </a:lnTo>
                <a:lnTo>
                  <a:pt x="27" y="32"/>
                </a:lnTo>
                <a:lnTo>
                  <a:pt x="22" y="27"/>
                </a:lnTo>
                <a:lnTo>
                  <a:pt x="18" y="21"/>
                </a:lnTo>
                <a:lnTo>
                  <a:pt x="14" y="17"/>
                </a:lnTo>
                <a:lnTo>
                  <a:pt x="10" y="14"/>
                </a:lnTo>
                <a:lnTo>
                  <a:pt x="7" y="10"/>
                </a:lnTo>
                <a:lnTo>
                  <a:pt x="4" y="7"/>
                </a:lnTo>
                <a:lnTo>
                  <a:pt x="3" y="4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18" y="4"/>
                </a:lnTo>
                <a:lnTo>
                  <a:pt x="33" y="11"/>
                </a:lnTo>
                <a:lnTo>
                  <a:pt x="48" y="16"/>
                </a:lnTo>
                <a:lnTo>
                  <a:pt x="62" y="23"/>
                </a:lnTo>
                <a:lnTo>
                  <a:pt x="76" y="29"/>
                </a:lnTo>
                <a:lnTo>
                  <a:pt x="86" y="37"/>
                </a:lnTo>
                <a:lnTo>
                  <a:pt x="97" y="44"/>
                </a:lnTo>
                <a:lnTo>
                  <a:pt x="106" y="52"/>
                </a:lnTo>
                <a:lnTo>
                  <a:pt x="106" y="52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714"/>
          <p:cNvSpPr/>
          <p:nvPr/>
        </p:nvSpPr>
        <p:spPr bwMode="auto">
          <a:xfrm>
            <a:off x="2204534" y="2741944"/>
            <a:ext cx="725278" cy="678486"/>
          </a:xfrm>
          <a:custGeom>
            <a:avLst/>
            <a:gdLst>
              <a:gd name="T0" fmla="*/ 197 w 248"/>
              <a:gd name="T1" fmla="*/ 3 h 232"/>
              <a:gd name="T2" fmla="*/ 208 w 248"/>
              <a:gd name="T3" fmla="*/ 8 h 232"/>
              <a:gd name="T4" fmla="*/ 225 w 248"/>
              <a:gd name="T5" fmla="*/ 16 h 232"/>
              <a:gd name="T6" fmla="*/ 239 w 248"/>
              <a:gd name="T7" fmla="*/ 27 h 232"/>
              <a:gd name="T8" fmla="*/ 247 w 248"/>
              <a:gd name="T9" fmla="*/ 34 h 232"/>
              <a:gd name="T10" fmla="*/ 248 w 248"/>
              <a:gd name="T11" fmla="*/ 41 h 232"/>
              <a:gd name="T12" fmla="*/ 245 w 248"/>
              <a:gd name="T13" fmla="*/ 46 h 232"/>
              <a:gd name="T14" fmla="*/ 238 w 248"/>
              <a:gd name="T15" fmla="*/ 53 h 232"/>
              <a:gd name="T16" fmla="*/ 234 w 248"/>
              <a:gd name="T17" fmla="*/ 58 h 232"/>
              <a:gd name="T18" fmla="*/ 231 w 248"/>
              <a:gd name="T19" fmla="*/ 67 h 232"/>
              <a:gd name="T20" fmla="*/ 230 w 248"/>
              <a:gd name="T21" fmla="*/ 82 h 232"/>
              <a:gd name="T22" fmla="*/ 229 w 248"/>
              <a:gd name="T23" fmla="*/ 100 h 232"/>
              <a:gd name="T24" fmla="*/ 227 w 248"/>
              <a:gd name="T25" fmla="*/ 123 h 232"/>
              <a:gd name="T26" fmla="*/ 227 w 248"/>
              <a:gd name="T27" fmla="*/ 149 h 232"/>
              <a:gd name="T28" fmla="*/ 227 w 248"/>
              <a:gd name="T29" fmla="*/ 171 h 232"/>
              <a:gd name="T30" fmla="*/ 226 w 248"/>
              <a:gd name="T31" fmla="*/ 190 h 232"/>
              <a:gd name="T32" fmla="*/ 225 w 248"/>
              <a:gd name="T33" fmla="*/ 203 h 232"/>
              <a:gd name="T34" fmla="*/ 223 w 248"/>
              <a:gd name="T35" fmla="*/ 214 h 232"/>
              <a:gd name="T36" fmla="*/ 221 w 248"/>
              <a:gd name="T37" fmla="*/ 220 h 232"/>
              <a:gd name="T38" fmla="*/ 217 w 248"/>
              <a:gd name="T39" fmla="*/ 229 h 232"/>
              <a:gd name="T40" fmla="*/ 213 w 248"/>
              <a:gd name="T41" fmla="*/ 232 h 232"/>
              <a:gd name="T42" fmla="*/ 210 w 248"/>
              <a:gd name="T43" fmla="*/ 231 h 232"/>
              <a:gd name="T44" fmla="*/ 205 w 248"/>
              <a:gd name="T45" fmla="*/ 224 h 232"/>
              <a:gd name="T46" fmla="*/ 197 w 248"/>
              <a:gd name="T47" fmla="*/ 212 h 232"/>
              <a:gd name="T48" fmla="*/ 191 w 248"/>
              <a:gd name="T49" fmla="*/ 198 h 232"/>
              <a:gd name="T50" fmla="*/ 191 w 248"/>
              <a:gd name="T51" fmla="*/ 183 h 232"/>
              <a:gd name="T52" fmla="*/ 192 w 248"/>
              <a:gd name="T53" fmla="*/ 174 h 232"/>
              <a:gd name="T54" fmla="*/ 193 w 248"/>
              <a:gd name="T55" fmla="*/ 166 h 232"/>
              <a:gd name="T56" fmla="*/ 195 w 248"/>
              <a:gd name="T57" fmla="*/ 153 h 232"/>
              <a:gd name="T58" fmla="*/ 195 w 248"/>
              <a:gd name="T59" fmla="*/ 123 h 232"/>
              <a:gd name="T60" fmla="*/ 195 w 248"/>
              <a:gd name="T61" fmla="*/ 87 h 232"/>
              <a:gd name="T62" fmla="*/ 193 w 248"/>
              <a:gd name="T63" fmla="*/ 59 h 232"/>
              <a:gd name="T64" fmla="*/ 193 w 248"/>
              <a:gd name="T65" fmla="*/ 52 h 232"/>
              <a:gd name="T66" fmla="*/ 192 w 248"/>
              <a:gd name="T67" fmla="*/ 45 h 232"/>
              <a:gd name="T68" fmla="*/ 185 w 248"/>
              <a:gd name="T69" fmla="*/ 37 h 232"/>
              <a:gd name="T70" fmla="*/ 173 w 248"/>
              <a:gd name="T71" fmla="*/ 33 h 232"/>
              <a:gd name="T72" fmla="*/ 156 w 248"/>
              <a:gd name="T73" fmla="*/ 32 h 232"/>
              <a:gd name="T74" fmla="*/ 130 w 248"/>
              <a:gd name="T75" fmla="*/ 34 h 232"/>
              <a:gd name="T76" fmla="*/ 94 w 248"/>
              <a:gd name="T77" fmla="*/ 38 h 232"/>
              <a:gd name="T78" fmla="*/ 54 w 248"/>
              <a:gd name="T79" fmla="*/ 45 h 232"/>
              <a:gd name="T80" fmla="*/ 21 w 248"/>
              <a:gd name="T81" fmla="*/ 49 h 232"/>
              <a:gd name="T82" fmla="*/ 9 w 248"/>
              <a:gd name="T83" fmla="*/ 52 h 232"/>
              <a:gd name="T84" fmla="*/ 0 w 248"/>
              <a:gd name="T85" fmla="*/ 53 h 232"/>
              <a:gd name="T86" fmla="*/ 38 w 248"/>
              <a:gd name="T87" fmla="*/ 27 h 232"/>
              <a:gd name="T88" fmla="*/ 85 w 248"/>
              <a:gd name="T89" fmla="*/ 19 h 232"/>
              <a:gd name="T90" fmla="*/ 123 w 248"/>
              <a:gd name="T91" fmla="*/ 12 h 232"/>
              <a:gd name="T92" fmla="*/ 151 w 248"/>
              <a:gd name="T93" fmla="*/ 8 h 232"/>
              <a:gd name="T94" fmla="*/ 168 w 248"/>
              <a:gd name="T95" fmla="*/ 4 h 232"/>
              <a:gd name="T96" fmla="*/ 179 w 248"/>
              <a:gd name="T97" fmla="*/ 2 h 232"/>
              <a:gd name="T98" fmla="*/ 188 w 248"/>
              <a:gd name="T99" fmla="*/ 0 h 232"/>
              <a:gd name="T100" fmla="*/ 192 w 248"/>
              <a:gd name="T101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8" h="232">
                <a:moveTo>
                  <a:pt x="192" y="0"/>
                </a:moveTo>
                <a:lnTo>
                  <a:pt x="195" y="2"/>
                </a:lnTo>
                <a:lnTo>
                  <a:pt x="197" y="3"/>
                </a:lnTo>
                <a:lnTo>
                  <a:pt x="200" y="4"/>
                </a:lnTo>
                <a:lnTo>
                  <a:pt x="204" y="7"/>
                </a:lnTo>
                <a:lnTo>
                  <a:pt x="208" y="8"/>
                </a:lnTo>
                <a:lnTo>
                  <a:pt x="213" y="11"/>
                </a:lnTo>
                <a:lnTo>
                  <a:pt x="220" y="13"/>
                </a:lnTo>
                <a:lnTo>
                  <a:pt x="225" y="16"/>
                </a:lnTo>
                <a:lnTo>
                  <a:pt x="231" y="20"/>
                </a:lnTo>
                <a:lnTo>
                  <a:pt x="235" y="24"/>
                </a:lnTo>
                <a:lnTo>
                  <a:pt x="239" y="27"/>
                </a:lnTo>
                <a:lnTo>
                  <a:pt x="243" y="29"/>
                </a:lnTo>
                <a:lnTo>
                  <a:pt x="246" y="32"/>
                </a:lnTo>
                <a:lnTo>
                  <a:pt x="247" y="34"/>
                </a:lnTo>
                <a:lnTo>
                  <a:pt x="248" y="36"/>
                </a:lnTo>
                <a:lnTo>
                  <a:pt x="248" y="37"/>
                </a:lnTo>
                <a:lnTo>
                  <a:pt x="248" y="41"/>
                </a:lnTo>
                <a:lnTo>
                  <a:pt x="247" y="42"/>
                </a:lnTo>
                <a:lnTo>
                  <a:pt x="246" y="45"/>
                </a:lnTo>
                <a:lnTo>
                  <a:pt x="245" y="46"/>
                </a:lnTo>
                <a:lnTo>
                  <a:pt x="243" y="49"/>
                </a:lnTo>
                <a:lnTo>
                  <a:pt x="241" y="50"/>
                </a:lnTo>
                <a:lnTo>
                  <a:pt x="238" y="53"/>
                </a:lnTo>
                <a:lnTo>
                  <a:pt x="237" y="54"/>
                </a:lnTo>
                <a:lnTo>
                  <a:pt x="235" y="56"/>
                </a:lnTo>
                <a:lnTo>
                  <a:pt x="234" y="58"/>
                </a:lnTo>
                <a:lnTo>
                  <a:pt x="234" y="61"/>
                </a:lnTo>
                <a:lnTo>
                  <a:pt x="233" y="63"/>
                </a:lnTo>
                <a:lnTo>
                  <a:pt x="231" y="67"/>
                </a:lnTo>
                <a:lnTo>
                  <a:pt x="231" y="71"/>
                </a:lnTo>
                <a:lnTo>
                  <a:pt x="230" y="77"/>
                </a:lnTo>
                <a:lnTo>
                  <a:pt x="230" y="82"/>
                </a:lnTo>
                <a:lnTo>
                  <a:pt x="229" y="87"/>
                </a:lnTo>
                <a:lnTo>
                  <a:pt x="229" y="94"/>
                </a:lnTo>
                <a:lnTo>
                  <a:pt x="229" y="100"/>
                </a:lnTo>
                <a:lnTo>
                  <a:pt x="229" y="107"/>
                </a:lnTo>
                <a:lnTo>
                  <a:pt x="227" y="115"/>
                </a:lnTo>
                <a:lnTo>
                  <a:pt x="227" y="123"/>
                </a:lnTo>
                <a:lnTo>
                  <a:pt x="227" y="131"/>
                </a:lnTo>
                <a:lnTo>
                  <a:pt x="227" y="140"/>
                </a:lnTo>
                <a:lnTo>
                  <a:pt x="227" y="149"/>
                </a:lnTo>
                <a:lnTo>
                  <a:pt x="227" y="157"/>
                </a:lnTo>
                <a:lnTo>
                  <a:pt x="227" y="165"/>
                </a:lnTo>
                <a:lnTo>
                  <a:pt x="227" y="171"/>
                </a:lnTo>
                <a:lnTo>
                  <a:pt x="227" y="178"/>
                </a:lnTo>
                <a:lnTo>
                  <a:pt x="226" y="185"/>
                </a:lnTo>
                <a:lnTo>
                  <a:pt x="226" y="190"/>
                </a:lnTo>
                <a:lnTo>
                  <a:pt x="226" y="195"/>
                </a:lnTo>
                <a:lnTo>
                  <a:pt x="226" y="199"/>
                </a:lnTo>
                <a:lnTo>
                  <a:pt x="225" y="203"/>
                </a:lnTo>
                <a:lnTo>
                  <a:pt x="225" y="207"/>
                </a:lnTo>
                <a:lnTo>
                  <a:pt x="225" y="211"/>
                </a:lnTo>
                <a:lnTo>
                  <a:pt x="223" y="214"/>
                </a:lnTo>
                <a:lnTo>
                  <a:pt x="223" y="215"/>
                </a:lnTo>
                <a:lnTo>
                  <a:pt x="222" y="217"/>
                </a:lnTo>
                <a:lnTo>
                  <a:pt x="221" y="220"/>
                </a:lnTo>
                <a:lnTo>
                  <a:pt x="220" y="224"/>
                </a:lnTo>
                <a:lnTo>
                  <a:pt x="218" y="227"/>
                </a:lnTo>
                <a:lnTo>
                  <a:pt x="217" y="229"/>
                </a:lnTo>
                <a:lnTo>
                  <a:pt x="216" y="231"/>
                </a:lnTo>
                <a:lnTo>
                  <a:pt x="214" y="232"/>
                </a:lnTo>
                <a:lnTo>
                  <a:pt x="213" y="232"/>
                </a:lnTo>
                <a:lnTo>
                  <a:pt x="213" y="232"/>
                </a:lnTo>
                <a:lnTo>
                  <a:pt x="212" y="232"/>
                </a:lnTo>
                <a:lnTo>
                  <a:pt x="210" y="231"/>
                </a:lnTo>
                <a:lnTo>
                  <a:pt x="209" y="229"/>
                </a:lnTo>
                <a:lnTo>
                  <a:pt x="206" y="227"/>
                </a:lnTo>
                <a:lnTo>
                  <a:pt x="205" y="224"/>
                </a:lnTo>
                <a:lnTo>
                  <a:pt x="202" y="220"/>
                </a:lnTo>
                <a:lnTo>
                  <a:pt x="200" y="216"/>
                </a:lnTo>
                <a:lnTo>
                  <a:pt x="197" y="212"/>
                </a:lnTo>
                <a:lnTo>
                  <a:pt x="195" y="207"/>
                </a:lnTo>
                <a:lnTo>
                  <a:pt x="192" y="202"/>
                </a:lnTo>
                <a:lnTo>
                  <a:pt x="191" y="198"/>
                </a:lnTo>
                <a:lnTo>
                  <a:pt x="191" y="192"/>
                </a:lnTo>
                <a:lnTo>
                  <a:pt x="191" y="189"/>
                </a:lnTo>
                <a:lnTo>
                  <a:pt x="191" y="183"/>
                </a:lnTo>
                <a:lnTo>
                  <a:pt x="191" y="179"/>
                </a:lnTo>
                <a:lnTo>
                  <a:pt x="192" y="175"/>
                </a:lnTo>
                <a:lnTo>
                  <a:pt x="192" y="174"/>
                </a:lnTo>
                <a:lnTo>
                  <a:pt x="192" y="171"/>
                </a:lnTo>
                <a:lnTo>
                  <a:pt x="193" y="169"/>
                </a:lnTo>
                <a:lnTo>
                  <a:pt x="193" y="166"/>
                </a:lnTo>
                <a:lnTo>
                  <a:pt x="193" y="163"/>
                </a:lnTo>
                <a:lnTo>
                  <a:pt x="193" y="160"/>
                </a:lnTo>
                <a:lnTo>
                  <a:pt x="195" y="153"/>
                </a:lnTo>
                <a:lnTo>
                  <a:pt x="195" y="144"/>
                </a:lnTo>
                <a:lnTo>
                  <a:pt x="195" y="133"/>
                </a:lnTo>
                <a:lnTo>
                  <a:pt x="195" y="123"/>
                </a:lnTo>
                <a:lnTo>
                  <a:pt x="195" y="110"/>
                </a:lnTo>
                <a:lnTo>
                  <a:pt x="195" y="98"/>
                </a:lnTo>
                <a:lnTo>
                  <a:pt x="195" y="87"/>
                </a:lnTo>
                <a:lnTo>
                  <a:pt x="195" y="77"/>
                </a:lnTo>
                <a:lnTo>
                  <a:pt x="195" y="67"/>
                </a:lnTo>
                <a:lnTo>
                  <a:pt x="193" y="59"/>
                </a:lnTo>
                <a:lnTo>
                  <a:pt x="193" y="57"/>
                </a:lnTo>
                <a:lnTo>
                  <a:pt x="193" y="54"/>
                </a:lnTo>
                <a:lnTo>
                  <a:pt x="193" y="52"/>
                </a:lnTo>
                <a:lnTo>
                  <a:pt x="192" y="49"/>
                </a:lnTo>
                <a:lnTo>
                  <a:pt x="192" y="46"/>
                </a:lnTo>
                <a:lnTo>
                  <a:pt x="192" y="45"/>
                </a:lnTo>
                <a:lnTo>
                  <a:pt x="191" y="42"/>
                </a:lnTo>
                <a:lnTo>
                  <a:pt x="188" y="40"/>
                </a:lnTo>
                <a:lnTo>
                  <a:pt x="185" y="37"/>
                </a:lnTo>
                <a:lnTo>
                  <a:pt x="183" y="36"/>
                </a:lnTo>
                <a:lnTo>
                  <a:pt x="179" y="34"/>
                </a:lnTo>
                <a:lnTo>
                  <a:pt x="173" y="33"/>
                </a:lnTo>
                <a:lnTo>
                  <a:pt x="168" y="32"/>
                </a:lnTo>
                <a:lnTo>
                  <a:pt x="163" y="32"/>
                </a:lnTo>
                <a:lnTo>
                  <a:pt x="156" y="32"/>
                </a:lnTo>
                <a:lnTo>
                  <a:pt x="148" y="32"/>
                </a:lnTo>
                <a:lnTo>
                  <a:pt x="139" y="33"/>
                </a:lnTo>
                <a:lnTo>
                  <a:pt x="130" y="34"/>
                </a:lnTo>
                <a:lnTo>
                  <a:pt x="119" y="34"/>
                </a:lnTo>
                <a:lnTo>
                  <a:pt x="108" y="36"/>
                </a:lnTo>
                <a:lnTo>
                  <a:pt x="94" y="38"/>
                </a:lnTo>
                <a:lnTo>
                  <a:pt x="80" y="40"/>
                </a:lnTo>
                <a:lnTo>
                  <a:pt x="67" y="42"/>
                </a:lnTo>
                <a:lnTo>
                  <a:pt x="54" y="45"/>
                </a:lnTo>
                <a:lnTo>
                  <a:pt x="42" y="46"/>
                </a:lnTo>
                <a:lnTo>
                  <a:pt x="30" y="48"/>
                </a:lnTo>
                <a:lnTo>
                  <a:pt x="21" y="49"/>
                </a:lnTo>
                <a:lnTo>
                  <a:pt x="17" y="50"/>
                </a:lnTo>
                <a:lnTo>
                  <a:pt x="13" y="50"/>
                </a:lnTo>
                <a:lnTo>
                  <a:pt x="9" y="52"/>
                </a:lnTo>
                <a:lnTo>
                  <a:pt x="6" y="52"/>
                </a:lnTo>
                <a:lnTo>
                  <a:pt x="2" y="53"/>
                </a:lnTo>
                <a:lnTo>
                  <a:pt x="0" y="53"/>
                </a:lnTo>
                <a:lnTo>
                  <a:pt x="0" y="32"/>
                </a:lnTo>
                <a:lnTo>
                  <a:pt x="19" y="29"/>
                </a:lnTo>
                <a:lnTo>
                  <a:pt x="38" y="27"/>
                </a:lnTo>
                <a:lnTo>
                  <a:pt x="55" y="24"/>
                </a:lnTo>
                <a:lnTo>
                  <a:pt x="71" y="21"/>
                </a:lnTo>
                <a:lnTo>
                  <a:pt x="85" y="19"/>
                </a:lnTo>
                <a:lnTo>
                  <a:pt x="100" y="16"/>
                </a:lnTo>
                <a:lnTo>
                  <a:pt x="113" y="15"/>
                </a:lnTo>
                <a:lnTo>
                  <a:pt x="123" y="12"/>
                </a:lnTo>
                <a:lnTo>
                  <a:pt x="134" y="11"/>
                </a:lnTo>
                <a:lnTo>
                  <a:pt x="143" y="9"/>
                </a:lnTo>
                <a:lnTo>
                  <a:pt x="151" y="8"/>
                </a:lnTo>
                <a:lnTo>
                  <a:pt x="158" y="7"/>
                </a:lnTo>
                <a:lnTo>
                  <a:pt x="164" y="5"/>
                </a:lnTo>
                <a:lnTo>
                  <a:pt x="168" y="4"/>
                </a:lnTo>
                <a:lnTo>
                  <a:pt x="172" y="4"/>
                </a:lnTo>
                <a:lnTo>
                  <a:pt x="173" y="3"/>
                </a:lnTo>
                <a:lnTo>
                  <a:pt x="179" y="2"/>
                </a:lnTo>
                <a:lnTo>
                  <a:pt x="184" y="0"/>
                </a:lnTo>
                <a:lnTo>
                  <a:pt x="185" y="0"/>
                </a:lnTo>
                <a:lnTo>
                  <a:pt x="188" y="0"/>
                </a:lnTo>
                <a:lnTo>
                  <a:pt x="189" y="0"/>
                </a:lnTo>
                <a:lnTo>
                  <a:pt x="192" y="0"/>
                </a:lnTo>
                <a:lnTo>
                  <a:pt x="192" y="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706"/>
          <p:cNvSpPr/>
          <p:nvPr/>
        </p:nvSpPr>
        <p:spPr bwMode="auto">
          <a:xfrm>
            <a:off x="2056779" y="2222533"/>
            <a:ext cx="239810" cy="301225"/>
          </a:xfrm>
          <a:custGeom>
            <a:avLst/>
            <a:gdLst>
              <a:gd name="T0" fmla="*/ 9 w 82"/>
              <a:gd name="T1" fmla="*/ 21 h 103"/>
              <a:gd name="T2" fmla="*/ 5 w 82"/>
              <a:gd name="T3" fmla="*/ 18 h 103"/>
              <a:gd name="T4" fmla="*/ 3 w 82"/>
              <a:gd name="T5" fmla="*/ 14 h 103"/>
              <a:gd name="T6" fmla="*/ 1 w 82"/>
              <a:gd name="T7" fmla="*/ 9 h 103"/>
              <a:gd name="T8" fmla="*/ 0 w 82"/>
              <a:gd name="T9" fmla="*/ 6 h 103"/>
              <a:gd name="T10" fmla="*/ 1 w 82"/>
              <a:gd name="T11" fmla="*/ 5 h 103"/>
              <a:gd name="T12" fmla="*/ 3 w 82"/>
              <a:gd name="T13" fmla="*/ 2 h 103"/>
              <a:gd name="T14" fmla="*/ 8 w 82"/>
              <a:gd name="T15" fmla="*/ 0 h 103"/>
              <a:gd name="T16" fmla="*/ 14 w 82"/>
              <a:gd name="T17" fmla="*/ 0 h 103"/>
              <a:gd name="T18" fmla="*/ 25 w 82"/>
              <a:gd name="T19" fmla="*/ 1 h 103"/>
              <a:gd name="T20" fmla="*/ 40 w 82"/>
              <a:gd name="T21" fmla="*/ 2 h 103"/>
              <a:gd name="T22" fmla="*/ 53 w 82"/>
              <a:gd name="T23" fmla="*/ 13 h 103"/>
              <a:gd name="T24" fmla="*/ 59 w 82"/>
              <a:gd name="T25" fmla="*/ 29 h 103"/>
              <a:gd name="T26" fmla="*/ 66 w 82"/>
              <a:gd name="T27" fmla="*/ 43 h 103"/>
              <a:gd name="T28" fmla="*/ 71 w 82"/>
              <a:gd name="T29" fmla="*/ 56 h 103"/>
              <a:gd name="T30" fmla="*/ 75 w 82"/>
              <a:gd name="T31" fmla="*/ 67 h 103"/>
              <a:gd name="T32" fmla="*/ 79 w 82"/>
              <a:gd name="T33" fmla="*/ 76 h 103"/>
              <a:gd name="T34" fmla="*/ 80 w 82"/>
              <a:gd name="T35" fmla="*/ 83 h 103"/>
              <a:gd name="T36" fmla="*/ 82 w 82"/>
              <a:gd name="T37" fmla="*/ 88 h 103"/>
              <a:gd name="T38" fmla="*/ 82 w 82"/>
              <a:gd name="T39" fmla="*/ 92 h 103"/>
              <a:gd name="T40" fmla="*/ 82 w 82"/>
              <a:gd name="T41" fmla="*/ 96 h 103"/>
              <a:gd name="T42" fmla="*/ 80 w 82"/>
              <a:gd name="T43" fmla="*/ 100 h 103"/>
              <a:gd name="T44" fmla="*/ 78 w 82"/>
              <a:gd name="T45" fmla="*/ 103 h 103"/>
              <a:gd name="T46" fmla="*/ 75 w 82"/>
              <a:gd name="T47" fmla="*/ 103 h 103"/>
              <a:gd name="T48" fmla="*/ 72 w 82"/>
              <a:gd name="T49" fmla="*/ 100 h 103"/>
              <a:gd name="T50" fmla="*/ 70 w 82"/>
              <a:gd name="T51" fmla="*/ 96 h 103"/>
              <a:gd name="T52" fmla="*/ 66 w 82"/>
              <a:gd name="T53" fmla="*/ 91 h 103"/>
              <a:gd name="T54" fmla="*/ 61 w 82"/>
              <a:gd name="T55" fmla="*/ 84 h 103"/>
              <a:gd name="T56" fmla="*/ 57 w 82"/>
              <a:gd name="T57" fmla="*/ 76 h 103"/>
              <a:gd name="T58" fmla="*/ 50 w 82"/>
              <a:gd name="T59" fmla="*/ 66 h 103"/>
              <a:gd name="T60" fmla="*/ 43 w 82"/>
              <a:gd name="T61" fmla="*/ 56 h 103"/>
              <a:gd name="T62" fmla="*/ 38 w 82"/>
              <a:gd name="T63" fmla="*/ 47 h 103"/>
              <a:gd name="T64" fmla="*/ 33 w 82"/>
              <a:gd name="T65" fmla="*/ 41 h 103"/>
              <a:gd name="T66" fmla="*/ 22 w 82"/>
              <a:gd name="T67" fmla="*/ 29 h 103"/>
              <a:gd name="T68" fmla="*/ 14 w 82"/>
              <a:gd name="T69" fmla="*/ 24 h 103"/>
              <a:gd name="T70" fmla="*/ 12 w 82"/>
              <a:gd name="T71" fmla="*/ 2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2" h="103">
                <a:moveTo>
                  <a:pt x="12" y="22"/>
                </a:moveTo>
                <a:lnTo>
                  <a:pt x="9" y="21"/>
                </a:lnTo>
                <a:lnTo>
                  <a:pt x="7" y="20"/>
                </a:lnTo>
                <a:lnTo>
                  <a:pt x="5" y="18"/>
                </a:lnTo>
                <a:lnTo>
                  <a:pt x="4" y="16"/>
                </a:lnTo>
                <a:lnTo>
                  <a:pt x="3" y="14"/>
                </a:lnTo>
                <a:lnTo>
                  <a:pt x="1" y="13"/>
                </a:lnTo>
                <a:lnTo>
                  <a:pt x="1" y="9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1" y="5"/>
                </a:lnTo>
                <a:lnTo>
                  <a:pt x="1" y="4"/>
                </a:lnTo>
                <a:lnTo>
                  <a:pt x="3" y="2"/>
                </a:lnTo>
                <a:lnTo>
                  <a:pt x="7" y="1"/>
                </a:lnTo>
                <a:lnTo>
                  <a:pt x="8" y="0"/>
                </a:lnTo>
                <a:lnTo>
                  <a:pt x="11" y="0"/>
                </a:lnTo>
                <a:lnTo>
                  <a:pt x="14" y="0"/>
                </a:lnTo>
                <a:lnTo>
                  <a:pt x="20" y="0"/>
                </a:lnTo>
                <a:lnTo>
                  <a:pt x="25" y="1"/>
                </a:lnTo>
                <a:lnTo>
                  <a:pt x="32" y="1"/>
                </a:lnTo>
                <a:lnTo>
                  <a:pt x="40" y="2"/>
                </a:lnTo>
                <a:lnTo>
                  <a:pt x="47" y="4"/>
                </a:lnTo>
                <a:lnTo>
                  <a:pt x="53" y="13"/>
                </a:lnTo>
                <a:lnTo>
                  <a:pt x="55" y="21"/>
                </a:lnTo>
                <a:lnTo>
                  <a:pt x="59" y="29"/>
                </a:lnTo>
                <a:lnTo>
                  <a:pt x="63" y="37"/>
                </a:lnTo>
                <a:lnTo>
                  <a:pt x="66" y="43"/>
                </a:lnTo>
                <a:lnTo>
                  <a:pt x="68" y="50"/>
                </a:lnTo>
                <a:lnTo>
                  <a:pt x="71" y="56"/>
                </a:lnTo>
                <a:lnTo>
                  <a:pt x="74" y="62"/>
                </a:lnTo>
                <a:lnTo>
                  <a:pt x="75" y="67"/>
                </a:lnTo>
                <a:lnTo>
                  <a:pt x="76" y="72"/>
                </a:lnTo>
                <a:lnTo>
                  <a:pt x="79" y="76"/>
                </a:lnTo>
                <a:lnTo>
                  <a:pt x="79" y="80"/>
                </a:lnTo>
                <a:lnTo>
                  <a:pt x="80" y="83"/>
                </a:lnTo>
                <a:lnTo>
                  <a:pt x="82" y="85"/>
                </a:lnTo>
                <a:lnTo>
                  <a:pt x="82" y="88"/>
                </a:lnTo>
                <a:lnTo>
                  <a:pt x="82" y="89"/>
                </a:lnTo>
                <a:lnTo>
                  <a:pt x="82" y="92"/>
                </a:lnTo>
                <a:lnTo>
                  <a:pt x="82" y="95"/>
                </a:lnTo>
                <a:lnTo>
                  <a:pt x="82" y="96"/>
                </a:lnTo>
                <a:lnTo>
                  <a:pt x="82" y="99"/>
                </a:lnTo>
                <a:lnTo>
                  <a:pt x="80" y="100"/>
                </a:lnTo>
                <a:lnTo>
                  <a:pt x="79" y="103"/>
                </a:lnTo>
                <a:lnTo>
                  <a:pt x="78" y="103"/>
                </a:lnTo>
                <a:lnTo>
                  <a:pt x="76" y="103"/>
                </a:lnTo>
                <a:lnTo>
                  <a:pt x="75" y="103"/>
                </a:lnTo>
                <a:lnTo>
                  <a:pt x="74" y="101"/>
                </a:lnTo>
                <a:lnTo>
                  <a:pt x="72" y="100"/>
                </a:lnTo>
                <a:lnTo>
                  <a:pt x="71" y="99"/>
                </a:lnTo>
                <a:lnTo>
                  <a:pt x="70" y="96"/>
                </a:lnTo>
                <a:lnTo>
                  <a:pt x="67" y="93"/>
                </a:lnTo>
                <a:lnTo>
                  <a:pt x="66" y="91"/>
                </a:lnTo>
                <a:lnTo>
                  <a:pt x="63" y="88"/>
                </a:lnTo>
                <a:lnTo>
                  <a:pt x="61" y="84"/>
                </a:lnTo>
                <a:lnTo>
                  <a:pt x="58" y="80"/>
                </a:lnTo>
                <a:lnTo>
                  <a:pt x="57" y="76"/>
                </a:lnTo>
                <a:lnTo>
                  <a:pt x="53" y="71"/>
                </a:lnTo>
                <a:lnTo>
                  <a:pt x="50" y="66"/>
                </a:lnTo>
                <a:lnTo>
                  <a:pt x="47" y="60"/>
                </a:lnTo>
                <a:lnTo>
                  <a:pt x="43" y="56"/>
                </a:lnTo>
                <a:lnTo>
                  <a:pt x="41" y="51"/>
                </a:lnTo>
                <a:lnTo>
                  <a:pt x="38" y="47"/>
                </a:lnTo>
                <a:lnTo>
                  <a:pt x="36" y="43"/>
                </a:lnTo>
                <a:lnTo>
                  <a:pt x="33" y="41"/>
                </a:lnTo>
                <a:lnTo>
                  <a:pt x="28" y="34"/>
                </a:lnTo>
                <a:lnTo>
                  <a:pt x="22" y="29"/>
                </a:lnTo>
                <a:lnTo>
                  <a:pt x="18" y="26"/>
                </a:lnTo>
                <a:lnTo>
                  <a:pt x="14" y="24"/>
                </a:lnTo>
                <a:lnTo>
                  <a:pt x="12" y="22"/>
                </a:lnTo>
                <a:lnTo>
                  <a:pt x="12" y="22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707"/>
          <p:cNvSpPr/>
          <p:nvPr/>
        </p:nvSpPr>
        <p:spPr bwMode="auto">
          <a:xfrm>
            <a:off x="2153287" y="2102629"/>
            <a:ext cx="927070" cy="289527"/>
          </a:xfrm>
          <a:custGeom>
            <a:avLst/>
            <a:gdLst>
              <a:gd name="T0" fmla="*/ 207 w 317"/>
              <a:gd name="T1" fmla="*/ 91 h 99"/>
              <a:gd name="T2" fmla="*/ 228 w 317"/>
              <a:gd name="T3" fmla="*/ 70 h 99"/>
              <a:gd name="T4" fmla="*/ 238 w 317"/>
              <a:gd name="T5" fmla="*/ 55 h 99"/>
              <a:gd name="T6" fmla="*/ 241 w 317"/>
              <a:gd name="T7" fmla="*/ 47 h 99"/>
              <a:gd name="T8" fmla="*/ 240 w 317"/>
              <a:gd name="T9" fmla="*/ 40 h 99"/>
              <a:gd name="T10" fmla="*/ 234 w 317"/>
              <a:gd name="T11" fmla="*/ 34 h 99"/>
              <a:gd name="T12" fmla="*/ 228 w 317"/>
              <a:gd name="T13" fmla="*/ 33 h 99"/>
              <a:gd name="T14" fmla="*/ 217 w 317"/>
              <a:gd name="T15" fmla="*/ 34 h 99"/>
              <a:gd name="T16" fmla="*/ 212 w 317"/>
              <a:gd name="T17" fmla="*/ 36 h 99"/>
              <a:gd name="T18" fmla="*/ 203 w 317"/>
              <a:gd name="T19" fmla="*/ 37 h 99"/>
              <a:gd name="T20" fmla="*/ 192 w 317"/>
              <a:gd name="T21" fmla="*/ 38 h 99"/>
              <a:gd name="T22" fmla="*/ 178 w 317"/>
              <a:gd name="T23" fmla="*/ 41 h 99"/>
              <a:gd name="T24" fmla="*/ 159 w 317"/>
              <a:gd name="T25" fmla="*/ 43 h 99"/>
              <a:gd name="T26" fmla="*/ 138 w 317"/>
              <a:gd name="T27" fmla="*/ 46 h 99"/>
              <a:gd name="T28" fmla="*/ 114 w 317"/>
              <a:gd name="T29" fmla="*/ 50 h 99"/>
              <a:gd name="T30" fmla="*/ 87 w 317"/>
              <a:gd name="T31" fmla="*/ 54 h 99"/>
              <a:gd name="T32" fmla="*/ 57 w 317"/>
              <a:gd name="T33" fmla="*/ 59 h 99"/>
              <a:gd name="T34" fmla="*/ 24 w 317"/>
              <a:gd name="T35" fmla="*/ 65 h 99"/>
              <a:gd name="T36" fmla="*/ 0 w 317"/>
              <a:gd name="T37" fmla="*/ 45 h 99"/>
              <a:gd name="T38" fmla="*/ 47 w 317"/>
              <a:gd name="T39" fmla="*/ 38 h 99"/>
              <a:gd name="T40" fmla="*/ 88 w 317"/>
              <a:gd name="T41" fmla="*/ 34 h 99"/>
              <a:gd name="T42" fmla="*/ 124 w 317"/>
              <a:gd name="T43" fmla="*/ 29 h 99"/>
              <a:gd name="T44" fmla="*/ 153 w 317"/>
              <a:gd name="T45" fmla="*/ 25 h 99"/>
              <a:gd name="T46" fmla="*/ 176 w 317"/>
              <a:gd name="T47" fmla="*/ 20 h 99"/>
              <a:gd name="T48" fmla="*/ 195 w 317"/>
              <a:gd name="T49" fmla="*/ 17 h 99"/>
              <a:gd name="T50" fmla="*/ 211 w 317"/>
              <a:gd name="T51" fmla="*/ 13 h 99"/>
              <a:gd name="T52" fmla="*/ 229 w 317"/>
              <a:gd name="T53" fmla="*/ 9 h 99"/>
              <a:gd name="T54" fmla="*/ 242 w 317"/>
              <a:gd name="T55" fmla="*/ 5 h 99"/>
              <a:gd name="T56" fmla="*/ 255 w 317"/>
              <a:gd name="T57" fmla="*/ 0 h 99"/>
              <a:gd name="T58" fmla="*/ 266 w 317"/>
              <a:gd name="T59" fmla="*/ 3 h 99"/>
              <a:gd name="T60" fmla="*/ 278 w 317"/>
              <a:gd name="T61" fmla="*/ 8 h 99"/>
              <a:gd name="T62" fmla="*/ 295 w 317"/>
              <a:gd name="T63" fmla="*/ 16 h 99"/>
              <a:gd name="T64" fmla="*/ 309 w 317"/>
              <a:gd name="T65" fmla="*/ 26 h 99"/>
              <a:gd name="T66" fmla="*/ 316 w 317"/>
              <a:gd name="T67" fmla="*/ 34 h 99"/>
              <a:gd name="T68" fmla="*/ 316 w 317"/>
              <a:gd name="T69" fmla="*/ 40 h 99"/>
              <a:gd name="T70" fmla="*/ 309 w 317"/>
              <a:gd name="T71" fmla="*/ 43 h 99"/>
              <a:gd name="T72" fmla="*/ 300 w 317"/>
              <a:gd name="T73" fmla="*/ 45 h 99"/>
              <a:gd name="T74" fmla="*/ 292 w 317"/>
              <a:gd name="T75" fmla="*/ 46 h 99"/>
              <a:gd name="T76" fmla="*/ 283 w 317"/>
              <a:gd name="T77" fmla="*/ 53 h 99"/>
              <a:gd name="T78" fmla="*/ 272 w 317"/>
              <a:gd name="T79" fmla="*/ 62 h 99"/>
              <a:gd name="T80" fmla="*/ 258 w 317"/>
              <a:gd name="T81" fmla="*/ 75 h 99"/>
              <a:gd name="T82" fmla="*/ 241 w 317"/>
              <a:gd name="T83" fmla="*/ 9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7" h="99">
                <a:moveTo>
                  <a:pt x="236" y="99"/>
                </a:moveTo>
                <a:lnTo>
                  <a:pt x="199" y="99"/>
                </a:lnTo>
                <a:lnTo>
                  <a:pt x="207" y="91"/>
                </a:lnTo>
                <a:lnTo>
                  <a:pt x="215" y="83"/>
                </a:lnTo>
                <a:lnTo>
                  <a:pt x="221" y="76"/>
                </a:lnTo>
                <a:lnTo>
                  <a:pt x="228" y="70"/>
                </a:lnTo>
                <a:lnTo>
                  <a:pt x="232" y="65"/>
                </a:lnTo>
                <a:lnTo>
                  <a:pt x="236" y="59"/>
                </a:lnTo>
                <a:lnTo>
                  <a:pt x="238" y="55"/>
                </a:lnTo>
                <a:lnTo>
                  <a:pt x="240" y="53"/>
                </a:lnTo>
                <a:lnTo>
                  <a:pt x="241" y="50"/>
                </a:lnTo>
                <a:lnTo>
                  <a:pt x="241" y="47"/>
                </a:lnTo>
                <a:lnTo>
                  <a:pt x="241" y="45"/>
                </a:lnTo>
                <a:lnTo>
                  <a:pt x="241" y="42"/>
                </a:lnTo>
                <a:lnTo>
                  <a:pt x="240" y="40"/>
                </a:lnTo>
                <a:lnTo>
                  <a:pt x="238" y="37"/>
                </a:lnTo>
                <a:lnTo>
                  <a:pt x="237" y="36"/>
                </a:lnTo>
                <a:lnTo>
                  <a:pt x="234" y="34"/>
                </a:lnTo>
                <a:lnTo>
                  <a:pt x="233" y="34"/>
                </a:lnTo>
                <a:lnTo>
                  <a:pt x="230" y="33"/>
                </a:lnTo>
                <a:lnTo>
                  <a:pt x="228" y="33"/>
                </a:lnTo>
                <a:lnTo>
                  <a:pt x="224" y="33"/>
                </a:lnTo>
                <a:lnTo>
                  <a:pt x="221" y="33"/>
                </a:lnTo>
                <a:lnTo>
                  <a:pt x="217" y="34"/>
                </a:lnTo>
                <a:lnTo>
                  <a:pt x="216" y="34"/>
                </a:lnTo>
                <a:lnTo>
                  <a:pt x="213" y="34"/>
                </a:lnTo>
                <a:lnTo>
                  <a:pt x="212" y="36"/>
                </a:lnTo>
                <a:lnTo>
                  <a:pt x="209" y="36"/>
                </a:lnTo>
                <a:lnTo>
                  <a:pt x="207" y="36"/>
                </a:lnTo>
                <a:lnTo>
                  <a:pt x="203" y="37"/>
                </a:lnTo>
                <a:lnTo>
                  <a:pt x="200" y="37"/>
                </a:lnTo>
                <a:lnTo>
                  <a:pt x="196" y="37"/>
                </a:lnTo>
                <a:lnTo>
                  <a:pt x="192" y="38"/>
                </a:lnTo>
                <a:lnTo>
                  <a:pt x="187" y="38"/>
                </a:lnTo>
                <a:lnTo>
                  <a:pt x="183" y="40"/>
                </a:lnTo>
                <a:lnTo>
                  <a:pt x="178" y="41"/>
                </a:lnTo>
                <a:lnTo>
                  <a:pt x="171" y="41"/>
                </a:lnTo>
                <a:lnTo>
                  <a:pt x="166" y="42"/>
                </a:lnTo>
                <a:lnTo>
                  <a:pt x="159" y="43"/>
                </a:lnTo>
                <a:lnTo>
                  <a:pt x="153" y="43"/>
                </a:lnTo>
                <a:lnTo>
                  <a:pt x="146" y="45"/>
                </a:lnTo>
                <a:lnTo>
                  <a:pt x="138" y="46"/>
                </a:lnTo>
                <a:lnTo>
                  <a:pt x="130" y="47"/>
                </a:lnTo>
                <a:lnTo>
                  <a:pt x="122" y="49"/>
                </a:lnTo>
                <a:lnTo>
                  <a:pt x="114" y="50"/>
                </a:lnTo>
                <a:lnTo>
                  <a:pt x="105" y="51"/>
                </a:lnTo>
                <a:lnTo>
                  <a:pt x="96" y="53"/>
                </a:lnTo>
                <a:lnTo>
                  <a:pt x="87" y="54"/>
                </a:lnTo>
                <a:lnTo>
                  <a:pt x="78" y="55"/>
                </a:lnTo>
                <a:lnTo>
                  <a:pt x="67" y="57"/>
                </a:lnTo>
                <a:lnTo>
                  <a:pt x="57" y="59"/>
                </a:lnTo>
                <a:lnTo>
                  <a:pt x="46" y="61"/>
                </a:lnTo>
                <a:lnTo>
                  <a:pt x="35" y="62"/>
                </a:lnTo>
                <a:lnTo>
                  <a:pt x="24" y="65"/>
                </a:lnTo>
                <a:lnTo>
                  <a:pt x="12" y="66"/>
                </a:lnTo>
                <a:lnTo>
                  <a:pt x="0" y="69"/>
                </a:lnTo>
                <a:lnTo>
                  <a:pt x="0" y="45"/>
                </a:lnTo>
                <a:lnTo>
                  <a:pt x="16" y="42"/>
                </a:lnTo>
                <a:lnTo>
                  <a:pt x="32" y="41"/>
                </a:lnTo>
                <a:lnTo>
                  <a:pt x="47" y="38"/>
                </a:lnTo>
                <a:lnTo>
                  <a:pt x="62" y="37"/>
                </a:lnTo>
                <a:lnTo>
                  <a:pt x="75" y="36"/>
                </a:lnTo>
                <a:lnTo>
                  <a:pt x="88" y="34"/>
                </a:lnTo>
                <a:lnTo>
                  <a:pt x="101" y="32"/>
                </a:lnTo>
                <a:lnTo>
                  <a:pt x="113" y="30"/>
                </a:lnTo>
                <a:lnTo>
                  <a:pt x="124" y="29"/>
                </a:lnTo>
                <a:lnTo>
                  <a:pt x="134" y="28"/>
                </a:lnTo>
                <a:lnTo>
                  <a:pt x="143" y="26"/>
                </a:lnTo>
                <a:lnTo>
                  <a:pt x="153" y="25"/>
                </a:lnTo>
                <a:lnTo>
                  <a:pt x="162" y="22"/>
                </a:lnTo>
                <a:lnTo>
                  <a:pt x="170" y="21"/>
                </a:lnTo>
                <a:lnTo>
                  <a:pt x="176" y="20"/>
                </a:lnTo>
                <a:lnTo>
                  <a:pt x="183" y="18"/>
                </a:lnTo>
                <a:lnTo>
                  <a:pt x="189" y="17"/>
                </a:lnTo>
                <a:lnTo>
                  <a:pt x="195" y="17"/>
                </a:lnTo>
                <a:lnTo>
                  <a:pt x="200" y="16"/>
                </a:lnTo>
                <a:lnTo>
                  <a:pt x="205" y="15"/>
                </a:lnTo>
                <a:lnTo>
                  <a:pt x="211" y="13"/>
                </a:lnTo>
                <a:lnTo>
                  <a:pt x="215" y="13"/>
                </a:lnTo>
                <a:lnTo>
                  <a:pt x="222" y="11"/>
                </a:lnTo>
                <a:lnTo>
                  <a:pt x="229" y="9"/>
                </a:lnTo>
                <a:lnTo>
                  <a:pt x="236" y="8"/>
                </a:lnTo>
                <a:lnTo>
                  <a:pt x="240" y="7"/>
                </a:lnTo>
                <a:lnTo>
                  <a:pt x="242" y="5"/>
                </a:lnTo>
                <a:lnTo>
                  <a:pt x="246" y="4"/>
                </a:lnTo>
                <a:lnTo>
                  <a:pt x="251" y="1"/>
                </a:lnTo>
                <a:lnTo>
                  <a:pt x="255" y="0"/>
                </a:lnTo>
                <a:lnTo>
                  <a:pt x="261" y="0"/>
                </a:lnTo>
                <a:lnTo>
                  <a:pt x="263" y="1"/>
                </a:lnTo>
                <a:lnTo>
                  <a:pt x="266" y="3"/>
                </a:lnTo>
                <a:lnTo>
                  <a:pt x="268" y="4"/>
                </a:lnTo>
                <a:lnTo>
                  <a:pt x="272" y="7"/>
                </a:lnTo>
                <a:lnTo>
                  <a:pt x="278" y="8"/>
                </a:lnTo>
                <a:lnTo>
                  <a:pt x="283" y="11"/>
                </a:lnTo>
                <a:lnTo>
                  <a:pt x="288" y="13"/>
                </a:lnTo>
                <a:lnTo>
                  <a:pt x="295" y="16"/>
                </a:lnTo>
                <a:lnTo>
                  <a:pt x="300" y="20"/>
                </a:lnTo>
                <a:lnTo>
                  <a:pt x="304" y="24"/>
                </a:lnTo>
                <a:lnTo>
                  <a:pt x="309" y="26"/>
                </a:lnTo>
                <a:lnTo>
                  <a:pt x="312" y="29"/>
                </a:lnTo>
                <a:lnTo>
                  <a:pt x="315" y="32"/>
                </a:lnTo>
                <a:lnTo>
                  <a:pt x="316" y="34"/>
                </a:lnTo>
                <a:lnTo>
                  <a:pt x="317" y="36"/>
                </a:lnTo>
                <a:lnTo>
                  <a:pt x="317" y="37"/>
                </a:lnTo>
                <a:lnTo>
                  <a:pt x="316" y="40"/>
                </a:lnTo>
                <a:lnTo>
                  <a:pt x="313" y="41"/>
                </a:lnTo>
                <a:lnTo>
                  <a:pt x="312" y="42"/>
                </a:lnTo>
                <a:lnTo>
                  <a:pt x="309" y="43"/>
                </a:lnTo>
                <a:lnTo>
                  <a:pt x="307" y="43"/>
                </a:lnTo>
                <a:lnTo>
                  <a:pt x="304" y="45"/>
                </a:lnTo>
                <a:lnTo>
                  <a:pt x="300" y="45"/>
                </a:lnTo>
                <a:lnTo>
                  <a:pt x="297" y="45"/>
                </a:lnTo>
                <a:lnTo>
                  <a:pt x="295" y="45"/>
                </a:lnTo>
                <a:lnTo>
                  <a:pt x="292" y="46"/>
                </a:lnTo>
                <a:lnTo>
                  <a:pt x="290" y="47"/>
                </a:lnTo>
                <a:lnTo>
                  <a:pt x="287" y="50"/>
                </a:lnTo>
                <a:lnTo>
                  <a:pt x="283" y="53"/>
                </a:lnTo>
                <a:lnTo>
                  <a:pt x="280" y="55"/>
                </a:lnTo>
                <a:lnTo>
                  <a:pt x="276" y="58"/>
                </a:lnTo>
                <a:lnTo>
                  <a:pt x="272" y="62"/>
                </a:lnTo>
                <a:lnTo>
                  <a:pt x="267" y="66"/>
                </a:lnTo>
                <a:lnTo>
                  <a:pt x="263" y="70"/>
                </a:lnTo>
                <a:lnTo>
                  <a:pt x="258" y="75"/>
                </a:lnTo>
                <a:lnTo>
                  <a:pt x="253" y="80"/>
                </a:lnTo>
                <a:lnTo>
                  <a:pt x="247" y="87"/>
                </a:lnTo>
                <a:lnTo>
                  <a:pt x="241" y="92"/>
                </a:lnTo>
                <a:lnTo>
                  <a:pt x="236" y="99"/>
                </a:lnTo>
                <a:lnTo>
                  <a:pt x="236" y="99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708"/>
          <p:cNvSpPr/>
          <p:nvPr/>
        </p:nvSpPr>
        <p:spPr bwMode="auto">
          <a:xfrm>
            <a:off x="2431116" y="1935931"/>
            <a:ext cx="181319" cy="701882"/>
          </a:xfrm>
          <a:custGeom>
            <a:avLst/>
            <a:gdLst>
              <a:gd name="T0" fmla="*/ 2 w 62"/>
              <a:gd name="T1" fmla="*/ 16 h 240"/>
              <a:gd name="T2" fmla="*/ 0 w 62"/>
              <a:gd name="T3" fmla="*/ 14 h 240"/>
              <a:gd name="T4" fmla="*/ 0 w 62"/>
              <a:gd name="T5" fmla="*/ 10 h 240"/>
              <a:gd name="T6" fmla="*/ 0 w 62"/>
              <a:gd name="T7" fmla="*/ 6 h 240"/>
              <a:gd name="T8" fmla="*/ 4 w 62"/>
              <a:gd name="T9" fmla="*/ 2 h 240"/>
              <a:gd name="T10" fmla="*/ 9 w 62"/>
              <a:gd name="T11" fmla="*/ 0 h 240"/>
              <a:gd name="T12" fmla="*/ 17 w 62"/>
              <a:gd name="T13" fmla="*/ 2 h 240"/>
              <a:gd name="T14" fmla="*/ 29 w 62"/>
              <a:gd name="T15" fmla="*/ 3 h 240"/>
              <a:gd name="T16" fmla="*/ 39 w 62"/>
              <a:gd name="T17" fmla="*/ 4 h 240"/>
              <a:gd name="T18" fmla="*/ 48 w 62"/>
              <a:gd name="T19" fmla="*/ 8 h 240"/>
              <a:gd name="T20" fmla="*/ 55 w 62"/>
              <a:gd name="T21" fmla="*/ 11 h 240"/>
              <a:gd name="T22" fmla="*/ 60 w 62"/>
              <a:gd name="T23" fmla="*/ 12 h 240"/>
              <a:gd name="T24" fmla="*/ 62 w 62"/>
              <a:gd name="T25" fmla="*/ 16 h 240"/>
              <a:gd name="T26" fmla="*/ 62 w 62"/>
              <a:gd name="T27" fmla="*/ 24 h 240"/>
              <a:gd name="T28" fmla="*/ 62 w 62"/>
              <a:gd name="T29" fmla="*/ 35 h 240"/>
              <a:gd name="T30" fmla="*/ 60 w 62"/>
              <a:gd name="T31" fmla="*/ 49 h 240"/>
              <a:gd name="T32" fmla="*/ 58 w 62"/>
              <a:gd name="T33" fmla="*/ 60 h 240"/>
              <a:gd name="T34" fmla="*/ 56 w 62"/>
              <a:gd name="T35" fmla="*/ 73 h 240"/>
              <a:gd name="T36" fmla="*/ 55 w 62"/>
              <a:gd name="T37" fmla="*/ 90 h 240"/>
              <a:gd name="T38" fmla="*/ 54 w 62"/>
              <a:gd name="T39" fmla="*/ 111 h 240"/>
              <a:gd name="T40" fmla="*/ 54 w 62"/>
              <a:gd name="T41" fmla="*/ 137 h 240"/>
              <a:gd name="T42" fmla="*/ 52 w 62"/>
              <a:gd name="T43" fmla="*/ 165 h 240"/>
              <a:gd name="T44" fmla="*/ 52 w 62"/>
              <a:gd name="T45" fmla="*/ 198 h 240"/>
              <a:gd name="T46" fmla="*/ 52 w 62"/>
              <a:gd name="T47" fmla="*/ 235 h 240"/>
              <a:gd name="T48" fmla="*/ 23 w 62"/>
              <a:gd name="T49" fmla="*/ 220 h 240"/>
              <a:gd name="T50" fmla="*/ 23 w 62"/>
              <a:gd name="T51" fmla="*/ 185 h 240"/>
              <a:gd name="T52" fmla="*/ 23 w 62"/>
              <a:gd name="T53" fmla="*/ 153 h 240"/>
              <a:gd name="T54" fmla="*/ 22 w 62"/>
              <a:gd name="T55" fmla="*/ 126 h 240"/>
              <a:gd name="T56" fmla="*/ 22 w 62"/>
              <a:gd name="T57" fmla="*/ 103 h 240"/>
              <a:gd name="T58" fmla="*/ 21 w 62"/>
              <a:gd name="T59" fmla="*/ 85 h 240"/>
              <a:gd name="T60" fmla="*/ 19 w 62"/>
              <a:gd name="T61" fmla="*/ 69 h 240"/>
              <a:gd name="T62" fmla="*/ 18 w 62"/>
              <a:gd name="T63" fmla="*/ 58 h 240"/>
              <a:gd name="T64" fmla="*/ 17 w 62"/>
              <a:gd name="T65" fmla="*/ 48 h 240"/>
              <a:gd name="T66" fmla="*/ 14 w 62"/>
              <a:gd name="T67" fmla="*/ 37 h 240"/>
              <a:gd name="T68" fmla="*/ 12 w 62"/>
              <a:gd name="T69" fmla="*/ 29 h 240"/>
              <a:gd name="T70" fmla="*/ 8 w 62"/>
              <a:gd name="T71" fmla="*/ 23 h 240"/>
              <a:gd name="T72" fmla="*/ 5 w 62"/>
              <a:gd name="T73" fmla="*/ 2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2" h="240">
                <a:moveTo>
                  <a:pt x="5" y="20"/>
                </a:moveTo>
                <a:lnTo>
                  <a:pt x="2" y="16"/>
                </a:lnTo>
                <a:lnTo>
                  <a:pt x="1" y="15"/>
                </a:lnTo>
                <a:lnTo>
                  <a:pt x="0" y="14"/>
                </a:lnTo>
                <a:lnTo>
                  <a:pt x="0" y="11"/>
                </a:lnTo>
                <a:lnTo>
                  <a:pt x="0" y="10"/>
                </a:lnTo>
                <a:lnTo>
                  <a:pt x="0" y="7"/>
                </a:lnTo>
                <a:lnTo>
                  <a:pt x="0" y="6"/>
                </a:lnTo>
                <a:lnTo>
                  <a:pt x="1" y="3"/>
                </a:lnTo>
                <a:lnTo>
                  <a:pt x="4" y="2"/>
                </a:lnTo>
                <a:lnTo>
                  <a:pt x="5" y="2"/>
                </a:lnTo>
                <a:lnTo>
                  <a:pt x="9" y="0"/>
                </a:lnTo>
                <a:lnTo>
                  <a:pt x="13" y="0"/>
                </a:lnTo>
                <a:lnTo>
                  <a:pt x="17" y="2"/>
                </a:lnTo>
                <a:lnTo>
                  <a:pt x="22" y="2"/>
                </a:lnTo>
                <a:lnTo>
                  <a:pt x="29" y="3"/>
                </a:lnTo>
                <a:lnTo>
                  <a:pt x="34" y="3"/>
                </a:lnTo>
                <a:lnTo>
                  <a:pt x="39" y="4"/>
                </a:lnTo>
                <a:lnTo>
                  <a:pt x="44" y="6"/>
                </a:lnTo>
                <a:lnTo>
                  <a:pt x="48" y="8"/>
                </a:lnTo>
                <a:lnTo>
                  <a:pt x="51" y="10"/>
                </a:lnTo>
                <a:lnTo>
                  <a:pt x="55" y="11"/>
                </a:lnTo>
                <a:lnTo>
                  <a:pt x="58" y="12"/>
                </a:lnTo>
                <a:lnTo>
                  <a:pt x="60" y="12"/>
                </a:lnTo>
                <a:lnTo>
                  <a:pt x="60" y="15"/>
                </a:lnTo>
                <a:lnTo>
                  <a:pt x="62" y="16"/>
                </a:lnTo>
                <a:lnTo>
                  <a:pt x="62" y="20"/>
                </a:lnTo>
                <a:lnTo>
                  <a:pt x="62" y="24"/>
                </a:lnTo>
                <a:lnTo>
                  <a:pt x="62" y="29"/>
                </a:lnTo>
                <a:lnTo>
                  <a:pt x="62" y="35"/>
                </a:lnTo>
                <a:lnTo>
                  <a:pt x="60" y="43"/>
                </a:lnTo>
                <a:lnTo>
                  <a:pt x="60" y="49"/>
                </a:lnTo>
                <a:lnTo>
                  <a:pt x="59" y="54"/>
                </a:lnTo>
                <a:lnTo>
                  <a:pt x="58" y="60"/>
                </a:lnTo>
                <a:lnTo>
                  <a:pt x="58" y="65"/>
                </a:lnTo>
                <a:lnTo>
                  <a:pt x="56" y="73"/>
                </a:lnTo>
                <a:lnTo>
                  <a:pt x="56" y="81"/>
                </a:lnTo>
                <a:lnTo>
                  <a:pt x="55" y="90"/>
                </a:lnTo>
                <a:lnTo>
                  <a:pt x="55" y="100"/>
                </a:lnTo>
                <a:lnTo>
                  <a:pt x="54" y="111"/>
                </a:lnTo>
                <a:lnTo>
                  <a:pt x="54" y="124"/>
                </a:lnTo>
                <a:lnTo>
                  <a:pt x="54" y="137"/>
                </a:lnTo>
                <a:lnTo>
                  <a:pt x="52" y="151"/>
                </a:lnTo>
                <a:lnTo>
                  <a:pt x="52" y="165"/>
                </a:lnTo>
                <a:lnTo>
                  <a:pt x="52" y="181"/>
                </a:lnTo>
                <a:lnTo>
                  <a:pt x="52" y="198"/>
                </a:lnTo>
                <a:lnTo>
                  <a:pt x="52" y="216"/>
                </a:lnTo>
                <a:lnTo>
                  <a:pt x="52" y="235"/>
                </a:lnTo>
                <a:lnTo>
                  <a:pt x="23" y="240"/>
                </a:lnTo>
                <a:lnTo>
                  <a:pt x="23" y="220"/>
                </a:lnTo>
                <a:lnTo>
                  <a:pt x="23" y="202"/>
                </a:lnTo>
                <a:lnTo>
                  <a:pt x="23" y="185"/>
                </a:lnTo>
                <a:lnTo>
                  <a:pt x="23" y="168"/>
                </a:lnTo>
                <a:lnTo>
                  <a:pt x="23" y="153"/>
                </a:lnTo>
                <a:lnTo>
                  <a:pt x="22" y="139"/>
                </a:lnTo>
                <a:lnTo>
                  <a:pt x="22" y="126"/>
                </a:lnTo>
                <a:lnTo>
                  <a:pt x="22" y="114"/>
                </a:lnTo>
                <a:lnTo>
                  <a:pt x="22" y="103"/>
                </a:lnTo>
                <a:lnTo>
                  <a:pt x="21" y="93"/>
                </a:lnTo>
                <a:lnTo>
                  <a:pt x="21" y="85"/>
                </a:lnTo>
                <a:lnTo>
                  <a:pt x="21" y="77"/>
                </a:lnTo>
                <a:lnTo>
                  <a:pt x="19" y="69"/>
                </a:lnTo>
                <a:lnTo>
                  <a:pt x="19" y="64"/>
                </a:lnTo>
                <a:lnTo>
                  <a:pt x="18" y="58"/>
                </a:lnTo>
                <a:lnTo>
                  <a:pt x="18" y="54"/>
                </a:lnTo>
                <a:lnTo>
                  <a:pt x="17" y="48"/>
                </a:lnTo>
                <a:lnTo>
                  <a:pt x="16" y="43"/>
                </a:lnTo>
                <a:lnTo>
                  <a:pt x="14" y="37"/>
                </a:lnTo>
                <a:lnTo>
                  <a:pt x="13" y="33"/>
                </a:lnTo>
                <a:lnTo>
                  <a:pt x="12" y="29"/>
                </a:lnTo>
                <a:lnTo>
                  <a:pt x="9" y="25"/>
                </a:lnTo>
                <a:lnTo>
                  <a:pt x="8" y="23"/>
                </a:lnTo>
                <a:lnTo>
                  <a:pt x="5" y="20"/>
                </a:lnTo>
                <a:lnTo>
                  <a:pt x="5" y="20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709"/>
          <p:cNvSpPr/>
          <p:nvPr/>
        </p:nvSpPr>
        <p:spPr bwMode="auto">
          <a:xfrm>
            <a:off x="2255646" y="2345362"/>
            <a:ext cx="690184" cy="155000"/>
          </a:xfrm>
          <a:custGeom>
            <a:avLst/>
            <a:gdLst>
              <a:gd name="T0" fmla="*/ 228 w 236"/>
              <a:gd name="T1" fmla="*/ 7 h 53"/>
              <a:gd name="T2" fmla="*/ 232 w 236"/>
              <a:gd name="T3" fmla="*/ 9 h 53"/>
              <a:gd name="T4" fmla="*/ 235 w 236"/>
              <a:gd name="T5" fmla="*/ 12 h 53"/>
              <a:gd name="T6" fmla="*/ 236 w 236"/>
              <a:gd name="T7" fmla="*/ 16 h 53"/>
              <a:gd name="T8" fmla="*/ 235 w 236"/>
              <a:gd name="T9" fmla="*/ 18 h 53"/>
              <a:gd name="T10" fmla="*/ 232 w 236"/>
              <a:gd name="T11" fmla="*/ 20 h 53"/>
              <a:gd name="T12" fmla="*/ 227 w 236"/>
              <a:gd name="T13" fmla="*/ 22 h 53"/>
              <a:gd name="T14" fmla="*/ 220 w 236"/>
              <a:gd name="T15" fmla="*/ 24 h 53"/>
              <a:gd name="T16" fmla="*/ 211 w 236"/>
              <a:gd name="T17" fmla="*/ 26 h 53"/>
              <a:gd name="T18" fmla="*/ 201 w 236"/>
              <a:gd name="T19" fmla="*/ 28 h 53"/>
              <a:gd name="T20" fmla="*/ 187 w 236"/>
              <a:gd name="T21" fmla="*/ 30 h 53"/>
              <a:gd name="T22" fmla="*/ 172 w 236"/>
              <a:gd name="T23" fmla="*/ 32 h 53"/>
              <a:gd name="T24" fmla="*/ 136 w 236"/>
              <a:gd name="T25" fmla="*/ 37 h 53"/>
              <a:gd name="T26" fmla="*/ 95 w 236"/>
              <a:gd name="T27" fmla="*/ 41 h 53"/>
              <a:gd name="T28" fmla="*/ 50 w 236"/>
              <a:gd name="T29" fmla="*/ 47 h 53"/>
              <a:gd name="T30" fmla="*/ 0 w 236"/>
              <a:gd name="T31" fmla="*/ 53 h 53"/>
              <a:gd name="T32" fmla="*/ 14 w 236"/>
              <a:gd name="T33" fmla="*/ 30 h 53"/>
              <a:gd name="T34" fmla="*/ 37 w 236"/>
              <a:gd name="T35" fmla="*/ 26 h 53"/>
              <a:gd name="T36" fmla="*/ 58 w 236"/>
              <a:gd name="T37" fmla="*/ 22 h 53"/>
              <a:gd name="T38" fmla="*/ 79 w 236"/>
              <a:gd name="T39" fmla="*/ 20 h 53"/>
              <a:gd name="T40" fmla="*/ 99 w 236"/>
              <a:gd name="T41" fmla="*/ 17 h 53"/>
              <a:gd name="T42" fmla="*/ 116 w 236"/>
              <a:gd name="T43" fmla="*/ 14 h 53"/>
              <a:gd name="T44" fmla="*/ 132 w 236"/>
              <a:gd name="T45" fmla="*/ 12 h 53"/>
              <a:gd name="T46" fmla="*/ 148 w 236"/>
              <a:gd name="T47" fmla="*/ 9 h 53"/>
              <a:gd name="T48" fmla="*/ 160 w 236"/>
              <a:gd name="T49" fmla="*/ 8 h 53"/>
              <a:gd name="T50" fmla="*/ 172 w 236"/>
              <a:gd name="T51" fmla="*/ 5 h 53"/>
              <a:gd name="T52" fmla="*/ 182 w 236"/>
              <a:gd name="T53" fmla="*/ 4 h 53"/>
              <a:gd name="T54" fmla="*/ 190 w 236"/>
              <a:gd name="T55" fmla="*/ 3 h 53"/>
              <a:gd name="T56" fmla="*/ 198 w 236"/>
              <a:gd name="T57" fmla="*/ 3 h 53"/>
              <a:gd name="T58" fmla="*/ 203 w 236"/>
              <a:gd name="T59" fmla="*/ 1 h 53"/>
              <a:gd name="T60" fmla="*/ 207 w 236"/>
              <a:gd name="T61" fmla="*/ 1 h 53"/>
              <a:gd name="T62" fmla="*/ 210 w 236"/>
              <a:gd name="T63" fmla="*/ 0 h 53"/>
              <a:gd name="T64" fmla="*/ 212 w 236"/>
              <a:gd name="T65" fmla="*/ 1 h 53"/>
              <a:gd name="T66" fmla="*/ 220 w 236"/>
              <a:gd name="T67" fmla="*/ 4 h 53"/>
              <a:gd name="T68" fmla="*/ 226 w 236"/>
              <a:gd name="T69" fmla="*/ 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6" h="53">
                <a:moveTo>
                  <a:pt x="226" y="5"/>
                </a:moveTo>
                <a:lnTo>
                  <a:pt x="228" y="7"/>
                </a:lnTo>
                <a:lnTo>
                  <a:pt x="231" y="8"/>
                </a:lnTo>
                <a:lnTo>
                  <a:pt x="232" y="9"/>
                </a:lnTo>
                <a:lnTo>
                  <a:pt x="233" y="11"/>
                </a:lnTo>
                <a:lnTo>
                  <a:pt x="235" y="12"/>
                </a:lnTo>
                <a:lnTo>
                  <a:pt x="236" y="14"/>
                </a:lnTo>
                <a:lnTo>
                  <a:pt x="236" y="16"/>
                </a:lnTo>
                <a:lnTo>
                  <a:pt x="236" y="17"/>
                </a:lnTo>
                <a:lnTo>
                  <a:pt x="235" y="18"/>
                </a:lnTo>
                <a:lnTo>
                  <a:pt x="233" y="20"/>
                </a:lnTo>
                <a:lnTo>
                  <a:pt x="232" y="20"/>
                </a:lnTo>
                <a:lnTo>
                  <a:pt x="230" y="21"/>
                </a:lnTo>
                <a:lnTo>
                  <a:pt x="227" y="22"/>
                </a:lnTo>
                <a:lnTo>
                  <a:pt x="224" y="24"/>
                </a:lnTo>
                <a:lnTo>
                  <a:pt x="220" y="24"/>
                </a:lnTo>
                <a:lnTo>
                  <a:pt x="216" y="25"/>
                </a:lnTo>
                <a:lnTo>
                  <a:pt x="211" y="26"/>
                </a:lnTo>
                <a:lnTo>
                  <a:pt x="206" y="26"/>
                </a:lnTo>
                <a:lnTo>
                  <a:pt x="201" y="28"/>
                </a:lnTo>
                <a:lnTo>
                  <a:pt x="194" y="29"/>
                </a:lnTo>
                <a:lnTo>
                  <a:pt x="187" y="30"/>
                </a:lnTo>
                <a:lnTo>
                  <a:pt x="180" y="30"/>
                </a:lnTo>
                <a:lnTo>
                  <a:pt x="172" y="32"/>
                </a:lnTo>
                <a:lnTo>
                  <a:pt x="154" y="34"/>
                </a:lnTo>
                <a:lnTo>
                  <a:pt x="136" y="37"/>
                </a:lnTo>
                <a:lnTo>
                  <a:pt x="116" y="38"/>
                </a:lnTo>
                <a:lnTo>
                  <a:pt x="95" y="41"/>
                </a:lnTo>
                <a:lnTo>
                  <a:pt x="74" y="43"/>
                </a:lnTo>
                <a:lnTo>
                  <a:pt x="50" y="47"/>
                </a:lnTo>
                <a:lnTo>
                  <a:pt x="27" y="50"/>
                </a:lnTo>
                <a:lnTo>
                  <a:pt x="0" y="53"/>
                </a:lnTo>
                <a:lnTo>
                  <a:pt x="0" y="32"/>
                </a:lnTo>
                <a:lnTo>
                  <a:pt x="14" y="30"/>
                </a:lnTo>
                <a:lnTo>
                  <a:pt x="25" y="28"/>
                </a:lnTo>
                <a:lnTo>
                  <a:pt x="37" y="26"/>
                </a:lnTo>
                <a:lnTo>
                  <a:pt x="48" y="25"/>
                </a:lnTo>
                <a:lnTo>
                  <a:pt x="58" y="22"/>
                </a:lnTo>
                <a:lnTo>
                  <a:pt x="69" y="21"/>
                </a:lnTo>
                <a:lnTo>
                  <a:pt x="79" y="20"/>
                </a:lnTo>
                <a:lnTo>
                  <a:pt x="90" y="18"/>
                </a:lnTo>
                <a:lnTo>
                  <a:pt x="99" y="17"/>
                </a:lnTo>
                <a:lnTo>
                  <a:pt x="108" y="16"/>
                </a:lnTo>
                <a:lnTo>
                  <a:pt x="116" y="14"/>
                </a:lnTo>
                <a:lnTo>
                  <a:pt x="124" y="13"/>
                </a:lnTo>
                <a:lnTo>
                  <a:pt x="132" y="12"/>
                </a:lnTo>
                <a:lnTo>
                  <a:pt x="140" y="11"/>
                </a:lnTo>
                <a:lnTo>
                  <a:pt x="148" y="9"/>
                </a:lnTo>
                <a:lnTo>
                  <a:pt x="154" y="8"/>
                </a:lnTo>
                <a:lnTo>
                  <a:pt x="160" y="8"/>
                </a:lnTo>
                <a:lnTo>
                  <a:pt x="166" y="7"/>
                </a:lnTo>
                <a:lnTo>
                  <a:pt x="172" y="5"/>
                </a:lnTo>
                <a:lnTo>
                  <a:pt x="177" y="5"/>
                </a:lnTo>
                <a:lnTo>
                  <a:pt x="182" y="4"/>
                </a:lnTo>
                <a:lnTo>
                  <a:pt x="186" y="4"/>
                </a:lnTo>
                <a:lnTo>
                  <a:pt x="190" y="3"/>
                </a:lnTo>
                <a:lnTo>
                  <a:pt x="194" y="3"/>
                </a:lnTo>
                <a:lnTo>
                  <a:pt x="198" y="3"/>
                </a:lnTo>
                <a:lnTo>
                  <a:pt x="201" y="1"/>
                </a:lnTo>
                <a:lnTo>
                  <a:pt x="203" y="1"/>
                </a:lnTo>
                <a:lnTo>
                  <a:pt x="206" y="1"/>
                </a:lnTo>
                <a:lnTo>
                  <a:pt x="207" y="1"/>
                </a:lnTo>
                <a:lnTo>
                  <a:pt x="208" y="1"/>
                </a:lnTo>
                <a:lnTo>
                  <a:pt x="210" y="0"/>
                </a:lnTo>
                <a:lnTo>
                  <a:pt x="210" y="0"/>
                </a:lnTo>
                <a:lnTo>
                  <a:pt x="212" y="1"/>
                </a:lnTo>
                <a:lnTo>
                  <a:pt x="216" y="3"/>
                </a:lnTo>
                <a:lnTo>
                  <a:pt x="220" y="4"/>
                </a:lnTo>
                <a:lnTo>
                  <a:pt x="226" y="5"/>
                </a:lnTo>
                <a:lnTo>
                  <a:pt x="226" y="5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710"/>
          <p:cNvSpPr/>
          <p:nvPr/>
        </p:nvSpPr>
        <p:spPr bwMode="auto">
          <a:xfrm>
            <a:off x="1644423" y="2506211"/>
            <a:ext cx="1778100" cy="280753"/>
          </a:xfrm>
          <a:custGeom>
            <a:avLst/>
            <a:gdLst>
              <a:gd name="T0" fmla="*/ 37 w 608"/>
              <a:gd name="T1" fmla="*/ 96 h 96"/>
              <a:gd name="T2" fmla="*/ 21 w 608"/>
              <a:gd name="T3" fmla="*/ 91 h 96"/>
              <a:gd name="T4" fmla="*/ 11 w 608"/>
              <a:gd name="T5" fmla="*/ 83 h 96"/>
              <a:gd name="T6" fmla="*/ 1 w 608"/>
              <a:gd name="T7" fmla="*/ 77 h 96"/>
              <a:gd name="T8" fmla="*/ 0 w 608"/>
              <a:gd name="T9" fmla="*/ 74 h 96"/>
              <a:gd name="T10" fmla="*/ 3 w 608"/>
              <a:gd name="T11" fmla="*/ 73 h 96"/>
              <a:gd name="T12" fmla="*/ 8 w 608"/>
              <a:gd name="T13" fmla="*/ 73 h 96"/>
              <a:gd name="T14" fmla="*/ 17 w 608"/>
              <a:gd name="T15" fmla="*/ 71 h 96"/>
              <a:gd name="T16" fmla="*/ 30 w 608"/>
              <a:gd name="T17" fmla="*/ 70 h 96"/>
              <a:gd name="T18" fmla="*/ 49 w 608"/>
              <a:gd name="T19" fmla="*/ 69 h 96"/>
              <a:gd name="T20" fmla="*/ 70 w 608"/>
              <a:gd name="T21" fmla="*/ 66 h 96"/>
              <a:gd name="T22" fmla="*/ 95 w 608"/>
              <a:gd name="T23" fmla="*/ 62 h 96"/>
              <a:gd name="T24" fmla="*/ 124 w 608"/>
              <a:gd name="T25" fmla="*/ 58 h 96"/>
              <a:gd name="T26" fmla="*/ 157 w 608"/>
              <a:gd name="T27" fmla="*/ 54 h 96"/>
              <a:gd name="T28" fmla="*/ 192 w 608"/>
              <a:gd name="T29" fmla="*/ 48 h 96"/>
              <a:gd name="T30" fmla="*/ 232 w 608"/>
              <a:gd name="T31" fmla="*/ 42 h 96"/>
              <a:gd name="T32" fmla="*/ 273 w 608"/>
              <a:gd name="T33" fmla="*/ 35 h 96"/>
              <a:gd name="T34" fmla="*/ 312 w 608"/>
              <a:gd name="T35" fmla="*/ 28 h 96"/>
              <a:gd name="T36" fmla="*/ 346 w 608"/>
              <a:gd name="T37" fmla="*/ 23 h 96"/>
              <a:gd name="T38" fmla="*/ 378 w 608"/>
              <a:gd name="T39" fmla="*/ 19 h 96"/>
              <a:gd name="T40" fmla="*/ 406 w 608"/>
              <a:gd name="T41" fmla="*/ 13 h 96"/>
              <a:gd name="T42" fmla="*/ 437 w 608"/>
              <a:gd name="T43" fmla="*/ 9 h 96"/>
              <a:gd name="T44" fmla="*/ 478 w 608"/>
              <a:gd name="T45" fmla="*/ 4 h 96"/>
              <a:gd name="T46" fmla="*/ 511 w 608"/>
              <a:gd name="T47" fmla="*/ 2 h 96"/>
              <a:gd name="T48" fmla="*/ 537 w 608"/>
              <a:gd name="T49" fmla="*/ 0 h 96"/>
              <a:gd name="T50" fmla="*/ 558 w 608"/>
              <a:gd name="T51" fmla="*/ 3 h 96"/>
              <a:gd name="T52" fmla="*/ 574 w 608"/>
              <a:gd name="T53" fmla="*/ 8 h 96"/>
              <a:gd name="T54" fmla="*/ 587 w 608"/>
              <a:gd name="T55" fmla="*/ 13 h 96"/>
              <a:gd name="T56" fmla="*/ 597 w 608"/>
              <a:gd name="T57" fmla="*/ 19 h 96"/>
              <a:gd name="T58" fmla="*/ 606 w 608"/>
              <a:gd name="T59" fmla="*/ 29 h 96"/>
              <a:gd name="T60" fmla="*/ 608 w 608"/>
              <a:gd name="T61" fmla="*/ 35 h 96"/>
              <a:gd name="T62" fmla="*/ 602 w 608"/>
              <a:gd name="T63" fmla="*/ 37 h 96"/>
              <a:gd name="T64" fmla="*/ 589 w 608"/>
              <a:gd name="T65" fmla="*/ 40 h 96"/>
              <a:gd name="T66" fmla="*/ 569 w 608"/>
              <a:gd name="T67" fmla="*/ 40 h 96"/>
              <a:gd name="T68" fmla="*/ 543 w 608"/>
              <a:gd name="T69" fmla="*/ 40 h 96"/>
              <a:gd name="T70" fmla="*/ 510 w 608"/>
              <a:gd name="T71" fmla="*/ 40 h 96"/>
              <a:gd name="T72" fmla="*/ 435 w 608"/>
              <a:gd name="T73" fmla="*/ 41 h 96"/>
              <a:gd name="T74" fmla="*/ 360 w 608"/>
              <a:gd name="T75" fmla="*/ 46 h 96"/>
              <a:gd name="T76" fmla="*/ 262 w 608"/>
              <a:gd name="T77" fmla="*/ 61 h 96"/>
              <a:gd name="T78" fmla="*/ 198 w 608"/>
              <a:gd name="T79" fmla="*/ 71 h 96"/>
              <a:gd name="T80" fmla="*/ 142 w 608"/>
              <a:gd name="T81" fmla="*/ 81 h 96"/>
              <a:gd name="T82" fmla="*/ 99 w 608"/>
              <a:gd name="T83" fmla="*/ 91 h 96"/>
              <a:gd name="T84" fmla="*/ 65 w 608"/>
              <a:gd name="T85" fmla="*/ 96 h 96"/>
              <a:gd name="T86" fmla="*/ 49 w 608"/>
              <a:gd name="T87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08" h="96">
                <a:moveTo>
                  <a:pt x="49" y="96"/>
                </a:moveTo>
                <a:lnTo>
                  <a:pt x="42" y="96"/>
                </a:lnTo>
                <a:lnTo>
                  <a:pt x="37" y="96"/>
                </a:lnTo>
                <a:lnTo>
                  <a:pt x="30" y="95"/>
                </a:lnTo>
                <a:lnTo>
                  <a:pt x="25" y="94"/>
                </a:lnTo>
                <a:lnTo>
                  <a:pt x="21" y="91"/>
                </a:lnTo>
                <a:lnTo>
                  <a:pt x="17" y="88"/>
                </a:lnTo>
                <a:lnTo>
                  <a:pt x="13" y="87"/>
                </a:lnTo>
                <a:lnTo>
                  <a:pt x="11" y="83"/>
                </a:lnTo>
                <a:lnTo>
                  <a:pt x="7" y="81"/>
                </a:lnTo>
                <a:lnTo>
                  <a:pt x="4" y="79"/>
                </a:lnTo>
                <a:lnTo>
                  <a:pt x="1" y="77"/>
                </a:lnTo>
                <a:lnTo>
                  <a:pt x="0" y="75"/>
                </a:lnTo>
                <a:lnTo>
                  <a:pt x="0" y="74"/>
                </a:lnTo>
                <a:lnTo>
                  <a:pt x="0" y="74"/>
                </a:lnTo>
                <a:lnTo>
                  <a:pt x="1" y="73"/>
                </a:lnTo>
                <a:lnTo>
                  <a:pt x="3" y="73"/>
                </a:lnTo>
                <a:lnTo>
                  <a:pt x="3" y="73"/>
                </a:lnTo>
                <a:lnTo>
                  <a:pt x="4" y="73"/>
                </a:lnTo>
                <a:lnTo>
                  <a:pt x="7" y="73"/>
                </a:lnTo>
                <a:lnTo>
                  <a:pt x="8" y="73"/>
                </a:lnTo>
                <a:lnTo>
                  <a:pt x="11" y="73"/>
                </a:lnTo>
                <a:lnTo>
                  <a:pt x="15" y="73"/>
                </a:lnTo>
                <a:lnTo>
                  <a:pt x="17" y="71"/>
                </a:lnTo>
                <a:lnTo>
                  <a:pt x="21" y="71"/>
                </a:lnTo>
                <a:lnTo>
                  <a:pt x="26" y="71"/>
                </a:lnTo>
                <a:lnTo>
                  <a:pt x="30" y="70"/>
                </a:lnTo>
                <a:lnTo>
                  <a:pt x="37" y="70"/>
                </a:lnTo>
                <a:lnTo>
                  <a:pt x="42" y="69"/>
                </a:lnTo>
                <a:lnTo>
                  <a:pt x="49" y="69"/>
                </a:lnTo>
                <a:lnTo>
                  <a:pt x="55" y="67"/>
                </a:lnTo>
                <a:lnTo>
                  <a:pt x="62" y="66"/>
                </a:lnTo>
                <a:lnTo>
                  <a:pt x="70" y="66"/>
                </a:lnTo>
                <a:lnTo>
                  <a:pt x="78" y="65"/>
                </a:lnTo>
                <a:lnTo>
                  <a:pt x="86" y="63"/>
                </a:lnTo>
                <a:lnTo>
                  <a:pt x="95" y="62"/>
                </a:lnTo>
                <a:lnTo>
                  <a:pt x="104" y="61"/>
                </a:lnTo>
                <a:lnTo>
                  <a:pt x="113" y="60"/>
                </a:lnTo>
                <a:lnTo>
                  <a:pt x="124" y="58"/>
                </a:lnTo>
                <a:lnTo>
                  <a:pt x="134" y="57"/>
                </a:lnTo>
                <a:lnTo>
                  <a:pt x="145" y="56"/>
                </a:lnTo>
                <a:lnTo>
                  <a:pt x="157" y="54"/>
                </a:lnTo>
                <a:lnTo>
                  <a:pt x="169" y="52"/>
                </a:lnTo>
                <a:lnTo>
                  <a:pt x="181" y="50"/>
                </a:lnTo>
                <a:lnTo>
                  <a:pt x="192" y="48"/>
                </a:lnTo>
                <a:lnTo>
                  <a:pt x="206" y="46"/>
                </a:lnTo>
                <a:lnTo>
                  <a:pt x="219" y="44"/>
                </a:lnTo>
                <a:lnTo>
                  <a:pt x="232" y="42"/>
                </a:lnTo>
                <a:lnTo>
                  <a:pt x="246" y="40"/>
                </a:lnTo>
                <a:lnTo>
                  <a:pt x="259" y="37"/>
                </a:lnTo>
                <a:lnTo>
                  <a:pt x="273" y="35"/>
                </a:lnTo>
                <a:lnTo>
                  <a:pt x="286" y="32"/>
                </a:lnTo>
                <a:lnTo>
                  <a:pt x="299" y="31"/>
                </a:lnTo>
                <a:lnTo>
                  <a:pt x="312" y="28"/>
                </a:lnTo>
                <a:lnTo>
                  <a:pt x="324" y="27"/>
                </a:lnTo>
                <a:lnTo>
                  <a:pt x="336" y="25"/>
                </a:lnTo>
                <a:lnTo>
                  <a:pt x="346" y="23"/>
                </a:lnTo>
                <a:lnTo>
                  <a:pt x="357" y="21"/>
                </a:lnTo>
                <a:lnTo>
                  <a:pt x="367" y="20"/>
                </a:lnTo>
                <a:lnTo>
                  <a:pt x="378" y="19"/>
                </a:lnTo>
                <a:lnTo>
                  <a:pt x="387" y="16"/>
                </a:lnTo>
                <a:lnTo>
                  <a:pt x="396" y="15"/>
                </a:lnTo>
                <a:lnTo>
                  <a:pt x="406" y="13"/>
                </a:lnTo>
                <a:lnTo>
                  <a:pt x="414" y="12"/>
                </a:lnTo>
                <a:lnTo>
                  <a:pt x="421" y="11"/>
                </a:lnTo>
                <a:lnTo>
                  <a:pt x="437" y="9"/>
                </a:lnTo>
                <a:lnTo>
                  <a:pt x="452" y="7"/>
                </a:lnTo>
                <a:lnTo>
                  <a:pt x="465" y="6"/>
                </a:lnTo>
                <a:lnTo>
                  <a:pt x="478" y="4"/>
                </a:lnTo>
                <a:lnTo>
                  <a:pt x="490" y="3"/>
                </a:lnTo>
                <a:lnTo>
                  <a:pt x="500" y="3"/>
                </a:lnTo>
                <a:lnTo>
                  <a:pt x="511" y="2"/>
                </a:lnTo>
                <a:lnTo>
                  <a:pt x="520" y="0"/>
                </a:lnTo>
                <a:lnTo>
                  <a:pt x="529" y="0"/>
                </a:lnTo>
                <a:lnTo>
                  <a:pt x="537" y="0"/>
                </a:lnTo>
                <a:lnTo>
                  <a:pt x="544" y="2"/>
                </a:lnTo>
                <a:lnTo>
                  <a:pt x="552" y="3"/>
                </a:lnTo>
                <a:lnTo>
                  <a:pt x="558" y="3"/>
                </a:lnTo>
                <a:lnTo>
                  <a:pt x="564" y="4"/>
                </a:lnTo>
                <a:lnTo>
                  <a:pt x="570" y="7"/>
                </a:lnTo>
                <a:lnTo>
                  <a:pt x="574" y="8"/>
                </a:lnTo>
                <a:lnTo>
                  <a:pt x="579" y="9"/>
                </a:lnTo>
                <a:lnTo>
                  <a:pt x="583" y="12"/>
                </a:lnTo>
                <a:lnTo>
                  <a:pt x="587" y="13"/>
                </a:lnTo>
                <a:lnTo>
                  <a:pt x="590" y="16"/>
                </a:lnTo>
                <a:lnTo>
                  <a:pt x="594" y="17"/>
                </a:lnTo>
                <a:lnTo>
                  <a:pt x="597" y="19"/>
                </a:lnTo>
                <a:lnTo>
                  <a:pt x="600" y="21"/>
                </a:lnTo>
                <a:lnTo>
                  <a:pt x="604" y="25"/>
                </a:lnTo>
                <a:lnTo>
                  <a:pt x="606" y="29"/>
                </a:lnTo>
                <a:lnTo>
                  <a:pt x="608" y="32"/>
                </a:lnTo>
                <a:lnTo>
                  <a:pt x="608" y="35"/>
                </a:lnTo>
                <a:lnTo>
                  <a:pt x="608" y="35"/>
                </a:lnTo>
                <a:lnTo>
                  <a:pt x="607" y="36"/>
                </a:lnTo>
                <a:lnTo>
                  <a:pt x="604" y="37"/>
                </a:lnTo>
                <a:lnTo>
                  <a:pt x="602" y="37"/>
                </a:lnTo>
                <a:lnTo>
                  <a:pt x="599" y="38"/>
                </a:lnTo>
                <a:lnTo>
                  <a:pt x="594" y="38"/>
                </a:lnTo>
                <a:lnTo>
                  <a:pt x="589" y="40"/>
                </a:lnTo>
                <a:lnTo>
                  <a:pt x="583" y="40"/>
                </a:lnTo>
                <a:lnTo>
                  <a:pt x="577" y="40"/>
                </a:lnTo>
                <a:lnTo>
                  <a:pt x="569" y="40"/>
                </a:lnTo>
                <a:lnTo>
                  <a:pt x="561" y="40"/>
                </a:lnTo>
                <a:lnTo>
                  <a:pt x="553" y="41"/>
                </a:lnTo>
                <a:lnTo>
                  <a:pt x="543" y="40"/>
                </a:lnTo>
                <a:lnTo>
                  <a:pt x="533" y="40"/>
                </a:lnTo>
                <a:lnTo>
                  <a:pt x="521" y="40"/>
                </a:lnTo>
                <a:lnTo>
                  <a:pt x="510" y="40"/>
                </a:lnTo>
                <a:lnTo>
                  <a:pt x="485" y="40"/>
                </a:lnTo>
                <a:lnTo>
                  <a:pt x="460" y="40"/>
                </a:lnTo>
                <a:lnTo>
                  <a:pt x="435" y="41"/>
                </a:lnTo>
                <a:lnTo>
                  <a:pt x="410" y="42"/>
                </a:lnTo>
                <a:lnTo>
                  <a:pt x="385" y="45"/>
                </a:lnTo>
                <a:lnTo>
                  <a:pt x="360" y="46"/>
                </a:lnTo>
                <a:lnTo>
                  <a:pt x="311" y="53"/>
                </a:lnTo>
                <a:lnTo>
                  <a:pt x="286" y="57"/>
                </a:lnTo>
                <a:lnTo>
                  <a:pt x="262" y="61"/>
                </a:lnTo>
                <a:lnTo>
                  <a:pt x="240" y="63"/>
                </a:lnTo>
                <a:lnTo>
                  <a:pt x="217" y="67"/>
                </a:lnTo>
                <a:lnTo>
                  <a:pt x="198" y="71"/>
                </a:lnTo>
                <a:lnTo>
                  <a:pt x="178" y="75"/>
                </a:lnTo>
                <a:lnTo>
                  <a:pt x="159" y="78"/>
                </a:lnTo>
                <a:lnTo>
                  <a:pt x="142" y="81"/>
                </a:lnTo>
                <a:lnTo>
                  <a:pt x="127" y="85"/>
                </a:lnTo>
                <a:lnTo>
                  <a:pt x="112" y="88"/>
                </a:lnTo>
                <a:lnTo>
                  <a:pt x="99" y="91"/>
                </a:lnTo>
                <a:lnTo>
                  <a:pt x="86" y="92"/>
                </a:lnTo>
                <a:lnTo>
                  <a:pt x="75" y="95"/>
                </a:lnTo>
                <a:lnTo>
                  <a:pt x="65" y="96"/>
                </a:lnTo>
                <a:lnTo>
                  <a:pt x="57" y="96"/>
                </a:lnTo>
                <a:lnTo>
                  <a:pt x="49" y="96"/>
                </a:lnTo>
                <a:lnTo>
                  <a:pt x="49" y="96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文本框 13"/>
          <p:cNvSpPr txBox="1"/>
          <p:nvPr/>
        </p:nvSpPr>
        <p:spPr>
          <a:xfrm>
            <a:off x="4566808" y="1403116"/>
            <a:ext cx="3461576" cy="2677656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部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分要写得扁一些，第五笔横要写得舒展。下半部分的“贝”要写得瘦长，最后一笔是点。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http://pic.51yuansu.com/pic3/cover/03/17/02/5b5eff43b4eaf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2" y="1419622"/>
            <a:ext cx="369086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pic.51yuansu.com/pic3/cover/03/17/02/5b5eff43b4eaf_610.jpg"/>
          <p:cNvPicPr>
            <a:picLocks noChangeAspect="1" noChangeArrowheads="1"/>
          </p:cNvPicPr>
          <p:nvPr/>
        </p:nvPicPr>
        <p:blipFill rotWithShape="1"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19" r="-1"/>
          <a:stretch>
            <a:fillRect/>
          </a:stretch>
        </p:blipFill>
        <p:spPr bwMode="auto">
          <a:xfrm rot="15638268">
            <a:off x="4741796" y="-533543"/>
            <a:ext cx="2402632" cy="457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495085"/>
            <a:ext cx="138564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1979712" y="1631578"/>
            <a:ext cx="655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节课我们初步学习了课文生字，抓住关键词句理解课文第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1-3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自然段，对西沙群岛有了一定的认识。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1033440" y="2012260"/>
            <a:ext cx="7499000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富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饶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3200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ráo</a:t>
            </a:r>
            <a:r>
              <a:rPr lang="zh-CN" altLang="en-US" sz="32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    </a:t>
            </a:r>
            <a:r>
              <a:rPr lang="en-US" altLang="zh-CN" sz="3200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yáo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)　　玫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瑰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3200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ɡuī</a:t>
            </a:r>
            <a:r>
              <a:rPr lang="en-US" altLang="zh-CN" sz="32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   </a:t>
            </a:r>
            <a:r>
              <a:rPr lang="en-US" altLang="zh-CN" sz="3200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ɡuēi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)　　　　　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鸟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粪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3200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fèn</a:t>
            </a:r>
            <a:r>
              <a:rPr lang="zh-CN" altLang="en-US" sz="32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　</a:t>
            </a:r>
            <a:r>
              <a:rPr lang="en-US" altLang="zh-CN" sz="3200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fēn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)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祖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辈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3200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bèi</a:t>
            </a:r>
            <a:r>
              <a:rPr lang="en-US" altLang="zh-CN" sz="32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   </a:t>
            </a:r>
            <a:r>
              <a:rPr lang="en-US" altLang="zh-CN" sz="3200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bēi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)          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海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3200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cān</a:t>
            </a:r>
            <a:r>
              <a:rPr lang="en-US" altLang="zh-CN" sz="32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   </a:t>
            </a:r>
            <a:r>
              <a:rPr lang="en-US" altLang="zh-CN" sz="3200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shēn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)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问(</a:t>
            </a:r>
            <a:r>
              <a:rPr lang="en-US" altLang="zh-CN" sz="3200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sè</a:t>
            </a:r>
            <a:r>
              <a:rPr lang="en-US" altLang="zh-CN" sz="32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    </a:t>
            </a:r>
            <a:r>
              <a:rPr lang="en-US" altLang="zh-CN" sz="3200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shè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5013" y="2133610"/>
            <a:ext cx="647700" cy="68389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48770" y="2221973"/>
            <a:ext cx="647700" cy="68389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70232" y="2751951"/>
            <a:ext cx="647700" cy="68389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88661" y="2787774"/>
            <a:ext cx="647700" cy="68389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25465" y="3330208"/>
            <a:ext cx="911147" cy="68480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√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04248" y="3435846"/>
            <a:ext cx="911147" cy="68480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√</a:t>
            </a:r>
            <a:endParaRPr lang="en-US" altLang="zh-CN" sz="32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5616" y="1232477"/>
            <a:ext cx="6278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一、给蓝色的字选择正确的读音。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2" name="Picture 2" descr="http://pic.51yuansu.com/pic3/cover/03/01/27/5ae44131bcaa9_6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180" b="91967" l="2951" r="94590">
                        <a14:foregroundMark x1="28033" y1="32623" x2="12787" y2="40820"/>
                        <a14:foregroundMark x1="17049" y1="46393" x2="33934" y2="50984"/>
                        <a14:foregroundMark x1="21311" y1="37705" x2="15902" y2="50984"/>
                        <a14:foregroundMark x1="30328" y1="39508" x2="22787" y2="55738"/>
                        <a14:foregroundMark x1="44426" y1="38361" x2="49180" y2="57377"/>
                        <a14:foregroundMark x1="38852" y1="55410" x2="42951" y2="53443"/>
                        <a14:foregroundMark x1="44590" y1="22459" x2="69016" y2="27541"/>
                        <a14:foregroundMark x1="54098" y1="18525" x2="59672" y2="22787"/>
                        <a14:foregroundMark x1="78197" y1="45738" x2="93934" y2="42623"/>
                        <a14:foregroundMark x1="79344" y1="41967" x2="76721" y2="56066"/>
                        <a14:foregroundMark x1="81639" y1="46557" x2="78197" y2="62131"/>
                        <a14:foregroundMark x1="66885" y1="43607" x2="64098" y2="61967"/>
                        <a14:foregroundMark x1="65738" y1="62295" x2="64590" y2="70820"/>
                        <a14:foregroundMark x1="42459" y1="70984" x2="48852" y2="49016"/>
                        <a14:foregroundMark x1="40164" y1="30984" x2="50000" y2="34918"/>
                        <a14:foregroundMark x1="39344" y1="67213" x2="41803" y2="76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1348" flipH="1">
            <a:off x="280072" y="1102839"/>
            <a:ext cx="842840" cy="84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42670"/>
            <a:ext cx="2268000" cy="692577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66445" y="411510"/>
            <a:ext cx="3702685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二、照样子写词语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806450" y="1396970"/>
            <a:ext cx="7325360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懒洋洋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/>
            <a:r>
              <a:rPr lang="zh-CN" alt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　　　　　　　　　　　　　　  　　　　　　　  　　　　　　　 　　　　　　　　　　　　　　　  　　　　　　　  　　　　　　　 各种各样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/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　　　　　　　　　　　　　　  　　　　　　　  　　　　　　　 五光十色：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2403021" y="1406042"/>
            <a:ext cx="4984750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笑眯眯 软绵绵 胖乎乎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2761799" y="2421297"/>
            <a:ext cx="6030595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20000"/>
              </a:lnSpc>
              <a:def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zh-CN" dirty="0"/>
              <a:t>一模一样　人山人海　惟妙惟肖</a:t>
            </a:r>
            <a:endParaRPr lang="zh-CN" altLang="zh-CN" dirty="0"/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2680038" y="3345694"/>
            <a:ext cx="6054090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20000"/>
              </a:lnSpc>
              <a:def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zh-CN" dirty="0"/>
              <a:t>五颜六色 </a:t>
            </a:r>
            <a:r>
              <a:rPr lang="en-US" altLang="zh-CN" dirty="0" smtClean="0"/>
              <a:t> </a:t>
            </a:r>
            <a:r>
              <a:rPr lang="zh-CN" altLang="zh-CN" dirty="0" smtClean="0"/>
              <a:t>千军万马 </a:t>
            </a:r>
            <a:r>
              <a:rPr lang="en-US" altLang="zh-CN" dirty="0" smtClean="0"/>
              <a:t> </a:t>
            </a:r>
            <a:r>
              <a:rPr lang="zh-CN" altLang="zh-CN" dirty="0" smtClean="0"/>
              <a:t>三言两语</a:t>
            </a:r>
            <a:endParaRPr lang="zh-CN" altLang="zh-CN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2411730" y="1937782"/>
            <a:ext cx="36722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761799" y="2969503"/>
            <a:ext cx="5246831" cy="6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697961" y="3880522"/>
            <a:ext cx="531066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6386" name="Picture 2" descr="http://pic.51yuansu.com/pic3/cover/03/45/21/5ba4a74c1ebc8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202" y="855568"/>
            <a:ext cx="1116116" cy="126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1091565" y="1412240"/>
            <a:ext cx="7459980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sz="3200" b="1" dirty="0" err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风景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   ）美　 </a:t>
            </a: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</a:t>
            </a:r>
            <a:r>
              <a:rPr sz="3200" b="1" dirty="0" err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物产丰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   ）　  </a:t>
            </a:r>
            <a:r>
              <a:rPr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成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 　）</a:t>
            </a:r>
            <a:r>
              <a:rPr sz="3200" b="1" dirty="0" err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结队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各（ 　）</a:t>
            </a:r>
            <a:r>
              <a:rPr sz="3200" b="1" dirty="0" err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各样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　　千（　 ）</a:t>
            </a:r>
            <a:r>
              <a:rPr sz="3200" b="1" dirty="0" err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百怪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　 </a:t>
            </a:r>
            <a:r>
              <a:rPr sz="3200" b="1" dirty="0" err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祖祖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   ）（　 ） 五（  ）十（  ） 四（   ）朝（   ）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91565" y="562005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三、补充词语。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16125" y="2640965"/>
            <a:ext cx="89852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奇　　　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00300" y="141224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优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28184" y="1419622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富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16125" y="2057400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群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68144" y="256941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辈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6096" y="1995686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种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36296" y="256941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辈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92300" y="319786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05835" y="319786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色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08104" y="314781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36296" y="314781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10" name="Picture 2" descr="http://pic.51yuansu.com/pic3/cover/00/82/48/58c87087bfe4c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554" y="296547"/>
            <a:ext cx="1066729" cy="1115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3" grpId="0"/>
      <p:bldP spid="4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文本框 6"/>
          <p:cNvSpPr txBox="1"/>
          <p:nvPr/>
        </p:nvSpPr>
        <p:spPr>
          <a:xfrm>
            <a:off x="1619672" y="1535144"/>
            <a:ext cx="6120680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大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声朗读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课文，读准生字，读通句子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。想一想：课文介绍了西沙群岛哪些风景和物产？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3550493" y="734206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393">
            <a:off x="2584717" y="403107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859544" y="915997"/>
            <a:ext cx="7600888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四、根据课文内容填空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这篇课文围绕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、__________、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_________三个部分写了西山群岛美丽的景色。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82077" y="1762242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海水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07799" y="174377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海底生物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3"/>
          <p:cNvSpPr txBox="1"/>
          <p:nvPr/>
        </p:nvSpPr>
        <p:spPr>
          <a:xfrm>
            <a:off x="864517" y="2482971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海上的鸟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4" name="Picture 2" descr="http://pic.51yuansu.com/pic3/cover/01/18/21/5904f243d953f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546" y="244107"/>
            <a:ext cx="2407115" cy="1523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23208" y="1851670"/>
            <a:ext cx="7190953" cy="537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本课生字词写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遍，词语解释写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遍。 　　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7129" y="2441995"/>
            <a:ext cx="8325391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0" indent="-361950"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积累优美的具有新鲜感的词句。</a:t>
            </a:r>
            <a:endParaRPr lang="zh-CN" altLang="en-US" sz="2800" b="1" dirty="0"/>
          </a:p>
        </p:txBody>
      </p:sp>
      <p:pic>
        <p:nvPicPr>
          <p:cNvPr id="19458" name="Picture 2" descr="http://pic.51yuansu.com/pic3/cover/03/47/13/5bab8cb76e377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909953"/>
            <a:ext cx="2905125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36532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8"/>
          <p:cNvSpPr txBox="1"/>
          <p:nvPr/>
        </p:nvSpPr>
        <p:spPr>
          <a:xfrm>
            <a:off x="1187624" y="1635646"/>
            <a:ext cx="7056785" cy="992579"/>
          </a:xfrm>
          <a:prstGeom prst="rect">
            <a:avLst/>
          </a:prstGeom>
          <a:solidFill>
            <a:srgbClr val="FFFFFF">
              <a:alpha val="70000"/>
            </a:srgbClr>
          </a:solidFill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 smtClean="0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富</a:t>
            </a:r>
            <a:r>
              <a:rPr lang="zh-CN" altLang="en-US" sz="6000" b="1" dirty="0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饶的西沙群岛</a:t>
            </a:r>
            <a:r>
              <a:rPr lang="zh-CN" altLang="zh-CN" sz="6000" b="1" dirty="0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zh-CN" sz="6000" b="1" dirty="0">
              <a:ln w="0"/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1" y="1635646"/>
            <a:ext cx="1113506" cy="1051524"/>
          </a:xfrm>
          <a:prstGeom prst="rect">
            <a:avLst/>
          </a:prstGeom>
        </p:spPr>
      </p:pic>
      <p:sp>
        <p:nvSpPr>
          <p:cNvPr id="14" name="文本框 6"/>
          <p:cNvSpPr txBox="1"/>
          <p:nvPr/>
        </p:nvSpPr>
        <p:spPr>
          <a:xfrm>
            <a:off x="1393910" y="1679057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5"/>
          <p:cNvSpPr txBox="1"/>
          <p:nvPr/>
        </p:nvSpPr>
        <p:spPr>
          <a:xfrm>
            <a:off x="5634111" y="4085659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第二课时</a:t>
            </a:r>
            <a:endParaRPr lang="zh-CN" altLang="en-US" dirty="0"/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7817422" y="41965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5283628" y="419659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三年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pic.51yuansu.com/pic3/cover/01/85/82/59801fb20b736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75606"/>
            <a:ext cx="6202963" cy="2787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617950" y="1572748"/>
            <a:ext cx="5918373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海里必不可少的就是鱼了，西沙群岛的鱼都有哪些特点呢？读一读第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自然段，找出答案吧！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155490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15549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pic.51yuansu.com/pic3/cover/03/20/27/5b651846965b5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-354750"/>
            <a:ext cx="5810250" cy="583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913448" y="1066664"/>
            <a:ext cx="7559675" cy="1865126"/>
          </a:xfrm>
          <a:prstGeom prst="rect">
            <a:avLst/>
          </a:prstGeom>
          <a:solidFill>
            <a:srgbClr val="FFFFFF">
              <a:alpha val="44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各种各样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的鱼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多得数不清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。正像人们说的那样，西沙群岛的海里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一半是水，一半是鱼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4355975" y="2564663"/>
            <a:ext cx="1872207" cy="833176"/>
          </a:xfrm>
          <a:prstGeom prst="cloudCallout">
            <a:avLst>
              <a:gd name="adj1" fmla="val -19067"/>
              <a:gd name="adj2" fmla="val -8200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总写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1720" y="3579862"/>
            <a:ext cx="5472608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运用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夸张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的手法，强调了西沙群岛“物产丰富”的特点，显得恰当、形象。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832140" y="2245616"/>
            <a:ext cx="25562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43608" y="2902850"/>
            <a:ext cx="117693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79512" y="339502"/>
            <a:ext cx="1161887" cy="565503"/>
            <a:chOff x="179512" y="339502"/>
            <a:chExt cx="1161887" cy="56550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339502"/>
              <a:ext cx="1161887" cy="54201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文本框 9"/>
            <p:cNvSpPr txBox="1"/>
            <p:nvPr/>
          </p:nvSpPr>
          <p:spPr>
            <a:xfrm>
              <a:off x="425009" y="466423"/>
              <a:ext cx="760090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Heiti SC Medium" pitchFamily="2" charset="-128"/>
                  <a:ea typeface="Heiti SC Medium" pitchFamily="2" charset="-128"/>
                </a:rPr>
                <a:t>夸张</a:t>
              </a:r>
              <a:endParaRPr lang="zh-CN" altLang="en-US" sz="24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bldLvl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91680" y="1738590"/>
            <a:ext cx="61325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自读第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5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自然段，思考：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每句话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主要写了什么？这些事物有什么特点？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5604" name="Picture 4" descr="http://pic.51yuansu.com/pic3/cover/00/88/49/58db4f02a008a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67015"/>
            <a:ext cx="58102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155490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15549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http://pic.51yuansu.com/pic3/cover/03/36/69/5b8e10b64a1b7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-1105936"/>
            <a:ext cx="3726291" cy="3726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11560" y="1627861"/>
            <a:ext cx="8208963" cy="24560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西沙群岛也是鸟的天下。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岛上有一片片茂密的树林，树林里栖息着各种海鸟。遍地都是鸟蛋。树下堆积着一层厚厚的鸟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粪，这是非常宝贵的肥料。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475656" y="2203925"/>
            <a:ext cx="3917950" cy="69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圆角矩形 2"/>
          <p:cNvSpPr/>
          <p:nvPr/>
        </p:nvSpPr>
        <p:spPr>
          <a:xfrm>
            <a:off x="6068185" y="3549615"/>
            <a:ext cx="1062277" cy="578882"/>
          </a:xfrm>
          <a:prstGeom prst="roundRect">
            <a:avLst/>
          </a:prstGeom>
          <a:solidFill>
            <a:srgbClr val="FFFF00"/>
          </a:solidFill>
          <a:ln>
            <a:solidFill>
              <a:srgbClr val="A38302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鸟多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2123728" y="950951"/>
            <a:ext cx="2376264" cy="676910"/>
          </a:xfrm>
          <a:prstGeom prst="cloudCallout">
            <a:avLst>
              <a:gd name="adj1" fmla="val 8141"/>
              <a:gd name="adj2" fmla="val 81571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关键句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164288" y="1627861"/>
            <a:ext cx="1318895" cy="50405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39552" y="2275933"/>
            <a:ext cx="1102871" cy="54483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508104" y="2275933"/>
            <a:ext cx="1080121" cy="57606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452320" y="2347941"/>
            <a:ext cx="1318895" cy="54483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508104" y="2851997"/>
            <a:ext cx="1318895" cy="54483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波形 14"/>
          <p:cNvSpPr/>
          <p:nvPr/>
        </p:nvSpPr>
        <p:spPr>
          <a:xfrm>
            <a:off x="334802" y="56330"/>
            <a:ext cx="2448272" cy="768168"/>
          </a:xfrm>
          <a:prstGeom prst="wav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海岛上的鸟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"/>
          <p:cNvSpPr txBox="1">
            <a:spLocks noChangeArrowheads="1"/>
          </p:cNvSpPr>
          <p:nvPr/>
        </p:nvSpPr>
        <p:spPr bwMode="auto">
          <a:xfrm>
            <a:off x="904075" y="1026454"/>
            <a:ext cx="8208146" cy="54995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900"/>
              </a:spcBef>
              <a:defRPr/>
            </a:pPr>
            <a:r>
              <a:rPr lang="zh-CN" altLang="en-US" sz="2800" b="1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从</a:t>
            </a:r>
            <a:r>
              <a:rPr lang="zh-CN" altLang="en-US" sz="28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哪些地方可以看出西沙群岛的美丽和富饶？</a:t>
            </a:r>
            <a:endParaRPr lang="en-US" altLang="zh-CN" sz="2800" b="1" dirty="0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187624" y="1842959"/>
            <a:ext cx="30684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宋体" panose="02010600030101010101" pitchFamily="2" charset="-122"/>
              </a:rPr>
              <a:t>海水的奇异色彩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4" name="组合 12"/>
          <p:cNvGrpSpPr/>
          <p:nvPr/>
        </p:nvGrpSpPr>
        <p:grpSpPr bwMode="auto">
          <a:xfrm>
            <a:off x="1529938" y="2725948"/>
            <a:ext cx="2656496" cy="2168950"/>
            <a:chOff x="1043824" y="2161230"/>
            <a:chExt cx="2655517" cy="2167670"/>
          </a:xfrm>
        </p:grpSpPr>
        <p:sp>
          <p:nvSpPr>
            <p:cNvPr id="31755" name="TextBox 4"/>
            <p:cNvSpPr txBox="1">
              <a:spLocks noChangeArrowheads="1"/>
            </p:cNvSpPr>
            <p:nvPr/>
          </p:nvSpPr>
          <p:spPr bwMode="auto">
            <a:xfrm>
              <a:off x="1331750" y="2161230"/>
              <a:ext cx="2243698" cy="584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>
                  <a:latin typeface="宋体" panose="02010600030101010101" pitchFamily="2" charset="-122"/>
                </a:rPr>
                <a:t>海底的物产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31756" name="TextBox 5"/>
            <p:cNvSpPr txBox="1">
              <a:spLocks noChangeArrowheads="1"/>
            </p:cNvSpPr>
            <p:nvPr/>
          </p:nvSpPr>
          <p:spPr bwMode="auto">
            <a:xfrm>
              <a:off x="1403731" y="2880884"/>
              <a:ext cx="1831878" cy="584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>
                  <a:latin typeface="宋体" panose="02010600030101010101" pitchFamily="2" charset="-122"/>
                </a:rPr>
                <a:t>海底的鱼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31757" name="TextBox 7"/>
            <p:cNvSpPr txBox="1">
              <a:spLocks noChangeArrowheads="1"/>
            </p:cNvSpPr>
            <p:nvPr/>
          </p:nvSpPr>
          <p:spPr bwMode="auto">
            <a:xfrm>
              <a:off x="1043824" y="3744470"/>
              <a:ext cx="2655517" cy="584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>
                  <a:latin typeface="宋体" panose="02010600030101010101" pitchFamily="2" charset="-122"/>
                </a:rPr>
                <a:t>“鸟的天下”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521896" y="1783726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美丽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2576" y="3395685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富饶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直接箭头连接符 7"/>
          <p:cNvCxnSpPr>
            <a:stCxn id="2" idx="3"/>
          </p:cNvCxnSpPr>
          <p:nvPr/>
        </p:nvCxnSpPr>
        <p:spPr>
          <a:xfrm flipV="1">
            <a:off x="4256093" y="2135346"/>
            <a:ext cx="1236332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右大括号 8"/>
          <p:cNvSpPr/>
          <p:nvPr/>
        </p:nvSpPr>
        <p:spPr>
          <a:xfrm>
            <a:off x="4476217" y="2984362"/>
            <a:ext cx="531931" cy="1728192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82880" y="14772"/>
            <a:ext cx="2238978" cy="946162"/>
            <a:chOff x="6046080" y="595492"/>
            <a:chExt cx="2238978" cy="946162"/>
          </a:xfrm>
        </p:grpSpPr>
        <p:sp>
          <p:nvSpPr>
            <p:cNvPr id="19" name="矩形 18"/>
            <p:cNvSpPr/>
            <p:nvPr/>
          </p:nvSpPr>
          <p:spPr>
            <a:xfrm>
              <a:off x="6598346" y="778169"/>
              <a:ext cx="1686712" cy="604204"/>
            </a:xfrm>
            <a:prstGeom prst="rect">
              <a:avLst/>
            </a:prstGeom>
            <a:solidFill>
              <a:schemeClr val="accent3">
                <a:lumMod val="20000"/>
                <a:lumOff val="80000"/>
                <a:alpha val="64000"/>
              </a:schemeClr>
            </a:solidFill>
            <a:ln w="19050">
              <a:solidFill>
                <a:schemeClr val="accent3">
                  <a:lumMod val="75000"/>
                </a:schemeClr>
              </a:solidFill>
              <a:prstDash val="sysDash"/>
            </a:ln>
          </p:spPr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 讨 论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046080" y="595492"/>
              <a:ext cx="804402" cy="94616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2" grpId="0"/>
      <p:bldP spid="5" grpId="0"/>
      <p:bldP spid="6" grpId="0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5"/>
          <p:cNvSpPr/>
          <p:nvPr/>
        </p:nvSpPr>
        <p:spPr bwMode="auto">
          <a:xfrm>
            <a:off x="676883" y="1076023"/>
            <a:ext cx="8143589" cy="3727975"/>
          </a:xfrm>
          <a:custGeom>
            <a:avLst/>
            <a:gdLst>
              <a:gd name="T0" fmla="*/ 34 w 1801"/>
              <a:gd name="T1" fmla="*/ 170 h 1352"/>
              <a:gd name="T2" fmla="*/ 0 w 1801"/>
              <a:gd name="T3" fmla="*/ 862 h 1352"/>
              <a:gd name="T4" fmla="*/ 22 w 1801"/>
              <a:gd name="T5" fmla="*/ 1352 h 1352"/>
              <a:gd name="T6" fmla="*/ 451 w 1801"/>
              <a:gd name="T7" fmla="*/ 1296 h 1352"/>
              <a:gd name="T8" fmla="*/ 891 w 1801"/>
              <a:gd name="T9" fmla="*/ 1296 h 1352"/>
              <a:gd name="T10" fmla="*/ 1759 w 1801"/>
              <a:gd name="T11" fmla="*/ 1318 h 1352"/>
              <a:gd name="T12" fmla="*/ 1746 w 1801"/>
              <a:gd name="T13" fmla="*/ 637 h 1352"/>
              <a:gd name="T14" fmla="*/ 1760 w 1801"/>
              <a:gd name="T15" fmla="*/ 314 h 1352"/>
              <a:gd name="T16" fmla="*/ 1774 w 1801"/>
              <a:gd name="T17" fmla="*/ 5 h 1352"/>
              <a:gd name="T18" fmla="*/ 1775 w 1801"/>
              <a:gd name="T19" fmla="*/ 5 h 1352"/>
              <a:gd name="T20" fmla="*/ 1388 w 1801"/>
              <a:gd name="T21" fmla="*/ 12 h 1352"/>
              <a:gd name="T22" fmla="*/ 804 w 1801"/>
              <a:gd name="T23" fmla="*/ 38 h 1352"/>
              <a:gd name="T24" fmla="*/ 48 w 1801"/>
              <a:gd name="T25" fmla="*/ 4 h 1352"/>
              <a:gd name="T26" fmla="*/ 34 w 1801"/>
              <a:gd name="T27" fmla="*/ 182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01" h="1352">
                <a:moveTo>
                  <a:pt x="34" y="170"/>
                </a:moveTo>
                <a:cubicBezTo>
                  <a:pt x="52" y="394"/>
                  <a:pt x="0" y="635"/>
                  <a:pt x="0" y="862"/>
                </a:cubicBezTo>
                <a:cubicBezTo>
                  <a:pt x="0" y="1025"/>
                  <a:pt x="28" y="1198"/>
                  <a:pt x="22" y="1352"/>
                </a:cubicBezTo>
                <a:cubicBezTo>
                  <a:pt x="106" y="1280"/>
                  <a:pt x="342" y="1302"/>
                  <a:pt x="451" y="1296"/>
                </a:cubicBezTo>
                <a:cubicBezTo>
                  <a:pt x="597" y="1288"/>
                  <a:pt x="745" y="1296"/>
                  <a:pt x="891" y="1296"/>
                </a:cubicBezTo>
                <a:cubicBezTo>
                  <a:pt x="1182" y="1296"/>
                  <a:pt x="1479" y="1278"/>
                  <a:pt x="1759" y="1318"/>
                </a:cubicBezTo>
                <a:cubicBezTo>
                  <a:pt x="1751" y="1090"/>
                  <a:pt x="1735" y="871"/>
                  <a:pt x="1746" y="637"/>
                </a:cubicBezTo>
                <a:cubicBezTo>
                  <a:pt x="1752" y="528"/>
                  <a:pt x="1760" y="424"/>
                  <a:pt x="1760" y="314"/>
                </a:cubicBezTo>
                <a:cubicBezTo>
                  <a:pt x="1760" y="218"/>
                  <a:pt x="1801" y="86"/>
                  <a:pt x="1774" y="5"/>
                </a:cubicBezTo>
                <a:cubicBezTo>
                  <a:pt x="1779" y="0"/>
                  <a:pt x="1779" y="0"/>
                  <a:pt x="1775" y="5"/>
                </a:cubicBezTo>
                <a:cubicBezTo>
                  <a:pt x="1672" y="40"/>
                  <a:pt x="1506" y="0"/>
                  <a:pt x="1388" y="12"/>
                </a:cubicBezTo>
                <a:cubicBezTo>
                  <a:pt x="1195" y="33"/>
                  <a:pt x="1000" y="28"/>
                  <a:pt x="804" y="38"/>
                </a:cubicBezTo>
                <a:cubicBezTo>
                  <a:pt x="553" y="51"/>
                  <a:pt x="276" y="103"/>
                  <a:pt x="48" y="4"/>
                </a:cubicBezTo>
                <a:cubicBezTo>
                  <a:pt x="25" y="59"/>
                  <a:pt x="34" y="122"/>
                  <a:pt x="34" y="182"/>
                </a:cubicBezTo>
              </a:path>
            </a:pathLst>
          </a:custGeom>
          <a:noFill/>
          <a:ln w="57150" cap="rnd">
            <a:solidFill>
              <a:schemeClr val="accent2">
                <a:lumMod val="60000"/>
                <a:lumOff val="40000"/>
              </a:schemeClr>
            </a:solidFill>
            <a:prstDash val="dash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495085"/>
            <a:ext cx="138564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2047176" y="1306383"/>
            <a:ext cx="48734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总述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风景</a:t>
            </a:r>
            <a:r>
              <a:rPr lang="zh-CN" altLang="en-US" sz="28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优美、物产丰富</a:t>
            </a:r>
            <a:endParaRPr lang="zh-CN" altLang="en-US" sz="3200" b="1" dirty="0">
              <a:solidFill>
                <a:schemeClr val="tx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901809" y="2387852"/>
            <a:ext cx="280242" cy="1526168"/>
          </a:xfrm>
          <a:prstGeom prst="leftBrace">
            <a:avLst>
              <a:gd name="adj1" fmla="val 85338"/>
              <a:gd name="adj2" fmla="val 50000"/>
            </a:avLst>
          </a:prstGeom>
          <a:ln w="222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3182051" y="2100053"/>
            <a:ext cx="3070071" cy="19020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美丽的海水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海底多样的生物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海岛上众多的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海鸟</a:t>
            </a:r>
            <a:endParaRPr lang="zh-CN" altLang="en-US" sz="2800" b="1" dirty="0">
              <a:solidFill>
                <a:schemeClr val="tx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TextBox 7"/>
          <p:cNvSpPr txBox="1">
            <a:spLocks noChangeArrowheads="1"/>
          </p:cNvSpPr>
          <p:nvPr/>
        </p:nvSpPr>
        <p:spPr bwMode="auto">
          <a:xfrm>
            <a:off x="1995792" y="2672864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分述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TextBox 7"/>
          <p:cNvSpPr txBox="1">
            <a:spLocks noChangeArrowheads="1"/>
          </p:cNvSpPr>
          <p:nvPr/>
        </p:nvSpPr>
        <p:spPr bwMode="auto">
          <a:xfrm>
            <a:off x="2051720" y="4035351"/>
            <a:ext cx="559480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总结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必将</a:t>
            </a:r>
            <a:r>
              <a:rPr lang="zh-CN" altLang="en-US" sz="28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更加美丽、更加富饶</a:t>
            </a:r>
            <a:endParaRPr lang="zh-CN" altLang="en-US" sz="2800" b="1" dirty="0">
              <a:solidFill>
                <a:schemeClr val="tx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文本框 36"/>
          <p:cNvSpPr txBox="1">
            <a:spLocks noChangeArrowheads="1"/>
          </p:cNvSpPr>
          <p:nvPr/>
        </p:nvSpPr>
        <p:spPr bwMode="auto">
          <a:xfrm>
            <a:off x="1016429" y="1723292"/>
            <a:ext cx="615553" cy="26152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3">
                <a:lumMod val="75000"/>
              </a:schemeClr>
            </a:solidFill>
            <a:miter lim="800000"/>
          </a:ln>
        </p:spPr>
        <p:txBody>
          <a:bodyPr vert="eaVert" wrap="square">
            <a:spAutoFit/>
          </a:bodyPr>
          <a:lstStyle/>
          <a:p>
            <a:r>
              <a:rPr lang="zh-CN" altLang="en-US" sz="2800" b="1" noProof="1">
                <a:latin typeface="宋体" panose="02010600030101010101" pitchFamily="2" charset="-122"/>
                <a:ea typeface="宋体" panose="02010600030101010101" pitchFamily="2" charset="-122"/>
              </a:rPr>
              <a:t>富饶的西沙群岛</a:t>
            </a:r>
            <a:endParaRPr lang="zh-CN" altLang="en-US" sz="28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左大括号 34"/>
          <p:cNvSpPr/>
          <p:nvPr/>
        </p:nvSpPr>
        <p:spPr>
          <a:xfrm>
            <a:off x="1637585" y="1567994"/>
            <a:ext cx="414135" cy="2770526"/>
          </a:xfrm>
          <a:prstGeom prst="leftBrace">
            <a:avLst>
              <a:gd name="adj1" fmla="val 73068"/>
              <a:gd name="adj2" fmla="val 50000"/>
            </a:avLst>
          </a:prstGeom>
          <a:ln w="222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2"/>
          <p:cNvSpPr txBox="1">
            <a:spLocks noChangeArrowheads="1"/>
          </p:cNvSpPr>
          <p:nvPr/>
        </p:nvSpPr>
        <p:spPr bwMode="auto">
          <a:xfrm>
            <a:off x="7766738" y="2051092"/>
            <a:ext cx="677108" cy="19097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3">
                <a:lumMod val="75000"/>
              </a:schemeClr>
            </a:solidFill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32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热爱祖国</a:t>
            </a:r>
            <a:endParaRPr lang="zh-CN" altLang="en-US" sz="3200" b="1" dirty="0">
              <a:solidFill>
                <a:schemeClr val="tx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右大括号 36"/>
          <p:cNvSpPr/>
          <p:nvPr/>
        </p:nvSpPr>
        <p:spPr>
          <a:xfrm>
            <a:off x="7527179" y="1438605"/>
            <a:ext cx="213173" cy="3119966"/>
          </a:xfrm>
          <a:prstGeom prst="rightBrace">
            <a:avLst>
              <a:gd name="adj1" fmla="val 58333"/>
              <a:gd name="adj2" fmla="val 50000"/>
            </a:avLst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70662"/>
            <a:ext cx="2268000" cy="6925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604"/>
            <a:ext cx="450000" cy="559756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  <p:bldP spid="21" grpId="0"/>
      <p:bldP spid="33" grpId="0"/>
      <p:bldP spid="34" grpId="0" animBg="1"/>
      <p:bldP spid="35" grpId="0" animBg="1"/>
      <p:bldP spid="36" grpId="0" animBg="1"/>
      <p:bldP spid="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0927" y="1323315"/>
            <a:ext cx="8071485" cy="1133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一、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“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西沙群岛的海里一半是水，一半是鱼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的意思是（    ）。    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2620" y="1908153"/>
            <a:ext cx="576064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2670" y="2657854"/>
            <a:ext cx="7059295" cy="5730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A.西沙群岛的海里鱼和水各占一半。     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2670" y="3454779"/>
            <a:ext cx="7144385" cy="1133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B.用“一半是水，一半是鱼”突出说明西沙群岛海里的鱼非常多。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770" name="Picture 2" descr="http://pic.51yuansu.com/pic3/cover/02/34/72/59c17dd05578d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996" y="1924068"/>
            <a:ext cx="1020321" cy="88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42670"/>
            <a:ext cx="2268000" cy="692577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 Box 5"/>
          <p:cNvSpPr txBox="1">
            <a:spLocks noChangeArrowheads="1"/>
          </p:cNvSpPr>
          <p:nvPr/>
        </p:nvSpPr>
        <p:spPr bwMode="auto">
          <a:xfrm>
            <a:off x="597231" y="1936314"/>
            <a:ext cx="1275287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饶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11"/>
          <p:cNvSpPr txBox="1"/>
          <p:nvPr/>
        </p:nvSpPr>
        <p:spPr>
          <a:xfrm>
            <a:off x="4151246" y="1934949"/>
            <a:ext cx="1429440" cy="7454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瑰</a:t>
            </a:r>
            <a:r>
              <a:rPr kumimoji="1"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丽</a:t>
            </a:r>
            <a:r>
              <a:rPr kumimoji="1"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 Box 5"/>
          <p:cNvSpPr txBox="1">
            <a:spLocks noChangeArrowheads="1"/>
          </p:cNvSpPr>
          <p:nvPr/>
        </p:nvSpPr>
        <p:spPr bwMode="auto">
          <a:xfrm>
            <a:off x="2403228" y="1934949"/>
            <a:ext cx="1539397" cy="74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239950" y="1470894"/>
            <a:ext cx="1373505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ráo</a:t>
            </a:r>
            <a:endParaRPr lang="en-US" altLang="zh-CN" sz="32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403260" y="1501374"/>
            <a:ext cx="101661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yōu</a:t>
            </a:r>
            <a:endParaRPr lang="en-US" altLang="zh-CN" sz="32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668857" y="1471157"/>
            <a:ext cx="1044591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yán</a:t>
            </a:r>
            <a:endParaRPr lang="en-US" altLang="zh-CN" sz="32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145725" y="1452479"/>
            <a:ext cx="1511300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ɡuī</a:t>
            </a:r>
            <a:endParaRPr lang="en-US" altLang="zh-CN" sz="32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7" name="Text Box 5"/>
          <p:cNvSpPr txBox="1">
            <a:spLocks noChangeArrowheads="1"/>
          </p:cNvSpPr>
          <p:nvPr/>
        </p:nvSpPr>
        <p:spPr bwMode="auto">
          <a:xfrm>
            <a:off x="5618357" y="1934949"/>
            <a:ext cx="1545931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岩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381147" y="3410436"/>
            <a:ext cx="1264505" cy="74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栖</a:t>
            </a:r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58239" y="2856754"/>
            <a:ext cx="1209526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qī</a:t>
            </a:r>
            <a:endParaRPr lang="en-US" altLang="zh-CN" sz="32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97231" y="3389706"/>
            <a:ext cx="1995805" cy="74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武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1621" y="2847042"/>
            <a:ext cx="1209526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wǔ</a:t>
            </a:r>
            <a:endParaRPr lang="en-US" altLang="zh-CN" sz="32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163510" y="3407747"/>
            <a:ext cx="1264505" cy="74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粪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便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51246" y="2947685"/>
            <a:ext cx="1209526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fèn</a:t>
            </a:r>
            <a:endParaRPr lang="en-US" altLang="zh-CN" sz="32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668857" y="3410436"/>
            <a:ext cx="1264505" cy="74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辈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28184" y="2978502"/>
            <a:ext cx="792088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bèi</a:t>
            </a:r>
            <a:endParaRPr lang="zh-CN" altLang="en-US" sz="32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7236296" y="3353673"/>
            <a:ext cx="1264505" cy="74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95331" y="2962047"/>
            <a:ext cx="1209526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shè</a:t>
            </a:r>
            <a:endParaRPr lang="zh-CN" altLang="en-US" sz="32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487849" y="1419622"/>
            <a:ext cx="1044591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shēn</a:t>
            </a:r>
            <a:endParaRPr lang="en-US" altLang="zh-CN" sz="32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187731" y="1883414"/>
            <a:ext cx="1560733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图文框 24"/>
          <p:cNvSpPr/>
          <p:nvPr/>
        </p:nvSpPr>
        <p:spPr>
          <a:xfrm>
            <a:off x="6750650" y="672959"/>
            <a:ext cx="1474398" cy="668698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拼音开关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27755"/>
            <a:ext cx="431626" cy="558077"/>
          </a:xfrm>
          <a:prstGeom prst="rect">
            <a:avLst/>
          </a:prstGeom>
        </p:spPr>
      </p:pic>
      <p:sp>
        <p:nvSpPr>
          <p:cNvPr id="28" name="文本框 15"/>
          <p:cNvSpPr txBox="1"/>
          <p:nvPr/>
        </p:nvSpPr>
        <p:spPr>
          <a:xfrm>
            <a:off x="827584" y="339502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3" grpId="0"/>
      <p:bldP spid="4" grpId="0"/>
      <p:bldP spid="4" grpId="1"/>
      <p:bldP spid="9" grpId="0"/>
      <p:bldP spid="10" grpId="0"/>
      <p:bldP spid="10" grpId="1"/>
      <p:bldP spid="12" grpId="0"/>
      <p:bldP spid="13" grpId="0"/>
      <p:bldP spid="13" grpId="1"/>
      <p:bldP spid="15" grpId="0"/>
      <p:bldP spid="16" grpId="0"/>
      <p:bldP spid="16" grpId="1"/>
      <p:bldP spid="18" grpId="0"/>
      <p:bldP spid="19" grpId="0"/>
      <p:bldP spid="19" grpId="1"/>
      <p:bldP spid="36" grpId="0"/>
      <p:bldP spid="36" grpId="1"/>
      <p:bldP spid="37" grpId="0"/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 txBox="1">
            <a:spLocks noChangeArrowheads="1"/>
          </p:cNvSpPr>
          <p:nvPr/>
        </p:nvSpPr>
        <p:spPr bwMode="auto">
          <a:xfrm>
            <a:off x="374519" y="1001463"/>
            <a:ext cx="8495292" cy="3978205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t" anchorCtr="0" compatLnSpc="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亲爱的游客朋友们：     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en-US" altLang="zh-CN" sz="2800" b="1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你们好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！     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en-US" altLang="zh-CN" sz="2800" b="1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欢迎来到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（    ）（    ）的西沙群岛。西沙群岛是（               ）。这里风景优美，海水（        ），海底有（          ），海滩上有（         ）。西沙群岛物产也很丰富，海里有（       ），海岛上有（                   ）。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29255" y="2153865"/>
            <a:ext cx="974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dirty="0"/>
              <a:t>美丽</a:t>
            </a:r>
            <a:endParaRPr lang="zh-CN" dirty="0"/>
          </a:p>
        </p:txBody>
      </p:sp>
      <p:sp>
        <p:nvSpPr>
          <p:cNvPr id="2" name="TextBox 22"/>
          <p:cNvSpPr txBox="1"/>
          <p:nvPr/>
        </p:nvSpPr>
        <p:spPr>
          <a:xfrm>
            <a:off x="4339398" y="2153865"/>
            <a:ext cx="974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dirty="0"/>
              <a:t>富饶</a:t>
            </a:r>
            <a:endParaRPr lang="zh-CN" dirty="0"/>
          </a:p>
        </p:txBody>
      </p:sp>
      <p:sp>
        <p:nvSpPr>
          <p:cNvPr id="3" name="TextBox 22"/>
          <p:cNvSpPr txBox="1"/>
          <p:nvPr/>
        </p:nvSpPr>
        <p:spPr>
          <a:xfrm>
            <a:off x="1542393" y="2760377"/>
            <a:ext cx="2853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dirty="0"/>
              <a:t>南海上的一群岛屿</a:t>
            </a:r>
            <a:endParaRPr lang="zh-CN" dirty="0"/>
          </a:p>
        </p:txBody>
      </p:sp>
      <p:sp>
        <p:nvSpPr>
          <p:cNvPr id="4" name="TextBox 22"/>
          <p:cNvSpPr txBox="1"/>
          <p:nvPr/>
        </p:nvSpPr>
        <p:spPr>
          <a:xfrm>
            <a:off x="758626" y="3283928"/>
            <a:ext cx="1655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dirty="0"/>
              <a:t>五光十色</a:t>
            </a:r>
            <a:endParaRPr lang="zh-CN" dirty="0"/>
          </a:p>
        </p:txBody>
      </p:sp>
      <p:sp>
        <p:nvSpPr>
          <p:cNvPr id="7" name="TextBox 22"/>
          <p:cNvSpPr txBox="1"/>
          <p:nvPr/>
        </p:nvSpPr>
        <p:spPr>
          <a:xfrm>
            <a:off x="4410512" y="3320157"/>
            <a:ext cx="1757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dirty="0"/>
              <a:t>山崖和峡谷</a:t>
            </a:r>
            <a:endParaRPr lang="zh-CN" dirty="0"/>
          </a:p>
        </p:txBody>
      </p:sp>
      <p:sp>
        <p:nvSpPr>
          <p:cNvPr id="8" name="TextBox 22"/>
          <p:cNvSpPr txBox="1"/>
          <p:nvPr/>
        </p:nvSpPr>
        <p:spPr>
          <a:xfrm>
            <a:off x="758626" y="3887846"/>
            <a:ext cx="1774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dirty="0"/>
              <a:t>美丽的贝壳</a:t>
            </a:r>
            <a:endParaRPr lang="zh-CN" dirty="0"/>
          </a:p>
        </p:txBody>
      </p:sp>
      <p:sp>
        <p:nvSpPr>
          <p:cNvPr id="9" name="TextBox 22"/>
          <p:cNvSpPr txBox="1"/>
          <p:nvPr/>
        </p:nvSpPr>
        <p:spPr>
          <a:xfrm>
            <a:off x="693802" y="4371950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dirty="0"/>
              <a:t>珊瑚和鱼</a:t>
            </a:r>
            <a:endParaRPr lang="zh-CN" dirty="0"/>
          </a:p>
        </p:txBody>
      </p:sp>
      <p:sp>
        <p:nvSpPr>
          <p:cNvPr id="10" name="TextBox 22"/>
          <p:cNvSpPr txBox="1"/>
          <p:nvPr/>
        </p:nvSpPr>
        <p:spPr>
          <a:xfrm>
            <a:off x="4631558" y="4371950"/>
            <a:ext cx="3402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茂密的森林和各种海鸟</a:t>
            </a:r>
            <a:endParaRPr 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80528" y="416688"/>
            <a:ext cx="862483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二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、根据对课文内容的理解，编写西沙群岛导游词。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794" name="Picture 2" descr="http://pic.51yuansu.com/pic3/cover/01/91/10/598254e6437a2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345" y="942571"/>
            <a:ext cx="577726" cy="57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/>
      <p:bldP spid="23" grpId="0"/>
      <p:bldP spid="2" grpId="0"/>
      <p:bldP spid="3" grpId="0"/>
      <p:bldP spid="4" grpId="0"/>
      <p:bldP spid="7" grpId="0"/>
      <p:bldP spid="8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4"/>
          <p:cNvSpPr txBox="1">
            <a:spLocks noChangeArrowheads="1"/>
          </p:cNvSpPr>
          <p:nvPr/>
        </p:nvSpPr>
        <p:spPr bwMode="auto">
          <a:xfrm>
            <a:off x="611560" y="1139463"/>
            <a:ext cx="7986712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海参到处都是，在海底懒洋洋地蠕动。大龙虾全身披甲，划过来，划过去，样子挺威武。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内容占位符 2"/>
          <p:cNvSpPr txBox="1">
            <a:spLocks noChangeArrowheads="1"/>
          </p:cNvSpPr>
          <p:nvPr/>
        </p:nvSpPr>
        <p:spPr bwMode="auto">
          <a:xfrm>
            <a:off x="558483" y="2170130"/>
            <a:ext cx="8064500" cy="213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这段话用了</a:t>
            </a:r>
            <a:r>
              <a:rPr lang="en-US" altLang="zh-CN" sz="2400" b="1" dirty="0">
                <a:latin typeface="宋体" panose="02010600030101010101" pitchFamily="2" charset="-122"/>
              </a:rPr>
              <a:t>_______</a:t>
            </a:r>
            <a:r>
              <a:rPr lang="zh-CN" altLang="en-US" sz="2400" b="1" dirty="0">
                <a:latin typeface="宋体" panose="02010600030101010101" pitchFamily="2" charset="-122"/>
              </a:rPr>
              <a:t>的修辞手法，描写了海底的小动物的特点，“懒洋洋”“</a:t>
            </a:r>
            <a:r>
              <a:rPr lang="en-US" altLang="zh-CN" sz="2400" b="1" dirty="0">
                <a:latin typeface="宋体" panose="02010600030101010101" pitchFamily="2" charset="-122"/>
              </a:rPr>
              <a:t>_______</a:t>
            </a:r>
            <a:r>
              <a:rPr lang="zh-CN" altLang="en-US" sz="2400" b="1" dirty="0">
                <a:latin typeface="宋体" panose="02010600030101010101" pitchFamily="2" charset="-122"/>
              </a:rPr>
              <a:t>”是形象化的写法，描写了</a:t>
            </a:r>
            <a:r>
              <a:rPr lang="en-US" altLang="zh-CN" sz="2400" b="1" dirty="0">
                <a:latin typeface="宋体" panose="02010600030101010101" pitchFamily="2" charset="-122"/>
              </a:rPr>
              <a:t>______</a:t>
            </a:r>
            <a:r>
              <a:rPr lang="zh-CN" altLang="en-US" sz="2400" b="1" dirty="0">
                <a:latin typeface="宋体" panose="02010600030101010101" pitchFamily="2" charset="-122"/>
              </a:rPr>
              <a:t>活动时的姿态，“威武”则写出了大龙虾的</a:t>
            </a:r>
            <a:r>
              <a:rPr lang="en-US" altLang="zh-CN" sz="2400" b="1" dirty="0">
                <a:latin typeface="宋体" panose="02010600030101010101" pitchFamily="2" charset="-122"/>
              </a:rPr>
              <a:t>______</a:t>
            </a:r>
            <a:r>
              <a:rPr lang="zh-CN" altLang="en-US" sz="2400" b="1" dirty="0">
                <a:latin typeface="宋体" panose="02010600030101010101" pitchFamily="2" charset="-122"/>
              </a:rPr>
              <a:t>及</a:t>
            </a:r>
            <a:r>
              <a:rPr lang="en-US" altLang="zh-CN" sz="2400" b="1" dirty="0">
                <a:latin typeface="宋体" panose="02010600030101010101" pitchFamily="2" charset="-122"/>
              </a:rPr>
              <a:t>_____</a:t>
            </a:r>
            <a:r>
              <a:rPr lang="zh-CN" altLang="en-US" sz="2400" b="1" dirty="0">
                <a:latin typeface="宋体" panose="02010600030101010101" pitchFamily="2" charset="-122"/>
              </a:rPr>
              <a:t>特点，使得语言活泼新鲜而有趣。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2884170" y="2170130"/>
            <a:ext cx="936625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hangingPunct="1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拟人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2"/>
          <p:cNvSpPr txBox="1">
            <a:spLocks noChangeArrowheads="1"/>
          </p:cNvSpPr>
          <p:nvPr/>
        </p:nvSpPr>
        <p:spPr bwMode="auto">
          <a:xfrm>
            <a:off x="4103965" y="2668393"/>
            <a:ext cx="936625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hangingPunct="1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蠕动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971079" y="3119491"/>
            <a:ext cx="936625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hangingPunct="1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海参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616373" y="3613730"/>
            <a:ext cx="1028700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hangingPunct="1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外形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2"/>
          <p:cNvSpPr txBox="1">
            <a:spLocks noChangeArrowheads="1"/>
          </p:cNvSpPr>
          <p:nvPr/>
        </p:nvSpPr>
        <p:spPr bwMode="auto">
          <a:xfrm>
            <a:off x="1824154" y="3588094"/>
            <a:ext cx="935355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hangingPunct="1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行动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5849" name="文本框 13"/>
          <p:cNvSpPr txBox="1">
            <a:spLocks noChangeArrowheads="1"/>
          </p:cNvSpPr>
          <p:nvPr/>
        </p:nvSpPr>
        <p:spPr bwMode="auto">
          <a:xfrm>
            <a:off x="674859" y="555526"/>
            <a:ext cx="49039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三、根据课文内容填空。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4820" name="Picture 4" descr="http://pic.51yuansu.com/pic3/cover/03/79/70/5c05d3c30790b_6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>
                        <a14:foregroundMark x1="35082" y1="65902" x2="60492" y2="75410"/>
                        <a14:foregroundMark x1="61475" y1="67705" x2="26557" y2="73115"/>
                        <a14:foregroundMark x1="29016" y1="70820" x2="54426" y2="60656"/>
                        <a14:foregroundMark x1="29508" y1="65738" x2="47377" y2="59344"/>
                        <a14:foregroundMark x1="47541" y1="61311" x2="60328" y2="67049"/>
                        <a14:foregroundMark x1="34098" y1="74426" x2="58197" y2="78197"/>
                        <a14:foregroundMark x1="30656" y1="74918" x2="45246" y2="78525"/>
                        <a14:foregroundMark x1="45902" y1="78197" x2="52295" y2="78852"/>
                        <a14:foregroundMark x1="34754" y1="77377" x2="38689" y2="77869"/>
                        <a14:foregroundMark x1="27869" y1="73770" x2="32459" y2="76393"/>
                        <a14:foregroundMark x1="26721" y1="73770" x2="33115" y2="772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-92546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18380" y="3075806"/>
            <a:ext cx="8187183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完成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本课练习。 　　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8380" y="1419622"/>
            <a:ext cx="806725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在身边找一处美景，进行实地观察，并用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几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句话记录观察结果。</a:t>
            </a:r>
            <a:endParaRPr lang="zh-CN" altLang="en-US" sz="3200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36532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1126" y="1419622"/>
            <a:ext cx="7834197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七彩课堂  伴你成长</a:t>
            </a:r>
            <a:endParaRPr kumimoji="1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097764" y="509940"/>
              <a:ext cx="111440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dist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charset="-122"/>
                  <a:cs typeface="+mn-cs"/>
                </a:rPr>
                <a:t>QICAIKETANG</a:t>
              </a:r>
              <a:endParaRPr kumimoji="1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8507" y="215220"/>
            <a:ext cx="3253373" cy="792088"/>
            <a:chOff x="238507" y="215220"/>
            <a:chExt cx="3253373" cy="792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507" y="215220"/>
              <a:ext cx="717447" cy="792088"/>
            </a:xfrm>
            <a:prstGeom prst="rect">
              <a:avLst/>
            </a:prstGeom>
          </p:spPr>
        </p:pic>
        <p:sp>
          <p:nvSpPr>
            <p:cNvPr id="4" name="文本框 14"/>
            <p:cNvSpPr txBox="1"/>
            <p:nvPr/>
          </p:nvSpPr>
          <p:spPr>
            <a:xfrm>
              <a:off x="915690" y="299640"/>
              <a:ext cx="2576190" cy="689550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accent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r>
                <a:rPr lang="zh-CN" altLang="en-US" dirty="0"/>
                <a:t>读准多音字</a:t>
              </a:r>
              <a:endParaRPr lang="zh-CN" altLang="en-US" dirty="0"/>
            </a:p>
          </p:txBody>
        </p:sp>
      </p:grpSp>
      <p:graphicFrame>
        <p:nvGraphicFramePr>
          <p:cNvPr id="6" name="图示 5"/>
          <p:cNvGraphicFramePr/>
          <p:nvPr/>
        </p:nvGraphicFramePr>
        <p:xfrm>
          <a:off x="1907704" y="989190"/>
          <a:ext cx="5544616" cy="3454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732240" y="3435846"/>
            <a:ext cx="864096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海参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732240" y="4022674"/>
            <a:ext cx="864096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人参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364088" y="1347614"/>
            <a:ext cx="1512168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参差不齐</a:t>
            </a:r>
            <a:endParaRPr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691680" y="3490440"/>
            <a:ext cx="864096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参军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691680" y="4054301"/>
            <a:ext cx="864096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参观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87406" y="286909"/>
            <a:ext cx="456777" cy="456310"/>
            <a:chOff x="631825" y="5181600"/>
            <a:chExt cx="1554163" cy="1552575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3876791" y="215028"/>
            <a:ext cx="193644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6" t="25131" r="10950" b="19380"/>
          <a:stretch>
            <a:fillRect/>
          </a:stretch>
        </p:blipFill>
        <p:spPr bwMode="auto">
          <a:xfrm>
            <a:off x="3752" y="3291830"/>
            <a:ext cx="1887641" cy="1302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12968"/>
            <a:ext cx="2600661" cy="1950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30" b="20371"/>
          <a:stretch>
            <a:fillRect/>
          </a:stretch>
        </p:blipFill>
        <p:spPr bwMode="auto">
          <a:xfrm>
            <a:off x="3492160" y="2171136"/>
            <a:ext cx="1905000" cy="118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4" t="12353" r="5684" b="20864"/>
          <a:stretch>
            <a:fillRect/>
          </a:stretch>
        </p:blipFill>
        <p:spPr bwMode="auto">
          <a:xfrm>
            <a:off x="5813237" y="3073882"/>
            <a:ext cx="1749664" cy="11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615" y="3461759"/>
            <a:ext cx="1640853" cy="164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912968"/>
            <a:ext cx="1476237" cy="1626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318" y="3621880"/>
            <a:ext cx="1472159" cy="132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文本框 5"/>
          <p:cNvSpPr txBox="1">
            <a:spLocks noChangeArrowheads="1"/>
          </p:cNvSpPr>
          <p:nvPr/>
        </p:nvSpPr>
        <p:spPr bwMode="auto">
          <a:xfrm>
            <a:off x="329603" y="3697411"/>
            <a:ext cx="12359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FF00"/>
                </a:solidFill>
                <a:effectLst>
                  <a:glow rad="381000">
                    <a:schemeClr val="accent3">
                      <a:lumMod val="50000"/>
                      <a:alpha val="39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优美</a:t>
            </a:r>
            <a:endParaRPr lang="zh-CN" altLang="en-US" sz="3200" b="1" dirty="0">
              <a:solidFill>
                <a:srgbClr val="FFFF00"/>
              </a:solidFill>
              <a:effectLst>
                <a:glow rad="381000">
                  <a:schemeClr val="accent3">
                    <a:lumMod val="50000"/>
                    <a:alpha val="39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5"/>
          <p:cNvSpPr txBox="1">
            <a:spLocks noChangeArrowheads="1"/>
          </p:cNvSpPr>
          <p:nvPr/>
        </p:nvSpPr>
        <p:spPr bwMode="auto">
          <a:xfrm>
            <a:off x="3239742" y="4155926"/>
            <a:ext cx="12359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FF00"/>
                </a:solidFill>
                <a:effectLst>
                  <a:glow rad="381000">
                    <a:schemeClr val="accent3">
                      <a:lumMod val="50000"/>
                      <a:alpha val="39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威武</a:t>
            </a:r>
            <a:endParaRPr lang="zh-CN" altLang="en-US" sz="3200" b="1" dirty="0">
              <a:solidFill>
                <a:srgbClr val="FFFF00"/>
              </a:solidFill>
              <a:effectLst>
                <a:glow rad="381000">
                  <a:schemeClr val="accent3">
                    <a:lumMod val="50000"/>
                    <a:alpha val="39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5"/>
          <p:cNvSpPr txBox="1">
            <a:spLocks noChangeArrowheads="1"/>
          </p:cNvSpPr>
          <p:nvPr/>
        </p:nvSpPr>
        <p:spPr bwMode="auto">
          <a:xfrm>
            <a:off x="6070100" y="3405023"/>
            <a:ext cx="12359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FF00"/>
                </a:solidFill>
                <a:effectLst>
                  <a:glow rad="381000">
                    <a:schemeClr val="accent3">
                      <a:lumMod val="50000"/>
                      <a:alpha val="39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富饶</a:t>
            </a:r>
            <a:endParaRPr lang="zh-CN" altLang="en-US" sz="3200" b="1" dirty="0">
              <a:solidFill>
                <a:srgbClr val="FFFF00"/>
              </a:solidFill>
              <a:effectLst>
                <a:glow rad="381000">
                  <a:schemeClr val="accent3">
                    <a:lumMod val="50000"/>
                    <a:alpha val="39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5"/>
          <p:cNvSpPr txBox="1">
            <a:spLocks noChangeArrowheads="1"/>
          </p:cNvSpPr>
          <p:nvPr/>
        </p:nvSpPr>
        <p:spPr bwMode="auto">
          <a:xfrm>
            <a:off x="3707842" y="2491560"/>
            <a:ext cx="12359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FF00"/>
                </a:solidFill>
                <a:effectLst>
                  <a:glow rad="381000">
                    <a:schemeClr val="accent3">
                      <a:lumMod val="50000"/>
                      <a:alpha val="39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瑰丽</a:t>
            </a:r>
            <a:endParaRPr lang="zh-CN" altLang="en-US" sz="3200" b="1" dirty="0">
              <a:solidFill>
                <a:srgbClr val="FFFF00"/>
              </a:solidFill>
              <a:effectLst>
                <a:glow rad="381000">
                  <a:schemeClr val="accent3">
                    <a:lumMod val="50000"/>
                    <a:alpha val="39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5"/>
          <p:cNvSpPr txBox="1">
            <a:spLocks noChangeArrowheads="1"/>
          </p:cNvSpPr>
          <p:nvPr/>
        </p:nvSpPr>
        <p:spPr bwMode="auto">
          <a:xfrm>
            <a:off x="1115616" y="1726291"/>
            <a:ext cx="12359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FF00"/>
                </a:solidFill>
                <a:effectLst>
                  <a:glow rad="381000">
                    <a:schemeClr val="accent3">
                      <a:lumMod val="50000"/>
                      <a:alpha val="39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建设</a:t>
            </a:r>
            <a:endParaRPr lang="zh-CN" altLang="en-US" sz="3200" b="1" dirty="0">
              <a:solidFill>
                <a:srgbClr val="FFFF00"/>
              </a:solidFill>
              <a:effectLst>
                <a:glow rad="381000">
                  <a:schemeClr val="accent3">
                    <a:lumMod val="50000"/>
                    <a:alpha val="39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5"/>
          <p:cNvSpPr txBox="1">
            <a:spLocks noChangeArrowheads="1"/>
          </p:cNvSpPr>
          <p:nvPr/>
        </p:nvSpPr>
        <p:spPr bwMode="auto">
          <a:xfrm>
            <a:off x="7839341" y="3943316"/>
            <a:ext cx="12359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FF00"/>
                </a:solidFill>
                <a:effectLst>
                  <a:glow rad="381000">
                    <a:schemeClr val="accent3">
                      <a:lumMod val="50000"/>
                      <a:alpha val="39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岩石</a:t>
            </a:r>
            <a:endParaRPr lang="zh-CN" altLang="en-US" sz="3200" b="1" dirty="0">
              <a:solidFill>
                <a:srgbClr val="FFFF00"/>
              </a:solidFill>
              <a:effectLst>
                <a:glow rad="381000">
                  <a:schemeClr val="accent3">
                    <a:lumMod val="50000"/>
                    <a:alpha val="39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5"/>
          <p:cNvSpPr txBox="1">
            <a:spLocks noChangeArrowheads="1"/>
          </p:cNvSpPr>
          <p:nvPr/>
        </p:nvSpPr>
        <p:spPr bwMode="auto">
          <a:xfrm>
            <a:off x="6660232" y="1266895"/>
            <a:ext cx="12359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FF00"/>
                </a:solidFill>
                <a:effectLst>
                  <a:glow rad="381000">
                    <a:schemeClr val="accent3">
                      <a:lumMod val="50000"/>
                      <a:alpha val="39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人参</a:t>
            </a:r>
            <a:endParaRPr lang="zh-CN" altLang="en-US" sz="3200" b="1" dirty="0">
              <a:solidFill>
                <a:srgbClr val="FFFF00"/>
              </a:solidFill>
              <a:effectLst>
                <a:glow rad="381000">
                  <a:schemeClr val="accent3">
                    <a:lumMod val="50000"/>
                    <a:alpha val="39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9104" y="1142404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文介绍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了西沙群岛的哪些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风景和物产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978" y="2355726"/>
            <a:ext cx="948343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海水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7871" y="3435846"/>
            <a:ext cx="1524957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海底生物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26942" y="1118888"/>
            <a:ext cx="6648450" cy="3943350"/>
            <a:chOff x="1706179" y="1131590"/>
            <a:chExt cx="6648450" cy="3943350"/>
          </a:xfrm>
        </p:grpSpPr>
        <p:grpSp>
          <p:nvGrpSpPr>
            <p:cNvPr id="3" name="组合 2"/>
            <p:cNvGrpSpPr/>
            <p:nvPr/>
          </p:nvGrpSpPr>
          <p:grpSpPr>
            <a:xfrm>
              <a:off x="1706179" y="1131590"/>
              <a:ext cx="6648450" cy="3943350"/>
              <a:chOff x="1706179" y="1131590"/>
              <a:chExt cx="6648450" cy="3943350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06179" y="1131590"/>
                <a:ext cx="3257550" cy="3943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547"/>
              <a:stretch>
                <a:fillRect/>
              </a:stretch>
            </p:blipFill>
            <p:spPr bwMode="auto">
              <a:xfrm>
                <a:off x="4963729" y="1176364"/>
                <a:ext cx="3390900" cy="3898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</p:grpSp>
        <p:sp>
          <p:nvSpPr>
            <p:cNvPr id="6" name="圆角矩形 5"/>
            <p:cNvSpPr/>
            <p:nvPr/>
          </p:nvSpPr>
          <p:spPr>
            <a:xfrm>
              <a:off x="1706179" y="1131590"/>
              <a:ext cx="6648450" cy="3943350"/>
            </a:xfrm>
            <a:prstGeom prst="roundRect">
              <a:avLst>
                <a:gd name="adj" fmla="val 4397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1426942" y="2283718"/>
            <a:ext cx="3257550" cy="829232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1426942" y="3182678"/>
            <a:ext cx="3257550" cy="829232"/>
          </a:xfrm>
          <a:prstGeom prst="roundRect">
            <a:avLst/>
          </a:prstGeom>
          <a:noFill/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4779726" y="1197460"/>
            <a:ext cx="3295665" cy="1086258"/>
          </a:xfrm>
          <a:prstGeom prst="roundRect">
            <a:avLst/>
          </a:prstGeom>
          <a:noFill/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4751167" y="2355726"/>
            <a:ext cx="3257550" cy="829232"/>
          </a:xfrm>
          <a:prstGeom prst="roundRect">
            <a:avLst/>
          </a:prstGeom>
          <a:noFill/>
          <a:ln w="28575">
            <a:solidFill>
              <a:srgbClr val="87E9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24328" y="2744055"/>
            <a:ext cx="1731564" cy="461665"/>
          </a:xfrm>
          <a:prstGeom prst="rect">
            <a:avLst/>
          </a:prstGeom>
          <a:solidFill>
            <a:srgbClr val="92D050"/>
          </a:solidFill>
          <a:ln>
            <a:solidFill>
              <a:srgbClr val="87E97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海岛上的鸟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26942" y="4231241"/>
            <a:ext cx="6648450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西沙群岛给你留下了怎样的印象？请你用课文中的一句话来说说。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939592" y="2067694"/>
            <a:ext cx="2488391" cy="21602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云形标注 14"/>
          <p:cNvSpPr/>
          <p:nvPr/>
        </p:nvSpPr>
        <p:spPr>
          <a:xfrm>
            <a:off x="2555776" y="1497705"/>
            <a:ext cx="1728192" cy="423613"/>
          </a:xfrm>
          <a:prstGeom prst="cloudCallou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中心句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816" y="299506"/>
            <a:ext cx="2268000" cy="692577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99506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animBg="1"/>
      <p:bldP spid="5" grpId="0" animBg="1"/>
      <p:bldP spid="18" grpId="0" animBg="1"/>
      <p:bldP spid="19" grpId="0" animBg="1"/>
      <p:bldP spid="20" grpId="0" animBg="1"/>
      <p:bldP spid="21" grpId="0" animBg="1"/>
      <p:bldP spid="10" grpId="0" animBg="1"/>
      <p:bldP spid="22" grpId="0" animBg="1"/>
      <p:bldP spid="22" grpId="1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09" name="TextBox 1"/>
          <p:cNvSpPr txBox="1">
            <a:spLocks noChangeArrowheads="1"/>
          </p:cNvSpPr>
          <p:nvPr/>
        </p:nvSpPr>
        <p:spPr bwMode="auto">
          <a:xfrm>
            <a:off x="1547664" y="1491630"/>
            <a:ext cx="6260465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大声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读课文第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，想一想，西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沙群岛的海水给你留下了怎样的印象？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79512" y="1085850"/>
            <a:ext cx="9073008" cy="2971800"/>
            <a:chOff x="179512" y="1085850"/>
            <a:chExt cx="9073008" cy="2971800"/>
          </a:xfrm>
        </p:grpSpPr>
        <p:grpSp>
          <p:nvGrpSpPr>
            <p:cNvPr id="7" name="组合 6"/>
            <p:cNvGrpSpPr/>
            <p:nvPr/>
          </p:nvGrpSpPr>
          <p:grpSpPr>
            <a:xfrm>
              <a:off x="179512" y="1085850"/>
              <a:ext cx="9073008" cy="2971800"/>
              <a:chOff x="179512" y="1085850"/>
              <a:chExt cx="9073008" cy="2971800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1" cstate="email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79512" y="1085850"/>
                <a:ext cx="9073008" cy="2971800"/>
              </a:xfrm>
              <a:prstGeom prst="rect">
                <a:avLst/>
              </a:prstGeom>
            </p:spPr>
          </p:pic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5834" y="1500187"/>
                <a:ext cx="7980363" cy="2143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9" name="Picture 8" descr="http://pic.51yuansu.com/pic3/cover/03/57/08/5bcab3c413962_61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10848">
              <a:off x="8117884" y="3066894"/>
              <a:ext cx="939664" cy="939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圆角矩形 19"/>
          <p:cNvSpPr/>
          <p:nvPr/>
        </p:nvSpPr>
        <p:spPr>
          <a:xfrm>
            <a:off x="3203848" y="2178146"/>
            <a:ext cx="936104" cy="432435"/>
          </a:xfrm>
          <a:prstGeom prst="roundRect">
            <a:avLst/>
          </a:prstGeom>
          <a:solidFill>
            <a:srgbClr val="F8F2A2">
              <a:alpha val="50196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1907704" y="2178146"/>
            <a:ext cx="1008112" cy="432435"/>
          </a:xfrm>
          <a:prstGeom prst="roundRect">
            <a:avLst/>
          </a:prstGeom>
          <a:solidFill>
            <a:srgbClr val="87E97F">
              <a:alpha val="50196"/>
            </a:srgb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18452" y="2139315"/>
            <a:ext cx="873228" cy="432435"/>
          </a:xfrm>
          <a:prstGeom prst="roundRect">
            <a:avLst/>
          </a:prstGeom>
          <a:solidFill>
            <a:srgbClr val="C1F9FE">
              <a:alpha val="50196"/>
            </a:srgb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7380704" y="1654275"/>
            <a:ext cx="1007720" cy="432435"/>
          </a:xfrm>
          <a:prstGeom prst="roundRect">
            <a:avLst/>
          </a:prstGeom>
          <a:solidFill>
            <a:srgbClr val="00B9FA">
              <a:alpha val="47059"/>
            </a:srgb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861526" y="1635646"/>
            <a:ext cx="1358546" cy="46969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436096" y="1635645"/>
            <a:ext cx="1358546" cy="46969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云形标注 8"/>
          <p:cNvSpPr/>
          <p:nvPr/>
        </p:nvSpPr>
        <p:spPr>
          <a:xfrm>
            <a:off x="4540799" y="563653"/>
            <a:ext cx="2726698" cy="640654"/>
          </a:xfrm>
          <a:prstGeom prst="cloudCallout">
            <a:avLst>
              <a:gd name="adj1" fmla="val -20438"/>
              <a:gd name="adj2" fmla="val 109517"/>
            </a:avLst>
          </a:prstGeom>
          <a:noFill/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海水的特点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14"/>
          <p:cNvSpPr txBox="1"/>
          <p:nvPr/>
        </p:nvSpPr>
        <p:spPr>
          <a:xfrm>
            <a:off x="832621" y="4090406"/>
            <a:ext cx="2448272" cy="510778"/>
          </a:xfrm>
          <a:prstGeom prst="wedgeRoundRectCallout">
            <a:avLst>
              <a:gd name="adj1" fmla="val -23030"/>
              <a:gd name="adj2" fmla="val 47757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色彩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繁多、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明亮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波形 14"/>
          <p:cNvSpPr/>
          <p:nvPr/>
        </p:nvSpPr>
        <p:spPr>
          <a:xfrm>
            <a:off x="395536" y="219406"/>
            <a:ext cx="3116800" cy="768168"/>
          </a:xfrm>
          <a:prstGeom prst="wav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西沙群岛的海水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14760" y="4077964"/>
            <a:ext cx="604867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这么美丽的海水是怎样形成的？</a:t>
            </a:r>
            <a:endParaRPr lang="zh-CN" altLang="en-US" sz="2800" b="1" dirty="0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832621" y="3075806"/>
            <a:ext cx="7699819" cy="7200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18452" y="3664440"/>
            <a:ext cx="296146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18" grpId="0" animBg="1"/>
      <p:bldP spid="17" grpId="0" animBg="1"/>
      <p:bldP spid="10" grpId="0" animBg="1"/>
      <p:bldP spid="11" grpId="0" animBg="1"/>
      <p:bldP spid="9" grpId="0" animBg="1"/>
      <p:bldP spid="21" grpId="0" animBg="1"/>
      <p:bldP spid="15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611505" y="504190"/>
            <a:ext cx="7863840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你能用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因为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所以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句式说说美丽的海水形成的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原因吗？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99591" y="2246119"/>
            <a:ext cx="7517558" cy="2071825"/>
            <a:chOff x="899591" y="2246119"/>
            <a:chExt cx="7517558" cy="2071825"/>
          </a:xfrm>
        </p:grpSpPr>
        <p:sp>
          <p:nvSpPr>
            <p:cNvPr id="5" name="文本框 6"/>
            <p:cNvSpPr txBox="1"/>
            <p:nvPr/>
          </p:nvSpPr>
          <p:spPr>
            <a:xfrm>
              <a:off x="899591" y="2246119"/>
              <a:ext cx="7344817" cy="1922065"/>
            </a:xfrm>
            <a:prstGeom prst="rect">
              <a:avLst/>
            </a:prstGeom>
            <a:noFill/>
            <a:ln w="38100">
              <a:solidFill>
                <a:schemeClr val="accent1">
                  <a:lumMod val="40000"/>
                  <a:lumOff val="60000"/>
                </a:schemeClr>
              </a:solidFill>
              <a:prstDash val="sysDot"/>
            </a:ln>
          </p:spPr>
          <p:txBody>
            <a:bodyPr wrap="square" rtlCol="0" anchor="t">
              <a:spAutoFit/>
            </a:bodyPr>
            <a:lstStyle/>
            <a:p>
              <a:pPr indent="457200"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</a:t>
              </a:r>
              <a:r>
                <a: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因为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海底高低不平，有山崖，有峡谷，海水有深有浅，</a:t>
              </a:r>
              <a:r>
                <a: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所以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从海面看，色彩就不同了。   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" name="Picture 8" descr="http://pic.51yuansu.com/pic3/cover/03/57/08/5bcab3c413962_610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10848">
              <a:off x="7477485" y="3378280"/>
              <a:ext cx="939664" cy="939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TABLE_BEAUTIFY" val="smartTable{44c444ad-44b4-44d4-a634-ba7c73f9fac5}"/>
</p:tagLst>
</file>

<file path=ppt/tags/tag10.xml><?xml version="1.0" encoding="utf-8"?>
<p:tagLst xmlns:p="http://schemas.openxmlformats.org/presentationml/2006/main">
  <p:tag name="REFSHAPE" val="333339564"/>
</p:tagLst>
</file>

<file path=ppt/tags/tag11.xml><?xml version="1.0" encoding="utf-8"?>
<p:tagLst xmlns:p="http://schemas.openxmlformats.org/presentationml/2006/main">
  <p:tag name="KSO_WM_DOC_GUID" val="{eb4aa86f-fe08-49ec-9d8f-2aa7ef4ef300}"/>
  <p:tag name="KSO_WPP_MARK_KEY" val="d6f1c122-fa59-4024-b3cb-c1aae2c85222"/>
  <p:tag name="COMMONDATA" val="eyJoZGlkIjoiMDUzMmRhYzhkNzM3Y2ZlODExZjhhYzliMDJjYzA0ZGIifQ=="/>
</p:tagLst>
</file>

<file path=ppt/tags/tag2.xml><?xml version="1.0" encoding="utf-8"?>
<p:tagLst xmlns:p="http://schemas.openxmlformats.org/presentationml/2006/main">
  <p:tag name="REFSHAPE" val="333339292"/>
</p:tagLst>
</file>

<file path=ppt/tags/tag3.xml><?xml version="1.0" encoding="utf-8"?>
<p:tagLst xmlns:p="http://schemas.openxmlformats.org/presentationml/2006/main">
  <p:tag name="REFSHAPE" val="333339428"/>
</p:tagLst>
</file>

<file path=ppt/tags/tag4.xml><?xml version="1.0" encoding="utf-8"?>
<p:tagLst xmlns:p="http://schemas.openxmlformats.org/presentationml/2006/main">
  <p:tag name="REFSHAPE" val="333339564"/>
</p:tagLst>
</file>

<file path=ppt/tags/tag5.xml><?xml version="1.0" encoding="utf-8"?>
<p:tagLst xmlns:p="http://schemas.openxmlformats.org/presentationml/2006/main">
  <p:tag name="REFSHAPE" val="333339292"/>
</p:tagLst>
</file>

<file path=ppt/tags/tag6.xml><?xml version="1.0" encoding="utf-8"?>
<p:tagLst xmlns:p="http://schemas.openxmlformats.org/presentationml/2006/main">
  <p:tag name="REFSHAPE" val="333339428"/>
</p:tagLst>
</file>

<file path=ppt/tags/tag7.xml><?xml version="1.0" encoding="utf-8"?>
<p:tagLst xmlns:p="http://schemas.openxmlformats.org/presentationml/2006/main">
  <p:tag name="REFSHAPE" val="333339564"/>
</p:tagLst>
</file>

<file path=ppt/tags/tag8.xml><?xml version="1.0" encoding="utf-8"?>
<p:tagLst xmlns:p="http://schemas.openxmlformats.org/presentationml/2006/main">
  <p:tag name="REFSHAPE" val="333339292"/>
</p:tagLst>
</file>

<file path=ppt/tags/tag9.xml><?xml version="1.0" encoding="utf-8"?>
<p:tagLst xmlns:p="http://schemas.openxmlformats.org/presentationml/2006/main">
  <p:tag name="REFSHAPE" val="333339428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2435</Words>
  <Application>WPS 演示</Application>
  <PresentationFormat>全屏显示(16:9)</PresentationFormat>
  <Paragraphs>380</Paragraphs>
  <Slides>33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0" baseType="lpstr">
      <vt:lpstr>Arial</vt:lpstr>
      <vt:lpstr>宋体</vt:lpstr>
      <vt:lpstr>Wingdings</vt:lpstr>
      <vt:lpstr>黑体</vt:lpstr>
      <vt:lpstr>楷体</vt:lpstr>
      <vt:lpstr>Kaiti SC</vt:lpstr>
      <vt:lpstr>Calibri</vt:lpstr>
      <vt:lpstr>汉语拼音</vt:lpstr>
      <vt:lpstr>幼圆</vt:lpstr>
      <vt:lpstr>微软雅黑</vt:lpstr>
      <vt:lpstr>Arial Unicode MS</vt:lpstr>
      <vt:lpstr>Calibri</vt:lpstr>
      <vt:lpstr>GB Pinyinok-B</vt:lpstr>
      <vt:lpstr>Times New Roman</vt:lpstr>
      <vt:lpstr>Heiti SC Medium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149</cp:revision>
  <dcterms:created xsi:type="dcterms:W3CDTF">2017-03-17T02:28:00Z</dcterms:created>
  <dcterms:modified xsi:type="dcterms:W3CDTF">2022-11-29T12:30:43Z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0617C57201DE4E8189F69C4B4D8B47D4</vt:lpwstr>
  </property>
</Properties>
</file>