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1261" r:id="rId3"/>
    <p:sldId id="1650" r:id="rId5"/>
    <p:sldId id="1003" r:id="rId6"/>
    <p:sldId id="1671" r:id="rId7"/>
    <p:sldId id="1656" r:id="rId8"/>
    <p:sldId id="1652" r:id="rId9"/>
    <p:sldId id="1673" r:id="rId10"/>
    <p:sldId id="1674" r:id="rId11"/>
    <p:sldId id="1547" r:id="rId12"/>
    <p:sldId id="1667" r:id="rId13"/>
    <p:sldId id="1668" r:id="rId14"/>
    <p:sldId id="1669" r:id="rId15"/>
    <p:sldId id="1670" r:id="rId16"/>
    <p:sldId id="1653" r:id="rId17"/>
    <p:sldId id="1654" r:id="rId18"/>
    <p:sldId id="1655" r:id="rId19"/>
    <p:sldId id="1664" r:id="rId20"/>
    <p:sldId id="1707" r:id="rId21"/>
    <p:sldId id="1706" r:id="rId22"/>
    <p:sldId id="1680" r:id="rId23"/>
    <p:sldId id="1682" r:id="rId24"/>
    <p:sldId id="1683" r:id="rId25"/>
    <p:sldId id="1684" r:id="rId26"/>
    <p:sldId id="1694" r:id="rId27"/>
    <p:sldId id="1695" r:id="rId28"/>
    <p:sldId id="1696" r:id="rId29"/>
    <p:sldId id="1697" r:id="rId30"/>
    <p:sldId id="1698" r:id="rId31"/>
    <p:sldId id="1700" r:id="rId32"/>
    <p:sldId id="1701" r:id="rId33"/>
    <p:sldId id="1702" r:id="rId34"/>
    <p:sldId id="1703" r:id="rId35"/>
    <p:sldId id="1704" r:id="rId36"/>
    <p:sldId id="1705" r:id="rId37"/>
    <p:sldId id="1708" r:id="rId3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3"/>
    </p:embeddedFont>
    <p:embeddedFont>
      <p:font typeface="楷体" panose="02010609060101010101" pitchFamily="49" charset="-122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汉语拼音" panose="000B0604020202020204" charset="0"/>
      <p:regular r:id="rId49"/>
    </p:embeddedFont>
    <p:embeddedFont>
      <p:font typeface="微软雅黑" panose="020B0503020204020204" charset="-122"/>
      <p:regular r:id="rId50"/>
    </p:embeddedFont>
    <p:embeddedFont>
      <p:font typeface="GB Pinyinok-B" panose="02010600030101010101" pitchFamily="2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CFFFF"/>
    <a:srgbClr val="99FFCC"/>
    <a:srgbClr val="0066FF"/>
    <a:srgbClr val="DFFF75"/>
    <a:srgbClr val="0000FF"/>
    <a:srgbClr val="00B050"/>
    <a:srgbClr val="FF0000"/>
    <a:srgbClr val="FF00FF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57" autoAdjust="0"/>
    <p:restoredTop sz="94705" autoAdjust="0"/>
  </p:normalViewPr>
  <p:slideViewPr>
    <p:cSldViewPr>
      <p:cViewPr varScale="1">
        <p:scale>
          <a:sx n="116" d="100"/>
          <a:sy n="116" d="100"/>
        </p:scale>
        <p:origin x="-132" y="-102"/>
      </p:cViewPr>
      <p:guideLst>
        <p:guide orient="horz" pos="319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980"/>
        <p:guide pos="229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10.xml"/><Relationship Id="rId51" Type="http://schemas.openxmlformats.org/officeDocument/2006/relationships/font" Target="fonts/font9.fntdata"/><Relationship Id="rId50" Type="http://schemas.openxmlformats.org/officeDocument/2006/relationships/font" Target="fonts/font8.fntdata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0495"/>
            <a:ext cx="9256155" cy="515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990" y="123478"/>
            <a:ext cx="1282378" cy="5040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slide" Target="slide18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26174;.mp4" TargetMode="External"/><Relationship Id="rId8" Type="http://schemas.openxmlformats.org/officeDocument/2006/relationships/hyperlink" Target="&#36164;&#26009;&#38142;&#25509;/&#35270;&#39057;/&#29983;&#23383;&#35270;&#39057;&#65306;&#22363;.mp4" TargetMode="External"/><Relationship Id="rId7" Type="http://schemas.openxmlformats.org/officeDocument/2006/relationships/hyperlink" Target="&#36164;&#26009;&#38142;&#25509;/&#35270;&#39057;/&#29983;&#23383;&#35270;&#39057;&#65306;&#32447;.mp4" TargetMode="External"/><Relationship Id="rId6" Type="http://schemas.openxmlformats.org/officeDocument/2006/relationships/hyperlink" Target="&#36164;&#26009;&#38142;&#25509;/&#35270;&#39057;/&#29983;&#23383;&#35270;&#39057;&#65306;&#25377;.mp4" TargetMode="External"/><Relationship Id="rId5" Type="http://schemas.openxmlformats.org/officeDocument/2006/relationships/hyperlink" Target="&#36164;&#26009;&#38142;&#25509;/&#35270;&#39057;/&#29983;&#23383;&#35270;&#39057;&#65306;&#23454;.mp4" TargetMode="External"/><Relationship Id="rId4" Type="http://schemas.openxmlformats.org/officeDocument/2006/relationships/hyperlink" Target="&#36164;&#26009;&#38142;&#25509;/&#35270;&#39057;/&#29983;&#23383;&#35270;&#39057;&#65306;&#20005;.mp4" TargetMode="External"/><Relationship Id="rId3" Type="http://schemas.openxmlformats.org/officeDocument/2006/relationships/hyperlink" Target="&#36164;&#26009;&#38142;&#25509;/&#35270;&#39057;/&#29983;&#23383;&#35270;&#39057;&#65306;&#34955;.mp4" TargetMode="External"/><Relationship Id="rId2" Type="http://schemas.openxmlformats.org/officeDocument/2006/relationships/image" Target="../media/image18.png"/><Relationship Id="rId16" Type="http://schemas.openxmlformats.org/officeDocument/2006/relationships/slideLayout" Target="../slideLayouts/slideLayout6.xml"/><Relationship Id="rId15" Type="http://schemas.openxmlformats.org/officeDocument/2006/relationships/image" Target="../media/image19.png"/><Relationship Id="rId14" Type="http://schemas.openxmlformats.org/officeDocument/2006/relationships/hyperlink" Target="&#36164;&#26009;&#38142;&#25509;/&#35270;&#39057;/&#29983;&#23383;&#35270;&#39057;&#65306;&#21038;.mp4" TargetMode="External"/><Relationship Id="rId13" Type="http://schemas.openxmlformats.org/officeDocument/2006/relationships/hyperlink" Target="&#36164;&#26009;&#38142;&#25509;/&#35270;&#39057;/&#29983;&#23383;&#35270;&#39057;&#65306;&#35270;.mp4" TargetMode="External"/><Relationship Id="rId12" Type="http://schemas.openxmlformats.org/officeDocument/2006/relationships/hyperlink" Target="&#36164;&#26009;&#38142;&#25509;/&#35270;&#39057;/&#29983;&#23383;&#35270;&#39057;&#65306;&#24211;.mp4" TargetMode="External"/><Relationship Id="rId11" Type="http://schemas.openxmlformats.org/officeDocument/2006/relationships/hyperlink" Target="&#36164;&#26009;&#38142;&#25509;/&#35270;&#39057;/&#29983;&#23383;&#35270;&#39057;&#65306;&#36719;.mp4" TargetMode="External"/><Relationship Id="rId10" Type="http://schemas.openxmlformats.org/officeDocument/2006/relationships/hyperlink" Target="&#36164;&#26009;&#38142;&#25509;/&#35270;&#39057;/&#29983;&#23383;&#35270;&#39057;&#65306;&#26448;.mp4" TargetMode="External"/><Relationship Id="rId1" Type="http://schemas.openxmlformats.org/officeDocument/2006/relationships/hyperlink" Target="&#36164;&#26009;&#38142;&#25509;/&#35270;&#39057;/&#29983;&#23383;&#35270;&#39057;&#65306;&#33041;.mp4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35838;&#25991;&#26391;&#35835;%20%20&#19977;&#19978;-20-&#32654;&#20029;&#30340;&#23567;&#20852;&#23433;&#23725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png"/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1349388" y="2067694"/>
            <a:ext cx="7327068" cy="992579"/>
          </a:xfrm>
          <a:prstGeom prst="rect">
            <a:avLst/>
          </a:prstGeom>
          <a:solidFill>
            <a:srgbClr val="FFFFFF">
              <a:alpha val="70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60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r>
              <a:rPr lang="zh-CN" altLang="en-US" sz="6000" b="1" dirty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丽的小兴安岭</a:t>
            </a:r>
            <a:endParaRPr lang="zh-CN" altLang="zh-CN" sz="60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024282"/>
            <a:ext cx="1113506" cy="1051524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1600193" y="2008460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5634111" y="3323596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>
            <a:off x="7817422" y="343453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 rot="10800000">
            <a:off x="5283628" y="343453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文本框 15">
            <a:hlinkClick r:id="rId4" action="ppaction://hlinksldjump"/>
          </p:cNvPr>
          <p:cNvSpPr txBox="1"/>
          <p:nvPr/>
        </p:nvSpPr>
        <p:spPr>
          <a:xfrm>
            <a:off x="5634111" y="4085659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矩形 180"/>
          <p:cNvSpPr/>
          <p:nvPr/>
        </p:nvSpPr>
        <p:spPr>
          <a:xfrm>
            <a:off x="683305" y="4628567"/>
            <a:ext cx="1806209" cy="4569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2708611" y="4628567"/>
            <a:ext cx="1785073" cy="477528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3907" y="769988"/>
            <a:ext cx="1146122" cy="1152128"/>
            <a:chOff x="1619672" y="627534"/>
            <a:chExt cx="1146122" cy="1152128"/>
          </a:xfrm>
        </p:grpSpPr>
        <p:pic>
          <p:nvPicPr>
            <p:cNvPr id="2" name="图片 1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627534"/>
              <a:ext cx="1146122" cy="1152128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1727596" y="774180"/>
              <a:ext cx="930275" cy="858837"/>
              <a:chOff x="2054225" y="804863"/>
              <a:chExt cx="930275" cy="858837"/>
            </a:xfrm>
          </p:grpSpPr>
          <p:sp>
            <p:nvSpPr>
              <p:cNvPr id="28" name="Freeform 180"/>
              <p:cNvSpPr/>
              <p:nvPr/>
            </p:nvSpPr>
            <p:spPr bwMode="auto">
              <a:xfrm>
                <a:off x="2054225" y="892175"/>
                <a:ext cx="176213" cy="760413"/>
              </a:xfrm>
              <a:custGeom>
                <a:avLst/>
                <a:gdLst>
                  <a:gd name="T0" fmla="*/ 111 w 111"/>
                  <a:gd name="T1" fmla="*/ 24 h 479"/>
                  <a:gd name="T2" fmla="*/ 110 w 111"/>
                  <a:gd name="T3" fmla="*/ 55 h 479"/>
                  <a:gd name="T4" fmla="*/ 110 w 111"/>
                  <a:gd name="T5" fmla="*/ 85 h 479"/>
                  <a:gd name="T6" fmla="*/ 108 w 111"/>
                  <a:gd name="T7" fmla="*/ 113 h 479"/>
                  <a:gd name="T8" fmla="*/ 107 w 111"/>
                  <a:gd name="T9" fmla="*/ 140 h 479"/>
                  <a:gd name="T10" fmla="*/ 106 w 111"/>
                  <a:gd name="T11" fmla="*/ 166 h 479"/>
                  <a:gd name="T12" fmla="*/ 105 w 111"/>
                  <a:gd name="T13" fmla="*/ 189 h 479"/>
                  <a:gd name="T14" fmla="*/ 102 w 111"/>
                  <a:gd name="T15" fmla="*/ 211 h 479"/>
                  <a:gd name="T16" fmla="*/ 101 w 111"/>
                  <a:gd name="T17" fmla="*/ 232 h 479"/>
                  <a:gd name="T18" fmla="*/ 99 w 111"/>
                  <a:gd name="T19" fmla="*/ 251 h 479"/>
                  <a:gd name="T20" fmla="*/ 97 w 111"/>
                  <a:gd name="T21" fmla="*/ 269 h 479"/>
                  <a:gd name="T22" fmla="*/ 94 w 111"/>
                  <a:gd name="T23" fmla="*/ 284 h 479"/>
                  <a:gd name="T24" fmla="*/ 92 w 111"/>
                  <a:gd name="T25" fmla="*/ 298 h 479"/>
                  <a:gd name="T26" fmla="*/ 89 w 111"/>
                  <a:gd name="T27" fmla="*/ 311 h 479"/>
                  <a:gd name="T28" fmla="*/ 87 w 111"/>
                  <a:gd name="T29" fmla="*/ 323 h 479"/>
                  <a:gd name="T30" fmla="*/ 84 w 111"/>
                  <a:gd name="T31" fmla="*/ 333 h 479"/>
                  <a:gd name="T32" fmla="*/ 77 w 111"/>
                  <a:gd name="T33" fmla="*/ 354 h 479"/>
                  <a:gd name="T34" fmla="*/ 66 w 111"/>
                  <a:gd name="T35" fmla="*/ 383 h 479"/>
                  <a:gd name="T36" fmla="*/ 53 w 111"/>
                  <a:gd name="T37" fmla="*/ 410 h 479"/>
                  <a:gd name="T38" fmla="*/ 40 w 111"/>
                  <a:gd name="T39" fmla="*/ 434 h 479"/>
                  <a:gd name="T40" fmla="*/ 27 w 111"/>
                  <a:gd name="T41" fmla="*/ 452 h 479"/>
                  <a:gd name="T42" fmla="*/ 19 w 111"/>
                  <a:gd name="T43" fmla="*/ 463 h 479"/>
                  <a:gd name="T44" fmla="*/ 14 w 111"/>
                  <a:gd name="T45" fmla="*/ 468 h 479"/>
                  <a:gd name="T46" fmla="*/ 9 w 111"/>
                  <a:gd name="T47" fmla="*/ 473 h 479"/>
                  <a:gd name="T48" fmla="*/ 6 w 111"/>
                  <a:gd name="T49" fmla="*/ 476 h 479"/>
                  <a:gd name="T50" fmla="*/ 3 w 111"/>
                  <a:gd name="T51" fmla="*/ 479 h 479"/>
                  <a:gd name="T52" fmla="*/ 1 w 111"/>
                  <a:gd name="T53" fmla="*/ 479 h 479"/>
                  <a:gd name="T54" fmla="*/ 0 w 111"/>
                  <a:gd name="T55" fmla="*/ 477 h 479"/>
                  <a:gd name="T56" fmla="*/ 0 w 111"/>
                  <a:gd name="T57" fmla="*/ 475 h 479"/>
                  <a:gd name="T58" fmla="*/ 1 w 111"/>
                  <a:gd name="T59" fmla="*/ 471 h 479"/>
                  <a:gd name="T60" fmla="*/ 4 w 111"/>
                  <a:gd name="T61" fmla="*/ 464 h 479"/>
                  <a:gd name="T62" fmla="*/ 6 w 111"/>
                  <a:gd name="T63" fmla="*/ 455 h 479"/>
                  <a:gd name="T64" fmla="*/ 10 w 111"/>
                  <a:gd name="T65" fmla="*/ 445 h 479"/>
                  <a:gd name="T66" fmla="*/ 17 w 111"/>
                  <a:gd name="T67" fmla="*/ 434 h 479"/>
                  <a:gd name="T68" fmla="*/ 23 w 111"/>
                  <a:gd name="T69" fmla="*/ 421 h 479"/>
                  <a:gd name="T70" fmla="*/ 32 w 111"/>
                  <a:gd name="T71" fmla="*/ 397 h 479"/>
                  <a:gd name="T72" fmla="*/ 45 w 111"/>
                  <a:gd name="T73" fmla="*/ 367 h 479"/>
                  <a:gd name="T74" fmla="*/ 56 w 111"/>
                  <a:gd name="T75" fmla="*/ 334 h 479"/>
                  <a:gd name="T76" fmla="*/ 65 w 111"/>
                  <a:gd name="T77" fmla="*/ 300 h 479"/>
                  <a:gd name="T78" fmla="*/ 70 w 111"/>
                  <a:gd name="T79" fmla="*/ 262 h 479"/>
                  <a:gd name="T80" fmla="*/ 74 w 111"/>
                  <a:gd name="T81" fmla="*/ 225 h 479"/>
                  <a:gd name="T82" fmla="*/ 76 w 111"/>
                  <a:gd name="T83" fmla="*/ 184 h 479"/>
                  <a:gd name="T84" fmla="*/ 77 w 111"/>
                  <a:gd name="T85" fmla="*/ 141 h 479"/>
                  <a:gd name="T86" fmla="*/ 77 w 111"/>
                  <a:gd name="T87" fmla="*/ 109 h 479"/>
                  <a:gd name="T88" fmla="*/ 77 w 111"/>
                  <a:gd name="T89" fmla="*/ 89 h 479"/>
                  <a:gd name="T90" fmla="*/ 77 w 111"/>
                  <a:gd name="T91" fmla="*/ 72 h 479"/>
                  <a:gd name="T92" fmla="*/ 76 w 111"/>
                  <a:gd name="T93" fmla="*/ 57 h 479"/>
                  <a:gd name="T94" fmla="*/ 75 w 111"/>
                  <a:gd name="T95" fmla="*/ 44 h 479"/>
                  <a:gd name="T96" fmla="*/ 74 w 111"/>
                  <a:gd name="T97" fmla="*/ 32 h 479"/>
                  <a:gd name="T98" fmla="*/ 72 w 111"/>
                  <a:gd name="T99" fmla="*/ 24 h 479"/>
                  <a:gd name="T100" fmla="*/ 71 w 111"/>
                  <a:gd name="T101" fmla="*/ 18 h 479"/>
                  <a:gd name="T102" fmla="*/ 68 w 111"/>
                  <a:gd name="T103" fmla="*/ 13 h 479"/>
                  <a:gd name="T104" fmla="*/ 67 w 111"/>
                  <a:gd name="T105" fmla="*/ 8 h 479"/>
                  <a:gd name="T106" fmla="*/ 67 w 111"/>
                  <a:gd name="T107" fmla="*/ 4 h 479"/>
                  <a:gd name="T108" fmla="*/ 70 w 111"/>
                  <a:gd name="T109" fmla="*/ 1 h 479"/>
                  <a:gd name="T110" fmla="*/ 75 w 111"/>
                  <a:gd name="T111" fmla="*/ 0 h 479"/>
                  <a:gd name="T112" fmla="*/ 81 w 111"/>
                  <a:gd name="T113" fmla="*/ 0 h 479"/>
                  <a:gd name="T114" fmla="*/ 92 w 111"/>
                  <a:gd name="T115" fmla="*/ 1 h 479"/>
                  <a:gd name="T116" fmla="*/ 103 w 111"/>
                  <a:gd name="T117" fmla="*/ 5 h 479"/>
                  <a:gd name="T118" fmla="*/ 111 w 111"/>
                  <a:gd name="T119" fmla="*/ 8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1" h="479">
                    <a:moveTo>
                      <a:pt x="111" y="8"/>
                    </a:moveTo>
                    <a:lnTo>
                      <a:pt x="111" y="24"/>
                    </a:lnTo>
                    <a:lnTo>
                      <a:pt x="111" y="40"/>
                    </a:lnTo>
                    <a:lnTo>
                      <a:pt x="110" y="55"/>
                    </a:lnTo>
                    <a:lnTo>
                      <a:pt x="110" y="71"/>
                    </a:lnTo>
                    <a:lnTo>
                      <a:pt x="110" y="85"/>
                    </a:lnTo>
                    <a:lnTo>
                      <a:pt x="108" y="99"/>
                    </a:lnTo>
                    <a:lnTo>
                      <a:pt x="108" y="113"/>
                    </a:lnTo>
                    <a:lnTo>
                      <a:pt x="107" y="127"/>
                    </a:lnTo>
                    <a:lnTo>
                      <a:pt x="107" y="140"/>
                    </a:lnTo>
                    <a:lnTo>
                      <a:pt x="106" y="153"/>
                    </a:lnTo>
                    <a:lnTo>
                      <a:pt x="106" y="166"/>
                    </a:lnTo>
                    <a:lnTo>
                      <a:pt x="105" y="177"/>
                    </a:lnTo>
                    <a:lnTo>
                      <a:pt x="105" y="189"/>
                    </a:lnTo>
                    <a:lnTo>
                      <a:pt x="103" y="201"/>
                    </a:lnTo>
                    <a:lnTo>
                      <a:pt x="102" y="211"/>
                    </a:lnTo>
                    <a:lnTo>
                      <a:pt x="102" y="221"/>
                    </a:lnTo>
                    <a:lnTo>
                      <a:pt x="101" y="232"/>
                    </a:lnTo>
                    <a:lnTo>
                      <a:pt x="99" y="242"/>
                    </a:lnTo>
                    <a:lnTo>
                      <a:pt x="99" y="251"/>
                    </a:lnTo>
                    <a:lnTo>
                      <a:pt x="98" y="260"/>
                    </a:lnTo>
                    <a:lnTo>
                      <a:pt x="97" y="269"/>
                    </a:lnTo>
                    <a:lnTo>
                      <a:pt x="96" y="277"/>
                    </a:lnTo>
                    <a:lnTo>
                      <a:pt x="94" y="284"/>
                    </a:lnTo>
                    <a:lnTo>
                      <a:pt x="93" y="292"/>
                    </a:lnTo>
                    <a:lnTo>
                      <a:pt x="92" y="298"/>
                    </a:lnTo>
                    <a:lnTo>
                      <a:pt x="90" y="305"/>
                    </a:lnTo>
                    <a:lnTo>
                      <a:pt x="89" y="311"/>
                    </a:lnTo>
                    <a:lnTo>
                      <a:pt x="88" y="318"/>
                    </a:lnTo>
                    <a:lnTo>
                      <a:pt x="87" y="323"/>
                    </a:lnTo>
                    <a:lnTo>
                      <a:pt x="85" y="328"/>
                    </a:lnTo>
                    <a:lnTo>
                      <a:pt x="84" y="333"/>
                    </a:lnTo>
                    <a:lnTo>
                      <a:pt x="83" y="337"/>
                    </a:lnTo>
                    <a:lnTo>
                      <a:pt x="77" y="354"/>
                    </a:lnTo>
                    <a:lnTo>
                      <a:pt x="71" y="369"/>
                    </a:lnTo>
                    <a:lnTo>
                      <a:pt x="66" y="383"/>
                    </a:lnTo>
                    <a:lnTo>
                      <a:pt x="59" y="397"/>
                    </a:lnTo>
                    <a:lnTo>
                      <a:pt x="53" y="410"/>
                    </a:lnTo>
                    <a:lnTo>
                      <a:pt x="46" y="422"/>
                    </a:lnTo>
                    <a:lnTo>
                      <a:pt x="40" y="434"/>
                    </a:lnTo>
                    <a:lnTo>
                      <a:pt x="34" y="443"/>
                    </a:lnTo>
                    <a:lnTo>
                      <a:pt x="27" y="452"/>
                    </a:lnTo>
                    <a:lnTo>
                      <a:pt x="22" y="459"/>
                    </a:lnTo>
                    <a:lnTo>
                      <a:pt x="19" y="463"/>
                    </a:lnTo>
                    <a:lnTo>
                      <a:pt x="17" y="466"/>
                    </a:lnTo>
                    <a:lnTo>
                      <a:pt x="14" y="468"/>
                    </a:lnTo>
                    <a:lnTo>
                      <a:pt x="12" y="471"/>
                    </a:lnTo>
                    <a:lnTo>
                      <a:pt x="9" y="473"/>
                    </a:lnTo>
                    <a:lnTo>
                      <a:pt x="8" y="475"/>
                    </a:lnTo>
                    <a:lnTo>
                      <a:pt x="6" y="476"/>
                    </a:lnTo>
                    <a:lnTo>
                      <a:pt x="4" y="477"/>
                    </a:lnTo>
                    <a:lnTo>
                      <a:pt x="3" y="479"/>
                    </a:lnTo>
                    <a:lnTo>
                      <a:pt x="3" y="479"/>
                    </a:lnTo>
                    <a:lnTo>
                      <a:pt x="1" y="479"/>
                    </a:lnTo>
                    <a:lnTo>
                      <a:pt x="1" y="479"/>
                    </a:lnTo>
                    <a:lnTo>
                      <a:pt x="0" y="477"/>
                    </a:lnTo>
                    <a:lnTo>
                      <a:pt x="0" y="476"/>
                    </a:lnTo>
                    <a:lnTo>
                      <a:pt x="0" y="475"/>
                    </a:lnTo>
                    <a:lnTo>
                      <a:pt x="1" y="473"/>
                    </a:lnTo>
                    <a:lnTo>
                      <a:pt x="1" y="471"/>
                    </a:lnTo>
                    <a:lnTo>
                      <a:pt x="3" y="467"/>
                    </a:lnTo>
                    <a:lnTo>
                      <a:pt x="4" y="464"/>
                    </a:lnTo>
                    <a:lnTo>
                      <a:pt x="5" y="459"/>
                    </a:lnTo>
                    <a:lnTo>
                      <a:pt x="6" y="455"/>
                    </a:lnTo>
                    <a:lnTo>
                      <a:pt x="9" y="450"/>
                    </a:lnTo>
                    <a:lnTo>
                      <a:pt x="10" y="445"/>
                    </a:lnTo>
                    <a:lnTo>
                      <a:pt x="13" y="440"/>
                    </a:lnTo>
                    <a:lnTo>
                      <a:pt x="17" y="434"/>
                    </a:lnTo>
                    <a:lnTo>
                      <a:pt x="19" y="427"/>
                    </a:lnTo>
                    <a:lnTo>
                      <a:pt x="23" y="421"/>
                    </a:lnTo>
                    <a:lnTo>
                      <a:pt x="26" y="413"/>
                    </a:lnTo>
                    <a:lnTo>
                      <a:pt x="32" y="397"/>
                    </a:lnTo>
                    <a:lnTo>
                      <a:pt x="39" y="383"/>
                    </a:lnTo>
                    <a:lnTo>
                      <a:pt x="45" y="367"/>
                    </a:lnTo>
                    <a:lnTo>
                      <a:pt x="50" y="351"/>
                    </a:lnTo>
                    <a:lnTo>
                      <a:pt x="56" y="334"/>
                    </a:lnTo>
                    <a:lnTo>
                      <a:pt x="61" y="316"/>
                    </a:lnTo>
                    <a:lnTo>
                      <a:pt x="65" y="300"/>
                    </a:lnTo>
                    <a:lnTo>
                      <a:pt x="67" y="282"/>
                    </a:lnTo>
                    <a:lnTo>
                      <a:pt x="70" y="262"/>
                    </a:lnTo>
                    <a:lnTo>
                      <a:pt x="72" y="244"/>
                    </a:lnTo>
                    <a:lnTo>
                      <a:pt x="74" y="225"/>
                    </a:lnTo>
                    <a:lnTo>
                      <a:pt x="75" y="204"/>
                    </a:lnTo>
                    <a:lnTo>
                      <a:pt x="76" y="184"/>
                    </a:lnTo>
                    <a:lnTo>
                      <a:pt x="77" y="163"/>
                    </a:lnTo>
                    <a:lnTo>
                      <a:pt x="77" y="141"/>
                    </a:lnTo>
                    <a:lnTo>
                      <a:pt x="77" y="120"/>
                    </a:lnTo>
                    <a:lnTo>
                      <a:pt x="77" y="109"/>
                    </a:lnTo>
                    <a:lnTo>
                      <a:pt x="77" y="99"/>
                    </a:lnTo>
                    <a:lnTo>
                      <a:pt x="77" y="89"/>
                    </a:lnTo>
                    <a:lnTo>
                      <a:pt x="77" y="80"/>
                    </a:lnTo>
                    <a:lnTo>
                      <a:pt x="77" y="72"/>
                    </a:lnTo>
                    <a:lnTo>
                      <a:pt x="76" y="64"/>
                    </a:lnTo>
                    <a:lnTo>
                      <a:pt x="76" y="57"/>
                    </a:lnTo>
                    <a:lnTo>
                      <a:pt x="76" y="50"/>
                    </a:lnTo>
                    <a:lnTo>
                      <a:pt x="75" y="44"/>
                    </a:lnTo>
                    <a:lnTo>
                      <a:pt x="75" y="37"/>
                    </a:lnTo>
                    <a:lnTo>
                      <a:pt x="74" y="32"/>
                    </a:lnTo>
                    <a:lnTo>
                      <a:pt x="74" y="28"/>
                    </a:lnTo>
                    <a:lnTo>
                      <a:pt x="72" y="24"/>
                    </a:lnTo>
                    <a:lnTo>
                      <a:pt x="72" y="20"/>
                    </a:lnTo>
                    <a:lnTo>
                      <a:pt x="71" y="18"/>
                    </a:lnTo>
                    <a:lnTo>
                      <a:pt x="70" y="15"/>
                    </a:lnTo>
                    <a:lnTo>
                      <a:pt x="68" y="13"/>
                    </a:lnTo>
                    <a:lnTo>
                      <a:pt x="67" y="10"/>
                    </a:lnTo>
                    <a:lnTo>
                      <a:pt x="67" y="8"/>
                    </a:lnTo>
                    <a:lnTo>
                      <a:pt x="67" y="6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70" y="1"/>
                    </a:lnTo>
                    <a:lnTo>
                      <a:pt x="72" y="0"/>
                    </a:lnTo>
                    <a:lnTo>
                      <a:pt x="75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7" y="0"/>
                    </a:lnTo>
                    <a:lnTo>
                      <a:pt x="92" y="1"/>
                    </a:lnTo>
                    <a:lnTo>
                      <a:pt x="97" y="4"/>
                    </a:lnTo>
                    <a:lnTo>
                      <a:pt x="103" y="5"/>
                    </a:lnTo>
                    <a:lnTo>
                      <a:pt x="111" y="8"/>
                    </a:lnTo>
                    <a:lnTo>
                      <a:pt x="111" y="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81"/>
              <p:cNvSpPr/>
              <p:nvPr/>
            </p:nvSpPr>
            <p:spPr bwMode="auto">
              <a:xfrm>
                <a:off x="2197100" y="1106488"/>
                <a:ext cx="119063" cy="42863"/>
              </a:xfrm>
              <a:custGeom>
                <a:avLst/>
                <a:gdLst>
                  <a:gd name="T0" fmla="*/ 37 w 75"/>
                  <a:gd name="T1" fmla="*/ 4 h 27"/>
                  <a:gd name="T2" fmla="*/ 42 w 75"/>
                  <a:gd name="T3" fmla="*/ 3 h 27"/>
                  <a:gd name="T4" fmla="*/ 46 w 75"/>
                  <a:gd name="T5" fmla="*/ 1 h 27"/>
                  <a:gd name="T6" fmla="*/ 49 w 75"/>
                  <a:gd name="T7" fmla="*/ 0 h 27"/>
                  <a:gd name="T8" fmla="*/ 52 w 75"/>
                  <a:gd name="T9" fmla="*/ 0 h 27"/>
                  <a:gd name="T10" fmla="*/ 53 w 75"/>
                  <a:gd name="T11" fmla="*/ 0 h 27"/>
                  <a:gd name="T12" fmla="*/ 55 w 75"/>
                  <a:gd name="T13" fmla="*/ 0 h 27"/>
                  <a:gd name="T14" fmla="*/ 57 w 75"/>
                  <a:gd name="T15" fmla="*/ 0 h 27"/>
                  <a:gd name="T16" fmla="*/ 60 w 75"/>
                  <a:gd name="T17" fmla="*/ 1 h 27"/>
                  <a:gd name="T18" fmla="*/ 62 w 75"/>
                  <a:gd name="T19" fmla="*/ 3 h 27"/>
                  <a:gd name="T20" fmla="*/ 66 w 75"/>
                  <a:gd name="T21" fmla="*/ 4 h 27"/>
                  <a:gd name="T22" fmla="*/ 70 w 75"/>
                  <a:gd name="T23" fmla="*/ 5 h 27"/>
                  <a:gd name="T24" fmla="*/ 75 w 75"/>
                  <a:gd name="T25" fmla="*/ 6 h 27"/>
                  <a:gd name="T26" fmla="*/ 74 w 75"/>
                  <a:gd name="T27" fmla="*/ 13 h 27"/>
                  <a:gd name="T28" fmla="*/ 74 w 75"/>
                  <a:gd name="T29" fmla="*/ 17 h 27"/>
                  <a:gd name="T30" fmla="*/ 71 w 75"/>
                  <a:gd name="T31" fmla="*/ 19 h 27"/>
                  <a:gd name="T32" fmla="*/ 70 w 75"/>
                  <a:gd name="T33" fmla="*/ 22 h 27"/>
                  <a:gd name="T34" fmla="*/ 69 w 75"/>
                  <a:gd name="T35" fmla="*/ 23 h 27"/>
                  <a:gd name="T36" fmla="*/ 68 w 75"/>
                  <a:gd name="T37" fmla="*/ 23 h 27"/>
                  <a:gd name="T38" fmla="*/ 65 w 75"/>
                  <a:gd name="T39" fmla="*/ 23 h 27"/>
                  <a:gd name="T40" fmla="*/ 62 w 75"/>
                  <a:gd name="T41" fmla="*/ 24 h 27"/>
                  <a:gd name="T42" fmla="*/ 60 w 75"/>
                  <a:gd name="T43" fmla="*/ 24 h 27"/>
                  <a:gd name="T44" fmla="*/ 57 w 75"/>
                  <a:gd name="T45" fmla="*/ 24 h 27"/>
                  <a:gd name="T46" fmla="*/ 53 w 75"/>
                  <a:gd name="T47" fmla="*/ 26 h 27"/>
                  <a:gd name="T48" fmla="*/ 48 w 75"/>
                  <a:gd name="T49" fmla="*/ 26 h 27"/>
                  <a:gd name="T50" fmla="*/ 44 w 75"/>
                  <a:gd name="T51" fmla="*/ 26 h 27"/>
                  <a:gd name="T52" fmla="*/ 39 w 75"/>
                  <a:gd name="T53" fmla="*/ 27 h 27"/>
                  <a:gd name="T54" fmla="*/ 34 w 75"/>
                  <a:gd name="T55" fmla="*/ 27 h 27"/>
                  <a:gd name="T56" fmla="*/ 27 w 75"/>
                  <a:gd name="T57" fmla="*/ 27 h 27"/>
                  <a:gd name="T58" fmla="*/ 22 w 75"/>
                  <a:gd name="T59" fmla="*/ 27 h 27"/>
                  <a:gd name="T60" fmla="*/ 15 w 75"/>
                  <a:gd name="T61" fmla="*/ 27 h 27"/>
                  <a:gd name="T62" fmla="*/ 8 w 75"/>
                  <a:gd name="T63" fmla="*/ 27 h 27"/>
                  <a:gd name="T64" fmla="*/ 0 w 75"/>
                  <a:gd name="T65" fmla="*/ 27 h 27"/>
                  <a:gd name="T66" fmla="*/ 0 w 75"/>
                  <a:gd name="T67" fmla="*/ 9 h 27"/>
                  <a:gd name="T68" fmla="*/ 7 w 75"/>
                  <a:gd name="T69" fmla="*/ 9 h 27"/>
                  <a:gd name="T70" fmla="*/ 13 w 75"/>
                  <a:gd name="T71" fmla="*/ 8 h 27"/>
                  <a:gd name="T72" fmla="*/ 18 w 75"/>
                  <a:gd name="T73" fmla="*/ 8 h 27"/>
                  <a:gd name="T74" fmla="*/ 22 w 75"/>
                  <a:gd name="T75" fmla="*/ 6 h 27"/>
                  <a:gd name="T76" fmla="*/ 26 w 75"/>
                  <a:gd name="T77" fmla="*/ 6 h 27"/>
                  <a:gd name="T78" fmla="*/ 30 w 75"/>
                  <a:gd name="T79" fmla="*/ 6 h 27"/>
                  <a:gd name="T80" fmla="*/ 34 w 75"/>
                  <a:gd name="T81" fmla="*/ 5 h 27"/>
                  <a:gd name="T82" fmla="*/ 37 w 75"/>
                  <a:gd name="T83" fmla="*/ 4 h 27"/>
                  <a:gd name="T84" fmla="*/ 37 w 75"/>
                  <a:gd name="T8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5" h="27">
                    <a:moveTo>
                      <a:pt x="37" y="4"/>
                    </a:moveTo>
                    <a:lnTo>
                      <a:pt x="42" y="3"/>
                    </a:lnTo>
                    <a:lnTo>
                      <a:pt x="46" y="1"/>
                    </a:lnTo>
                    <a:lnTo>
                      <a:pt x="49" y="0"/>
                    </a:lnTo>
                    <a:lnTo>
                      <a:pt x="52" y="0"/>
                    </a:lnTo>
                    <a:lnTo>
                      <a:pt x="53" y="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60" y="1"/>
                    </a:lnTo>
                    <a:lnTo>
                      <a:pt x="62" y="3"/>
                    </a:lnTo>
                    <a:lnTo>
                      <a:pt x="66" y="4"/>
                    </a:lnTo>
                    <a:lnTo>
                      <a:pt x="70" y="5"/>
                    </a:lnTo>
                    <a:lnTo>
                      <a:pt x="75" y="6"/>
                    </a:lnTo>
                    <a:lnTo>
                      <a:pt x="74" y="13"/>
                    </a:lnTo>
                    <a:lnTo>
                      <a:pt x="74" y="17"/>
                    </a:lnTo>
                    <a:lnTo>
                      <a:pt x="71" y="19"/>
                    </a:lnTo>
                    <a:lnTo>
                      <a:pt x="70" y="22"/>
                    </a:lnTo>
                    <a:lnTo>
                      <a:pt x="69" y="23"/>
                    </a:lnTo>
                    <a:lnTo>
                      <a:pt x="68" y="23"/>
                    </a:lnTo>
                    <a:lnTo>
                      <a:pt x="65" y="23"/>
                    </a:lnTo>
                    <a:lnTo>
                      <a:pt x="62" y="24"/>
                    </a:lnTo>
                    <a:lnTo>
                      <a:pt x="60" y="24"/>
                    </a:lnTo>
                    <a:lnTo>
                      <a:pt x="57" y="24"/>
                    </a:lnTo>
                    <a:lnTo>
                      <a:pt x="53" y="26"/>
                    </a:lnTo>
                    <a:lnTo>
                      <a:pt x="48" y="26"/>
                    </a:lnTo>
                    <a:lnTo>
                      <a:pt x="44" y="26"/>
                    </a:lnTo>
                    <a:lnTo>
                      <a:pt x="39" y="27"/>
                    </a:lnTo>
                    <a:lnTo>
                      <a:pt x="34" y="27"/>
                    </a:lnTo>
                    <a:lnTo>
                      <a:pt x="27" y="27"/>
                    </a:lnTo>
                    <a:lnTo>
                      <a:pt x="22" y="27"/>
                    </a:lnTo>
                    <a:lnTo>
                      <a:pt x="15" y="27"/>
                    </a:lnTo>
                    <a:lnTo>
                      <a:pt x="8" y="27"/>
                    </a:lnTo>
                    <a:lnTo>
                      <a:pt x="0" y="27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13" y="8"/>
                    </a:lnTo>
                    <a:lnTo>
                      <a:pt x="18" y="8"/>
                    </a:lnTo>
                    <a:lnTo>
                      <a:pt x="22" y="6"/>
                    </a:lnTo>
                    <a:lnTo>
                      <a:pt x="26" y="6"/>
                    </a:lnTo>
                    <a:lnTo>
                      <a:pt x="30" y="6"/>
                    </a:lnTo>
                    <a:lnTo>
                      <a:pt x="34" y="5"/>
                    </a:lnTo>
                    <a:lnTo>
                      <a:pt x="37" y="4"/>
                    </a:lnTo>
                    <a:lnTo>
                      <a:pt x="37" y="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82"/>
              <p:cNvSpPr/>
              <p:nvPr/>
            </p:nvSpPr>
            <p:spPr bwMode="auto">
              <a:xfrm>
                <a:off x="2197100" y="1262063"/>
                <a:ext cx="111125" cy="49213"/>
              </a:xfrm>
              <a:custGeom>
                <a:avLst/>
                <a:gdLst>
                  <a:gd name="T0" fmla="*/ 70 w 70"/>
                  <a:gd name="T1" fmla="*/ 13 h 31"/>
                  <a:gd name="T2" fmla="*/ 70 w 70"/>
                  <a:gd name="T3" fmla="*/ 15 h 31"/>
                  <a:gd name="T4" fmla="*/ 69 w 70"/>
                  <a:gd name="T5" fmla="*/ 18 h 31"/>
                  <a:gd name="T6" fmla="*/ 69 w 70"/>
                  <a:gd name="T7" fmla="*/ 19 h 31"/>
                  <a:gd name="T8" fmla="*/ 68 w 70"/>
                  <a:gd name="T9" fmla="*/ 20 h 31"/>
                  <a:gd name="T10" fmla="*/ 66 w 70"/>
                  <a:gd name="T11" fmla="*/ 22 h 31"/>
                  <a:gd name="T12" fmla="*/ 65 w 70"/>
                  <a:gd name="T13" fmla="*/ 23 h 31"/>
                  <a:gd name="T14" fmla="*/ 62 w 70"/>
                  <a:gd name="T15" fmla="*/ 24 h 31"/>
                  <a:gd name="T16" fmla="*/ 60 w 70"/>
                  <a:gd name="T17" fmla="*/ 26 h 31"/>
                  <a:gd name="T18" fmla="*/ 56 w 70"/>
                  <a:gd name="T19" fmla="*/ 27 h 31"/>
                  <a:gd name="T20" fmla="*/ 52 w 70"/>
                  <a:gd name="T21" fmla="*/ 27 h 31"/>
                  <a:gd name="T22" fmla="*/ 47 w 70"/>
                  <a:gd name="T23" fmla="*/ 28 h 31"/>
                  <a:gd name="T24" fmla="*/ 39 w 70"/>
                  <a:gd name="T25" fmla="*/ 29 h 31"/>
                  <a:gd name="T26" fmla="*/ 31 w 70"/>
                  <a:gd name="T27" fmla="*/ 29 h 31"/>
                  <a:gd name="T28" fmla="*/ 27 w 70"/>
                  <a:gd name="T29" fmla="*/ 29 h 31"/>
                  <a:gd name="T30" fmla="*/ 22 w 70"/>
                  <a:gd name="T31" fmla="*/ 31 h 31"/>
                  <a:gd name="T32" fmla="*/ 17 w 70"/>
                  <a:gd name="T33" fmla="*/ 31 h 31"/>
                  <a:gd name="T34" fmla="*/ 12 w 70"/>
                  <a:gd name="T35" fmla="*/ 31 h 31"/>
                  <a:gd name="T36" fmla="*/ 7 w 70"/>
                  <a:gd name="T37" fmla="*/ 31 h 31"/>
                  <a:gd name="T38" fmla="*/ 0 w 70"/>
                  <a:gd name="T39" fmla="*/ 31 h 31"/>
                  <a:gd name="T40" fmla="*/ 0 w 70"/>
                  <a:gd name="T41" fmla="*/ 8 h 31"/>
                  <a:gd name="T42" fmla="*/ 9 w 70"/>
                  <a:gd name="T43" fmla="*/ 8 h 31"/>
                  <a:gd name="T44" fmla="*/ 18 w 70"/>
                  <a:gd name="T45" fmla="*/ 6 h 31"/>
                  <a:gd name="T46" fmla="*/ 25 w 70"/>
                  <a:gd name="T47" fmla="*/ 5 h 31"/>
                  <a:gd name="T48" fmla="*/ 31 w 70"/>
                  <a:gd name="T49" fmla="*/ 2 h 31"/>
                  <a:gd name="T50" fmla="*/ 38 w 70"/>
                  <a:gd name="T51" fmla="*/ 1 h 31"/>
                  <a:gd name="T52" fmla="*/ 43 w 70"/>
                  <a:gd name="T53" fmla="*/ 0 h 31"/>
                  <a:gd name="T54" fmla="*/ 49 w 70"/>
                  <a:gd name="T55" fmla="*/ 0 h 31"/>
                  <a:gd name="T56" fmla="*/ 57 w 70"/>
                  <a:gd name="T57" fmla="*/ 0 h 31"/>
                  <a:gd name="T58" fmla="*/ 60 w 70"/>
                  <a:gd name="T59" fmla="*/ 0 h 31"/>
                  <a:gd name="T60" fmla="*/ 62 w 70"/>
                  <a:gd name="T61" fmla="*/ 1 h 31"/>
                  <a:gd name="T62" fmla="*/ 65 w 70"/>
                  <a:gd name="T63" fmla="*/ 2 h 31"/>
                  <a:gd name="T64" fmla="*/ 66 w 70"/>
                  <a:gd name="T65" fmla="*/ 4 h 31"/>
                  <a:gd name="T66" fmla="*/ 68 w 70"/>
                  <a:gd name="T67" fmla="*/ 5 h 31"/>
                  <a:gd name="T68" fmla="*/ 69 w 70"/>
                  <a:gd name="T69" fmla="*/ 8 h 31"/>
                  <a:gd name="T70" fmla="*/ 70 w 70"/>
                  <a:gd name="T71" fmla="*/ 10 h 31"/>
                  <a:gd name="T72" fmla="*/ 70 w 70"/>
                  <a:gd name="T73" fmla="*/ 13 h 31"/>
                  <a:gd name="T74" fmla="*/ 70 w 70"/>
                  <a:gd name="T75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0" h="31">
                    <a:moveTo>
                      <a:pt x="70" y="13"/>
                    </a:moveTo>
                    <a:lnTo>
                      <a:pt x="70" y="15"/>
                    </a:lnTo>
                    <a:lnTo>
                      <a:pt x="69" y="18"/>
                    </a:lnTo>
                    <a:lnTo>
                      <a:pt x="69" y="19"/>
                    </a:lnTo>
                    <a:lnTo>
                      <a:pt x="68" y="20"/>
                    </a:lnTo>
                    <a:lnTo>
                      <a:pt x="66" y="22"/>
                    </a:lnTo>
                    <a:lnTo>
                      <a:pt x="65" y="23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56" y="27"/>
                    </a:lnTo>
                    <a:lnTo>
                      <a:pt x="52" y="27"/>
                    </a:lnTo>
                    <a:lnTo>
                      <a:pt x="47" y="28"/>
                    </a:lnTo>
                    <a:lnTo>
                      <a:pt x="39" y="29"/>
                    </a:lnTo>
                    <a:lnTo>
                      <a:pt x="31" y="29"/>
                    </a:lnTo>
                    <a:lnTo>
                      <a:pt x="27" y="29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2" y="31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18" y="6"/>
                    </a:lnTo>
                    <a:lnTo>
                      <a:pt x="25" y="5"/>
                    </a:lnTo>
                    <a:lnTo>
                      <a:pt x="31" y="2"/>
                    </a:lnTo>
                    <a:lnTo>
                      <a:pt x="38" y="1"/>
                    </a:lnTo>
                    <a:lnTo>
                      <a:pt x="43" y="0"/>
                    </a:lnTo>
                    <a:lnTo>
                      <a:pt x="49" y="0"/>
                    </a:lnTo>
                    <a:lnTo>
                      <a:pt x="57" y="0"/>
                    </a:lnTo>
                    <a:lnTo>
                      <a:pt x="60" y="0"/>
                    </a:lnTo>
                    <a:lnTo>
                      <a:pt x="62" y="1"/>
                    </a:lnTo>
                    <a:lnTo>
                      <a:pt x="65" y="2"/>
                    </a:lnTo>
                    <a:lnTo>
                      <a:pt x="66" y="4"/>
                    </a:lnTo>
                    <a:lnTo>
                      <a:pt x="68" y="5"/>
                    </a:lnTo>
                    <a:lnTo>
                      <a:pt x="69" y="8"/>
                    </a:lnTo>
                    <a:lnTo>
                      <a:pt x="70" y="10"/>
                    </a:lnTo>
                    <a:lnTo>
                      <a:pt x="70" y="13"/>
                    </a:lnTo>
                    <a:lnTo>
                      <a:pt x="70" y="1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83"/>
              <p:cNvSpPr/>
              <p:nvPr/>
            </p:nvSpPr>
            <p:spPr bwMode="auto">
              <a:xfrm>
                <a:off x="2197100" y="869950"/>
                <a:ext cx="222250" cy="793750"/>
              </a:xfrm>
              <a:custGeom>
                <a:avLst/>
                <a:gdLst>
                  <a:gd name="T0" fmla="*/ 119 w 140"/>
                  <a:gd name="T1" fmla="*/ 82 h 500"/>
                  <a:gd name="T2" fmla="*/ 119 w 140"/>
                  <a:gd name="T3" fmla="*/ 113 h 500"/>
                  <a:gd name="T4" fmla="*/ 119 w 140"/>
                  <a:gd name="T5" fmla="*/ 161 h 500"/>
                  <a:gd name="T6" fmla="*/ 119 w 140"/>
                  <a:gd name="T7" fmla="*/ 226 h 500"/>
                  <a:gd name="T8" fmla="*/ 118 w 140"/>
                  <a:gd name="T9" fmla="*/ 300 h 500"/>
                  <a:gd name="T10" fmla="*/ 118 w 140"/>
                  <a:gd name="T11" fmla="*/ 360 h 500"/>
                  <a:gd name="T12" fmla="*/ 115 w 140"/>
                  <a:gd name="T13" fmla="*/ 404 h 500"/>
                  <a:gd name="T14" fmla="*/ 114 w 140"/>
                  <a:gd name="T15" fmla="*/ 432 h 500"/>
                  <a:gd name="T16" fmla="*/ 110 w 140"/>
                  <a:gd name="T17" fmla="*/ 460 h 500"/>
                  <a:gd name="T18" fmla="*/ 101 w 140"/>
                  <a:gd name="T19" fmla="*/ 481 h 500"/>
                  <a:gd name="T20" fmla="*/ 82 w 140"/>
                  <a:gd name="T21" fmla="*/ 498 h 500"/>
                  <a:gd name="T22" fmla="*/ 73 w 140"/>
                  <a:gd name="T23" fmla="*/ 498 h 500"/>
                  <a:gd name="T24" fmla="*/ 70 w 140"/>
                  <a:gd name="T25" fmla="*/ 487 h 500"/>
                  <a:gd name="T26" fmla="*/ 65 w 140"/>
                  <a:gd name="T27" fmla="*/ 467 h 500"/>
                  <a:gd name="T28" fmla="*/ 49 w 140"/>
                  <a:gd name="T29" fmla="*/ 446 h 500"/>
                  <a:gd name="T30" fmla="*/ 29 w 140"/>
                  <a:gd name="T31" fmla="*/ 430 h 500"/>
                  <a:gd name="T32" fmla="*/ 21 w 140"/>
                  <a:gd name="T33" fmla="*/ 420 h 500"/>
                  <a:gd name="T34" fmla="*/ 25 w 140"/>
                  <a:gd name="T35" fmla="*/ 418 h 500"/>
                  <a:gd name="T36" fmla="*/ 39 w 140"/>
                  <a:gd name="T37" fmla="*/ 418 h 500"/>
                  <a:gd name="T38" fmla="*/ 60 w 140"/>
                  <a:gd name="T39" fmla="*/ 423 h 500"/>
                  <a:gd name="T40" fmla="*/ 73 w 140"/>
                  <a:gd name="T41" fmla="*/ 423 h 500"/>
                  <a:gd name="T42" fmla="*/ 78 w 140"/>
                  <a:gd name="T43" fmla="*/ 418 h 500"/>
                  <a:gd name="T44" fmla="*/ 82 w 140"/>
                  <a:gd name="T45" fmla="*/ 406 h 500"/>
                  <a:gd name="T46" fmla="*/ 84 w 140"/>
                  <a:gd name="T47" fmla="*/ 388 h 500"/>
                  <a:gd name="T48" fmla="*/ 87 w 140"/>
                  <a:gd name="T49" fmla="*/ 364 h 500"/>
                  <a:gd name="T50" fmla="*/ 89 w 140"/>
                  <a:gd name="T51" fmla="*/ 330 h 500"/>
                  <a:gd name="T52" fmla="*/ 89 w 140"/>
                  <a:gd name="T53" fmla="*/ 291 h 500"/>
                  <a:gd name="T54" fmla="*/ 91 w 140"/>
                  <a:gd name="T55" fmla="*/ 240 h 500"/>
                  <a:gd name="T56" fmla="*/ 91 w 140"/>
                  <a:gd name="T57" fmla="*/ 184 h 500"/>
                  <a:gd name="T58" fmla="*/ 91 w 140"/>
                  <a:gd name="T59" fmla="*/ 126 h 500"/>
                  <a:gd name="T60" fmla="*/ 89 w 140"/>
                  <a:gd name="T61" fmla="*/ 81 h 500"/>
                  <a:gd name="T62" fmla="*/ 87 w 140"/>
                  <a:gd name="T63" fmla="*/ 53 h 500"/>
                  <a:gd name="T64" fmla="*/ 83 w 140"/>
                  <a:gd name="T65" fmla="*/ 38 h 500"/>
                  <a:gd name="T66" fmla="*/ 74 w 140"/>
                  <a:gd name="T67" fmla="*/ 34 h 500"/>
                  <a:gd name="T68" fmla="*/ 52 w 140"/>
                  <a:gd name="T69" fmla="*/ 34 h 500"/>
                  <a:gd name="T70" fmla="*/ 24 w 140"/>
                  <a:gd name="T71" fmla="*/ 37 h 500"/>
                  <a:gd name="T72" fmla="*/ 4 w 140"/>
                  <a:gd name="T73" fmla="*/ 40 h 500"/>
                  <a:gd name="T74" fmla="*/ 27 w 140"/>
                  <a:gd name="T75" fmla="*/ 18 h 500"/>
                  <a:gd name="T76" fmla="*/ 65 w 140"/>
                  <a:gd name="T77" fmla="*/ 11 h 500"/>
                  <a:gd name="T78" fmla="*/ 78 w 140"/>
                  <a:gd name="T79" fmla="*/ 6 h 500"/>
                  <a:gd name="T80" fmla="*/ 89 w 140"/>
                  <a:gd name="T81" fmla="*/ 0 h 500"/>
                  <a:gd name="T82" fmla="*/ 100 w 140"/>
                  <a:gd name="T83" fmla="*/ 1 h 500"/>
                  <a:gd name="T84" fmla="*/ 114 w 140"/>
                  <a:gd name="T85" fmla="*/ 9 h 500"/>
                  <a:gd name="T86" fmla="*/ 129 w 140"/>
                  <a:gd name="T87" fmla="*/ 20 h 500"/>
                  <a:gd name="T88" fmla="*/ 139 w 140"/>
                  <a:gd name="T89" fmla="*/ 28 h 500"/>
                  <a:gd name="T90" fmla="*/ 140 w 140"/>
                  <a:gd name="T91" fmla="*/ 34 h 500"/>
                  <a:gd name="T92" fmla="*/ 135 w 140"/>
                  <a:gd name="T93" fmla="*/ 41 h 500"/>
                  <a:gd name="T94" fmla="*/ 124 w 140"/>
                  <a:gd name="T95" fmla="*/ 50 h 500"/>
                  <a:gd name="T96" fmla="*/ 119 w 140"/>
                  <a:gd name="T97" fmla="*/ 71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0" h="500">
                    <a:moveTo>
                      <a:pt x="119" y="71"/>
                    </a:moveTo>
                    <a:lnTo>
                      <a:pt x="119" y="73"/>
                    </a:lnTo>
                    <a:lnTo>
                      <a:pt x="119" y="77"/>
                    </a:lnTo>
                    <a:lnTo>
                      <a:pt x="119" y="82"/>
                    </a:lnTo>
                    <a:lnTo>
                      <a:pt x="119" y="89"/>
                    </a:lnTo>
                    <a:lnTo>
                      <a:pt x="119" y="95"/>
                    </a:lnTo>
                    <a:lnTo>
                      <a:pt x="119" y="104"/>
                    </a:lnTo>
                    <a:lnTo>
                      <a:pt x="119" y="113"/>
                    </a:lnTo>
                    <a:lnTo>
                      <a:pt x="119" y="123"/>
                    </a:lnTo>
                    <a:lnTo>
                      <a:pt x="119" y="135"/>
                    </a:lnTo>
                    <a:lnTo>
                      <a:pt x="119" y="148"/>
                    </a:lnTo>
                    <a:lnTo>
                      <a:pt x="119" y="161"/>
                    </a:lnTo>
                    <a:lnTo>
                      <a:pt x="119" y="175"/>
                    </a:lnTo>
                    <a:lnTo>
                      <a:pt x="119" y="191"/>
                    </a:lnTo>
                    <a:lnTo>
                      <a:pt x="119" y="208"/>
                    </a:lnTo>
                    <a:lnTo>
                      <a:pt x="119" y="226"/>
                    </a:lnTo>
                    <a:lnTo>
                      <a:pt x="119" y="244"/>
                    </a:lnTo>
                    <a:lnTo>
                      <a:pt x="119" y="264"/>
                    </a:lnTo>
                    <a:lnTo>
                      <a:pt x="119" y="283"/>
                    </a:lnTo>
                    <a:lnTo>
                      <a:pt x="118" y="300"/>
                    </a:lnTo>
                    <a:lnTo>
                      <a:pt x="118" y="316"/>
                    </a:lnTo>
                    <a:lnTo>
                      <a:pt x="118" y="332"/>
                    </a:lnTo>
                    <a:lnTo>
                      <a:pt x="118" y="346"/>
                    </a:lnTo>
                    <a:lnTo>
                      <a:pt x="118" y="360"/>
                    </a:lnTo>
                    <a:lnTo>
                      <a:pt x="117" y="372"/>
                    </a:lnTo>
                    <a:lnTo>
                      <a:pt x="117" y="383"/>
                    </a:lnTo>
                    <a:lnTo>
                      <a:pt x="117" y="393"/>
                    </a:lnTo>
                    <a:lnTo>
                      <a:pt x="115" y="404"/>
                    </a:lnTo>
                    <a:lnTo>
                      <a:pt x="115" y="411"/>
                    </a:lnTo>
                    <a:lnTo>
                      <a:pt x="115" y="419"/>
                    </a:lnTo>
                    <a:lnTo>
                      <a:pt x="114" y="427"/>
                    </a:lnTo>
                    <a:lnTo>
                      <a:pt x="114" y="432"/>
                    </a:lnTo>
                    <a:lnTo>
                      <a:pt x="114" y="437"/>
                    </a:lnTo>
                    <a:lnTo>
                      <a:pt x="113" y="445"/>
                    </a:lnTo>
                    <a:lnTo>
                      <a:pt x="111" y="453"/>
                    </a:lnTo>
                    <a:lnTo>
                      <a:pt x="110" y="460"/>
                    </a:lnTo>
                    <a:lnTo>
                      <a:pt x="108" y="467"/>
                    </a:lnTo>
                    <a:lnTo>
                      <a:pt x="106" y="472"/>
                    </a:lnTo>
                    <a:lnTo>
                      <a:pt x="104" y="477"/>
                    </a:lnTo>
                    <a:lnTo>
                      <a:pt x="101" y="481"/>
                    </a:lnTo>
                    <a:lnTo>
                      <a:pt x="98" y="485"/>
                    </a:lnTo>
                    <a:lnTo>
                      <a:pt x="92" y="490"/>
                    </a:lnTo>
                    <a:lnTo>
                      <a:pt x="87" y="494"/>
                    </a:lnTo>
                    <a:lnTo>
                      <a:pt x="82" y="498"/>
                    </a:lnTo>
                    <a:lnTo>
                      <a:pt x="78" y="500"/>
                    </a:lnTo>
                    <a:lnTo>
                      <a:pt x="75" y="500"/>
                    </a:lnTo>
                    <a:lnTo>
                      <a:pt x="74" y="499"/>
                    </a:lnTo>
                    <a:lnTo>
                      <a:pt x="73" y="498"/>
                    </a:lnTo>
                    <a:lnTo>
                      <a:pt x="71" y="496"/>
                    </a:lnTo>
                    <a:lnTo>
                      <a:pt x="71" y="494"/>
                    </a:lnTo>
                    <a:lnTo>
                      <a:pt x="70" y="490"/>
                    </a:lnTo>
                    <a:lnTo>
                      <a:pt x="70" y="487"/>
                    </a:lnTo>
                    <a:lnTo>
                      <a:pt x="70" y="482"/>
                    </a:lnTo>
                    <a:lnTo>
                      <a:pt x="69" y="477"/>
                    </a:lnTo>
                    <a:lnTo>
                      <a:pt x="68" y="472"/>
                    </a:lnTo>
                    <a:lnTo>
                      <a:pt x="65" y="467"/>
                    </a:lnTo>
                    <a:lnTo>
                      <a:pt x="62" y="462"/>
                    </a:lnTo>
                    <a:lnTo>
                      <a:pt x="58" y="457"/>
                    </a:lnTo>
                    <a:lnTo>
                      <a:pt x="55" y="451"/>
                    </a:lnTo>
                    <a:lnTo>
                      <a:pt x="49" y="446"/>
                    </a:lnTo>
                    <a:lnTo>
                      <a:pt x="44" y="442"/>
                    </a:lnTo>
                    <a:lnTo>
                      <a:pt x="38" y="437"/>
                    </a:lnTo>
                    <a:lnTo>
                      <a:pt x="33" y="433"/>
                    </a:lnTo>
                    <a:lnTo>
                      <a:pt x="29" y="430"/>
                    </a:lnTo>
                    <a:lnTo>
                      <a:pt x="25" y="427"/>
                    </a:lnTo>
                    <a:lnTo>
                      <a:pt x="22" y="424"/>
                    </a:lnTo>
                    <a:lnTo>
                      <a:pt x="21" y="422"/>
                    </a:lnTo>
                    <a:lnTo>
                      <a:pt x="21" y="420"/>
                    </a:lnTo>
                    <a:lnTo>
                      <a:pt x="21" y="419"/>
                    </a:lnTo>
                    <a:lnTo>
                      <a:pt x="21" y="418"/>
                    </a:lnTo>
                    <a:lnTo>
                      <a:pt x="22" y="418"/>
                    </a:lnTo>
                    <a:lnTo>
                      <a:pt x="25" y="418"/>
                    </a:lnTo>
                    <a:lnTo>
                      <a:pt x="27" y="417"/>
                    </a:lnTo>
                    <a:lnTo>
                      <a:pt x="30" y="418"/>
                    </a:lnTo>
                    <a:lnTo>
                      <a:pt x="34" y="418"/>
                    </a:lnTo>
                    <a:lnTo>
                      <a:pt x="39" y="418"/>
                    </a:lnTo>
                    <a:lnTo>
                      <a:pt x="44" y="419"/>
                    </a:lnTo>
                    <a:lnTo>
                      <a:pt x="49" y="420"/>
                    </a:lnTo>
                    <a:lnTo>
                      <a:pt x="55" y="422"/>
                    </a:lnTo>
                    <a:lnTo>
                      <a:pt x="60" y="423"/>
                    </a:lnTo>
                    <a:lnTo>
                      <a:pt x="64" y="423"/>
                    </a:lnTo>
                    <a:lnTo>
                      <a:pt x="68" y="423"/>
                    </a:lnTo>
                    <a:lnTo>
                      <a:pt x="70" y="423"/>
                    </a:lnTo>
                    <a:lnTo>
                      <a:pt x="73" y="423"/>
                    </a:lnTo>
                    <a:lnTo>
                      <a:pt x="75" y="422"/>
                    </a:lnTo>
                    <a:lnTo>
                      <a:pt x="77" y="420"/>
                    </a:lnTo>
                    <a:lnTo>
                      <a:pt x="77" y="419"/>
                    </a:lnTo>
                    <a:lnTo>
                      <a:pt x="78" y="418"/>
                    </a:lnTo>
                    <a:lnTo>
                      <a:pt x="79" y="415"/>
                    </a:lnTo>
                    <a:lnTo>
                      <a:pt x="79" y="413"/>
                    </a:lnTo>
                    <a:lnTo>
                      <a:pt x="80" y="410"/>
                    </a:lnTo>
                    <a:lnTo>
                      <a:pt x="82" y="406"/>
                    </a:lnTo>
                    <a:lnTo>
                      <a:pt x="83" y="402"/>
                    </a:lnTo>
                    <a:lnTo>
                      <a:pt x="83" y="399"/>
                    </a:lnTo>
                    <a:lnTo>
                      <a:pt x="84" y="393"/>
                    </a:lnTo>
                    <a:lnTo>
                      <a:pt x="84" y="388"/>
                    </a:lnTo>
                    <a:lnTo>
                      <a:pt x="86" y="383"/>
                    </a:lnTo>
                    <a:lnTo>
                      <a:pt x="86" y="377"/>
                    </a:lnTo>
                    <a:lnTo>
                      <a:pt x="87" y="370"/>
                    </a:lnTo>
                    <a:lnTo>
                      <a:pt x="87" y="364"/>
                    </a:lnTo>
                    <a:lnTo>
                      <a:pt x="88" y="356"/>
                    </a:lnTo>
                    <a:lnTo>
                      <a:pt x="88" y="348"/>
                    </a:lnTo>
                    <a:lnTo>
                      <a:pt x="88" y="339"/>
                    </a:lnTo>
                    <a:lnTo>
                      <a:pt x="89" y="330"/>
                    </a:lnTo>
                    <a:lnTo>
                      <a:pt x="89" y="321"/>
                    </a:lnTo>
                    <a:lnTo>
                      <a:pt x="89" y="311"/>
                    </a:lnTo>
                    <a:lnTo>
                      <a:pt x="89" y="301"/>
                    </a:lnTo>
                    <a:lnTo>
                      <a:pt x="89" y="291"/>
                    </a:lnTo>
                    <a:lnTo>
                      <a:pt x="91" y="279"/>
                    </a:lnTo>
                    <a:lnTo>
                      <a:pt x="91" y="266"/>
                    </a:lnTo>
                    <a:lnTo>
                      <a:pt x="91" y="255"/>
                    </a:lnTo>
                    <a:lnTo>
                      <a:pt x="91" y="240"/>
                    </a:lnTo>
                    <a:lnTo>
                      <a:pt x="91" y="227"/>
                    </a:lnTo>
                    <a:lnTo>
                      <a:pt x="91" y="213"/>
                    </a:lnTo>
                    <a:lnTo>
                      <a:pt x="91" y="199"/>
                    </a:lnTo>
                    <a:lnTo>
                      <a:pt x="91" y="184"/>
                    </a:lnTo>
                    <a:lnTo>
                      <a:pt x="91" y="168"/>
                    </a:lnTo>
                    <a:lnTo>
                      <a:pt x="91" y="154"/>
                    </a:lnTo>
                    <a:lnTo>
                      <a:pt x="91" y="139"/>
                    </a:lnTo>
                    <a:lnTo>
                      <a:pt x="91" y="126"/>
                    </a:lnTo>
                    <a:lnTo>
                      <a:pt x="89" y="113"/>
                    </a:lnTo>
                    <a:lnTo>
                      <a:pt x="89" y="101"/>
                    </a:lnTo>
                    <a:lnTo>
                      <a:pt x="89" y="91"/>
                    </a:lnTo>
                    <a:lnTo>
                      <a:pt x="89" y="81"/>
                    </a:lnTo>
                    <a:lnTo>
                      <a:pt x="88" y="73"/>
                    </a:lnTo>
                    <a:lnTo>
                      <a:pt x="88" y="65"/>
                    </a:lnTo>
                    <a:lnTo>
                      <a:pt x="87" y="58"/>
                    </a:lnTo>
                    <a:lnTo>
                      <a:pt x="87" y="53"/>
                    </a:lnTo>
                    <a:lnTo>
                      <a:pt x="86" y="47"/>
                    </a:lnTo>
                    <a:lnTo>
                      <a:pt x="86" y="44"/>
                    </a:lnTo>
                    <a:lnTo>
                      <a:pt x="84" y="40"/>
                    </a:lnTo>
                    <a:lnTo>
                      <a:pt x="83" y="38"/>
                    </a:lnTo>
                    <a:lnTo>
                      <a:pt x="83" y="37"/>
                    </a:lnTo>
                    <a:lnTo>
                      <a:pt x="80" y="36"/>
                    </a:lnTo>
                    <a:lnTo>
                      <a:pt x="78" y="36"/>
                    </a:lnTo>
                    <a:lnTo>
                      <a:pt x="74" y="34"/>
                    </a:lnTo>
                    <a:lnTo>
                      <a:pt x="69" y="34"/>
                    </a:lnTo>
                    <a:lnTo>
                      <a:pt x="64" y="33"/>
                    </a:lnTo>
                    <a:lnTo>
                      <a:pt x="58" y="33"/>
                    </a:lnTo>
                    <a:lnTo>
                      <a:pt x="52" y="34"/>
                    </a:lnTo>
                    <a:lnTo>
                      <a:pt x="44" y="34"/>
                    </a:lnTo>
                    <a:lnTo>
                      <a:pt x="37" y="36"/>
                    </a:lnTo>
                    <a:lnTo>
                      <a:pt x="30" y="37"/>
                    </a:lnTo>
                    <a:lnTo>
                      <a:pt x="24" y="37"/>
                    </a:lnTo>
                    <a:lnTo>
                      <a:pt x="17" y="38"/>
                    </a:lnTo>
                    <a:lnTo>
                      <a:pt x="12" y="38"/>
                    </a:lnTo>
                    <a:lnTo>
                      <a:pt x="8" y="40"/>
                    </a:lnTo>
                    <a:lnTo>
                      <a:pt x="4" y="40"/>
                    </a:lnTo>
                    <a:lnTo>
                      <a:pt x="0" y="40"/>
                    </a:lnTo>
                    <a:lnTo>
                      <a:pt x="0" y="19"/>
                    </a:lnTo>
                    <a:lnTo>
                      <a:pt x="15" y="19"/>
                    </a:lnTo>
                    <a:lnTo>
                      <a:pt x="27" y="18"/>
                    </a:lnTo>
                    <a:lnTo>
                      <a:pt x="40" y="16"/>
                    </a:lnTo>
                    <a:lnTo>
                      <a:pt x="52" y="14"/>
                    </a:lnTo>
                    <a:lnTo>
                      <a:pt x="61" y="13"/>
                    </a:lnTo>
                    <a:lnTo>
                      <a:pt x="65" y="11"/>
                    </a:lnTo>
                    <a:lnTo>
                      <a:pt x="69" y="10"/>
                    </a:lnTo>
                    <a:lnTo>
                      <a:pt x="73" y="9"/>
                    </a:lnTo>
                    <a:lnTo>
                      <a:pt x="75" y="7"/>
                    </a:lnTo>
                    <a:lnTo>
                      <a:pt x="78" y="6"/>
                    </a:lnTo>
                    <a:lnTo>
                      <a:pt x="80" y="5"/>
                    </a:lnTo>
                    <a:lnTo>
                      <a:pt x="83" y="2"/>
                    </a:lnTo>
                    <a:lnTo>
                      <a:pt x="86" y="1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5" y="0"/>
                    </a:lnTo>
                    <a:lnTo>
                      <a:pt x="97" y="0"/>
                    </a:lnTo>
                    <a:lnTo>
                      <a:pt x="100" y="1"/>
                    </a:lnTo>
                    <a:lnTo>
                      <a:pt x="102" y="2"/>
                    </a:lnTo>
                    <a:lnTo>
                      <a:pt x="106" y="5"/>
                    </a:lnTo>
                    <a:lnTo>
                      <a:pt x="110" y="6"/>
                    </a:lnTo>
                    <a:lnTo>
                      <a:pt x="114" y="9"/>
                    </a:lnTo>
                    <a:lnTo>
                      <a:pt x="119" y="11"/>
                    </a:lnTo>
                    <a:lnTo>
                      <a:pt x="123" y="15"/>
                    </a:lnTo>
                    <a:lnTo>
                      <a:pt x="127" y="18"/>
                    </a:lnTo>
                    <a:lnTo>
                      <a:pt x="129" y="20"/>
                    </a:lnTo>
                    <a:lnTo>
                      <a:pt x="133" y="23"/>
                    </a:lnTo>
                    <a:lnTo>
                      <a:pt x="135" y="25"/>
                    </a:lnTo>
                    <a:lnTo>
                      <a:pt x="137" y="27"/>
                    </a:lnTo>
                    <a:lnTo>
                      <a:pt x="139" y="28"/>
                    </a:lnTo>
                    <a:lnTo>
                      <a:pt x="140" y="29"/>
                    </a:lnTo>
                    <a:lnTo>
                      <a:pt x="140" y="32"/>
                    </a:lnTo>
                    <a:lnTo>
                      <a:pt x="140" y="33"/>
                    </a:lnTo>
                    <a:lnTo>
                      <a:pt x="140" y="34"/>
                    </a:lnTo>
                    <a:lnTo>
                      <a:pt x="140" y="37"/>
                    </a:lnTo>
                    <a:lnTo>
                      <a:pt x="139" y="38"/>
                    </a:lnTo>
                    <a:lnTo>
                      <a:pt x="136" y="40"/>
                    </a:lnTo>
                    <a:lnTo>
                      <a:pt x="135" y="41"/>
                    </a:lnTo>
                    <a:lnTo>
                      <a:pt x="132" y="42"/>
                    </a:lnTo>
                    <a:lnTo>
                      <a:pt x="129" y="45"/>
                    </a:lnTo>
                    <a:lnTo>
                      <a:pt x="127" y="47"/>
                    </a:lnTo>
                    <a:lnTo>
                      <a:pt x="124" y="50"/>
                    </a:lnTo>
                    <a:lnTo>
                      <a:pt x="123" y="54"/>
                    </a:lnTo>
                    <a:lnTo>
                      <a:pt x="122" y="58"/>
                    </a:lnTo>
                    <a:lnTo>
                      <a:pt x="120" y="62"/>
                    </a:lnTo>
                    <a:lnTo>
                      <a:pt x="119" y="71"/>
                    </a:lnTo>
                    <a:lnTo>
                      <a:pt x="119" y="7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84"/>
              <p:cNvSpPr/>
              <p:nvPr/>
            </p:nvSpPr>
            <p:spPr bwMode="auto">
              <a:xfrm>
                <a:off x="2613025" y="804863"/>
                <a:ext cx="139700" cy="139700"/>
              </a:xfrm>
              <a:custGeom>
                <a:avLst/>
                <a:gdLst>
                  <a:gd name="T0" fmla="*/ 78 w 88"/>
                  <a:gd name="T1" fmla="*/ 81 h 88"/>
                  <a:gd name="T2" fmla="*/ 74 w 88"/>
                  <a:gd name="T3" fmla="*/ 85 h 88"/>
                  <a:gd name="T4" fmla="*/ 70 w 88"/>
                  <a:gd name="T5" fmla="*/ 87 h 88"/>
                  <a:gd name="T6" fmla="*/ 68 w 88"/>
                  <a:gd name="T7" fmla="*/ 88 h 88"/>
                  <a:gd name="T8" fmla="*/ 65 w 88"/>
                  <a:gd name="T9" fmla="*/ 88 h 88"/>
                  <a:gd name="T10" fmla="*/ 64 w 88"/>
                  <a:gd name="T11" fmla="*/ 88 h 88"/>
                  <a:gd name="T12" fmla="*/ 61 w 88"/>
                  <a:gd name="T13" fmla="*/ 86 h 88"/>
                  <a:gd name="T14" fmla="*/ 57 w 88"/>
                  <a:gd name="T15" fmla="*/ 83 h 88"/>
                  <a:gd name="T16" fmla="*/ 53 w 88"/>
                  <a:gd name="T17" fmla="*/ 79 h 88"/>
                  <a:gd name="T18" fmla="*/ 49 w 88"/>
                  <a:gd name="T19" fmla="*/ 74 h 88"/>
                  <a:gd name="T20" fmla="*/ 43 w 88"/>
                  <a:gd name="T21" fmla="*/ 66 h 88"/>
                  <a:gd name="T22" fmla="*/ 38 w 88"/>
                  <a:gd name="T23" fmla="*/ 59 h 88"/>
                  <a:gd name="T24" fmla="*/ 31 w 88"/>
                  <a:gd name="T25" fmla="*/ 50 h 88"/>
                  <a:gd name="T26" fmla="*/ 24 w 88"/>
                  <a:gd name="T27" fmla="*/ 41 h 88"/>
                  <a:gd name="T28" fmla="*/ 19 w 88"/>
                  <a:gd name="T29" fmla="*/ 33 h 88"/>
                  <a:gd name="T30" fmla="*/ 12 w 88"/>
                  <a:gd name="T31" fmla="*/ 25 h 88"/>
                  <a:gd name="T32" fmla="*/ 8 w 88"/>
                  <a:gd name="T33" fmla="*/ 19 h 88"/>
                  <a:gd name="T34" fmla="*/ 4 w 88"/>
                  <a:gd name="T35" fmla="*/ 12 h 88"/>
                  <a:gd name="T36" fmla="*/ 3 w 88"/>
                  <a:gd name="T37" fmla="*/ 7 h 88"/>
                  <a:gd name="T38" fmla="*/ 0 w 88"/>
                  <a:gd name="T39" fmla="*/ 3 h 88"/>
                  <a:gd name="T40" fmla="*/ 0 w 88"/>
                  <a:gd name="T41" fmla="*/ 0 h 88"/>
                  <a:gd name="T42" fmla="*/ 11 w 88"/>
                  <a:gd name="T43" fmla="*/ 0 h 88"/>
                  <a:gd name="T44" fmla="*/ 21 w 88"/>
                  <a:gd name="T45" fmla="*/ 1 h 88"/>
                  <a:gd name="T46" fmla="*/ 31 w 88"/>
                  <a:gd name="T47" fmla="*/ 3 h 88"/>
                  <a:gd name="T48" fmla="*/ 42 w 88"/>
                  <a:gd name="T49" fmla="*/ 5 h 88"/>
                  <a:gd name="T50" fmla="*/ 51 w 88"/>
                  <a:gd name="T51" fmla="*/ 9 h 88"/>
                  <a:gd name="T52" fmla="*/ 55 w 88"/>
                  <a:gd name="T53" fmla="*/ 11 h 88"/>
                  <a:gd name="T54" fmla="*/ 60 w 88"/>
                  <a:gd name="T55" fmla="*/ 15 h 88"/>
                  <a:gd name="T56" fmla="*/ 64 w 88"/>
                  <a:gd name="T57" fmla="*/ 18 h 88"/>
                  <a:gd name="T58" fmla="*/ 68 w 88"/>
                  <a:gd name="T59" fmla="*/ 21 h 88"/>
                  <a:gd name="T60" fmla="*/ 71 w 88"/>
                  <a:gd name="T61" fmla="*/ 25 h 88"/>
                  <a:gd name="T62" fmla="*/ 75 w 88"/>
                  <a:gd name="T63" fmla="*/ 30 h 88"/>
                  <a:gd name="T64" fmla="*/ 80 w 88"/>
                  <a:gd name="T65" fmla="*/ 39 h 88"/>
                  <a:gd name="T66" fmla="*/ 82 w 88"/>
                  <a:gd name="T67" fmla="*/ 43 h 88"/>
                  <a:gd name="T68" fmla="*/ 84 w 88"/>
                  <a:gd name="T69" fmla="*/ 47 h 88"/>
                  <a:gd name="T70" fmla="*/ 86 w 88"/>
                  <a:gd name="T71" fmla="*/ 51 h 88"/>
                  <a:gd name="T72" fmla="*/ 87 w 88"/>
                  <a:gd name="T73" fmla="*/ 55 h 88"/>
                  <a:gd name="T74" fmla="*/ 87 w 88"/>
                  <a:gd name="T75" fmla="*/ 57 h 88"/>
                  <a:gd name="T76" fmla="*/ 88 w 88"/>
                  <a:gd name="T77" fmla="*/ 60 h 88"/>
                  <a:gd name="T78" fmla="*/ 86 w 88"/>
                  <a:gd name="T79" fmla="*/ 66 h 88"/>
                  <a:gd name="T80" fmla="*/ 83 w 88"/>
                  <a:gd name="T81" fmla="*/ 72 h 88"/>
                  <a:gd name="T82" fmla="*/ 80 w 88"/>
                  <a:gd name="T83" fmla="*/ 77 h 88"/>
                  <a:gd name="T84" fmla="*/ 78 w 88"/>
                  <a:gd name="T85" fmla="*/ 81 h 88"/>
                  <a:gd name="T86" fmla="*/ 78 w 88"/>
                  <a:gd name="T87" fmla="*/ 8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8" h="88">
                    <a:moveTo>
                      <a:pt x="78" y="81"/>
                    </a:moveTo>
                    <a:lnTo>
                      <a:pt x="74" y="85"/>
                    </a:lnTo>
                    <a:lnTo>
                      <a:pt x="70" y="87"/>
                    </a:lnTo>
                    <a:lnTo>
                      <a:pt x="68" y="88"/>
                    </a:lnTo>
                    <a:lnTo>
                      <a:pt x="65" y="88"/>
                    </a:lnTo>
                    <a:lnTo>
                      <a:pt x="64" y="88"/>
                    </a:lnTo>
                    <a:lnTo>
                      <a:pt x="61" y="86"/>
                    </a:lnTo>
                    <a:lnTo>
                      <a:pt x="57" y="83"/>
                    </a:lnTo>
                    <a:lnTo>
                      <a:pt x="53" y="79"/>
                    </a:lnTo>
                    <a:lnTo>
                      <a:pt x="49" y="74"/>
                    </a:lnTo>
                    <a:lnTo>
                      <a:pt x="43" y="66"/>
                    </a:lnTo>
                    <a:lnTo>
                      <a:pt x="38" y="59"/>
                    </a:lnTo>
                    <a:lnTo>
                      <a:pt x="31" y="50"/>
                    </a:lnTo>
                    <a:lnTo>
                      <a:pt x="24" y="41"/>
                    </a:lnTo>
                    <a:lnTo>
                      <a:pt x="19" y="33"/>
                    </a:lnTo>
                    <a:lnTo>
                      <a:pt x="12" y="25"/>
                    </a:lnTo>
                    <a:lnTo>
                      <a:pt x="8" y="19"/>
                    </a:lnTo>
                    <a:lnTo>
                      <a:pt x="4" y="12"/>
                    </a:lnTo>
                    <a:lnTo>
                      <a:pt x="3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1" y="1"/>
                    </a:lnTo>
                    <a:lnTo>
                      <a:pt x="31" y="3"/>
                    </a:lnTo>
                    <a:lnTo>
                      <a:pt x="42" y="5"/>
                    </a:lnTo>
                    <a:lnTo>
                      <a:pt x="51" y="9"/>
                    </a:lnTo>
                    <a:lnTo>
                      <a:pt x="55" y="11"/>
                    </a:lnTo>
                    <a:lnTo>
                      <a:pt x="60" y="15"/>
                    </a:lnTo>
                    <a:lnTo>
                      <a:pt x="64" y="18"/>
                    </a:lnTo>
                    <a:lnTo>
                      <a:pt x="68" y="21"/>
                    </a:lnTo>
                    <a:lnTo>
                      <a:pt x="71" y="25"/>
                    </a:lnTo>
                    <a:lnTo>
                      <a:pt x="75" y="30"/>
                    </a:lnTo>
                    <a:lnTo>
                      <a:pt x="80" y="39"/>
                    </a:lnTo>
                    <a:lnTo>
                      <a:pt x="82" y="43"/>
                    </a:lnTo>
                    <a:lnTo>
                      <a:pt x="84" y="47"/>
                    </a:lnTo>
                    <a:lnTo>
                      <a:pt x="86" y="51"/>
                    </a:lnTo>
                    <a:lnTo>
                      <a:pt x="87" y="55"/>
                    </a:lnTo>
                    <a:lnTo>
                      <a:pt x="87" y="57"/>
                    </a:lnTo>
                    <a:lnTo>
                      <a:pt x="88" y="60"/>
                    </a:lnTo>
                    <a:lnTo>
                      <a:pt x="86" y="66"/>
                    </a:lnTo>
                    <a:lnTo>
                      <a:pt x="83" y="72"/>
                    </a:lnTo>
                    <a:lnTo>
                      <a:pt x="80" y="77"/>
                    </a:lnTo>
                    <a:lnTo>
                      <a:pt x="78" y="81"/>
                    </a:lnTo>
                    <a:lnTo>
                      <a:pt x="78" y="8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85"/>
              <p:cNvSpPr/>
              <p:nvPr/>
            </p:nvSpPr>
            <p:spPr bwMode="auto">
              <a:xfrm>
                <a:off x="2419350" y="977900"/>
                <a:ext cx="565150" cy="115888"/>
              </a:xfrm>
              <a:custGeom>
                <a:avLst/>
                <a:gdLst>
                  <a:gd name="T0" fmla="*/ 356 w 356"/>
                  <a:gd name="T1" fmla="*/ 23 h 73"/>
                  <a:gd name="T2" fmla="*/ 355 w 356"/>
                  <a:gd name="T3" fmla="*/ 24 h 73"/>
                  <a:gd name="T4" fmla="*/ 351 w 356"/>
                  <a:gd name="T5" fmla="*/ 26 h 73"/>
                  <a:gd name="T6" fmla="*/ 346 w 356"/>
                  <a:gd name="T7" fmla="*/ 27 h 73"/>
                  <a:gd name="T8" fmla="*/ 339 w 356"/>
                  <a:gd name="T9" fmla="*/ 28 h 73"/>
                  <a:gd name="T10" fmla="*/ 330 w 356"/>
                  <a:gd name="T11" fmla="*/ 30 h 73"/>
                  <a:gd name="T12" fmla="*/ 320 w 356"/>
                  <a:gd name="T13" fmla="*/ 31 h 73"/>
                  <a:gd name="T14" fmla="*/ 308 w 356"/>
                  <a:gd name="T15" fmla="*/ 32 h 73"/>
                  <a:gd name="T16" fmla="*/ 288 w 356"/>
                  <a:gd name="T17" fmla="*/ 35 h 73"/>
                  <a:gd name="T18" fmla="*/ 261 w 356"/>
                  <a:gd name="T19" fmla="*/ 39 h 73"/>
                  <a:gd name="T20" fmla="*/ 222 w 356"/>
                  <a:gd name="T21" fmla="*/ 42 h 73"/>
                  <a:gd name="T22" fmla="*/ 171 w 356"/>
                  <a:gd name="T23" fmla="*/ 49 h 73"/>
                  <a:gd name="T24" fmla="*/ 122 w 356"/>
                  <a:gd name="T25" fmla="*/ 58 h 73"/>
                  <a:gd name="T26" fmla="*/ 93 w 356"/>
                  <a:gd name="T27" fmla="*/ 64 h 73"/>
                  <a:gd name="T28" fmla="*/ 82 w 356"/>
                  <a:gd name="T29" fmla="*/ 67 h 73"/>
                  <a:gd name="T30" fmla="*/ 72 w 356"/>
                  <a:gd name="T31" fmla="*/ 68 h 73"/>
                  <a:gd name="T32" fmla="*/ 60 w 356"/>
                  <a:gd name="T33" fmla="*/ 71 h 73"/>
                  <a:gd name="T34" fmla="*/ 48 w 356"/>
                  <a:gd name="T35" fmla="*/ 72 h 73"/>
                  <a:gd name="T36" fmla="*/ 40 w 356"/>
                  <a:gd name="T37" fmla="*/ 73 h 73"/>
                  <a:gd name="T38" fmla="*/ 28 w 356"/>
                  <a:gd name="T39" fmla="*/ 71 h 73"/>
                  <a:gd name="T40" fmla="*/ 14 w 356"/>
                  <a:gd name="T41" fmla="*/ 66 h 73"/>
                  <a:gd name="T42" fmla="*/ 8 w 356"/>
                  <a:gd name="T43" fmla="*/ 63 h 73"/>
                  <a:gd name="T44" fmla="*/ 4 w 356"/>
                  <a:gd name="T45" fmla="*/ 60 h 73"/>
                  <a:gd name="T46" fmla="*/ 0 w 356"/>
                  <a:gd name="T47" fmla="*/ 58 h 73"/>
                  <a:gd name="T48" fmla="*/ 0 w 356"/>
                  <a:gd name="T49" fmla="*/ 55 h 73"/>
                  <a:gd name="T50" fmla="*/ 0 w 356"/>
                  <a:gd name="T51" fmla="*/ 54 h 73"/>
                  <a:gd name="T52" fmla="*/ 4 w 356"/>
                  <a:gd name="T53" fmla="*/ 53 h 73"/>
                  <a:gd name="T54" fmla="*/ 9 w 356"/>
                  <a:gd name="T55" fmla="*/ 51 h 73"/>
                  <a:gd name="T56" fmla="*/ 17 w 356"/>
                  <a:gd name="T57" fmla="*/ 50 h 73"/>
                  <a:gd name="T58" fmla="*/ 23 w 356"/>
                  <a:gd name="T59" fmla="*/ 49 h 73"/>
                  <a:gd name="T60" fmla="*/ 32 w 356"/>
                  <a:gd name="T61" fmla="*/ 48 h 73"/>
                  <a:gd name="T62" fmla="*/ 44 w 356"/>
                  <a:gd name="T63" fmla="*/ 45 h 73"/>
                  <a:gd name="T64" fmla="*/ 59 w 356"/>
                  <a:gd name="T65" fmla="*/ 42 h 73"/>
                  <a:gd name="T66" fmla="*/ 79 w 356"/>
                  <a:gd name="T67" fmla="*/ 39 h 73"/>
                  <a:gd name="T68" fmla="*/ 100 w 356"/>
                  <a:gd name="T69" fmla="*/ 33 h 73"/>
                  <a:gd name="T70" fmla="*/ 125 w 356"/>
                  <a:gd name="T71" fmla="*/ 28 h 73"/>
                  <a:gd name="T72" fmla="*/ 153 w 356"/>
                  <a:gd name="T73" fmla="*/ 22 h 73"/>
                  <a:gd name="T74" fmla="*/ 182 w 356"/>
                  <a:gd name="T75" fmla="*/ 17 h 73"/>
                  <a:gd name="T76" fmla="*/ 208 w 356"/>
                  <a:gd name="T77" fmla="*/ 13 h 73"/>
                  <a:gd name="T78" fmla="*/ 231 w 356"/>
                  <a:gd name="T79" fmla="*/ 8 h 73"/>
                  <a:gd name="T80" fmla="*/ 250 w 356"/>
                  <a:gd name="T81" fmla="*/ 5 h 73"/>
                  <a:gd name="T82" fmla="*/ 268 w 356"/>
                  <a:gd name="T83" fmla="*/ 3 h 73"/>
                  <a:gd name="T84" fmla="*/ 283 w 356"/>
                  <a:gd name="T85" fmla="*/ 1 h 73"/>
                  <a:gd name="T86" fmla="*/ 294 w 356"/>
                  <a:gd name="T87" fmla="*/ 0 h 73"/>
                  <a:gd name="T88" fmla="*/ 302 w 356"/>
                  <a:gd name="T89" fmla="*/ 0 h 73"/>
                  <a:gd name="T90" fmla="*/ 315 w 356"/>
                  <a:gd name="T91" fmla="*/ 0 h 73"/>
                  <a:gd name="T92" fmla="*/ 325 w 356"/>
                  <a:gd name="T93" fmla="*/ 1 h 73"/>
                  <a:gd name="T94" fmla="*/ 335 w 356"/>
                  <a:gd name="T95" fmla="*/ 4 h 73"/>
                  <a:gd name="T96" fmla="*/ 348 w 356"/>
                  <a:gd name="T97" fmla="*/ 13 h 73"/>
                  <a:gd name="T98" fmla="*/ 352 w 356"/>
                  <a:gd name="T99" fmla="*/ 17 h 73"/>
                  <a:gd name="T100" fmla="*/ 355 w 356"/>
                  <a:gd name="T101" fmla="*/ 21 h 73"/>
                  <a:gd name="T102" fmla="*/ 356 w 356"/>
                  <a:gd name="T103" fmla="*/ 2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6" h="73">
                    <a:moveTo>
                      <a:pt x="356" y="22"/>
                    </a:moveTo>
                    <a:lnTo>
                      <a:pt x="356" y="23"/>
                    </a:lnTo>
                    <a:lnTo>
                      <a:pt x="355" y="23"/>
                    </a:lnTo>
                    <a:lnTo>
                      <a:pt x="355" y="24"/>
                    </a:lnTo>
                    <a:lnTo>
                      <a:pt x="352" y="24"/>
                    </a:lnTo>
                    <a:lnTo>
                      <a:pt x="351" y="26"/>
                    </a:lnTo>
                    <a:lnTo>
                      <a:pt x="348" y="26"/>
                    </a:lnTo>
                    <a:lnTo>
                      <a:pt x="346" y="27"/>
                    </a:lnTo>
                    <a:lnTo>
                      <a:pt x="343" y="27"/>
                    </a:lnTo>
                    <a:lnTo>
                      <a:pt x="339" y="28"/>
                    </a:lnTo>
                    <a:lnTo>
                      <a:pt x="335" y="28"/>
                    </a:lnTo>
                    <a:lnTo>
                      <a:pt x="330" y="30"/>
                    </a:lnTo>
                    <a:lnTo>
                      <a:pt x="325" y="30"/>
                    </a:lnTo>
                    <a:lnTo>
                      <a:pt x="320" y="31"/>
                    </a:lnTo>
                    <a:lnTo>
                      <a:pt x="315" y="31"/>
                    </a:lnTo>
                    <a:lnTo>
                      <a:pt x="308" y="32"/>
                    </a:lnTo>
                    <a:lnTo>
                      <a:pt x="302" y="32"/>
                    </a:lnTo>
                    <a:lnTo>
                      <a:pt x="288" y="35"/>
                    </a:lnTo>
                    <a:lnTo>
                      <a:pt x="275" y="36"/>
                    </a:lnTo>
                    <a:lnTo>
                      <a:pt x="261" y="39"/>
                    </a:lnTo>
                    <a:lnTo>
                      <a:pt x="248" y="40"/>
                    </a:lnTo>
                    <a:lnTo>
                      <a:pt x="222" y="42"/>
                    </a:lnTo>
                    <a:lnTo>
                      <a:pt x="197" y="45"/>
                    </a:lnTo>
                    <a:lnTo>
                      <a:pt x="171" y="49"/>
                    </a:lnTo>
                    <a:lnTo>
                      <a:pt x="147" y="53"/>
                    </a:lnTo>
                    <a:lnTo>
                      <a:pt x="122" y="58"/>
                    </a:lnTo>
                    <a:lnTo>
                      <a:pt x="99" y="63"/>
                    </a:lnTo>
                    <a:lnTo>
                      <a:pt x="93" y="64"/>
                    </a:lnTo>
                    <a:lnTo>
                      <a:pt x="88" y="66"/>
                    </a:lnTo>
                    <a:lnTo>
                      <a:pt x="82" y="67"/>
                    </a:lnTo>
                    <a:lnTo>
                      <a:pt x="77" y="68"/>
                    </a:lnTo>
                    <a:lnTo>
                      <a:pt x="72" y="68"/>
                    </a:lnTo>
                    <a:lnTo>
                      <a:pt x="68" y="69"/>
                    </a:lnTo>
                    <a:lnTo>
                      <a:pt x="60" y="71"/>
                    </a:lnTo>
                    <a:lnTo>
                      <a:pt x="54" y="72"/>
                    </a:lnTo>
                    <a:lnTo>
                      <a:pt x="48" y="72"/>
                    </a:lnTo>
                    <a:lnTo>
                      <a:pt x="44" y="73"/>
                    </a:lnTo>
                    <a:lnTo>
                      <a:pt x="40" y="73"/>
                    </a:lnTo>
                    <a:lnTo>
                      <a:pt x="35" y="72"/>
                    </a:lnTo>
                    <a:lnTo>
                      <a:pt x="28" y="71"/>
                    </a:lnTo>
                    <a:lnTo>
                      <a:pt x="22" y="68"/>
                    </a:lnTo>
                    <a:lnTo>
                      <a:pt x="14" y="66"/>
                    </a:lnTo>
                    <a:lnTo>
                      <a:pt x="11" y="64"/>
                    </a:lnTo>
                    <a:lnTo>
                      <a:pt x="8" y="63"/>
                    </a:lnTo>
                    <a:lnTo>
                      <a:pt x="5" y="62"/>
                    </a:lnTo>
                    <a:lnTo>
                      <a:pt x="4" y="60"/>
                    </a:lnTo>
                    <a:lnTo>
                      <a:pt x="1" y="59"/>
                    </a:lnTo>
                    <a:lnTo>
                      <a:pt x="0" y="58"/>
                    </a:lnTo>
                    <a:lnTo>
                      <a:pt x="0" y="57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1" y="53"/>
                    </a:lnTo>
                    <a:lnTo>
                      <a:pt x="4" y="53"/>
                    </a:lnTo>
                    <a:lnTo>
                      <a:pt x="6" y="53"/>
                    </a:lnTo>
                    <a:lnTo>
                      <a:pt x="9" y="51"/>
                    </a:lnTo>
                    <a:lnTo>
                      <a:pt x="13" y="51"/>
                    </a:lnTo>
                    <a:lnTo>
                      <a:pt x="17" y="50"/>
                    </a:lnTo>
                    <a:lnTo>
                      <a:pt x="19" y="50"/>
                    </a:lnTo>
                    <a:lnTo>
                      <a:pt x="23" y="49"/>
                    </a:lnTo>
                    <a:lnTo>
                      <a:pt x="27" y="48"/>
                    </a:lnTo>
                    <a:lnTo>
                      <a:pt x="32" y="48"/>
                    </a:lnTo>
                    <a:lnTo>
                      <a:pt x="37" y="46"/>
                    </a:lnTo>
                    <a:lnTo>
                      <a:pt x="44" y="45"/>
                    </a:lnTo>
                    <a:lnTo>
                      <a:pt x="51" y="44"/>
                    </a:lnTo>
                    <a:lnTo>
                      <a:pt x="59" y="42"/>
                    </a:lnTo>
                    <a:lnTo>
                      <a:pt x="68" y="40"/>
                    </a:lnTo>
                    <a:lnTo>
                      <a:pt x="79" y="39"/>
                    </a:lnTo>
                    <a:lnTo>
                      <a:pt x="89" y="36"/>
                    </a:lnTo>
                    <a:lnTo>
                      <a:pt x="100" y="33"/>
                    </a:lnTo>
                    <a:lnTo>
                      <a:pt x="112" y="31"/>
                    </a:lnTo>
                    <a:lnTo>
                      <a:pt x="125" y="28"/>
                    </a:lnTo>
                    <a:lnTo>
                      <a:pt x="139" y="26"/>
                    </a:lnTo>
                    <a:lnTo>
                      <a:pt x="153" y="22"/>
                    </a:lnTo>
                    <a:lnTo>
                      <a:pt x="168" y="19"/>
                    </a:lnTo>
                    <a:lnTo>
                      <a:pt x="182" y="17"/>
                    </a:lnTo>
                    <a:lnTo>
                      <a:pt x="195" y="14"/>
                    </a:lnTo>
                    <a:lnTo>
                      <a:pt x="208" y="13"/>
                    </a:lnTo>
                    <a:lnTo>
                      <a:pt x="219" y="10"/>
                    </a:lnTo>
                    <a:lnTo>
                      <a:pt x="231" y="8"/>
                    </a:lnTo>
                    <a:lnTo>
                      <a:pt x="241" y="6"/>
                    </a:lnTo>
                    <a:lnTo>
                      <a:pt x="250" y="5"/>
                    </a:lnTo>
                    <a:lnTo>
                      <a:pt x="259" y="4"/>
                    </a:lnTo>
                    <a:lnTo>
                      <a:pt x="268" y="3"/>
                    </a:lnTo>
                    <a:lnTo>
                      <a:pt x="276" y="1"/>
                    </a:lnTo>
                    <a:lnTo>
                      <a:pt x="283" y="1"/>
                    </a:lnTo>
                    <a:lnTo>
                      <a:pt x="289" y="0"/>
                    </a:lnTo>
                    <a:lnTo>
                      <a:pt x="294" y="0"/>
                    </a:lnTo>
                    <a:lnTo>
                      <a:pt x="298" y="0"/>
                    </a:lnTo>
                    <a:lnTo>
                      <a:pt x="302" y="0"/>
                    </a:lnTo>
                    <a:lnTo>
                      <a:pt x="308" y="0"/>
                    </a:lnTo>
                    <a:lnTo>
                      <a:pt x="315" y="0"/>
                    </a:lnTo>
                    <a:lnTo>
                      <a:pt x="320" y="0"/>
                    </a:lnTo>
                    <a:lnTo>
                      <a:pt x="325" y="1"/>
                    </a:lnTo>
                    <a:lnTo>
                      <a:pt x="330" y="3"/>
                    </a:lnTo>
                    <a:lnTo>
                      <a:pt x="335" y="4"/>
                    </a:lnTo>
                    <a:lnTo>
                      <a:pt x="343" y="8"/>
                    </a:lnTo>
                    <a:lnTo>
                      <a:pt x="348" y="13"/>
                    </a:lnTo>
                    <a:lnTo>
                      <a:pt x="351" y="14"/>
                    </a:lnTo>
                    <a:lnTo>
                      <a:pt x="352" y="17"/>
                    </a:lnTo>
                    <a:lnTo>
                      <a:pt x="354" y="18"/>
                    </a:lnTo>
                    <a:lnTo>
                      <a:pt x="355" y="21"/>
                    </a:lnTo>
                    <a:lnTo>
                      <a:pt x="356" y="22"/>
                    </a:lnTo>
                    <a:lnTo>
                      <a:pt x="356" y="22"/>
                    </a:lnTo>
                    <a:lnTo>
                      <a:pt x="356" y="2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86"/>
              <p:cNvSpPr/>
              <p:nvPr/>
            </p:nvSpPr>
            <p:spPr bwMode="auto">
              <a:xfrm>
                <a:off x="2555875" y="1157288"/>
                <a:ext cx="247650" cy="249238"/>
              </a:xfrm>
              <a:custGeom>
                <a:avLst/>
                <a:gdLst>
                  <a:gd name="T0" fmla="*/ 137 w 156"/>
                  <a:gd name="T1" fmla="*/ 95 h 157"/>
                  <a:gd name="T2" fmla="*/ 146 w 156"/>
                  <a:gd name="T3" fmla="*/ 108 h 157"/>
                  <a:gd name="T4" fmla="*/ 151 w 156"/>
                  <a:gd name="T5" fmla="*/ 119 h 157"/>
                  <a:gd name="T6" fmla="*/ 156 w 156"/>
                  <a:gd name="T7" fmla="*/ 130 h 157"/>
                  <a:gd name="T8" fmla="*/ 156 w 156"/>
                  <a:gd name="T9" fmla="*/ 139 h 157"/>
                  <a:gd name="T10" fmla="*/ 156 w 156"/>
                  <a:gd name="T11" fmla="*/ 147 h 157"/>
                  <a:gd name="T12" fmla="*/ 155 w 156"/>
                  <a:gd name="T13" fmla="*/ 152 h 157"/>
                  <a:gd name="T14" fmla="*/ 153 w 156"/>
                  <a:gd name="T15" fmla="*/ 156 h 157"/>
                  <a:gd name="T16" fmla="*/ 150 w 156"/>
                  <a:gd name="T17" fmla="*/ 157 h 157"/>
                  <a:gd name="T18" fmla="*/ 144 w 156"/>
                  <a:gd name="T19" fmla="*/ 156 h 157"/>
                  <a:gd name="T20" fmla="*/ 136 w 156"/>
                  <a:gd name="T21" fmla="*/ 151 h 157"/>
                  <a:gd name="T22" fmla="*/ 127 w 156"/>
                  <a:gd name="T23" fmla="*/ 140 h 157"/>
                  <a:gd name="T24" fmla="*/ 115 w 156"/>
                  <a:gd name="T25" fmla="*/ 128 h 157"/>
                  <a:gd name="T26" fmla="*/ 101 w 156"/>
                  <a:gd name="T27" fmla="*/ 111 h 157"/>
                  <a:gd name="T28" fmla="*/ 83 w 156"/>
                  <a:gd name="T29" fmla="*/ 93 h 157"/>
                  <a:gd name="T30" fmla="*/ 61 w 156"/>
                  <a:gd name="T31" fmla="*/ 71 h 157"/>
                  <a:gd name="T32" fmla="*/ 43 w 156"/>
                  <a:gd name="T33" fmla="*/ 53 h 157"/>
                  <a:gd name="T34" fmla="*/ 33 w 156"/>
                  <a:gd name="T35" fmla="*/ 41 h 157"/>
                  <a:gd name="T36" fmla="*/ 22 w 156"/>
                  <a:gd name="T37" fmla="*/ 32 h 157"/>
                  <a:gd name="T38" fmla="*/ 14 w 156"/>
                  <a:gd name="T39" fmla="*/ 23 h 157"/>
                  <a:gd name="T40" fmla="*/ 8 w 156"/>
                  <a:gd name="T41" fmla="*/ 17 h 157"/>
                  <a:gd name="T42" fmla="*/ 4 w 156"/>
                  <a:gd name="T43" fmla="*/ 12 h 157"/>
                  <a:gd name="T44" fmla="*/ 2 w 156"/>
                  <a:gd name="T45" fmla="*/ 8 h 157"/>
                  <a:gd name="T46" fmla="*/ 0 w 156"/>
                  <a:gd name="T47" fmla="*/ 7 h 157"/>
                  <a:gd name="T48" fmla="*/ 2 w 156"/>
                  <a:gd name="T49" fmla="*/ 4 h 157"/>
                  <a:gd name="T50" fmla="*/ 5 w 156"/>
                  <a:gd name="T51" fmla="*/ 0 h 157"/>
                  <a:gd name="T52" fmla="*/ 11 w 156"/>
                  <a:gd name="T53" fmla="*/ 0 h 157"/>
                  <a:gd name="T54" fmla="*/ 20 w 156"/>
                  <a:gd name="T55" fmla="*/ 4 h 157"/>
                  <a:gd name="T56" fmla="*/ 33 w 156"/>
                  <a:gd name="T57" fmla="*/ 12 h 157"/>
                  <a:gd name="T58" fmla="*/ 51 w 156"/>
                  <a:gd name="T59" fmla="*/ 23 h 157"/>
                  <a:gd name="T60" fmla="*/ 74 w 156"/>
                  <a:gd name="T61" fmla="*/ 39 h 157"/>
                  <a:gd name="T62" fmla="*/ 93 w 156"/>
                  <a:gd name="T63" fmla="*/ 53 h 157"/>
                  <a:gd name="T64" fmla="*/ 111 w 156"/>
                  <a:gd name="T65" fmla="*/ 68 h 157"/>
                  <a:gd name="T66" fmla="*/ 126 w 156"/>
                  <a:gd name="T67" fmla="*/ 83 h 157"/>
                  <a:gd name="T68" fmla="*/ 132 w 156"/>
                  <a:gd name="T69" fmla="*/ 8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6" h="157">
                    <a:moveTo>
                      <a:pt x="132" y="89"/>
                    </a:moveTo>
                    <a:lnTo>
                      <a:pt x="137" y="95"/>
                    </a:lnTo>
                    <a:lnTo>
                      <a:pt x="141" y="102"/>
                    </a:lnTo>
                    <a:lnTo>
                      <a:pt x="146" y="108"/>
                    </a:lnTo>
                    <a:lnTo>
                      <a:pt x="149" y="113"/>
                    </a:lnTo>
                    <a:lnTo>
                      <a:pt x="151" y="119"/>
                    </a:lnTo>
                    <a:lnTo>
                      <a:pt x="154" y="125"/>
                    </a:lnTo>
                    <a:lnTo>
                      <a:pt x="156" y="130"/>
                    </a:lnTo>
                    <a:lnTo>
                      <a:pt x="156" y="134"/>
                    </a:lnTo>
                    <a:lnTo>
                      <a:pt x="156" y="139"/>
                    </a:lnTo>
                    <a:lnTo>
                      <a:pt x="156" y="143"/>
                    </a:lnTo>
                    <a:lnTo>
                      <a:pt x="156" y="147"/>
                    </a:lnTo>
                    <a:lnTo>
                      <a:pt x="155" y="149"/>
                    </a:lnTo>
                    <a:lnTo>
                      <a:pt x="155" y="152"/>
                    </a:lnTo>
                    <a:lnTo>
                      <a:pt x="154" y="155"/>
                    </a:lnTo>
                    <a:lnTo>
                      <a:pt x="153" y="156"/>
                    </a:lnTo>
                    <a:lnTo>
                      <a:pt x="151" y="157"/>
                    </a:lnTo>
                    <a:lnTo>
                      <a:pt x="150" y="157"/>
                    </a:lnTo>
                    <a:lnTo>
                      <a:pt x="147" y="157"/>
                    </a:lnTo>
                    <a:lnTo>
                      <a:pt x="144" y="156"/>
                    </a:lnTo>
                    <a:lnTo>
                      <a:pt x="141" y="153"/>
                    </a:lnTo>
                    <a:lnTo>
                      <a:pt x="136" y="151"/>
                    </a:lnTo>
                    <a:lnTo>
                      <a:pt x="132" y="146"/>
                    </a:lnTo>
                    <a:lnTo>
                      <a:pt x="127" y="140"/>
                    </a:lnTo>
                    <a:lnTo>
                      <a:pt x="122" y="134"/>
                    </a:lnTo>
                    <a:lnTo>
                      <a:pt x="115" y="128"/>
                    </a:lnTo>
                    <a:lnTo>
                      <a:pt x="109" y="120"/>
                    </a:lnTo>
                    <a:lnTo>
                      <a:pt x="101" y="111"/>
                    </a:lnTo>
                    <a:lnTo>
                      <a:pt x="92" y="102"/>
                    </a:lnTo>
                    <a:lnTo>
                      <a:pt x="83" y="93"/>
                    </a:lnTo>
                    <a:lnTo>
                      <a:pt x="73" y="83"/>
                    </a:lnTo>
                    <a:lnTo>
                      <a:pt x="61" y="71"/>
                    </a:lnTo>
                    <a:lnTo>
                      <a:pt x="49" y="58"/>
                    </a:lnTo>
                    <a:lnTo>
                      <a:pt x="43" y="53"/>
                    </a:lnTo>
                    <a:lnTo>
                      <a:pt x="38" y="46"/>
                    </a:lnTo>
                    <a:lnTo>
                      <a:pt x="33" y="41"/>
                    </a:lnTo>
                    <a:lnTo>
                      <a:pt x="27" y="36"/>
                    </a:lnTo>
                    <a:lnTo>
                      <a:pt x="22" y="32"/>
                    </a:lnTo>
                    <a:lnTo>
                      <a:pt x="18" y="27"/>
                    </a:lnTo>
                    <a:lnTo>
                      <a:pt x="14" y="23"/>
                    </a:lnTo>
                    <a:lnTo>
                      <a:pt x="12" y="21"/>
                    </a:lnTo>
                    <a:lnTo>
                      <a:pt x="8" y="17"/>
                    </a:lnTo>
                    <a:lnTo>
                      <a:pt x="5" y="14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4" y="3"/>
                    </a:lnTo>
                    <a:lnTo>
                      <a:pt x="20" y="4"/>
                    </a:lnTo>
                    <a:lnTo>
                      <a:pt x="26" y="8"/>
                    </a:lnTo>
                    <a:lnTo>
                      <a:pt x="33" y="12"/>
                    </a:lnTo>
                    <a:lnTo>
                      <a:pt x="42" y="17"/>
                    </a:lnTo>
                    <a:lnTo>
                      <a:pt x="51" y="23"/>
                    </a:lnTo>
                    <a:lnTo>
                      <a:pt x="62" y="31"/>
                    </a:lnTo>
                    <a:lnTo>
                      <a:pt x="74" y="39"/>
                    </a:lnTo>
                    <a:lnTo>
                      <a:pt x="84" y="46"/>
                    </a:lnTo>
                    <a:lnTo>
                      <a:pt x="93" y="53"/>
                    </a:lnTo>
                    <a:lnTo>
                      <a:pt x="102" y="61"/>
                    </a:lnTo>
                    <a:lnTo>
                      <a:pt x="111" y="68"/>
                    </a:lnTo>
                    <a:lnTo>
                      <a:pt x="119" y="75"/>
                    </a:lnTo>
                    <a:lnTo>
                      <a:pt x="126" y="83"/>
                    </a:lnTo>
                    <a:lnTo>
                      <a:pt x="132" y="89"/>
                    </a:lnTo>
                    <a:lnTo>
                      <a:pt x="132" y="89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87"/>
              <p:cNvSpPr/>
              <p:nvPr/>
            </p:nvSpPr>
            <p:spPr bwMode="auto">
              <a:xfrm>
                <a:off x="2560638" y="1092200"/>
                <a:ext cx="234950" cy="358775"/>
              </a:xfrm>
              <a:custGeom>
                <a:avLst/>
                <a:gdLst>
                  <a:gd name="T0" fmla="*/ 0 w 148"/>
                  <a:gd name="T1" fmla="*/ 225 h 226"/>
                  <a:gd name="T2" fmla="*/ 0 w 148"/>
                  <a:gd name="T3" fmla="*/ 223 h 226"/>
                  <a:gd name="T4" fmla="*/ 1 w 148"/>
                  <a:gd name="T5" fmla="*/ 219 h 226"/>
                  <a:gd name="T6" fmla="*/ 4 w 148"/>
                  <a:gd name="T7" fmla="*/ 214 h 226"/>
                  <a:gd name="T8" fmla="*/ 9 w 148"/>
                  <a:gd name="T9" fmla="*/ 207 h 226"/>
                  <a:gd name="T10" fmla="*/ 14 w 148"/>
                  <a:gd name="T11" fmla="*/ 199 h 226"/>
                  <a:gd name="T12" fmla="*/ 21 w 148"/>
                  <a:gd name="T13" fmla="*/ 190 h 226"/>
                  <a:gd name="T14" fmla="*/ 28 w 148"/>
                  <a:gd name="T15" fmla="*/ 179 h 226"/>
                  <a:gd name="T16" fmla="*/ 42 w 148"/>
                  <a:gd name="T17" fmla="*/ 162 h 226"/>
                  <a:gd name="T18" fmla="*/ 59 w 148"/>
                  <a:gd name="T19" fmla="*/ 140 h 226"/>
                  <a:gd name="T20" fmla="*/ 72 w 148"/>
                  <a:gd name="T21" fmla="*/ 121 h 226"/>
                  <a:gd name="T22" fmla="*/ 84 w 148"/>
                  <a:gd name="T23" fmla="*/ 103 h 226"/>
                  <a:gd name="T24" fmla="*/ 93 w 148"/>
                  <a:gd name="T25" fmla="*/ 80 h 226"/>
                  <a:gd name="T26" fmla="*/ 101 w 148"/>
                  <a:gd name="T27" fmla="*/ 59 h 226"/>
                  <a:gd name="T28" fmla="*/ 104 w 148"/>
                  <a:gd name="T29" fmla="*/ 48 h 226"/>
                  <a:gd name="T30" fmla="*/ 106 w 148"/>
                  <a:gd name="T31" fmla="*/ 36 h 226"/>
                  <a:gd name="T32" fmla="*/ 107 w 148"/>
                  <a:gd name="T33" fmla="*/ 27 h 226"/>
                  <a:gd name="T34" fmla="*/ 107 w 148"/>
                  <a:gd name="T35" fmla="*/ 19 h 226"/>
                  <a:gd name="T36" fmla="*/ 106 w 148"/>
                  <a:gd name="T37" fmla="*/ 15 h 226"/>
                  <a:gd name="T38" fmla="*/ 103 w 148"/>
                  <a:gd name="T39" fmla="*/ 13 h 226"/>
                  <a:gd name="T40" fmla="*/ 102 w 148"/>
                  <a:gd name="T41" fmla="*/ 10 h 226"/>
                  <a:gd name="T42" fmla="*/ 101 w 148"/>
                  <a:gd name="T43" fmla="*/ 6 h 226"/>
                  <a:gd name="T44" fmla="*/ 103 w 148"/>
                  <a:gd name="T45" fmla="*/ 1 h 226"/>
                  <a:gd name="T46" fmla="*/ 106 w 148"/>
                  <a:gd name="T47" fmla="*/ 0 h 226"/>
                  <a:gd name="T48" fmla="*/ 112 w 148"/>
                  <a:gd name="T49" fmla="*/ 0 h 226"/>
                  <a:gd name="T50" fmla="*/ 120 w 148"/>
                  <a:gd name="T51" fmla="*/ 1 h 226"/>
                  <a:gd name="T52" fmla="*/ 129 w 148"/>
                  <a:gd name="T53" fmla="*/ 6 h 226"/>
                  <a:gd name="T54" fmla="*/ 137 w 148"/>
                  <a:gd name="T55" fmla="*/ 12 h 226"/>
                  <a:gd name="T56" fmla="*/ 143 w 148"/>
                  <a:gd name="T57" fmla="*/ 17 h 226"/>
                  <a:gd name="T58" fmla="*/ 147 w 148"/>
                  <a:gd name="T59" fmla="*/ 21 h 226"/>
                  <a:gd name="T60" fmla="*/ 148 w 148"/>
                  <a:gd name="T61" fmla="*/ 26 h 226"/>
                  <a:gd name="T62" fmla="*/ 148 w 148"/>
                  <a:gd name="T63" fmla="*/ 30 h 226"/>
                  <a:gd name="T64" fmla="*/ 147 w 148"/>
                  <a:gd name="T65" fmla="*/ 35 h 226"/>
                  <a:gd name="T66" fmla="*/ 144 w 148"/>
                  <a:gd name="T67" fmla="*/ 42 h 226"/>
                  <a:gd name="T68" fmla="*/ 141 w 148"/>
                  <a:gd name="T69" fmla="*/ 50 h 226"/>
                  <a:gd name="T70" fmla="*/ 137 w 148"/>
                  <a:gd name="T71" fmla="*/ 60 h 226"/>
                  <a:gd name="T72" fmla="*/ 132 w 148"/>
                  <a:gd name="T73" fmla="*/ 71 h 226"/>
                  <a:gd name="T74" fmla="*/ 125 w 148"/>
                  <a:gd name="T75" fmla="*/ 84 h 226"/>
                  <a:gd name="T76" fmla="*/ 111 w 148"/>
                  <a:gd name="T77" fmla="*/ 112 h 226"/>
                  <a:gd name="T78" fmla="*/ 94 w 148"/>
                  <a:gd name="T79" fmla="*/ 139 h 226"/>
                  <a:gd name="T80" fmla="*/ 76 w 148"/>
                  <a:gd name="T81" fmla="*/ 163 h 226"/>
                  <a:gd name="T82" fmla="*/ 57 w 148"/>
                  <a:gd name="T83" fmla="*/ 184 h 226"/>
                  <a:gd name="T84" fmla="*/ 41 w 148"/>
                  <a:gd name="T85" fmla="*/ 198 h 226"/>
                  <a:gd name="T86" fmla="*/ 32 w 148"/>
                  <a:gd name="T87" fmla="*/ 206 h 226"/>
                  <a:gd name="T88" fmla="*/ 23 w 148"/>
                  <a:gd name="T89" fmla="*/ 212 h 226"/>
                  <a:gd name="T90" fmla="*/ 17 w 148"/>
                  <a:gd name="T91" fmla="*/ 217 h 226"/>
                  <a:gd name="T92" fmla="*/ 11 w 148"/>
                  <a:gd name="T93" fmla="*/ 223 h 226"/>
                  <a:gd name="T94" fmla="*/ 5 w 148"/>
                  <a:gd name="T95" fmla="*/ 225 h 226"/>
                  <a:gd name="T96" fmla="*/ 0 w 148"/>
                  <a:gd name="T97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226">
                    <a:moveTo>
                      <a:pt x="0" y="226"/>
                    </a:moveTo>
                    <a:lnTo>
                      <a:pt x="0" y="225"/>
                    </a:lnTo>
                    <a:lnTo>
                      <a:pt x="0" y="224"/>
                    </a:lnTo>
                    <a:lnTo>
                      <a:pt x="0" y="223"/>
                    </a:lnTo>
                    <a:lnTo>
                      <a:pt x="1" y="221"/>
                    </a:lnTo>
                    <a:lnTo>
                      <a:pt x="1" y="219"/>
                    </a:lnTo>
                    <a:lnTo>
                      <a:pt x="2" y="216"/>
                    </a:lnTo>
                    <a:lnTo>
                      <a:pt x="4" y="214"/>
                    </a:lnTo>
                    <a:lnTo>
                      <a:pt x="6" y="211"/>
                    </a:lnTo>
                    <a:lnTo>
                      <a:pt x="9" y="207"/>
                    </a:lnTo>
                    <a:lnTo>
                      <a:pt x="11" y="203"/>
                    </a:lnTo>
                    <a:lnTo>
                      <a:pt x="14" y="199"/>
                    </a:lnTo>
                    <a:lnTo>
                      <a:pt x="17" y="194"/>
                    </a:lnTo>
                    <a:lnTo>
                      <a:pt x="21" y="190"/>
                    </a:lnTo>
                    <a:lnTo>
                      <a:pt x="24" y="184"/>
                    </a:lnTo>
                    <a:lnTo>
                      <a:pt x="28" y="179"/>
                    </a:lnTo>
                    <a:lnTo>
                      <a:pt x="33" y="172"/>
                    </a:lnTo>
                    <a:lnTo>
                      <a:pt x="42" y="162"/>
                    </a:lnTo>
                    <a:lnTo>
                      <a:pt x="52" y="151"/>
                    </a:lnTo>
                    <a:lnTo>
                      <a:pt x="59" y="140"/>
                    </a:lnTo>
                    <a:lnTo>
                      <a:pt x="66" y="131"/>
                    </a:lnTo>
                    <a:lnTo>
                      <a:pt x="72" y="121"/>
                    </a:lnTo>
                    <a:lnTo>
                      <a:pt x="79" y="112"/>
                    </a:lnTo>
                    <a:lnTo>
                      <a:pt x="84" y="103"/>
                    </a:lnTo>
                    <a:lnTo>
                      <a:pt x="88" y="94"/>
                    </a:lnTo>
                    <a:lnTo>
                      <a:pt x="93" y="80"/>
                    </a:lnTo>
                    <a:lnTo>
                      <a:pt x="98" y="66"/>
                    </a:lnTo>
                    <a:lnTo>
                      <a:pt x="101" y="59"/>
                    </a:lnTo>
                    <a:lnTo>
                      <a:pt x="103" y="53"/>
                    </a:lnTo>
                    <a:lnTo>
                      <a:pt x="104" y="48"/>
                    </a:lnTo>
                    <a:lnTo>
                      <a:pt x="106" y="41"/>
                    </a:lnTo>
                    <a:lnTo>
                      <a:pt x="106" y="36"/>
                    </a:lnTo>
                    <a:lnTo>
                      <a:pt x="107" y="31"/>
                    </a:lnTo>
                    <a:lnTo>
                      <a:pt x="107" y="27"/>
                    </a:lnTo>
                    <a:lnTo>
                      <a:pt x="107" y="23"/>
                    </a:lnTo>
                    <a:lnTo>
                      <a:pt x="107" y="19"/>
                    </a:lnTo>
                    <a:lnTo>
                      <a:pt x="107" y="17"/>
                    </a:lnTo>
                    <a:lnTo>
                      <a:pt x="106" y="15"/>
                    </a:lnTo>
                    <a:lnTo>
                      <a:pt x="106" y="13"/>
                    </a:lnTo>
                    <a:lnTo>
                      <a:pt x="103" y="13"/>
                    </a:lnTo>
                    <a:lnTo>
                      <a:pt x="102" y="12"/>
                    </a:lnTo>
                    <a:lnTo>
                      <a:pt x="102" y="10"/>
                    </a:lnTo>
                    <a:lnTo>
                      <a:pt x="101" y="8"/>
                    </a:lnTo>
                    <a:lnTo>
                      <a:pt x="101" y="6"/>
                    </a:lnTo>
                    <a:lnTo>
                      <a:pt x="102" y="5"/>
                    </a:lnTo>
                    <a:lnTo>
                      <a:pt x="103" y="1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08" y="0"/>
                    </a:lnTo>
                    <a:lnTo>
                      <a:pt x="112" y="0"/>
                    </a:lnTo>
                    <a:lnTo>
                      <a:pt x="115" y="0"/>
                    </a:lnTo>
                    <a:lnTo>
                      <a:pt x="120" y="1"/>
                    </a:lnTo>
                    <a:lnTo>
                      <a:pt x="124" y="4"/>
                    </a:lnTo>
                    <a:lnTo>
                      <a:pt x="129" y="6"/>
                    </a:lnTo>
                    <a:lnTo>
                      <a:pt x="133" y="9"/>
                    </a:lnTo>
                    <a:lnTo>
                      <a:pt x="137" y="12"/>
                    </a:lnTo>
                    <a:lnTo>
                      <a:pt x="141" y="14"/>
                    </a:lnTo>
                    <a:lnTo>
                      <a:pt x="143" y="17"/>
                    </a:lnTo>
                    <a:lnTo>
                      <a:pt x="146" y="18"/>
                    </a:lnTo>
                    <a:lnTo>
                      <a:pt x="147" y="21"/>
                    </a:lnTo>
                    <a:lnTo>
                      <a:pt x="148" y="23"/>
                    </a:lnTo>
                    <a:lnTo>
                      <a:pt x="148" y="26"/>
                    </a:lnTo>
                    <a:lnTo>
                      <a:pt x="148" y="28"/>
                    </a:lnTo>
                    <a:lnTo>
                      <a:pt x="148" y="30"/>
                    </a:lnTo>
                    <a:lnTo>
                      <a:pt x="148" y="32"/>
                    </a:lnTo>
                    <a:lnTo>
                      <a:pt x="147" y="35"/>
                    </a:lnTo>
                    <a:lnTo>
                      <a:pt x="146" y="39"/>
                    </a:lnTo>
                    <a:lnTo>
                      <a:pt x="144" y="42"/>
                    </a:lnTo>
                    <a:lnTo>
                      <a:pt x="143" y="46"/>
                    </a:lnTo>
                    <a:lnTo>
                      <a:pt x="141" y="50"/>
                    </a:lnTo>
                    <a:lnTo>
                      <a:pt x="139" y="55"/>
                    </a:lnTo>
                    <a:lnTo>
                      <a:pt x="137" y="60"/>
                    </a:lnTo>
                    <a:lnTo>
                      <a:pt x="134" y="66"/>
                    </a:lnTo>
                    <a:lnTo>
                      <a:pt x="132" y="71"/>
                    </a:lnTo>
                    <a:lnTo>
                      <a:pt x="129" y="77"/>
                    </a:lnTo>
                    <a:lnTo>
                      <a:pt x="125" y="84"/>
                    </a:lnTo>
                    <a:lnTo>
                      <a:pt x="119" y="97"/>
                    </a:lnTo>
                    <a:lnTo>
                      <a:pt x="111" y="112"/>
                    </a:lnTo>
                    <a:lnTo>
                      <a:pt x="102" y="126"/>
                    </a:lnTo>
                    <a:lnTo>
                      <a:pt x="94" y="139"/>
                    </a:lnTo>
                    <a:lnTo>
                      <a:pt x="85" y="152"/>
                    </a:lnTo>
                    <a:lnTo>
                      <a:pt x="76" y="163"/>
                    </a:lnTo>
                    <a:lnTo>
                      <a:pt x="67" y="174"/>
                    </a:lnTo>
                    <a:lnTo>
                      <a:pt x="57" y="184"/>
                    </a:lnTo>
                    <a:lnTo>
                      <a:pt x="46" y="193"/>
                    </a:lnTo>
                    <a:lnTo>
                      <a:pt x="41" y="198"/>
                    </a:lnTo>
                    <a:lnTo>
                      <a:pt x="36" y="202"/>
                    </a:lnTo>
                    <a:lnTo>
                      <a:pt x="32" y="206"/>
                    </a:lnTo>
                    <a:lnTo>
                      <a:pt x="28" y="210"/>
                    </a:lnTo>
                    <a:lnTo>
                      <a:pt x="23" y="212"/>
                    </a:lnTo>
                    <a:lnTo>
                      <a:pt x="21" y="215"/>
                    </a:lnTo>
                    <a:lnTo>
                      <a:pt x="17" y="217"/>
                    </a:lnTo>
                    <a:lnTo>
                      <a:pt x="14" y="220"/>
                    </a:lnTo>
                    <a:lnTo>
                      <a:pt x="11" y="223"/>
                    </a:lnTo>
                    <a:lnTo>
                      <a:pt x="9" y="224"/>
                    </a:lnTo>
                    <a:lnTo>
                      <a:pt x="5" y="225"/>
                    </a:lnTo>
                    <a:lnTo>
                      <a:pt x="1" y="226"/>
                    </a:lnTo>
                    <a:lnTo>
                      <a:pt x="0" y="226"/>
                    </a:lnTo>
                    <a:lnTo>
                      <a:pt x="0" y="22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88"/>
              <p:cNvSpPr/>
              <p:nvPr/>
            </p:nvSpPr>
            <p:spPr bwMode="auto">
              <a:xfrm>
                <a:off x="2849563" y="1169988"/>
                <a:ext cx="79375" cy="436563"/>
              </a:xfrm>
              <a:custGeom>
                <a:avLst/>
                <a:gdLst>
                  <a:gd name="T0" fmla="*/ 1 w 50"/>
                  <a:gd name="T1" fmla="*/ 13 h 275"/>
                  <a:gd name="T2" fmla="*/ 0 w 50"/>
                  <a:gd name="T3" fmla="*/ 9 h 275"/>
                  <a:gd name="T4" fmla="*/ 0 w 50"/>
                  <a:gd name="T5" fmla="*/ 6 h 275"/>
                  <a:gd name="T6" fmla="*/ 1 w 50"/>
                  <a:gd name="T7" fmla="*/ 4 h 275"/>
                  <a:gd name="T8" fmla="*/ 2 w 50"/>
                  <a:gd name="T9" fmla="*/ 1 h 275"/>
                  <a:gd name="T10" fmla="*/ 6 w 50"/>
                  <a:gd name="T11" fmla="*/ 0 h 275"/>
                  <a:gd name="T12" fmla="*/ 10 w 50"/>
                  <a:gd name="T13" fmla="*/ 0 h 275"/>
                  <a:gd name="T14" fmla="*/ 17 w 50"/>
                  <a:gd name="T15" fmla="*/ 1 h 275"/>
                  <a:gd name="T16" fmla="*/ 23 w 50"/>
                  <a:gd name="T17" fmla="*/ 4 h 275"/>
                  <a:gd name="T18" fmla="*/ 30 w 50"/>
                  <a:gd name="T19" fmla="*/ 8 h 275"/>
                  <a:gd name="T20" fmla="*/ 39 w 50"/>
                  <a:gd name="T21" fmla="*/ 13 h 275"/>
                  <a:gd name="T22" fmla="*/ 45 w 50"/>
                  <a:gd name="T23" fmla="*/ 20 h 275"/>
                  <a:gd name="T24" fmla="*/ 49 w 50"/>
                  <a:gd name="T25" fmla="*/ 29 h 275"/>
                  <a:gd name="T26" fmla="*/ 50 w 50"/>
                  <a:gd name="T27" fmla="*/ 38 h 275"/>
                  <a:gd name="T28" fmla="*/ 49 w 50"/>
                  <a:gd name="T29" fmla="*/ 48 h 275"/>
                  <a:gd name="T30" fmla="*/ 48 w 50"/>
                  <a:gd name="T31" fmla="*/ 54 h 275"/>
                  <a:gd name="T32" fmla="*/ 46 w 50"/>
                  <a:gd name="T33" fmla="*/ 62 h 275"/>
                  <a:gd name="T34" fmla="*/ 45 w 50"/>
                  <a:gd name="T35" fmla="*/ 71 h 275"/>
                  <a:gd name="T36" fmla="*/ 44 w 50"/>
                  <a:gd name="T37" fmla="*/ 81 h 275"/>
                  <a:gd name="T38" fmla="*/ 42 w 50"/>
                  <a:gd name="T39" fmla="*/ 94 h 275"/>
                  <a:gd name="T40" fmla="*/ 42 w 50"/>
                  <a:gd name="T41" fmla="*/ 108 h 275"/>
                  <a:gd name="T42" fmla="*/ 41 w 50"/>
                  <a:gd name="T43" fmla="*/ 125 h 275"/>
                  <a:gd name="T44" fmla="*/ 41 w 50"/>
                  <a:gd name="T45" fmla="*/ 141 h 275"/>
                  <a:gd name="T46" fmla="*/ 41 w 50"/>
                  <a:gd name="T47" fmla="*/ 175 h 275"/>
                  <a:gd name="T48" fmla="*/ 40 w 50"/>
                  <a:gd name="T49" fmla="*/ 197 h 275"/>
                  <a:gd name="T50" fmla="*/ 40 w 50"/>
                  <a:gd name="T51" fmla="*/ 210 h 275"/>
                  <a:gd name="T52" fmla="*/ 39 w 50"/>
                  <a:gd name="T53" fmla="*/ 222 h 275"/>
                  <a:gd name="T54" fmla="*/ 37 w 50"/>
                  <a:gd name="T55" fmla="*/ 233 h 275"/>
                  <a:gd name="T56" fmla="*/ 37 w 50"/>
                  <a:gd name="T57" fmla="*/ 242 h 275"/>
                  <a:gd name="T58" fmla="*/ 35 w 50"/>
                  <a:gd name="T59" fmla="*/ 252 h 275"/>
                  <a:gd name="T60" fmla="*/ 31 w 50"/>
                  <a:gd name="T61" fmla="*/ 264 h 275"/>
                  <a:gd name="T62" fmla="*/ 30 w 50"/>
                  <a:gd name="T63" fmla="*/ 271 h 275"/>
                  <a:gd name="T64" fmla="*/ 27 w 50"/>
                  <a:gd name="T65" fmla="*/ 275 h 275"/>
                  <a:gd name="T66" fmla="*/ 24 w 50"/>
                  <a:gd name="T67" fmla="*/ 275 h 275"/>
                  <a:gd name="T68" fmla="*/ 22 w 50"/>
                  <a:gd name="T69" fmla="*/ 273 h 275"/>
                  <a:gd name="T70" fmla="*/ 19 w 50"/>
                  <a:gd name="T71" fmla="*/ 268 h 275"/>
                  <a:gd name="T72" fmla="*/ 17 w 50"/>
                  <a:gd name="T73" fmla="*/ 260 h 275"/>
                  <a:gd name="T74" fmla="*/ 14 w 50"/>
                  <a:gd name="T75" fmla="*/ 251 h 275"/>
                  <a:gd name="T76" fmla="*/ 12 w 50"/>
                  <a:gd name="T77" fmla="*/ 239 h 275"/>
                  <a:gd name="T78" fmla="*/ 9 w 50"/>
                  <a:gd name="T79" fmla="*/ 226 h 275"/>
                  <a:gd name="T80" fmla="*/ 8 w 50"/>
                  <a:gd name="T81" fmla="*/ 211 h 275"/>
                  <a:gd name="T82" fmla="*/ 8 w 50"/>
                  <a:gd name="T83" fmla="*/ 194 h 275"/>
                  <a:gd name="T84" fmla="*/ 8 w 50"/>
                  <a:gd name="T85" fmla="*/ 180 h 275"/>
                  <a:gd name="T86" fmla="*/ 9 w 50"/>
                  <a:gd name="T87" fmla="*/ 167 h 275"/>
                  <a:gd name="T88" fmla="*/ 10 w 50"/>
                  <a:gd name="T89" fmla="*/ 157 h 275"/>
                  <a:gd name="T90" fmla="*/ 12 w 50"/>
                  <a:gd name="T91" fmla="*/ 147 h 275"/>
                  <a:gd name="T92" fmla="*/ 13 w 50"/>
                  <a:gd name="T93" fmla="*/ 132 h 275"/>
                  <a:gd name="T94" fmla="*/ 13 w 50"/>
                  <a:gd name="T95" fmla="*/ 113 h 275"/>
                  <a:gd name="T96" fmla="*/ 13 w 50"/>
                  <a:gd name="T97" fmla="*/ 90 h 275"/>
                  <a:gd name="T98" fmla="*/ 13 w 50"/>
                  <a:gd name="T99" fmla="*/ 69 h 275"/>
                  <a:gd name="T100" fmla="*/ 12 w 50"/>
                  <a:gd name="T101" fmla="*/ 57 h 275"/>
                  <a:gd name="T102" fmla="*/ 10 w 50"/>
                  <a:gd name="T103" fmla="*/ 45 h 275"/>
                  <a:gd name="T104" fmla="*/ 10 w 50"/>
                  <a:gd name="T105" fmla="*/ 36 h 275"/>
                  <a:gd name="T106" fmla="*/ 9 w 50"/>
                  <a:gd name="T107" fmla="*/ 28 h 275"/>
                  <a:gd name="T108" fmla="*/ 8 w 50"/>
                  <a:gd name="T109" fmla="*/ 23 h 275"/>
                  <a:gd name="T110" fmla="*/ 5 w 50"/>
                  <a:gd name="T111" fmla="*/ 18 h 275"/>
                  <a:gd name="T112" fmla="*/ 4 w 50"/>
                  <a:gd name="T113" fmla="*/ 15 h 275"/>
                  <a:gd name="T114" fmla="*/ 2 w 50"/>
                  <a:gd name="T115" fmla="*/ 1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" h="275">
                    <a:moveTo>
                      <a:pt x="2" y="15"/>
                    </a:moveTo>
                    <a:lnTo>
                      <a:pt x="1" y="13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7" y="1"/>
                    </a:lnTo>
                    <a:lnTo>
                      <a:pt x="19" y="2"/>
                    </a:lnTo>
                    <a:lnTo>
                      <a:pt x="23" y="4"/>
                    </a:lnTo>
                    <a:lnTo>
                      <a:pt x="27" y="5"/>
                    </a:lnTo>
                    <a:lnTo>
                      <a:pt x="30" y="8"/>
                    </a:lnTo>
                    <a:lnTo>
                      <a:pt x="35" y="10"/>
                    </a:lnTo>
                    <a:lnTo>
                      <a:pt x="39" y="13"/>
                    </a:lnTo>
                    <a:lnTo>
                      <a:pt x="42" y="17"/>
                    </a:lnTo>
                    <a:lnTo>
                      <a:pt x="45" y="20"/>
                    </a:lnTo>
                    <a:lnTo>
                      <a:pt x="48" y="24"/>
                    </a:lnTo>
                    <a:lnTo>
                      <a:pt x="49" y="29"/>
                    </a:lnTo>
                    <a:lnTo>
                      <a:pt x="50" y="33"/>
                    </a:lnTo>
                    <a:lnTo>
                      <a:pt x="50" y="38"/>
                    </a:lnTo>
                    <a:lnTo>
                      <a:pt x="50" y="44"/>
                    </a:lnTo>
                    <a:lnTo>
                      <a:pt x="49" y="48"/>
                    </a:lnTo>
                    <a:lnTo>
                      <a:pt x="48" y="50"/>
                    </a:lnTo>
                    <a:lnTo>
                      <a:pt x="48" y="54"/>
                    </a:lnTo>
                    <a:lnTo>
                      <a:pt x="46" y="58"/>
                    </a:lnTo>
                    <a:lnTo>
                      <a:pt x="46" y="62"/>
                    </a:lnTo>
                    <a:lnTo>
                      <a:pt x="45" y="66"/>
                    </a:lnTo>
                    <a:lnTo>
                      <a:pt x="45" y="71"/>
                    </a:lnTo>
                    <a:lnTo>
                      <a:pt x="44" y="76"/>
                    </a:lnTo>
                    <a:lnTo>
                      <a:pt x="44" y="81"/>
                    </a:lnTo>
                    <a:lnTo>
                      <a:pt x="42" y="87"/>
                    </a:lnTo>
                    <a:lnTo>
                      <a:pt x="42" y="94"/>
                    </a:lnTo>
                    <a:lnTo>
                      <a:pt x="42" y="102"/>
                    </a:lnTo>
                    <a:lnTo>
                      <a:pt x="42" y="108"/>
                    </a:lnTo>
                    <a:lnTo>
                      <a:pt x="41" y="116"/>
                    </a:lnTo>
                    <a:lnTo>
                      <a:pt x="41" y="125"/>
                    </a:lnTo>
                    <a:lnTo>
                      <a:pt x="41" y="132"/>
                    </a:lnTo>
                    <a:lnTo>
                      <a:pt x="41" y="141"/>
                    </a:lnTo>
                    <a:lnTo>
                      <a:pt x="41" y="159"/>
                    </a:lnTo>
                    <a:lnTo>
                      <a:pt x="41" y="175"/>
                    </a:lnTo>
                    <a:lnTo>
                      <a:pt x="40" y="190"/>
                    </a:lnTo>
                    <a:lnTo>
                      <a:pt x="40" y="197"/>
                    </a:lnTo>
                    <a:lnTo>
                      <a:pt x="40" y="204"/>
                    </a:lnTo>
                    <a:lnTo>
                      <a:pt x="40" y="210"/>
                    </a:lnTo>
                    <a:lnTo>
                      <a:pt x="39" y="216"/>
                    </a:lnTo>
                    <a:lnTo>
                      <a:pt x="39" y="222"/>
                    </a:lnTo>
                    <a:lnTo>
                      <a:pt x="39" y="228"/>
                    </a:lnTo>
                    <a:lnTo>
                      <a:pt x="37" y="233"/>
                    </a:lnTo>
                    <a:lnTo>
                      <a:pt x="37" y="237"/>
                    </a:lnTo>
                    <a:lnTo>
                      <a:pt x="37" y="242"/>
                    </a:lnTo>
                    <a:lnTo>
                      <a:pt x="36" y="246"/>
                    </a:lnTo>
                    <a:lnTo>
                      <a:pt x="35" y="252"/>
                    </a:lnTo>
                    <a:lnTo>
                      <a:pt x="33" y="259"/>
                    </a:lnTo>
                    <a:lnTo>
                      <a:pt x="31" y="264"/>
                    </a:lnTo>
                    <a:lnTo>
                      <a:pt x="30" y="268"/>
                    </a:lnTo>
                    <a:lnTo>
                      <a:pt x="30" y="271"/>
                    </a:lnTo>
                    <a:lnTo>
                      <a:pt x="28" y="274"/>
                    </a:lnTo>
                    <a:lnTo>
                      <a:pt x="27" y="275"/>
                    </a:lnTo>
                    <a:lnTo>
                      <a:pt x="26" y="275"/>
                    </a:lnTo>
                    <a:lnTo>
                      <a:pt x="24" y="275"/>
                    </a:lnTo>
                    <a:lnTo>
                      <a:pt x="23" y="274"/>
                    </a:lnTo>
                    <a:lnTo>
                      <a:pt x="22" y="273"/>
                    </a:lnTo>
                    <a:lnTo>
                      <a:pt x="21" y="270"/>
                    </a:lnTo>
                    <a:lnTo>
                      <a:pt x="19" y="268"/>
                    </a:lnTo>
                    <a:lnTo>
                      <a:pt x="18" y="264"/>
                    </a:lnTo>
                    <a:lnTo>
                      <a:pt x="17" y="260"/>
                    </a:lnTo>
                    <a:lnTo>
                      <a:pt x="15" y="256"/>
                    </a:lnTo>
                    <a:lnTo>
                      <a:pt x="14" y="251"/>
                    </a:lnTo>
                    <a:lnTo>
                      <a:pt x="13" y="244"/>
                    </a:lnTo>
                    <a:lnTo>
                      <a:pt x="12" y="239"/>
                    </a:lnTo>
                    <a:lnTo>
                      <a:pt x="10" y="233"/>
                    </a:lnTo>
                    <a:lnTo>
                      <a:pt x="9" y="226"/>
                    </a:lnTo>
                    <a:lnTo>
                      <a:pt x="9" y="219"/>
                    </a:lnTo>
                    <a:lnTo>
                      <a:pt x="8" y="211"/>
                    </a:lnTo>
                    <a:lnTo>
                      <a:pt x="8" y="202"/>
                    </a:lnTo>
                    <a:lnTo>
                      <a:pt x="8" y="194"/>
                    </a:lnTo>
                    <a:lnTo>
                      <a:pt x="8" y="186"/>
                    </a:lnTo>
                    <a:lnTo>
                      <a:pt x="8" y="180"/>
                    </a:lnTo>
                    <a:lnTo>
                      <a:pt x="9" y="174"/>
                    </a:lnTo>
                    <a:lnTo>
                      <a:pt x="9" y="167"/>
                    </a:lnTo>
                    <a:lnTo>
                      <a:pt x="9" y="162"/>
                    </a:lnTo>
                    <a:lnTo>
                      <a:pt x="10" y="157"/>
                    </a:lnTo>
                    <a:lnTo>
                      <a:pt x="10" y="152"/>
                    </a:lnTo>
                    <a:lnTo>
                      <a:pt x="12" y="147"/>
                    </a:lnTo>
                    <a:lnTo>
                      <a:pt x="12" y="140"/>
                    </a:lnTo>
                    <a:lnTo>
                      <a:pt x="13" y="132"/>
                    </a:lnTo>
                    <a:lnTo>
                      <a:pt x="13" y="123"/>
                    </a:lnTo>
                    <a:lnTo>
                      <a:pt x="13" y="113"/>
                    </a:lnTo>
                    <a:lnTo>
                      <a:pt x="13" y="102"/>
                    </a:lnTo>
                    <a:lnTo>
                      <a:pt x="13" y="90"/>
                    </a:lnTo>
                    <a:lnTo>
                      <a:pt x="13" y="76"/>
                    </a:lnTo>
                    <a:lnTo>
                      <a:pt x="13" y="69"/>
                    </a:lnTo>
                    <a:lnTo>
                      <a:pt x="13" y="63"/>
                    </a:lnTo>
                    <a:lnTo>
                      <a:pt x="12" y="57"/>
                    </a:lnTo>
                    <a:lnTo>
                      <a:pt x="12" y="50"/>
                    </a:lnTo>
                    <a:lnTo>
                      <a:pt x="10" y="45"/>
                    </a:lnTo>
                    <a:lnTo>
                      <a:pt x="10" y="41"/>
                    </a:lnTo>
                    <a:lnTo>
                      <a:pt x="10" y="36"/>
                    </a:lnTo>
                    <a:lnTo>
                      <a:pt x="9" y="32"/>
                    </a:lnTo>
                    <a:lnTo>
                      <a:pt x="9" y="28"/>
                    </a:lnTo>
                    <a:lnTo>
                      <a:pt x="8" y="26"/>
                    </a:lnTo>
                    <a:lnTo>
                      <a:pt x="8" y="23"/>
                    </a:lnTo>
                    <a:lnTo>
                      <a:pt x="6" y="20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2" y="1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89"/>
              <p:cNvSpPr/>
              <p:nvPr/>
            </p:nvSpPr>
            <p:spPr bwMode="auto">
              <a:xfrm>
                <a:off x="2454275" y="1227138"/>
                <a:ext cx="431800" cy="349250"/>
              </a:xfrm>
              <a:custGeom>
                <a:avLst/>
                <a:gdLst>
                  <a:gd name="T0" fmla="*/ 33 w 272"/>
                  <a:gd name="T1" fmla="*/ 216 h 220"/>
                  <a:gd name="T2" fmla="*/ 29 w 272"/>
                  <a:gd name="T3" fmla="*/ 220 h 220"/>
                  <a:gd name="T4" fmla="*/ 26 w 272"/>
                  <a:gd name="T5" fmla="*/ 220 h 220"/>
                  <a:gd name="T6" fmla="*/ 18 w 272"/>
                  <a:gd name="T7" fmla="*/ 217 h 220"/>
                  <a:gd name="T8" fmla="*/ 13 w 272"/>
                  <a:gd name="T9" fmla="*/ 212 h 220"/>
                  <a:gd name="T10" fmla="*/ 6 w 272"/>
                  <a:gd name="T11" fmla="*/ 206 h 220"/>
                  <a:gd name="T12" fmla="*/ 1 w 272"/>
                  <a:gd name="T13" fmla="*/ 199 h 220"/>
                  <a:gd name="T14" fmla="*/ 0 w 272"/>
                  <a:gd name="T15" fmla="*/ 192 h 220"/>
                  <a:gd name="T16" fmla="*/ 0 w 272"/>
                  <a:gd name="T17" fmla="*/ 185 h 220"/>
                  <a:gd name="T18" fmla="*/ 5 w 272"/>
                  <a:gd name="T19" fmla="*/ 175 h 220"/>
                  <a:gd name="T20" fmla="*/ 10 w 272"/>
                  <a:gd name="T21" fmla="*/ 167 h 220"/>
                  <a:gd name="T22" fmla="*/ 14 w 272"/>
                  <a:gd name="T23" fmla="*/ 158 h 220"/>
                  <a:gd name="T24" fmla="*/ 17 w 272"/>
                  <a:gd name="T25" fmla="*/ 145 h 220"/>
                  <a:gd name="T26" fmla="*/ 18 w 272"/>
                  <a:gd name="T27" fmla="*/ 127 h 220"/>
                  <a:gd name="T28" fmla="*/ 18 w 272"/>
                  <a:gd name="T29" fmla="*/ 107 h 220"/>
                  <a:gd name="T30" fmla="*/ 18 w 272"/>
                  <a:gd name="T31" fmla="*/ 82 h 220"/>
                  <a:gd name="T32" fmla="*/ 18 w 272"/>
                  <a:gd name="T33" fmla="*/ 62 h 220"/>
                  <a:gd name="T34" fmla="*/ 17 w 272"/>
                  <a:gd name="T35" fmla="*/ 45 h 220"/>
                  <a:gd name="T36" fmla="*/ 15 w 272"/>
                  <a:gd name="T37" fmla="*/ 31 h 220"/>
                  <a:gd name="T38" fmla="*/ 13 w 272"/>
                  <a:gd name="T39" fmla="*/ 22 h 220"/>
                  <a:gd name="T40" fmla="*/ 10 w 272"/>
                  <a:gd name="T41" fmla="*/ 17 h 220"/>
                  <a:gd name="T42" fmla="*/ 4 w 272"/>
                  <a:gd name="T43" fmla="*/ 13 h 220"/>
                  <a:gd name="T44" fmla="*/ 2 w 272"/>
                  <a:gd name="T45" fmla="*/ 8 h 220"/>
                  <a:gd name="T46" fmla="*/ 4 w 272"/>
                  <a:gd name="T47" fmla="*/ 2 h 220"/>
                  <a:gd name="T48" fmla="*/ 9 w 272"/>
                  <a:gd name="T49" fmla="*/ 0 h 220"/>
                  <a:gd name="T50" fmla="*/ 19 w 272"/>
                  <a:gd name="T51" fmla="*/ 1 h 220"/>
                  <a:gd name="T52" fmla="*/ 32 w 272"/>
                  <a:gd name="T53" fmla="*/ 5 h 220"/>
                  <a:gd name="T54" fmla="*/ 42 w 272"/>
                  <a:gd name="T55" fmla="*/ 12 h 220"/>
                  <a:gd name="T56" fmla="*/ 50 w 272"/>
                  <a:gd name="T57" fmla="*/ 19 h 220"/>
                  <a:gd name="T58" fmla="*/ 51 w 272"/>
                  <a:gd name="T59" fmla="*/ 31 h 220"/>
                  <a:gd name="T60" fmla="*/ 53 w 272"/>
                  <a:gd name="T61" fmla="*/ 42 h 220"/>
                  <a:gd name="T62" fmla="*/ 53 w 272"/>
                  <a:gd name="T63" fmla="*/ 55 h 220"/>
                  <a:gd name="T64" fmla="*/ 51 w 272"/>
                  <a:gd name="T65" fmla="*/ 73 h 220"/>
                  <a:gd name="T66" fmla="*/ 49 w 272"/>
                  <a:gd name="T67" fmla="*/ 105 h 220"/>
                  <a:gd name="T68" fmla="*/ 48 w 272"/>
                  <a:gd name="T69" fmla="*/ 130 h 220"/>
                  <a:gd name="T70" fmla="*/ 46 w 272"/>
                  <a:gd name="T71" fmla="*/ 145 h 220"/>
                  <a:gd name="T72" fmla="*/ 46 w 272"/>
                  <a:gd name="T73" fmla="*/ 157 h 220"/>
                  <a:gd name="T74" fmla="*/ 49 w 272"/>
                  <a:gd name="T75" fmla="*/ 165 h 220"/>
                  <a:gd name="T76" fmla="*/ 51 w 272"/>
                  <a:gd name="T77" fmla="*/ 167 h 220"/>
                  <a:gd name="T78" fmla="*/ 57 w 272"/>
                  <a:gd name="T79" fmla="*/ 168 h 220"/>
                  <a:gd name="T80" fmla="*/ 67 w 272"/>
                  <a:gd name="T81" fmla="*/ 168 h 220"/>
                  <a:gd name="T82" fmla="*/ 80 w 272"/>
                  <a:gd name="T83" fmla="*/ 167 h 220"/>
                  <a:gd name="T84" fmla="*/ 97 w 272"/>
                  <a:gd name="T85" fmla="*/ 166 h 220"/>
                  <a:gd name="T86" fmla="*/ 119 w 272"/>
                  <a:gd name="T87" fmla="*/ 163 h 220"/>
                  <a:gd name="T88" fmla="*/ 143 w 272"/>
                  <a:gd name="T89" fmla="*/ 161 h 220"/>
                  <a:gd name="T90" fmla="*/ 170 w 272"/>
                  <a:gd name="T91" fmla="*/ 158 h 220"/>
                  <a:gd name="T92" fmla="*/ 201 w 272"/>
                  <a:gd name="T93" fmla="*/ 154 h 220"/>
                  <a:gd name="T94" fmla="*/ 235 w 272"/>
                  <a:gd name="T95" fmla="*/ 150 h 220"/>
                  <a:gd name="T96" fmla="*/ 272 w 272"/>
                  <a:gd name="T97" fmla="*/ 147 h 220"/>
                  <a:gd name="T98" fmla="*/ 217 w 272"/>
                  <a:gd name="T99" fmla="*/ 175 h 220"/>
                  <a:gd name="T100" fmla="*/ 152 w 272"/>
                  <a:gd name="T101" fmla="*/ 184 h 220"/>
                  <a:gd name="T102" fmla="*/ 119 w 272"/>
                  <a:gd name="T103" fmla="*/ 189 h 220"/>
                  <a:gd name="T104" fmla="*/ 89 w 272"/>
                  <a:gd name="T105" fmla="*/ 193 h 220"/>
                  <a:gd name="T106" fmla="*/ 64 w 272"/>
                  <a:gd name="T107" fmla="*/ 198 h 220"/>
                  <a:gd name="T108" fmla="*/ 46 w 272"/>
                  <a:gd name="T109" fmla="*/ 205 h 220"/>
                  <a:gd name="T110" fmla="*/ 36 w 272"/>
                  <a:gd name="T111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2" h="220">
                    <a:moveTo>
                      <a:pt x="36" y="212"/>
                    </a:moveTo>
                    <a:lnTo>
                      <a:pt x="35" y="215"/>
                    </a:lnTo>
                    <a:lnTo>
                      <a:pt x="33" y="216"/>
                    </a:lnTo>
                    <a:lnTo>
                      <a:pt x="32" y="219"/>
                    </a:lnTo>
                    <a:lnTo>
                      <a:pt x="31" y="220"/>
                    </a:lnTo>
                    <a:lnTo>
                      <a:pt x="29" y="220"/>
                    </a:lnTo>
                    <a:lnTo>
                      <a:pt x="28" y="220"/>
                    </a:lnTo>
                    <a:lnTo>
                      <a:pt x="27" y="220"/>
                    </a:lnTo>
                    <a:lnTo>
                      <a:pt x="26" y="220"/>
                    </a:lnTo>
                    <a:lnTo>
                      <a:pt x="22" y="219"/>
                    </a:lnTo>
                    <a:lnTo>
                      <a:pt x="20" y="219"/>
                    </a:lnTo>
                    <a:lnTo>
                      <a:pt x="18" y="217"/>
                    </a:lnTo>
                    <a:lnTo>
                      <a:pt x="17" y="216"/>
                    </a:lnTo>
                    <a:lnTo>
                      <a:pt x="14" y="214"/>
                    </a:lnTo>
                    <a:lnTo>
                      <a:pt x="13" y="212"/>
                    </a:lnTo>
                    <a:lnTo>
                      <a:pt x="10" y="210"/>
                    </a:lnTo>
                    <a:lnTo>
                      <a:pt x="7" y="207"/>
                    </a:lnTo>
                    <a:lnTo>
                      <a:pt x="6" y="206"/>
                    </a:lnTo>
                    <a:lnTo>
                      <a:pt x="4" y="203"/>
                    </a:lnTo>
                    <a:lnTo>
                      <a:pt x="2" y="202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0" y="194"/>
                    </a:lnTo>
                    <a:lnTo>
                      <a:pt x="0" y="192"/>
                    </a:lnTo>
                    <a:lnTo>
                      <a:pt x="0" y="190"/>
                    </a:lnTo>
                    <a:lnTo>
                      <a:pt x="0" y="188"/>
                    </a:lnTo>
                    <a:lnTo>
                      <a:pt x="0" y="185"/>
                    </a:lnTo>
                    <a:lnTo>
                      <a:pt x="1" y="181"/>
                    </a:lnTo>
                    <a:lnTo>
                      <a:pt x="4" y="179"/>
                    </a:lnTo>
                    <a:lnTo>
                      <a:pt x="5" y="175"/>
                    </a:lnTo>
                    <a:lnTo>
                      <a:pt x="7" y="171"/>
                    </a:lnTo>
                    <a:lnTo>
                      <a:pt x="9" y="170"/>
                    </a:lnTo>
                    <a:lnTo>
                      <a:pt x="10" y="167"/>
                    </a:lnTo>
                    <a:lnTo>
                      <a:pt x="11" y="165"/>
                    </a:lnTo>
                    <a:lnTo>
                      <a:pt x="13" y="162"/>
                    </a:lnTo>
                    <a:lnTo>
                      <a:pt x="14" y="158"/>
                    </a:lnTo>
                    <a:lnTo>
                      <a:pt x="15" y="154"/>
                    </a:lnTo>
                    <a:lnTo>
                      <a:pt x="15" y="150"/>
                    </a:lnTo>
                    <a:lnTo>
                      <a:pt x="17" y="145"/>
                    </a:lnTo>
                    <a:lnTo>
                      <a:pt x="17" y="140"/>
                    </a:lnTo>
                    <a:lnTo>
                      <a:pt x="17" y="134"/>
                    </a:lnTo>
                    <a:lnTo>
                      <a:pt x="18" y="127"/>
                    </a:lnTo>
                    <a:lnTo>
                      <a:pt x="18" y="121"/>
                    </a:lnTo>
                    <a:lnTo>
                      <a:pt x="18" y="114"/>
                    </a:lnTo>
                    <a:lnTo>
                      <a:pt x="18" y="107"/>
                    </a:lnTo>
                    <a:lnTo>
                      <a:pt x="18" y="99"/>
                    </a:lnTo>
                    <a:lnTo>
                      <a:pt x="18" y="90"/>
                    </a:lnTo>
                    <a:lnTo>
                      <a:pt x="18" y="82"/>
                    </a:lnTo>
                    <a:lnTo>
                      <a:pt x="18" y="75"/>
                    </a:lnTo>
                    <a:lnTo>
                      <a:pt x="18" y="68"/>
                    </a:lnTo>
                    <a:lnTo>
                      <a:pt x="18" y="62"/>
                    </a:lnTo>
                    <a:lnTo>
                      <a:pt x="18" y="55"/>
                    </a:lnTo>
                    <a:lnTo>
                      <a:pt x="18" y="50"/>
                    </a:lnTo>
                    <a:lnTo>
                      <a:pt x="17" y="45"/>
                    </a:lnTo>
                    <a:lnTo>
                      <a:pt x="17" y="40"/>
                    </a:lnTo>
                    <a:lnTo>
                      <a:pt x="15" y="35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4" y="24"/>
                    </a:lnTo>
                    <a:lnTo>
                      <a:pt x="13" y="22"/>
                    </a:lnTo>
                    <a:lnTo>
                      <a:pt x="13" y="19"/>
                    </a:lnTo>
                    <a:lnTo>
                      <a:pt x="11" y="18"/>
                    </a:lnTo>
                    <a:lnTo>
                      <a:pt x="10" y="17"/>
                    </a:lnTo>
                    <a:lnTo>
                      <a:pt x="7" y="15"/>
                    </a:lnTo>
                    <a:lnTo>
                      <a:pt x="6" y="14"/>
                    </a:lnTo>
                    <a:lnTo>
                      <a:pt x="4" y="13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9" y="1"/>
                    </a:lnTo>
                    <a:lnTo>
                      <a:pt x="23" y="2"/>
                    </a:lnTo>
                    <a:lnTo>
                      <a:pt x="28" y="4"/>
                    </a:lnTo>
                    <a:lnTo>
                      <a:pt x="32" y="5"/>
                    </a:lnTo>
                    <a:lnTo>
                      <a:pt x="36" y="8"/>
                    </a:lnTo>
                    <a:lnTo>
                      <a:pt x="40" y="9"/>
                    </a:lnTo>
                    <a:lnTo>
                      <a:pt x="42" y="12"/>
                    </a:lnTo>
                    <a:lnTo>
                      <a:pt x="45" y="13"/>
                    </a:lnTo>
                    <a:lnTo>
                      <a:pt x="49" y="17"/>
                    </a:lnTo>
                    <a:lnTo>
                      <a:pt x="50" y="19"/>
                    </a:lnTo>
                    <a:lnTo>
                      <a:pt x="51" y="23"/>
                    </a:lnTo>
                    <a:lnTo>
                      <a:pt x="51" y="28"/>
                    </a:lnTo>
                    <a:lnTo>
                      <a:pt x="51" y="31"/>
                    </a:lnTo>
                    <a:lnTo>
                      <a:pt x="53" y="35"/>
                    </a:lnTo>
                    <a:lnTo>
                      <a:pt x="53" y="39"/>
                    </a:lnTo>
                    <a:lnTo>
                      <a:pt x="53" y="42"/>
                    </a:lnTo>
                    <a:lnTo>
                      <a:pt x="53" y="46"/>
                    </a:lnTo>
                    <a:lnTo>
                      <a:pt x="53" y="51"/>
                    </a:lnTo>
                    <a:lnTo>
                      <a:pt x="53" y="55"/>
                    </a:lnTo>
                    <a:lnTo>
                      <a:pt x="53" y="62"/>
                    </a:lnTo>
                    <a:lnTo>
                      <a:pt x="53" y="67"/>
                    </a:lnTo>
                    <a:lnTo>
                      <a:pt x="51" y="73"/>
                    </a:lnTo>
                    <a:lnTo>
                      <a:pt x="50" y="85"/>
                    </a:lnTo>
                    <a:lnTo>
                      <a:pt x="50" y="95"/>
                    </a:lnTo>
                    <a:lnTo>
                      <a:pt x="49" y="105"/>
                    </a:lnTo>
                    <a:lnTo>
                      <a:pt x="48" y="114"/>
                    </a:lnTo>
                    <a:lnTo>
                      <a:pt x="48" y="122"/>
                    </a:lnTo>
                    <a:lnTo>
                      <a:pt x="48" y="130"/>
                    </a:lnTo>
                    <a:lnTo>
                      <a:pt x="46" y="136"/>
                    </a:lnTo>
                    <a:lnTo>
                      <a:pt x="46" y="141"/>
                    </a:lnTo>
                    <a:lnTo>
                      <a:pt x="46" y="145"/>
                    </a:lnTo>
                    <a:lnTo>
                      <a:pt x="45" y="150"/>
                    </a:lnTo>
                    <a:lnTo>
                      <a:pt x="45" y="154"/>
                    </a:lnTo>
                    <a:lnTo>
                      <a:pt x="46" y="157"/>
                    </a:lnTo>
                    <a:lnTo>
                      <a:pt x="46" y="161"/>
                    </a:lnTo>
                    <a:lnTo>
                      <a:pt x="48" y="163"/>
                    </a:lnTo>
                    <a:lnTo>
                      <a:pt x="49" y="165"/>
                    </a:lnTo>
                    <a:lnTo>
                      <a:pt x="49" y="166"/>
                    </a:lnTo>
                    <a:lnTo>
                      <a:pt x="50" y="167"/>
                    </a:lnTo>
                    <a:lnTo>
                      <a:pt x="51" y="167"/>
                    </a:lnTo>
                    <a:lnTo>
                      <a:pt x="53" y="167"/>
                    </a:lnTo>
                    <a:lnTo>
                      <a:pt x="54" y="167"/>
                    </a:lnTo>
                    <a:lnTo>
                      <a:pt x="57" y="168"/>
                    </a:lnTo>
                    <a:lnTo>
                      <a:pt x="59" y="168"/>
                    </a:lnTo>
                    <a:lnTo>
                      <a:pt x="63" y="168"/>
                    </a:lnTo>
                    <a:lnTo>
                      <a:pt x="67" y="168"/>
                    </a:lnTo>
                    <a:lnTo>
                      <a:pt x="71" y="167"/>
                    </a:lnTo>
                    <a:lnTo>
                      <a:pt x="75" y="167"/>
                    </a:lnTo>
                    <a:lnTo>
                      <a:pt x="80" y="167"/>
                    </a:lnTo>
                    <a:lnTo>
                      <a:pt x="85" y="167"/>
                    </a:lnTo>
                    <a:lnTo>
                      <a:pt x="91" y="166"/>
                    </a:lnTo>
                    <a:lnTo>
                      <a:pt x="97" y="166"/>
                    </a:lnTo>
                    <a:lnTo>
                      <a:pt x="104" y="165"/>
                    </a:lnTo>
                    <a:lnTo>
                      <a:pt x="111" y="163"/>
                    </a:lnTo>
                    <a:lnTo>
                      <a:pt x="119" y="163"/>
                    </a:lnTo>
                    <a:lnTo>
                      <a:pt x="126" y="162"/>
                    </a:lnTo>
                    <a:lnTo>
                      <a:pt x="134" y="162"/>
                    </a:lnTo>
                    <a:lnTo>
                      <a:pt x="143" y="161"/>
                    </a:lnTo>
                    <a:lnTo>
                      <a:pt x="151" y="159"/>
                    </a:lnTo>
                    <a:lnTo>
                      <a:pt x="161" y="159"/>
                    </a:lnTo>
                    <a:lnTo>
                      <a:pt x="170" y="158"/>
                    </a:lnTo>
                    <a:lnTo>
                      <a:pt x="180" y="157"/>
                    </a:lnTo>
                    <a:lnTo>
                      <a:pt x="191" y="156"/>
                    </a:lnTo>
                    <a:lnTo>
                      <a:pt x="201" y="154"/>
                    </a:lnTo>
                    <a:lnTo>
                      <a:pt x="211" y="153"/>
                    </a:lnTo>
                    <a:lnTo>
                      <a:pt x="223" y="152"/>
                    </a:lnTo>
                    <a:lnTo>
                      <a:pt x="235" y="150"/>
                    </a:lnTo>
                    <a:lnTo>
                      <a:pt x="248" y="149"/>
                    </a:lnTo>
                    <a:lnTo>
                      <a:pt x="259" y="148"/>
                    </a:lnTo>
                    <a:lnTo>
                      <a:pt x="272" y="147"/>
                    </a:lnTo>
                    <a:lnTo>
                      <a:pt x="272" y="171"/>
                    </a:lnTo>
                    <a:lnTo>
                      <a:pt x="244" y="174"/>
                    </a:lnTo>
                    <a:lnTo>
                      <a:pt x="217" y="175"/>
                    </a:lnTo>
                    <a:lnTo>
                      <a:pt x="190" y="177"/>
                    </a:lnTo>
                    <a:lnTo>
                      <a:pt x="165" y="181"/>
                    </a:lnTo>
                    <a:lnTo>
                      <a:pt x="152" y="184"/>
                    </a:lnTo>
                    <a:lnTo>
                      <a:pt x="140" y="185"/>
                    </a:lnTo>
                    <a:lnTo>
                      <a:pt x="129" y="186"/>
                    </a:lnTo>
                    <a:lnTo>
                      <a:pt x="119" y="189"/>
                    </a:lnTo>
                    <a:lnTo>
                      <a:pt x="108" y="190"/>
                    </a:lnTo>
                    <a:lnTo>
                      <a:pt x="98" y="192"/>
                    </a:lnTo>
                    <a:lnTo>
                      <a:pt x="89" y="193"/>
                    </a:lnTo>
                    <a:lnTo>
                      <a:pt x="80" y="194"/>
                    </a:lnTo>
                    <a:lnTo>
                      <a:pt x="72" y="195"/>
                    </a:lnTo>
                    <a:lnTo>
                      <a:pt x="64" y="198"/>
                    </a:lnTo>
                    <a:lnTo>
                      <a:pt x="58" y="201"/>
                    </a:lnTo>
                    <a:lnTo>
                      <a:pt x="51" y="202"/>
                    </a:lnTo>
                    <a:lnTo>
                      <a:pt x="46" y="205"/>
                    </a:lnTo>
                    <a:lnTo>
                      <a:pt x="42" y="207"/>
                    </a:lnTo>
                    <a:lnTo>
                      <a:pt x="38" y="210"/>
                    </a:lnTo>
                    <a:lnTo>
                      <a:pt x="36" y="212"/>
                    </a:lnTo>
                    <a:lnTo>
                      <a:pt x="36" y="21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952040" y="769988"/>
            <a:ext cx="1146122" cy="1152128"/>
            <a:chOff x="2797805" y="627534"/>
            <a:chExt cx="1146122" cy="1152128"/>
          </a:xfrm>
        </p:grpSpPr>
        <p:pic>
          <p:nvPicPr>
            <p:cNvPr id="3" name="图片 2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5" y="627534"/>
              <a:ext cx="1146122" cy="1152128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/>
          </p:nvGrpSpPr>
          <p:grpSpPr>
            <a:xfrm>
              <a:off x="2907316" y="747192"/>
              <a:ext cx="927100" cy="912812"/>
              <a:chOff x="3141663" y="798513"/>
              <a:chExt cx="927100" cy="912812"/>
            </a:xfrm>
          </p:grpSpPr>
          <p:sp>
            <p:nvSpPr>
              <p:cNvPr id="39" name="Freeform 190"/>
              <p:cNvSpPr/>
              <p:nvPr/>
            </p:nvSpPr>
            <p:spPr bwMode="auto">
              <a:xfrm>
                <a:off x="3141663" y="833438"/>
                <a:ext cx="300038" cy="365125"/>
              </a:xfrm>
              <a:custGeom>
                <a:avLst/>
                <a:gdLst>
                  <a:gd name="T0" fmla="*/ 136 w 189"/>
                  <a:gd name="T1" fmla="*/ 50 h 230"/>
                  <a:gd name="T2" fmla="*/ 142 w 189"/>
                  <a:gd name="T3" fmla="*/ 34 h 230"/>
                  <a:gd name="T4" fmla="*/ 145 w 189"/>
                  <a:gd name="T5" fmla="*/ 21 h 230"/>
                  <a:gd name="T6" fmla="*/ 145 w 189"/>
                  <a:gd name="T7" fmla="*/ 12 h 230"/>
                  <a:gd name="T8" fmla="*/ 144 w 189"/>
                  <a:gd name="T9" fmla="*/ 7 h 230"/>
                  <a:gd name="T10" fmla="*/ 144 w 189"/>
                  <a:gd name="T11" fmla="*/ 3 h 230"/>
                  <a:gd name="T12" fmla="*/ 144 w 189"/>
                  <a:gd name="T13" fmla="*/ 1 h 230"/>
                  <a:gd name="T14" fmla="*/ 148 w 189"/>
                  <a:gd name="T15" fmla="*/ 0 h 230"/>
                  <a:gd name="T16" fmla="*/ 152 w 189"/>
                  <a:gd name="T17" fmla="*/ 0 h 230"/>
                  <a:gd name="T18" fmla="*/ 157 w 189"/>
                  <a:gd name="T19" fmla="*/ 1 h 230"/>
                  <a:gd name="T20" fmla="*/ 163 w 189"/>
                  <a:gd name="T21" fmla="*/ 5 h 230"/>
                  <a:gd name="T22" fmla="*/ 173 w 189"/>
                  <a:gd name="T23" fmla="*/ 12 h 230"/>
                  <a:gd name="T24" fmla="*/ 180 w 189"/>
                  <a:gd name="T25" fmla="*/ 19 h 230"/>
                  <a:gd name="T26" fmla="*/ 185 w 189"/>
                  <a:gd name="T27" fmla="*/ 25 h 230"/>
                  <a:gd name="T28" fmla="*/ 188 w 189"/>
                  <a:gd name="T29" fmla="*/ 32 h 230"/>
                  <a:gd name="T30" fmla="*/ 189 w 189"/>
                  <a:gd name="T31" fmla="*/ 37 h 230"/>
                  <a:gd name="T32" fmla="*/ 186 w 189"/>
                  <a:gd name="T33" fmla="*/ 45 h 230"/>
                  <a:gd name="T34" fmla="*/ 181 w 189"/>
                  <a:gd name="T35" fmla="*/ 55 h 230"/>
                  <a:gd name="T36" fmla="*/ 171 w 189"/>
                  <a:gd name="T37" fmla="*/ 69 h 230"/>
                  <a:gd name="T38" fmla="*/ 158 w 189"/>
                  <a:gd name="T39" fmla="*/ 88 h 230"/>
                  <a:gd name="T40" fmla="*/ 142 w 189"/>
                  <a:gd name="T41" fmla="*/ 108 h 230"/>
                  <a:gd name="T42" fmla="*/ 128 w 189"/>
                  <a:gd name="T43" fmla="*/ 126 h 230"/>
                  <a:gd name="T44" fmla="*/ 115 w 189"/>
                  <a:gd name="T45" fmla="*/ 142 h 230"/>
                  <a:gd name="T46" fmla="*/ 101 w 189"/>
                  <a:gd name="T47" fmla="*/ 157 h 230"/>
                  <a:gd name="T48" fmla="*/ 74 w 189"/>
                  <a:gd name="T49" fmla="*/ 185 h 230"/>
                  <a:gd name="T50" fmla="*/ 59 w 189"/>
                  <a:gd name="T51" fmla="*/ 198 h 230"/>
                  <a:gd name="T52" fmla="*/ 42 w 189"/>
                  <a:gd name="T53" fmla="*/ 209 h 230"/>
                  <a:gd name="T54" fmla="*/ 26 w 189"/>
                  <a:gd name="T55" fmla="*/ 220 h 230"/>
                  <a:gd name="T56" fmla="*/ 15 w 189"/>
                  <a:gd name="T57" fmla="*/ 226 h 230"/>
                  <a:gd name="T58" fmla="*/ 6 w 189"/>
                  <a:gd name="T59" fmla="*/ 230 h 230"/>
                  <a:gd name="T60" fmla="*/ 2 w 189"/>
                  <a:gd name="T61" fmla="*/ 230 h 230"/>
                  <a:gd name="T62" fmla="*/ 2 w 189"/>
                  <a:gd name="T63" fmla="*/ 227 h 230"/>
                  <a:gd name="T64" fmla="*/ 6 w 189"/>
                  <a:gd name="T65" fmla="*/ 222 h 230"/>
                  <a:gd name="T66" fmla="*/ 13 w 189"/>
                  <a:gd name="T67" fmla="*/ 213 h 230"/>
                  <a:gd name="T68" fmla="*/ 24 w 189"/>
                  <a:gd name="T69" fmla="*/ 202 h 230"/>
                  <a:gd name="T70" fmla="*/ 38 w 189"/>
                  <a:gd name="T71" fmla="*/ 187 h 230"/>
                  <a:gd name="T72" fmla="*/ 53 w 189"/>
                  <a:gd name="T73" fmla="*/ 172 h 230"/>
                  <a:gd name="T74" fmla="*/ 69 w 189"/>
                  <a:gd name="T75" fmla="*/ 154 h 230"/>
                  <a:gd name="T76" fmla="*/ 86 w 189"/>
                  <a:gd name="T77" fmla="*/ 133 h 230"/>
                  <a:gd name="T78" fmla="*/ 100 w 189"/>
                  <a:gd name="T79" fmla="*/ 113 h 230"/>
                  <a:gd name="T80" fmla="*/ 113 w 189"/>
                  <a:gd name="T81" fmla="*/ 94 h 230"/>
                  <a:gd name="T82" fmla="*/ 123 w 189"/>
                  <a:gd name="T83" fmla="*/ 76 h 230"/>
                  <a:gd name="T84" fmla="*/ 132 w 189"/>
                  <a:gd name="T85" fmla="*/ 5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9" h="230">
                    <a:moveTo>
                      <a:pt x="132" y="57"/>
                    </a:moveTo>
                    <a:lnTo>
                      <a:pt x="136" y="50"/>
                    </a:lnTo>
                    <a:lnTo>
                      <a:pt x="140" y="42"/>
                    </a:lnTo>
                    <a:lnTo>
                      <a:pt x="142" y="34"/>
                    </a:lnTo>
                    <a:lnTo>
                      <a:pt x="144" y="28"/>
                    </a:lnTo>
                    <a:lnTo>
                      <a:pt x="145" y="21"/>
                    </a:lnTo>
                    <a:lnTo>
                      <a:pt x="146" y="18"/>
                    </a:lnTo>
                    <a:lnTo>
                      <a:pt x="145" y="12"/>
                    </a:lnTo>
                    <a:lnTo>
                      <a:pt x="145" y="10"/>
                    </a:lnTo>
                    <a:lnTo>
                      <a:pt x="144" y="7"/>
                    </a:lnTo>
                    <a:lnTo>
                      <a:pt x="144" y="5"/>
                    </a:lnTo>
                    <a:lnTo>
                      <a:pt x="144" y="3"/>
                    </a:lnTo>
                    <a:lnTo>
                      <a:pt x="144" y="2"/>
                    </a:lnTo>
                    <a:lnTo>
                      <a:pt x="144" y="1"/>
                    </a:lnTo>
                    <a:lnTo>
                      <a:pt x="145" y="0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152" y="0"/>
                    </a:lnTo>
                    <a:lnTo>
                      <a:pt x="154" y="1"/>
                    </a:lnTo>
                    <a:lnTo>
                      <a:pt x="157" y="1"/>
                    </a:lnTo>
                    <a:lnTo>
                      <a:pt x="159" y="3"/>
                    </a:lnTo>
                    <a:lnTo>
                      <a:pt x="163" y="5"/>
                    </a:lnTo>
                    <a:lnTo>
                      <a:pt x="166" y="7"/>
                    </a:lnTo>
                    <a:lnTo>
                      <a:pt x="173" y="12"/>
                    </a:lnTo>
                    <a:lnTo>
                      <a:pt x="177" y="16"/>
                    </a:lnTo>
                    <a:lnTo>
                      <a:pt x="180" y="19"/>
                    </a:lnTo>
                    <a:lnTo>
                      <a:pt x="182" y="23"/>
                    </a:lnTo>
                    <a:lnTo>
                      <a:pt x="185" y="25"/>
                    </a:lnTo>
                    <a:lnTo>
                      <a:pt x="186" y="29"/>
                    </a:lnTo>
                    <a:lnTo>
                      <a:pt x="188" y="32"/>
                    </a:lnTo>
                    <a:lnTo>
                      <a:pt x="189" y="34"/>
                    </a:lnTo>
                    <a:lnTo>
                      <a:pt x="189" y="37"/>
                    </a:lnTo>
                    <a:lnTo>
                      <a:pt x="188" y="41"/>
                    </a:lnTo>
                    <a:lnTo>
                      <a:pt x="186" y="45"/>
                    </a:lnTo>
                    <a:lnTo>
                      <a:pt x="184" y="50"/>
                    </a:lnTo>
                    <a:lnTo>
                      <a:pt x="181" y="55"/>
                    </a:lnTo>
                    <a:lnTo>
                      <a:pt x="176" y="61"/>
                    </a:lnTo>
                    <a:lnTo>
                      <a:pt x="171" y="69"/>
                    </a:lnTo>
                    <a:lnTo>
                      <a:pt x="164" y="78"/>
                    </a:lnTo>
                    <a:lnTo>
                      <a:pt x="158" y="88"/>
                    </a:lnTo>
                    <a:lnTo>
                      <a:pt x="150" y="99"/>
                    </a:lnTo>
                    <a:lnTo>
                      <a:pt x="142" y="108"/>
                    </a:lnTo>
                    <a:lnTo>
                      <a:pt x="136" y="117"/>
                    </a:lnTo>
                    <a:lnTo>
                      <a:pt x="128" y="126"/>
                    </a:lnTo>
                    <a:lnTo>
                      <a:pt x="122" y="135"/>
                    </a:lnTo>
                    <a:lnTo>
                      <a:pt x="115" y="142"/>
                    </a:lnTo>
                    <a:lnTo>
                      <a:pt x="108" y="149"/>
                    </a:lnTo>
                    <a:lnTo>
                      <a:pt x="101" y="157"/>
                    </a:lnTo>
                    <a:lnTo>
                      <a:pt x="88" y="171"/>
                    </a:lnTo>
                    <a:lnTo>
                      <a:pt x="74" y="185"/>
                    </a:lnTo>
                    <a:lnTo>
                      <a:pt x="66" y="191"/>
                    </a:lnTo>
                    <a:lnTo>
                      <a:pt x="59" y="198"/>
                    </a:lnTo>
                    <a:lnTo>
                      <a:pt x="51" y="203"/>
                    </a:lnTo>
                    <a:lnTo>
                      <a:pt x="42" y="209"/>
                    </a:lnTo>
                    <a:lnTo>
                      <a:pt x="34" y="214"/>
                    </a:lnTo>
                    <a:lnTo>
                      <a:pt x="26" y="220"/>
                    </a:lnTo>
                    <a:lnTo>
                      <a:pt x="20" y="223"/>
                    </a:lnTo>
                    <a:lnTo>
                      <a:pt x="15" y="226"/>
                    </a:lnTo>
                    <a:lnTo>
                      <a:pt x="10" y="229"/>
                    </a:lnTo>
                    <a:lnTo>
                      <a:pt x="6" y="230"/>
                    </a:lnTo>
                    <a:lnTo>
                      <a:pt x="3" y="230"/>
                    </a:lnTo>
                    <a:lnTo>
                      <a:pt x="2" y="230"/>
                    </a:lnTo>
                    <a:lnTo>
                      <a:pt x="0" y="229"/>
                    </a:lnTo>
                    <a:lnTo>
                      <a:pt x="2" y="227"/>
                    </a:lnTo>
                    <a:lnTo>
                      <a:pt x="3" y="226"/>
                    </a:lnTo>
                    <a:lnTo>
                      <a:pt x="6" y="222"/>
                    </a:lnTo>
                    <a:lnTo>
                      <a:pt x="8" y="218"/>
                    </a:lnTo>
                    <a:lnTo>
                      <a:pt x="13" y="213"/>
                    </a:lnTo>
                    <a:lnTo>
                      <a:pt x="19" y="208"/>
                    </a:lnTo>
                    <a:lnTo>
                      <a:pt x="24" y="202"/>
                    </a:lnTo>
                    <a:lnTo>
                      <a:pt x="31" y="195"/>
                    </a:lnTo>
                    <a:lnTo>
                      <a:pt x="38" y="187"/>
                    </a:lnTo>
                    <a:lnTo>
                      <a:pt x="46" y="180"/>
                    </a:lnTo>
                    <a:lnTo>
                      <a:pt x="53" y="172"/>
                    </a:lnTo>
                    <a:lnTo>
                      <a:pt x="61" y="163"/>
                    </a:lnTo>
                    <a:lnTo>
                      <a:pt x="69" y="154"/>
                    </a:lnTo>
                    <a:lnTo>
                      <a:pt x="78" y="144"/>
                    </a:lnTo>
                    <a:lnTo>
                      <a:pt x="86" y="133"/>
                    </a:lnTo>
                    <a:lnTo>
                      <a:pt x="93" y="123"/>
                    </a:lnTo>
                    <a:lnTo>
                      <a:pt x="100" y="113"/>
                    </a:lnTo>
                    <a:lnTo>
                      <a:pt x="106" y="104"/>
                    </a:lnTo>
                    <a:lnTo>
                      <a:pt x="113" y="94"/>
                    </a:lnTo>
                    <a:lnTo>
                      <a:pt x="118" y="85"/>
                    </a:lnTo>
                    <a:lnTo>
                      <a:pt x="123" y="76"/>
                    </a:lnTo>
                    <a:lnTo>
                      <a:pt x="128" y="67"/>
                    </a:lnTo>
                    <a:lnTo>
                      <a:pt x="132" y="57"/>
                    </a:lnTo>
                    <a:lnTo>
                      <a:pt x="132" y="57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91"/>
              <p:cNvSpPr/>
              <p:nvPr/>
            </p:nvSpPr>
            <p:spPr bwMode="auto">
              <a:xfrm>
                <a:off x="3341688" y="962025"/>
                <a:ext cx="58738" cy="307975"/>
              </a:xfrm>
              <a:custGeom>
                <a:avLst/>
                <a:gdLst>
                  <a:gd name="T0" fmla="*/ 7 w 37"/>
                  <a:gd name="T1" fmla="*/ 82 h 194"/>
                  <a:gd name="T2" fmla="*/ 10 w 37"/>
                  <a:gd name="T3" fmla="*/ 56 h 194"/>
                  <a:gd name="T4" fmla="*/ 10 w 37"/>
                  <a:gd name="T5" fmla="*/ 32 h 194"/>
                  <a:gd name="T6" fmla="*/ 7 w 37"/>
                  <a:gd name="T7" fmla="*/ 10 h 194"/>
                  <a:gd name="T8" fmla="*/ 14 w 37"/>
                  <a:gd name="T9" fmla="*/ 6 h 194"/>
                  <a:gd name="T10" fmla="*/ 27 w 37"/>
                  <a:gd name="T11" fmla="*/ 20 h 194"/>
                  <a:gd name="T12" fmla="*/ 35 w 37"/>
                  <a:gd name="T13" fmla="*/ 34 h 194"/>
                  <a:gd name="T14" fmla="*/ 37 w 37"/>
                  <a:gd name="T15" fmla="*/ 50 h 194"/>
                  <a:gd name="T16" fmla="*/ 36 w 37"/>
                  <a:gd name="T17" fmla="*/ 72 h 194"/>
                  <a:gd name="T18" fmla="*/ 35 w 37"/>
                  <a:gd name="T19" fmla="*/ 100 h 194"/>
                  <a:gd name="T20" fmla="*/ 35 w 37"/>
                  <a:gd name="T21" fmla="*/ 127 h 194"/>
                  <a:gd name="T22" fmla="*/ 31 w 37"/>
                  <a:gd name="T23" fmla="*/ 153 h 194"/>
                  <a:gd name="T24" fmla="*/ 27 w 37"/>
                  <a:gd name="T25" fmla="*/ 172 h 194"/>
                  <a:gd name="T26" fmla="*/ 24 w 37"/>
                  <a:gd name="T27" fmla="*/ 182 h 194"/>
                  <a:gd name="T28" fmla="*/ 20 w 37"/>
                  <a:gd name="T29" fmla="*/ 190 h 194"/>
                  <a:gd name="T30" fmla="*/ 18 w 37"/>
                  <a:gd name="T31" fmla="*/ 194 h 194"/>
                  <a:gd name="T32" fmla="*/ 15 w 37"/>
                  <a:gd name="T33" fmla="*/ 194 h 194"/>
                  <a:gd name="T34" fmla="*/ 13 w 37"/>
                  <a:gd name="T35" fmla="*/ 193 h 194"/>
                  <a:gd name="T36" fmla="*/ 10 w 37"/>
                  <a:gd name="T37" fmla="*/ 189 h 194"/>
                  <a:gd name="T38" fmla="*/ 7 w 37"/>
                  <a:gd name="T39" fmla="*/ 182 h 194"/>
                  <a:gd name="T40" fmla="*/ 2 w 37"/>
                  <a:gd name="T41" fmla="*/ 173 h 194"/>
                  <a:gd name="T42" fmla="*/ 1 w 37"/>
                  <a:gd name="T43" fmla="*/ 168 h 194"/>
                  <a:gd name="T44" fmla="*/ 0 w 37"/>
                  <a:gd name="T45" fmla="*/ 162 h 194"/>
                  <a:gd name="T46" fmla="*/ 1 w 37"/>
                  <a:gd name="T47" fmla="*/ 157 h 194"/>
                  <a:gd name="T48" fmla="*/ 1 w 37"/>
                  <a:gd name="T49" fmla="*/ 154 h 194"/>
                  <a:gd name="T50" fmla="*/ 1 w 37"/>
                  <a:gd name="T51" fmla="*/ 150 h 194"/>
                  <a:gd name="T52" fmla="*/ 2 w 37"/>
                  <a:gd name="T53" fmla="*/ 144 h 194"/>
                  <a:gd name="T54" fmla="*/ 2 w 37"/>
                  <a:gd name="T55" fmla="*/ 137 h 194"/>
                  <a:gd name="T56" fmla="*/ 4 w 37"/>
                  <a:gd name="T57" fmla="*/ 128 h 194"/>
                  <a:gd name="T58" fmla="*/ 5 w 37"/>
                  <a:gd name="T59" fmla="*/ 119 h 194"/>
                  <a:gd name="T60" fmla="*/ 5 w 37"/>
                  <a:gd name="T61" fmla="*/ 108 h 194"/>
                  <a:gd name="T62" fmla="*/ 6 w 37"/>
                  <a:gd name="T63" fmla="*/ 9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194">
                    <a:moveTo>
                      <a:pt x="6" y="95"/>
                    </a:moveTo>
                    <a:lnTo>
                      <a:pt x="7" y="82"/>
                    </a:lnTo>
                    <a:lnTo>
                      <a:pt x="9" y="68"/>
                    </a:lnTo>
                    <a:lnTo>
                      <a:pt x="10" y="56"/>
                    </a:lnTo>
                    <a:lnTo>
                      <a:pt x="10" y="43"/>
                    </a:lnTo>
                    <a:lnTo>
                      <a:pt x="10" y="32"/>
                    </a:lnTo>
                    <a:lnTo>
                      <a:pt x="9" y="20"/>
                    </a:lnTo>
                    <a:lnTo>
                      <a:pt x="7" y="10"/>
                    </a:lnTo>
                    <a:lnTo>
                      <a:pt x="6" y="0"/>
                    </a:lnTo>
                    <a:lnTo>
                      <a:pt x="14" y="6"/>
                    </a:lnTo>
                    <a:lnTo>
                      <a:pt x="20" y="14"/>
                    </a:lnTo>
                    <a:lnTo>
                      <a:pt x="27" y="20"/>
                    </a:lnTo>
                    <a:lnTo>
                      <a:pt x="31" y="28"/>
                    </a:lnTo>
                    <a:lnTo>
                      <a:pt x="35" y="34"/>
                    </a:lnTo>
                    <a:lnTo>
                      <a:pt x="36" y="42"/>
                    </a:lnTo>
                    <a:lnTo>
                      <a:pt x="37" y="50"/>
                    </a:lnTo>
                    <a:lnTo>
                      <a:pt x="37" y="58"/>
                    </a:lnTo>
                    <a:lnTo>
                      <a:pt x="36" y="72"/>
                    </a:lnTo>
                    <a:lnTo>
                      <a:pt x="35" y="86"/>
                    </a:lnTo>
                    <a:lnTo>
                      <a:pt x="35" y="100"/>
                    </a:lnTo>
                    <a:lnTo>
                      <a:pt x="35" y="113"/>
                    </a:lnTo>
                    <a:lnTo>
                      <a:pt x="35" y="127"/>
                    </a:lnTo>
                    <a:lnTo>
                      <a:pt x="33" y="140"/>
                    </a:lnTo>
                    <a:lnTo>
                      <a:pt x="31" y="153"/>
                    </a:lnTo>
                    <a:lnTo>
                      <a:pt x="29" y="167"/>
                    </a:lnTo>
                    <a:lnTo>
                      <a:pt x="27" y="172"/>
                    </a:lnTo>
                    <a:lnTo>
                      <a:pt x="26" y="179"/>
                    </a:lnTo>
                    <a:lnTo>
                      <a:pt x="24" y="182"/>
                    </a:lnTo>
                    <a:lnTo>
                      <a:pt x="22" y="188"/>
                    </a:lnTo>
                    <a:lnTo>
                      <a:pt x="20" y="190"/>
                    </a:lnTo>
                    <a:lnTo>
                      <a:pt x="19" y="193"/>
                    </a:lnTo>
                    <a:lnTo>
                      <a:pt x="18" y="194"/>
                    </a:lnTo>
                    <a:lnTo>
                      <a:pt x="16" y="194"/>
                    </a:lnTo>
                    <a:lnTo>
                      <a:pt x="15" y="194"/>
                    </a:lnTo>
                    <a:lnTo>
                      <a:pt x="14" y="193"/>
                    </a:lnTo>
                    <a:lnTo>
                      <a:pt x="13" y="193"/>
                    </a:lnTo>
                    <a:lnTo>
                      <a:pt x="11" y="190"/>
                    </a:lnTo>
                    <a:lnTo>
                      <a:pt x="10" y="189"/>
                    </a:lnTo>
                    <a:lnTo>
                      <a:pt x="9" y="186"/>
                    </a:lnTo>
                    <a:lnTo>
                      <a:pt x="7" y="182"/>
                    </a:lnTo>
                    <a:lnTo>
                      <a:pt x="6" y="179"/>
                    </a:lnTo>
                    <a:lnTo>
                      <a:pt x="2" y="173"/>
                    </a:lnTo>
                    <a:lnTo>
                      <a:pt x="1" y="171"/>
                    </a:lnTo>
                    <a:lnTo>
                      <a:pt x="1" y="168"/>
                    </a:lnTo>
                    <a:lnTo>
                      <a:pt x="0" y="164"/>
                    </a:lnTo>
                    <a:lnTo>
                      <a:pt x="0" y="162"/>
                    </a:lnTo>
                    <a:lnTo>
                      <a:pt x="0" y="159"/>
                    </a:lnTo>
                    <a:lnTo>
                      <a:pt x="1" y="157"/>
                    </a:lnTo>
                    <a:lnTo>
                      <a:pt x="1" y="155"/>
                    </a:lnTo>
                    <a:lnTo>
                      <a:pt x="1" y="154"/>
                    </a:lnTo>
                    <a:lnTo>
                      <a:pt x="1" y="151"/>
                    </a:lnTo>
                    <a:lnTo>
                      <a:pt x="1" y="150"/>
                    </a:lnTo>
                    <a:lnTo>
                      <a:pt x="2" y="148"/>
                    </a:lnTo>
                    <a:lnTo>
                      <a:pt x="2" y="144"/>
                    </a:lnTo>
                    <a:lnTo>
                      <a:pt x="2" y="141"/>
                    </a:lnTo>
                    <a:lnTo>
                      <a:pt x="2" y="137"/>
                    </a:lnTo>
                    <a:lnTo>
                      <a:pt x="4" y="133"/>
                    </a:lnTo>
                    <a:lnTo>
                      <a:pt x="4" y="128"/>
                    </a:lnTo>
                    <a:lnTo>
                      <a:pt x="4" y="124"/>
                    </a:lnTo>
                    <a:lnTo>
                      <a:pt x="5" y="119"/>
                    </a:lnTo>
                    <a:lnTo>
                      <a:pt x="5" y="114"/>
                    </a:lnTo>
                    <a:lnTo>
                      <a:pt x="5" y="108"/>
                    </a:lnTo>
                    <a:lnTo>
                      <a:pt x="6" y="103"/>
                    </a:lnTo>
                    <a:lnTo>
                      <a:pt x="6" y="95"/>
                    </a:lnTo>
                    <a:lnTo>
                      <a:pt x="6" y="9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92"/>
              <p:cNvSpPr/>
              <p:nvPr/>
            </p:nvSpPr>
            <p:spPr bwMode="auto">
              <a:xfrm>
                <a:off x="3500438" y="798513"/>
                <a:ext cx="476250" cy="431800"/>
              </a:xfrm>
              <a:custGeom>
                <a:avLst/>
                <a:gdLst>
                  <a:gd name="T0" fmla="*/ 279 w 300"/>
                  <a:gd name="T1" fmla="*/ 202 h 272"/>
                  <a:gd name="T2" fmla="*/ 286 w 300"/>
                  <a:gd name="T3" fmla="*/ 222 h 272"/>
                  <a:gd name="T4" fmla="*/ 293 w 300"/>
                  <a:gd name="T5" fmla="*/ 239 h 272"/>
                  <a:gd name="T6" fmla="*/ 299 w 300"/>
                  <a:gd name="T7" fmla="*/ 252 h 272"/>
                  <a:gd name="T8" fmla="*/ 300 w 300"/>
                  <a:gd name="T9" fmla="*/ 261 h 272"/>
                  <a:gd name="T10" fmla="*/ 296 w 300"/>
                  <a:gd name="T11" fmla="*/ 267 h 272"/>
                  <a:gd name="T12" fmla="*/ 291 w 300"/>
                  <a:gd name="T13" fmla="*/ 271 h 272"/>
                  <a:gd name="T14" fmla="*/ 281 w 300"/>
                  <a:gd name="T15" fmla="*/ 272 h 272"/>
                  <a:gd name="T16" fmla="*/ 265 w 300"/>
                  <a:gd name="T17" fmla="*/ 270 h 272"/>
                  <a:gd name="T18" fmla="*/ 246 w 300"/>
                  <a:gd name="T19" fmla="*/ 265 h 272"/>
                  <a:gd name="T20" fmla="*/ 221 w 300"/>
                  <a:gd name="T21" fmla="*/ 256 h 272"/>
                  <a:gd name="T22" fmla="*/ 191 w 300"/>
                  <a:gd name="T23" fmla="*/ 242 h 272"/>
                  <a:gd name="T24" fmla="*/ 160 w 300"/>
                  <a:gd name="T25" fmla="*/ 220 h 272"/>
                  <a:gd name="T26" fmla="*/ 128 w 300"/>
                  <a:gd name="T27" fmla="*/ 193 h 272"/>
                  <a:gd name="T28" fmla="*/ 98 w 300"/>
                  <a:gd name="T29" fmla="*/ 163 h 272"/>
                  <a:gd name="T30" fmla="*/ 75 w 300"/>
                  <a:gd name="T31" fmla="*/ 127 h 272"/>
                  <a:gd name="T32" fmla="*/ 55 w 300"/>
                  <a:gd name="T33" fmla="*/ 96 h 272"/>
                  <a:gd name="T34" fmla="*/ 39 w 300"/>
                  <a:gd name="T35" fmla="*/ 69 h 272"/>
                  <a:gd name="T36" fmla="*/ 29 w 300"/>
                  <a:gd name="T37" fmla="*/ 47 h 272"/>
                  <a:gd name="T38" fmla="*/ 21 w 300"/>
                  <a:gd name="T39" fmla="*/ 32 h 272"/>
                  <a:gd name="T40" fmla="*/ 12 w 300"/>
                  <a:gd name="T41" fmla="*/ 22 h 272"/>
                  <a:gd name="T42" fmla="*/ 4 w 300"/>
                  <a:gd name="T43" fmla="*/ 15 h 272"/>
                  <a:gd name="T44" fmla="*/ 0 w 300"/>
                  <a:gd name="T45" fmla="*/ 10 h 272"/>
                  <a:gd name="T46" fmla="*/ 2 w 300"/>
                  <a:gd name="T47" fmla="*/ 4 h 272"/>
                  <a:gd name="T48" fmla="*/ 4 w 300"/>
                  <a:gd name="T49" fmla="*/ 1 h 272"/>
                  <a:gd name="T50" fmla="*/ 13 w 300"/>
                  <a:gd name="T51" fmla="*/ 0 h 272"/>
                  <a:gd name="T52" fmla="*/ 31 w 300"/>
                  <a:gd name="T53" fmla="*/ 4 h 272"/>
                  <a:gd name="T54" fmla="*/ 52 w 300"/>
                  <a:gd name="T55" fmla="*/ 9 h 272"/>
                  <a:gd name="T56" fmla="*/ 61 w 300"/>
                  <a:gd name="T57" fmla="*/ 24 h 272"/>
                  <a:gd name="T58" fmla="*/ 65 w 300"/>
                  <a:gd name="T59" fmla="*/ 42 h 272"/>
                  <a:gd name="T60" fmla="*/ 71 w 300"/>
                  <a:gd name="T61" fmla="*/ 59 h 272"/>
                  <a:gd name="T62" fmla="*/ 83 w 300"/>
                  <a:gd name="T63" fmla="*/ 79 h 272"/>
                  <a:gd name="T64" fmla="*/ 97 w 300"/>
                  <a:gd name="T65" fmla="*/ 104 h 272"/>
                  <a:gd name="T66" fmla="*/ 115 w 300"/>
                  <a:gd name="T67" fmla="*/ 128 h 272"/>
                  <a:gd name="T68" fmla="*/ 136 w 300"/>
                  <a:gd name="T69" fmla="*/ 154 h 272"/>
                  <a:gd name="T70" fmla="*/ 162 w 300"/>
                  <a:gd name="T71" fmla="*/ 177 h 272"/>
                  <a:gd name="T72" fmla="*/ 191 w 300"/>
                  <a:gd name="T73" fmla="*/ 195 h 272"/>
                  <a:gd name="T74" fmla="*/ 220 w 300"/>
                  <a:gd name="T75" fmla="*/ 211 h 272"/>
                  <a:gd name="T76" fmla="*/ 240 w 300"/>
                  <a:gd name="T77" fmla="*/ 218 h 272"/>
                  <a:gd name="T78" fmla="*/ 250 w 300"/>
                  <a:gd name="T79" fmla="*/ 218 h 272"/>
                  <a:gd name="T80" fmla="*/ 253 w 300"/>
                  <a:gd name="T81" fmla="*/ 212 h 272"/>
                  <a:gd name="T82" fmla="*/ 259 w 300"/>
                  <a:gd name="T83" fmla="*/ 199 h 272"/>
                  <a:gd name="T84" fmla="*/ 261 w 300"/>
                  <a:gd name="T85" fmla="*/ 179 h 272"/>
                  <a:gd name="T86" fmla="*/ 262 w 300"/>
                  <a:gd name="T87" fmla="*/ 163 h 272"/>
                  <a:gd name="T88" fmla="*/ 265 w 300"/>
                  <a:gd name="T89" fmla="*/ 154 h 272"/>
                  <a:gd name="T90" fmla="*/ 268 w 300"/>
                  <a:gd name="T91" fmla="*/ 155 h 272"/>
                  <a:gd name="T92" fmla="*/ 271 w 300"/>
                  <a:gd name="T93" fmla="*/ 166 h 272"/>
                  <a:gd name="T94" fmla="*/ 275 w 300"/>
                  <a:gd name="T95" fmla="*/ 18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0" h="272">
                    <a:moveTo>
                      <a:pt x="275" y="186"/>
                    </a:moveTo>
                    <a:lnTo>
                      <a:pt x="278" y="194"/>
                    </a:lnTo>
                    <a:lnTo>
                      <a:pt x="279" y="202"/>
                    </a:lnTo>
                    <a:lnTo>
                      <a:pt x="282" y="209"/>
                    </a:lnTo>
                    <a:lnTo>
                      <a:pt x="284" y="216"/>
                    </a:lnTo>
                    <a:lnTo>
                      <a:pt x="286" y="222"/>
                    </a:lnTo>
                    <a:lnTo>
                      <a:pt x="288" y="229"/>
                    </a:lnTo>
                    <a:lnTo>
                      <a:pt x="291" y="234"/>
                    </a:lnTo>
                    <a:lnTo>
                      <a:pt x="293" y="239"/>
                    </a:lnTo>
                    <a:lnTo>
                      <a:pt x="296" y="244"/>
                    </a:lnTo>
                    <a:lnTo>
                      <a:pt x="297" y="248"/>
                    </a:lnTo>
                    <a:lnTo>
                      <a:pt x="299" y="252"/>
                    </a:lnTo>
                    <a:lnTo>
                      <a:pt x="299" y="256"/>
                    </a:lnTo>
                    <a:lnTo>
                      <a:pt x="300" y="258"/>
                    </a:lnTo>
                    <a:lnTo>
                      <a:pt x="300" y="261"/>
                    </a:lnTo>
                    <a:lnTo>
                      <a:pt x="300" y="263"/>
                    </a:lnTo>
                    <a:lnTo>
                      <a:pt x="299" y="265"/>
                    </a:lnTo>
                    <a:lnTo>
                      <a:pt x="296" y="267"/>
                    </a:lnTo>
                    <a:lnTo>
                      <a:pt x="295" y="269"/>
                    </a:lnTo>
                    <a:lnTo>
                      <a:pt x="293" y="270"/>
                    </a:lnTo>
                    <a:lnTo>
                      <a:pt x="291" y="271"/>
                    </a:lnTo>
                    <a:lnTo>
                      <a:pt x="288" y="271"/>
                    </a:lnTo>
                    <a:lnTo>
                      <a:pt x="284" y="271"/>
                    </a:lnTo>
                    <a:lnTo>
                      <a:pt x="281" y="272"/>
                    </a:lnTo>
                    <a:lnTo>
                      <a:pt x="277" y="271"/>
                    </a:lnTo>
                    <a:lnTo>
                      <a:pt x="270" y="271"/>
                    </a:lnTo>
                    <a:lnTo>
                      <a:pt x="265" y="270"/>
                    </a:lnTo>
                    <a:lnTo>
                      <a:pt x="259" y="269"/>
                    </a:lnTo>
                    <a:lnTo>
                      <a:pt x="252" y="266"/>
                    </a:lnTo>
                    <a:lnTo>
                      <a:pt x="246" y="265"/>
                    </a:lnTo>
                    <a:lnTo>
                      <a:pt x="238" y="262"/>
                    </a:lnTo>
                    <a:lnTo>
                      <a:pt x="230" y="260"/>
                    </a:lnTo>
                    <a:lnTo>
                      <a:pt x="221" y="256"/>
                    </a:lnTo>
                    <a:lnTo>
                      <a:pt x="211" y="252"/>
                    </a:lnTo>
                    <a:lnTo>
                      <a:pt x="202" y="247"/>
                    </a:lnTo>
                    <a:lnTo>
                      <a:pt x="191" y="242"/>
                    </a:lnTo>
                    <a:lnTo>
                      <a:pt x="181" y="234"/>
                    </a:lnTo>
                    <a:lnTo>
                      <a:pt x="171" y="227"/>
                    </a:lnTo>
                    <a:lnTo>
                      <a:pt x="160" y="220"/>
                    </a:lnTo>
                    <a:lnTo>
                      <a:pt x="150" y="211"/>
                    </a:lnTo>
                    <a:lnTo>
                      <a:pt x="139" y="202"/>
                    </a:lnTo>
                    <a:lnTo>
                      <a:pt x="128" y="193"/>
                    </a:lnTo>
                    <a:lnTo>
                      <a:pt x="118" y="184"/>
                    </a:lnTo>
                    <a:lnTo>
                      <a:pt x="108" y="173"/>
                    </a:lnTo>
                    <a:lnTo>
                      <a:pt x="98" y="163"/>
                    </a:lnTo>
                    <a:lnTo>
                      <a:pt x="91" y="152"/>
                    </a:lnTo>
                    <a:lnTo>
                      <a:pt x="83" y="140"/>
                    </a:lnTo>
                    <a:lnTo>
                      <a:pt x="75" y="127"/>
                    </a:lnTo>
                    <a:lnTo>
                      <a:pt x="69" y="117"/>
                    </a:lnTo>
                    <a:lnTo>
                      <a:pt x="61" y="105"/>
                    </a:lnTo>
                    <a:lnTo>
                      <a:pt x="55" y="96"/>
                    </a:lnTo>
                    <a:lnTo>
                      <a:pt x="49" y="86"/>
                    </a:lnTo>
                    <a:lnTo>
                      <a:pt x="44" y="77"/>
                    </a:lnTo>
                    <a:lnTo>
                      <a:pt x="39" y="69"/>
                    </a:lnTo>
                    <a:lnTo>
                      <a:pt x="35" y="61"/>
                    </a:lnTo>
                    <a:lnTo>
                      <a:pt x="31" y="54"/>
                    </a:lnTo>
                    <a:lnTo>
                      <a:pt x="29" y="47"/>
                    </a:lnTo>
                    <a:lnTo>
                      <a:pt x="26" y="42"/>
                    </a:lnTo>
                    <a:lnTo>
                      <a:pt x="24" y="37"/>
                    </a:lnTo>
                    <a:lnTo>
                      <a:pt x="21" y="32"/>
                    </a:lnTo>
                    <a:lnTo>
                      <a:pt x="17" y="28"/>
                    </a:lnTo>
                    <a:lnTo>
                      <a:pt x="15" y="24"/>
                    </a:lnTo>
                    <a:lnTo>
                      <a:pt x="12" y="22"/>
                    </a:lnTo>
                    <a:lnTo>
                      <a:pt x="9" y="19"/>
                    </a:lnTo>
                    <a:lnTo>
                      <a:pt x="6" y="16"/>
                    </a:lnTo>
                    <a:lnTo>
                      <a:pt x="4" y="15"/>
                    </a:lnTo>
                    <a:lnTo>
                      <a:pt x="3" y="14"/>
                    </a:lnTo>
                    <a:lnTo>
                      <a:pt x="2" y="11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1"/>
                    </a:lnTo>
                    <a:lnTo>
                      <a:pt x="21" y="1"/>
                    </a:lnTo>
                    <a:lnTo>
                      <a:pt x="31" y="4"/>
                    </a:lnTo>
                    <a:lnTo>
                      <a:pt x="39" y="5"/>
                    </a:lnTo>
                    <a:lnTo>
                      <a:pt x="47" y="7"/>
                    </a:lnTo>
                    <a:lnTo>
                      <a:pt x="52" y="9"/>
                    </a:lnTo>
                    <a:lnTo>
                      <a:pt x="56" y="13"/>
                    </a:lnTo>
                    <a:lnTo>
                      <a:pt x="58" y="18"/>
                    </a:lnTo>
                    <a:lnTo>
                      <a:pt x="61" y="24"/>
                    </a:lnTo>
                    <a:lnTo>
                      <a:pt x="62" y="32"/>
                    </a:lnTo>
                    <a:lnTo>
                      <a:pt x="64" y="37"/>
                    </a:lnTo>
                    <a:lnTo>
                      <a:pt x="65" y="42"/>
                    </a:lnTo>
                    <a:lnTo>
                      <a:pt x="68" y="47"/>
                    </a:lnTo>
                    <a:lnTo>
                      <a:pt x="69" y="52"/>
                    </a:lnTo>
                    <a:lnTo>
                      <a:pt x="71" y="59"/>
                    </a:lnTo>
                    <a:lnTo>
                      <a:pt x="75" y="65"/>
                    </a:lnTo>
                    <a:lnTo>
                      <a:pt x="79" y="72"/>
                    </a:lnTo>
                    <a:lnTo>
                      <a:pt x="83" y="79"/>
                    </a:lnTo>
                    <a:lnTo>
                      <a:pt x="87" y="87"/>
                    </a:lnTo>
                    <a:lnTo>
                      <a:pt x="92" y="95"/>
                    </a:lnTo>
                    <a:lnTo>
                      <a:pt x="97" y="104"/>
                    </a:lnTo>
                    <a:lnTo>
                      <a:pt x="102" y="112"/>
                    </a:lnTo>
                    <a:lnTo>
                      <a:pt x="109" y="119"/>
                    </a:lnTo>
                    <a:lnTo>
                      <a:pt x="115" y="128"/>
                    </a:lnTo>
                    <a:lnTo>
                      <a:pt x="122" y="137"/>
                    </a:lnTo>
                    <a:lnTo>
                      <a:pt x="129" y="145"/>
                    </a:lnTo>
                    <a:lnTo>
                      <a:pt x="136" y="154"/>
                    </a:lnTo>
                    <a:lnTo>
                      <a:pt x="144" y="162"/>
                    </a:lnTo>
                    <a:lnTo>
                      <a:pt x="153" y="170"/>
                    </a:lnTo>
                    <a:lnTo>
                      <a:pt x="162" y="177"/>
                    </a:lnTo>
                    <a:lnTo>
                      <a:pt x="171" y="184"/>
                    </a:lnTo>
                    <a:lnTo>
                      <a:pt x="181" y="190"/>
                    </a:lnTo>
                    <a:lnTo>
                      <a:pt x="191" y="195"/>
                    </a:lnTo>
                    <a:lnTo>
                      <a:pt x="202" y="200"/>
                    </a:lnTo>
                    <a:lnTo>
                      <a:pt x="211" y="207"/>
                    </a:lnTo>
                    <a:lnTo>
                      <a:pt x="220" y="211"/>
                    </a:lnTo>
                    <a:lnTo>
                      <a:pt x="228" y="215"/>
                    </a:lnTo>
                    <a:lnTo>
                      <a:pt x="234" y="217"/>
                    </a:lnTo>
                    <a:lnTo>
                      <a:pt x="240" y="218"/>
                    </a:lnTo>
                    <a:lnTo>
                      <a:pt x="244" y="220"/>
                    </a:lnTo>
                    <a:lnTo>
                      <a:pt x="248" y="220"/>
                    </a:lnTo>
                    <a:lnTo>
                      <a:pt x="250" y="218"/>
                    </a:lnTo>
                    <a:lnTo>
                      <a:pt x="251" y="217"/>
                    </a:lnTo>
                    <a:lnTo>
                      <a:pt x="252" y="216"/>
                    </a:lnTo>
                    <a:lnTo>
                      <a:pt x="253" y="212"/>
                    </a:lnTo>
                    <a:lnTo>
                      <a:pt x="255" y="209"/>
                    </a:lnTo>
                    <a:lnTo>
                      <a:pt x="257" y="204"/>
                    </a:lnTo>
                    <a:lnTo>
                      <a:pt x="259" y="199"/>
                    </a:lnTo>
                    <a:lnTo>
                      <a:pt x="260" y="193"/>
                    </a:lnTo>
                    <a:lnTo>
                      <a:pt x="260" y="186"/>
                    </a:lnTo>
                    <a:lnTo>
                      <a:pt x="261" y="179"/>
                    </a:lnTo>
                    <a:lnTo>
                      <a:pt x="262" y="172"/>
                    </a:lnTo>
                    <a:lnTo>
                      <a:pt x="262" y="167"/>
                    </a:lnTo>
                    <a:lnTo>
                      <a:pt x="262" y="163"/>
                    </a:lnTo>
                    <a:lnTo>
                      <a:pt x="264" y="159"/>
                    </a:lnTo>
                    <a:lnTo>
                      <a:pt x="264" y="157"/>
                    </a:lnTo>
                    <a:lnTo>
                      <a:pt x="265" y="154"/>
                    </a:lnTo>
                    <a:lnTo>
                      <a:pt x="265" y="153"/>
                    </a:lnTo>
                    <a:lnTo>
                      <a:pt x="266" y="154"/>
                    </a:lnTo>
                    <a:lnTo>
                      <a:pt x="268" y="155"/>
                    </a:lnTo>
                    <a:lnTo>
                      <a:pt x="269" y="158"/>
                    </a:lnTo>
                    <a:lnTo>
                      <a:pt x="270" y="161"/>
                    </a:lnTo>
                    <a:lnTo>
                      <a:pt x="271" y="166"/>
                    </a:lnTo>
                    <a:lnTo>
                      <a:pt x="273" y="171"/>
                    </a:lnTo>
                    <a:lnTo>
                      <a:pt x="274" y="179"/>
                    </a:lnTo>
                    <a:lnTo>
                      <a:pt x="275" y="186"/>
                    </a:lnTo>
                    <a:lnTo>
                      <a:pt x="275" y="18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93"/>
              <p:cNvSpPr/>
              <p:nvPr/>
            </p:nvSpPr>
            <p:spPr bwMode="auto">
              <a:xfrm>
                <a:off x="3449638" y="933450"/>
                <a:ext cx="338138" cy="115888"/>
              </a:xfrm>
              <a:custGeom>
                <a:avLst/>
                <a:gdLst>
                  <a:gd name="T0" fmla="*/ 115 w 213"/>
                  <a:gd name="T1" fmla="*/ 51 h 73"/>
                  <a:gd name="T2" fmla="*/ 96 w 213"/>
                  <a:gd name="T3" fmla="*/ 58 h 73"/>
                  <a:gd name="T4" fmla="*/ 79 w 213"/>
                  <a:gd name="T5" fmla="*/ 63 h 73"/>
                  <a:gd name="T6" fmla="*/ 65 w 213"/>
                  <a:gd name="T7" fmla="*/ 67 h 73"/>
                  <a:gd name="T8" fmla="*/ 52 w 213"/>
                  <a:gd name="T9" fmla="*/ 69 h 73"/>
                  <a:gd name="T10" fmla="*/ 41 w 213"/>
                  <a:gd name="T11" fmla="*/ 72 h 73"/>
                  <a:gd name="T12" fmla="*/ 34 w 213"/>
                  <a:gd name="T13" fmla="*/ 73 h 73"/>
                  <a:gd name="T14" fmla="*/ 27 w 213"/>
                  <a:gd name="T15" fmla="*/ 73 h 73"/>
                  <a:gd name="T16" fmla="*/ 21 w 213"/>
                  <a:gd name="T17" fmla="*/ 73 h 73"/>
                  <a:gd name="T18" fmla="*/ 13 w 213"/>
                  <a:gd name="T19" fmla="*/ 72 h 73"/>
                  <a:gd name="T20" fmla="*/ 7 w 213"/>
                  <a:gd name="T21" fmla="*/ 69 h 73"/>
                  <a:gd name="T22" fmla="*/ 1 w 213"/>
                  <a:gd name="T23" fmla="*/ 65 h 73"/>
                  <a:gd name="T24" fmla="*/ 10 w 213"/>
                  <a:gd name="T25" fmla="*/ 59 h 73"/>
                  <a:gd name="T26" fmla="*/ 31 w 213"/>
                  <a:gd name="T27" fmla="*/ 51 h 73"/>
                  <a:gd name="T28" fmla="*/ 49 w 213"/>
                  <a:gd name="T29" fmla="*/ 45 h 73"/>
                  <a:gd name="T30" fmla="*/ 76 w 213"/>
                  <a:gd name="T31" fmla="*/ 34 h 73"/>
                  <a:gd name="T32" fmla="*/ 106 w 213"/>
                  <a:gd name="T33" fmla="*/ 24 h 73"/>
                  <a:gd name="T34" fmla="*/ 132 w 213"/>
                  <a:gd name="T35" fmla="*/ 15 h 73"/>
                  <a:gd name="T36" fmla="*/ 151 w 213"/>
                  <a:gd name="T37" fmla="*/ 9 h 73"/>
                  <a:gd name="T38" fmla="*/ 167 w 213"/>
                  <a:gd name="T39" fmla="*/ 4 h 73"/>
                  <a:gd name="T40" fmla="*/ 177 w 213"/>
                  <a:gd name="T41" fmla="*/ 1 h 73"/>
                  <a:gd name="T42" fmla="*/ 182 w 213"/>
                  <a:gd name="T43" fmla="*/ 0 h 73"/>
                  <a:gd name="T44" fmla="*/ 192 w 213"/>
                  <a:gd name="T45" fmla="*/ 2 h 73"/>
                  <a:gd name="T46" fmla="*/ 203 w 213"/>
                  <a:gd name="T47" fmla="*/ 5 h 73"/>
                  <a:gd name="T48" fmla="*/ 208 w 213"/>
                  <a:gd name="T49" fmla="*/ 7 h 73"/>
                  <a:gd name="T50" fmla="*/ 211 w 213"/>
                  <a:gd name="T51" fmla="*/ 10 h 73"/>
                  <a:gd name="T52" fmla="*/ 212 w 213"/>
                  <a:gd name="T53" fmla="*/ 13 h 73"/>
                  <a:gd name="T54" fmla="*/ 213 w 213"/>
                  <a:gd name="T55" fmla="*/ 15 h 73"/>
                  <a:gd name="T56" fmla="*/ 209 w 213"/>
                  <a:gd name="T57" fmla="*/ 18 h 73"/>
                  <a:gd name="T58" fmla="*/ 204 w 213"/>
                  <a:gd name="T59" fmla="*/ 20 h 73"/>
                  <a:gd name="T60" fmla="*/ 196 w 213"/>
                  <a:gd name="T61" fmla="*/ 24 h 73"/>
                  <a:gd name="T62" fmla="*/ 186 w 213"/>
                  <a:gd name="T63" fmla="*/ 28 h 73"/>
                  <a:gd name="T64" fmla="*/ 172 w 213"/>
                  <a:gd name="T65" fmla="*/ 33 h 73"/>
                  <a:gd name="T66" fmla="*/ 155 w 213"/>
                  <a:gd name="T67" fmla="*/ 38 h 73"/>
                  <a:gd name="T68" fmla="*/ 136 w 213"/>
                  <a:gd name="T69" fmla="*/ 45 h 73"/>
                  <a:gd name="T70" fmla="*/ 125 w 213"/>
                  <a:gd name="T71" fmla="*/ 4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3" h="73">
                    <a:moveTo>
                      <a:pt x="125" y="47"/>
                    </a:moveTo>
                    <a:lnTo>
                      <a:pt x="115" y="51"/>
                    </a:lnTo>
                    <a:lnTo>
                      <a:pt x="106" y="54"/>
                    </a:lnTo>
                    <a:lnTo>
                      <a:pt x="96" y="58"/>
                    </a:lnTo>
                    <a:lnTo>
                      <a:pt x="88" y="60"/>
                    </a:lnTo>
                    <a:lnTo>
                      <a:pt x="79" y="63"/>
                    </a:lnTo>
                    <a:lnTo>
                      <a:pt x="72" y="64"/>
                    </a:lnTo>
                    <a:lnTo>
                      <a:pt x="65" y="67"/>
                    </a:lnTo>
                    <a:lnTo>
                      <a:pt x="58" y="68"/>
                    </a:lnTo>
                    <a:lnTo>
                      <a:pt x="52" y="69"/>
                    </a:lnTo>
                    <a:lnTo>
                      <a:pt x="47" y="70"/>
                    </a:lnTo>
                    <a:lnTo>
                      <a:pt x="41" y="72"/>
                    </a:lnTo>
                    <a:lnTo>
                      <a:pt x="38" y="73"/>
                    </a:lnTo>
                    <a:lnTo>
                      <a:pt x="34" y="73"/>
                    </a:lnTo>
                    <a:lnTo>
                      <a:pt x="30" y="73"/>
                    </a:lnTo>
                    <a:lnTo>
                      <a:pt x="27" y="73"/>
                    </a:lnTo>
                    <a:lnTo>
                      <a:pt x="26" y="73"/>
                    </a:lnTo>
                    <a:lnTo>
                      <a:pt x="21" y="73"/>
                    </a:lnTo>
                    <a:lnTo>
                      <a:pt x="17" y="73"/>
                    </a:lnTo>
                    <a:lnTo>
                      <a:pt x="13" y="72"/>
                    </a:lnTo>
                    <a:lnTo>
                      <a:pt x="9" y="70"/>
                    </a:lnTo>
                    <a:lnTo>
                      <a:pt x="7" y="69"/>
                    </a:lnTo>
                    <a:lnTo>
                      <a:pt x="4" y="68"/>
                    </a:lnTo>
                    <a:lnTo>
                      <a:pt x="1" y="65"/>
                    </a:lnTo>
                    <a:lnTo>
                      <a:pt x="0" y="63"/>
                    </a:lnTo>
                    <a:lnTo>
                      <a:pt x="10" y="59"/>
                    </a:lnTo>
                    <a:lnTo>
                      <a:pt x="21" y="55"/>
                    </a:lnTo>
                    <a:lnTo>
                      <a:pt x="31" y="51"/>
                    </a:lnTo>
                    <a:lnTo>
                      <a:pt x="40" y="47"/>
                    </a:lnTo>
                    <a:lnTo>
                      <a:pt x="49" y="45"/>
                    </a:lnTo>
                    <a:lnTo>
                      <a:pt x="58" y="41"/>
                    </a:lnTo>
                    <a:lnTo>
                      <a:pt x="76" y="34"/>
                    </a:lnTo>
                    <a:lnTo>
                      <a:pt x="92" y="29"/>
                    </a:lnTo>
                    <a:lnTo>
                      <a:pt x="106" y="24"/>
                    </a:lnTo>
                    <a:lnTo>
                      <a:pt x="119" y="19"/>
                    </a:lnTo>
                    <a:lnTo>
                      <a:pt x="132" y="15"/>
                    </a:lnTo>
                    <a:lnTo>
                      <a:pt x="142" y="11"/>
                    </a:lnTo>
                    <a:lnTo>
                      <a:pt x="151" y="9"/>
                    </a:lnTo>
                    <a:lnTo>
                      <a:pt x="160" y="6"/>
                    </a:lnTo>
                    <a:lnTo>
                      <a:pt x="167" y="4"/>
                    </a:lnTo>
                    <a:lnTo>
                      <a:pt x="172" y="2"/>
                    </a:lnTo>
                    <a:lnTo>
                      <a:pt x="177" y="1"/>
                    </a:lnTo>
                    <a:lnTo>
                      <a:pt x="180" y="0"/>
                    </a:lnTo>
                    <a:lnTo>
                      <a:pt x="182" y="0"/>
                    </a:lnTo>
                    <a:lnTo>
                      <a:pt x="187" y="1"/>
                    </a:lnTo>
                    <a:lnTo>
                      <a:pt x="192" y="2"/>
                    </a:lnTo>
                    <a:lnTo>
                      <a:pt x="198" y="4"/>
                    </a:lnTo>
                    <a:lnTo>
                      <a:pt x="203" y="5"/>
                    </a:lnTo>
                    <a:lnTo>
                      <a:pt x="205" y="6"/>
                    </a:lnTo>
                    <a:lnTo>
                      <a:pt x="208" y="7"/>
                    </a:lnTo>
                    <a:lnTo>
                      <a:pt x="209" y="9"/>
                    </a:lnTo>
                    <a:lnTo>
                      <a:pt x="211" y="10"/>
                    </a:lnTo>
                    <a:lnTo>
                      <a:pt x="212" y="11"/>
                    </a:lnTo>
                    <a:lnTo>
                      <a:pt x="212" y="13"/>
                    </a:lnTo>
                    <a:lnTo>
                      <a:pt x="213" y="15"/>
                    </a:lnTo>
                    <a:lnTo>
                      <a:pt x="213" y="15"/>
                    </a:lnTo>
                    <a:lnTo>
                      <a:pt x="212" y="16"/>
                    </a:lnTo>
                    <a:lnTo>
                      <a:pt x="209" y="18"/>
                    </a:lnTo>
                    <a:lnTo>
                      <a:pt x="208" y="19"/>
                    </a:lnTo>
                    <a:lnTo>
                      <a:pt x="204" y="20"/>
                    </a:lnTo>
                    <a:lnTo>
                      <a:pt x="200" y="22"/>
                    </a:lnTo>
                    <a:lnTo>
                      <a:pt x="196" y="24"/>
                    </a:lnTo>
                    <a:lnTo>
                      <a:pt x="191" y="25"/>
                    </a:lnTo>
                    <a:lnTo>
                      <a:pt x="186" y="28"/>
                    </a:lnTo>
                    <a:lnTo>
                      <a:pt x="180" y="31"/>
                    </a:lnTo>
                    <a:lnTo>
                      <a:pt x="172" y="33"/>
                    </a:lnTo>
                    <a:lnTo>
                      <a:pt x="164" y="36"/>
                    </a:lnTo>
                    <a:lnTo>
                      <a:pt x="155" y="38"/>
                    </a:lnTo>
                    <a:lnTo>
                      <a:pt x="146" y="41"/>
                    </a:lnTo>
                    <a:lnTo>
                      <a:pt x="136" y="45"/>
                    </a:lnTo>
                    <a:lnTo>
                      <a:pt x="125" y="47"/>
                    </a:lnTo>
                    <a:lnTo>
                      <a:pt x="125" y="47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94"/>
              <p:cNvSpPr/>
              <p:nvPr/>
            </p:nvSpPr>
            <p:spPr bwMode="auto">
              <a:xfrm>
                <a:off x="3711575" y="822325"/>
                <a:ext cx="130175" cy="82550"/>
              </a:xfrm>
              <a:custGeom>
                <a:avLst/>
                <a:gdLst>
                  <a:gd name="T0" fmla="*/ 17 w 82"/>
                  <a:gd name="T1" fmla="*/ 30 h 52"/>
                  <a:gd name="T2" fmla="*/ 13 w 82"/>
                  <a:gd name="T3" fmla="*/ 26 h 52"/>
                  <a:gd name="T4" fmla="*/ 11 w 82"/>
                  <a:gd name="T5" fmla="*/ 23 h 52"/>
                  <a:gd name="T6" fmla="*/ 8 w 82"/>
                  <a:gd name="T7" fmla="*/ 21 h 52"/>
                  <a:gd name="T8" fmla="*/ 6 w 82"/>
                  <a:gd name="T9" fmla="*/ 18 h 52"/>
                  <a:gd name="T10" fmla="*/ 4 w 82"/>
                  <a:gd name="T11" fmla="*/ 16 h 52"/>
                  <a:gd name="T12" fmla="*/ 3 w 82"/>
                  <a:gd name="T13" fmla="*/ 14 h 52"/>
                  <a:gd name="T14" fmla="*/ 2 w 82"/>
                  <a:gd name="T15" fmla="*/ 13 h 52"/>
                  <a:gd name="T16" fmla="*/ 2 w 82"/>
                  <a:gd name="T17" fmla="*/ 12 h 52"/>
                  <a:gd name="T18" fmla="*/ 0 w 82"/>
                  <a:gd name="T19" fmla="*/ 10 h 52"/>
                  <a:gd name="T20" fmla="*/ 0 w 82"/>
                  <a:gd name="T21" fmla="*/ 9 h 52"/>
                  <a:gd name="T22" fmla="*/ 0 w 82"/>
                  <a:gd name="T23" fmla="*/ 8 h 52"/>
                  <a:gd name="T24" fmla="*/ 2 w 82"/>
                  <a:gd name="T25" fmla="*/ 7 h 52"/>
                  <a:gd name="T26" fmla="*/ 3 w 82"/>
                  <a:gd name="T27" fmla="*/ 5 h 52"/>
                  <a:gd name="T28" fmla="*/ 4 w 82"/>
                  <a:gd name="T29" fmla="*/ 4 h 52"/>
                  <a:gd name="T30" fmla="*/ 7 w 82"/>
                  <a:gd name="T31" fmla="*/ 3 h 52"/>
                  <a:gd name="T32" fmla="*/ 9 w 82"/>
                  <a:gd name="T33" fmla="*/ 1 h 52"/>
                  <a:gd name="T34" fmla="*/ 12 w 82"/>
                  <a:gd name="T35" fmla="*/ 0 h 52"/>
                  <a:gd name="T36" fmla="*/ 16 w 82"/>
                  <a:gd name="T37" fmla="*/ 0 h 52"/>
                  <a:gd name="T38" fmla="*/ 20 w 82"/>
                  <a:gd name="T39" fmla="*/ 0 h 52"/>
                  <a:gd name="T40" fmla="*/ 24 w 82"/>
                  <a:gd name="T41" fmla="*/ 0 h 52"/>
                  <a:gd name="T42" fmla="*/ 27 w 82"/>
                  <a:gd name="T43" fmla="*/ 1 h 52"/>
                  <a:gd name="T44" fmla="*/ 33 w 82"/>
                  <a:gd name="T45" fmla="*/ 1 h 52"/>
                  <a:gd name="T46" fmla="*/ 39 w 82"/>
                  <a:gd name="T47" fmla="*/ 3 h 52"/>
                  <a:gd name="T48" fmla="*/ 46 w 82"/>
                  <a:gd name="T49" fmla="*/ 4 h 52"/>
                  <a:gd name="T50" fmla="*/ 51 w 82"/>
                  <a:gd name="T51" fmla="*/ 5 h 52"/>
                  <a:gd name="T52" fmla="*/ 56 w 82"/>
                  <a:gd name="T53" fmla="*/ 8 h 52"/>
                  <a:gd name="T54" fmla="*/ 61 w 82"/>
                  <a:gd name="T55" fmla="*/ 9 h 52"/>
                  <a:gd name="T56" fmla="*/ 65 w 82"/>
                  <a:gd name="T57" fmla="*/ 12 h 52"/>
                  <a:gd name="T58" fmla="*/ 69 w 82"/>
                  <a:gd name="T59" fmla="*/ 13 h 52"/>
                  <a:gd name="T60" fmla="*/ 71 w 82"/>
                  <a:gd name="T61" fmla="*/ 16 h 52"/>
                  <a:gd name="T62" fmla="*/ 74 w 82"/>
                  <a:gd name="T63" fmla="*/ 17 h 52"/>
                  <a:gd name="T64" fmla="*/ 77 w 82"/>
                  <a:gd name="T65" fmla="*/ 19 h 52"/>
                  <a:gd name="T66" fmla="*/ 78 w 82"/>
                  <a:gd name="T67" fmla="*/ 23 h 52"/>
                  <a:gd name="T68" fmla="*/ 79 w 82"/>
                  <a:gd name="T69" fmla="*/ 28 h 52"/>
                  <a:gd name="T70" fmla="*/ 80 w 82"/>
                  <a:gd name="T71" fmla="*/ 34 h 52"/>
                  <a:gd name="T72" fmla="*/ 82 w 82"/>
                  <a:gd name="T73" fmla="*/ 39 h 52"/>
                  <a:gd name="T74" fmla="*/ 80 w 82"/>
                  <a:gd name="T75" fmla="*/ 44 h 52"/>
                  <a:gd name="T76" fmla="*/ 80 w 82"/>
                  <a:gd name="T77" fmla="*/ 46 h 52"/>
                  <a:gd name="T78" fmla="*/ 79 w 82"/>
                  <a:gd name="T79" fmla="*/ 49 h 52"/>
                  <a:gd name="T80" fmla="*/ 78 w 82"/>
                  <a:gd name="T81" fmla="*/ 50 h 52"/>
                  <a:gd name="T82" fmla="*/ 75 w 82"/>
                  <a:gd name="T83" fmla="*/ 52 h 52"/>
                  <a:gd name="T84" fmla="*/ 74 w 82"/>
                  <a:gd name="T85" fmla="*/ 52 h 52"/>
                  <a:gd name="T86" fmla="*/ 71 w 82"/>
                  <a:gd name="T87" fmla="*/ 52 h 52"/>
                  <a:gd name="T88" fmla="*/ 65 w 82"/>
                  <a:gd name="T89" fmla="*/ 52 h 52"/>
                  <a:gd name="T90" fmla="*/ 60 w 82"/>
                  <a:gd name="T91" fmla="*/ 50 h 52"/>
                  <a:gd name="T92" fmla="*/ 53 w 82"/>
                  <a:gd name="T93" fmla="*/ 48 h 52"/>
                  <a:gd name="T94" fmla="*/ 48 w 82"/>
                  <a:gd name="T95" fmla="*/ 44 h 52"/>
                  <a:gd name="T96" fmla="*/ 40 w 82"/>
                  <a:gd name="T97" fmla="*/ 43 h 52"/>
                  <a:gd name="T98" fmla="*/ 33 w 82"/>
                  <a:gd name="T99" fmla="*/ 39 h 52"/>
                  <a:gd name="T100" fmla="*/ 25 w 82"/>
                  <a:gd name="T101" fmla="*/ 35 h 52"/>
                  <a:gd name="T102" fmla="*/ 17 w 82"/>
                  <a:gd name="T103" fmla="*/ 30 h 52"/>
                  <a:gd name="T104" fmla="*/ 17 w 82"/>
                  <a:gd name="T105" fmla="*/ 3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2" h="52">
                    <a:moveTo>
                      <a:pt x="17" y="30"/>
                    </a:moveTo>
                    <a:lnTo>
                      <a:pt x="13" y="26"/>
                    </a:lnTo>
                    <a:lnTo>
                      <a:pt x="11" y="23"/>
                    </a:lnTo>
                    <a:lnTo>
                      <a:pt x="8" y="21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3" y="14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7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7" y="1"/>
                    </a:lnTo>
                    <a:lnTo>
                      <a:pt x="33" y="1"/>
                    </a:lnTo>
                    <a:lnTo>
                      <a:pt x="39" y="3"/>
                    </a:lnTo>
                    <a:lnTo>
                      <a:pt x="46" y="4"/>
                    </a:lnTo>
                    <a:lnTo>
                      <a:pt x="51" y="5"/>
                    </a:lnTo>
                    <a:lnTo>
                      <a:pt x="56" y="8"/>
                    </a:lnTo>
                    <a:lnTo>
                      <a:pt x="61" y="9"/>
                    </a:lnTo>
                    <a:lnTo>
                      <a:pt x="65" y="12"/>
                    </a:lnTo>
                    <a:lnTo>
                      <a:pt x="69" y="13"/>
                    </a:lnTo>
                    <a:lnTo>
                      <a:pt x="71" y="16"/>
                    </a:lnTo>
                    <a:lnTo>
                      <a:pt x="74" y="17"/>
                    </a:lnTo>
                    <a:lnTo>
                      <a:pt x="77" y="19"/>
                    </a:lnTo>
                    <a:lnTo>
                      <a:pt x="78" y="23"/>
                    </a:lnTo>
                    <a:lnTo>
                      <a:pt x="79" y="28"/>
                    </a:lnTo>
                    <a:lnTo>
                      <a:pt x="80" y="34"/>
                    </a:lnTo>
                    <a:lnTo>
                      <a:pt x="82" y="39"/>
                    </a:lnTo>
                    <a:lnTo>
                      <a:pt x="80" y="44"/>
                    </a:lnTo>
                    <a:lnTo>
                      <a:pt x="80" y="46"/>
                    </a:lnTo>
                    <a:lnTo>
                      <a:pt x="79" y="49"/>
                    </a:lnTo>
                    <a:lnTo>
                      <a:pt x="78" y="50"/>
                    </a:lnTo>
                    <a:lnTo>
                      <a:pt x="75" y="52"/>
                    </a:lnTo>
                    <a:lnTo>
                      <a:pt x="74" y="52"/>
                    </a:lnTo>
                    <a:lnTo>
                      <a:pt x="71" y="52"/>
                    </a:lnTo>
                    <a:lnTo>
                      <a:pt x="65" y="52"/>
                    </a:lnTo>
                    <a:lnTo>
                      <a:pt x="60" y="50"/>
                    </a:lnTo>
                    <a:lnTo>
                      <a:pt x="53" y="48"/>
                    </a:lnTo>
                    <a:lnTo>
                      <a:pt x="48" y="44"/>
                    </a:lnTo>
                    <a:lnTo>
                      <a:pt x="40" y="43"/>
                    </a:lnTo>
                    <a:lnTo>
                      <a:pt x="33" y="39"/>
                    </a:lnTo>
                    <a:lnTo>
                      <a:pt x="25" y="35"/>
                    </a:lnTo>
                    <a:lnTo>
                      <a:pt x="17" y="30"/>
                    </a:lnTo>
                    <a:lnTo>
                      <a:pt x="17" y="3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95"/>
              <p:cNvSpPr/>
              <p:nvPr/>
            </p:nvSpPr>
            <p:spPr bwMode="auto">
              <a:xfrm>
                <a:off x="3486150" y="1128713"/>
                <a:ext cx="103188" cy="98425"/>
              </a:xfrm>
              <a:custGeom>
                <a:avLst/>
                <a:gdLst>
                  <a:gd name="T0" fmla="*/ 51 w 65"/>
                  <a:gd name="T1" fmla="*/ 16 h 62"/>
                  <a:gd name="T2" fmla="*/ 56 w 65"/>
                  <a:gd name="T3" fmla="*/ 18 h 62"/>
                  <a:gd name="T4" fmla="*/ 58 w 65"/>
                  <a:gd name="T5" fmla="*/ 22 h 62"/>
                  <a:gd name="T6" fmla="*/ 61 w 65"/>
                  <a:gd name="T7" fmla="*/ 26 h 62"/>
                  <a:gd name="T8" fmla="*/ 64 w 65"/>
                  <a:gd name="T9" fmla="*/ 28 h 62"/>
                  <a:gd name="T10" fmla="*/ 65 w 65"/>
                  <a:gd name="T11" fmla="*/ 32 h 62"/>
                  <a:gd name="T12" fmla="*/ 65 w 65"/>
                  <a:gd name="T13" fmla="*/ 36 h 62"/>
                  <a:gd name="T14" fmla="*/ 65 w 65"/>
                  <a:gd name="T15" fmla="*/ 40 h 62"/>
                  <a:gd name="T16" fmla="*/ 64 w 65"/>
                  <a:gd name="T17" fmla="*/ 44 h 62"/>
                  <a:gd name="T18" fmla="*/ 64 w 65"/>
                  <a:gd name="T19" fmla="*/ 48 h 62"/>
                  <a:gd name="T20" fmla="*/ 62 w 65"/>
                  <a:gd name="T21" fmla="*/ 52 h 62"/>
                  <a:gd name="T22" fmla="*/ 60 w 65"/>
                  <a:gd name="T23" fmla="*/ 54 h 62"/>
                  <a:gd name="T24" fmla="*/ 58 w 65"/>
                  <a:gd name="T25" fmla="*/ 57 h 62"/>
                  <a:gd name="T26" fmla="*/ 57 w 65"/>
                  <a:gd name="T27" fmla="*/ 59 h 62"/>
                  <a:gd name="T28" fmla="*/ 56 w 65"/>
                  <a:gd name="T29" fmla="*/ 61 h 62"/>
                  <a:gd name="T30" fmla="*/ 55 w 65"/>
                  <a:gd name="T31" fmla="*/ 61 h 62"/>
                  <a:gd name="T32" fmla="*/ 53 w 65"/>
                  <a:gd name="T33" fmla="*/ 62 h 62"/>
                  <a:gd name="T34" fmla="*/ 52 w 65"/>
                  <a:gd name="T35" fmla="*/ 61 h 62"/>
                  <a:gd name="T36" fmla="*/ 49 w 65"/>
                  <a:gd name="T37" fmla="*/ 61 h 62"/>
                  <a:gd name="T38" fmla="*/ 47 w 65"/>
                  <a:gd name="T39" fmla="*/ 59 h 62"/>
                  <a:gd name="T40" fmla="*/ 44 w 65"/>
                  <a:gd name="T41" fmla="*/ 58 h 62"/>
                  <a:gd name="T42" fmla="*/ 42 w 65"/>
                  <a:gd name="T43" fmla="*/ 55 h 62"/>
                  <a:gd name="T44" fmla="*/ 38 w 65"/>
                  <a:gd name="T45" fmla="*/ 54 h 62"/>
                  <a:gd name="T46" fmla="*/ 30 w 65"/>
                  <a:gd name="T47" fmla="*/ 49 h 62"/>
                  <a:gd name="T48" fmla="*/ 26 w 65"/>
                  <a:gd name="T49" fmla="*/ 45 h 62"/>
                  <a:gd name="T50" fmla="*/ 22 w 65"/>
                  <a:gd name="T51" fmla="*/ 43 h 62"/>
                  <a:gd name="T52" fmla="*/ 18 w 65"/>
                  <a:gd name="T53" fmla="*/ 39 h 62"/>
                  <a:gd name="T54" fmla="*/ 15 w 65"/>
                  <a:gd name="T55" fmla="*/ 36 h 62"/>
                  <a:gd name="T56" fmla="*/ 12 w 65"/>
                  <a:gd name="T57" fmla="*/ 32 h 62"/>
                  <a:gd name="T58" fmla="*/ 9 w 65"/>
                  <a:gd name="T59" fmla="*/ 28 h 62"/>
                  <a:gd name="T60" fmla="*/ 6 w 65"/>
                  <a:gd name="T61" fmla="*/ 21 h 62"/>
                  <a:gd name="T62" fmla="*/ 3 w 65"/>
                  <a:gd name="T63" fmla="*/ 18 h 62"/>
                  <a:gd name="T64" fmla="*/ 2 w 65"/>
                  <a:gd name="T65" fmla="*/ 16 h 62"/>
                  <a:gd name="T66" fmla="*/ 2 w 65"/>
                  <a:gd name="T67" fmla="*/ 13 h 62"/>
                  <a:gd name="T68" fmla="*/ 0 w 65"/>
                  <a:gd name="T69" fmla="*/ 10 h 62"/>
                  <a:gd name="T70" fmla="*/ 0 w 65"/>
                  <a:gd name="T71" fmla="*/ 8 h 62"/>
                  <a:gd name="T72" fmla="*/ 2 w 65"/>
                  <a:gd name="T73" fmla="*/ 7 h 62"/>
                  <a:gd name="T74" fmla="*/ 2 w 65"/>
                  <a:gd name="T75" fmla="*/ 4 h 62"/>
                  <a:gd name="T76" fmla="*/ 3 w 65"/>
                  <a:gd name="T77" fmla="*/ 3 h 62"/>
                  <a:gd name="T78" fmla="*/ 6 w 65"/>
                  <a:gd name="T79" fmla="*/ 1 h 62"/>
                  <a:gd name="T80" fmla="*/ 7 w 65"/>
                  <a:gd name="T81" fmla="*/ 1 h 62"/>
                  <a:gd name="T82" fmla="*/ 8 w 65"/>
                  <a:gd name="T83" fmla="*/ 1 h 62"/>
                  <a:gd name="T84" fmla="*/ 11 w 65"/>
                  <a:gd name="T85" fmla="*/ 0 h 62"/>
                  <a:gd name="T86" fmla="*/ 13 w 65"/>
                  <a:gd name="T87" fmla="*/ 0 h 62"/>
                  <a:gd name="T88" fmla="*/ 17 w 65"/>
                  <a:gd name="T89" fmla="*/ 0 h 62"/>
                  <a:gd name="T90" fmla="*/ 21 w 65"/>
                  <a:gd name="T91" fmla="*/ 0 h 62"/>
                  <a:gd name="T92" fmla="*/ 29 w 65"/>
                  <a:gd name="T93" fmla="*/ 3 h 62"/>
                  <a:gd name="T94" fmla="*/ 35 w 65"/>
                  <a:gd name="T95" fmla="*/ 7 h 62"/>
                  <a:gd name="T96" fmla="*/ 43 w 65"/>
                  <a:gd name="T97" fmla="*/ 10 h 62"/>
                  <a:gd name="T98" fmla="*/ 51 w 65"/>
                  <a:gd name="T99" fmla="*/ 16 h 62"/>
                  <a:gd name="T100" fmla="*/ 51 w 65"/>
                  <a:gd name="T101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62">
                    <a:moveTo>
                      <a:pt x="51" y="16"/>
                    </a:moveTo>
                    <a:lnTo>
                      <a:pt x="56" y="18"/>
                    </a:lnTo>
                    <a:lnTo>
                      <a:pt x="58" y="22"/>
                    </a:lnTo>
                    <a:lnTo>
                      <a:pt x="61" y="26"/>
                    </a:lnTo>
                    <a:lnTo>
                      <a:pt x="64" y="28"/>
                    </a:lnTo>
                    <a:lnTo>
                      <a:pt x="65" y="32"/>
                    </a:lnTo>
                    <a:lnTo>
                      <a:pt x="65" y="36"/>
                    </a:lnTo>
                    <a:lnTo>
                      <a:pt x="65" y="40"/>
                    </a:lnTo>
                    <a:lnTo>
                      <a:pt x="64" y="44"/>
                    </a:lnTo>
                    <a:lnTo>
                      <a:pt x="64" y="48"/>
                    </a:lnTo>
                    <a:lnTo>
                      <a:pt x="62" y="52"/>
                    </a:lnTo>
                    <a:lnTo>
                      <a:pt x="60" y="54"/>
                    </a:lnTo>
                    <a:lnTo>
                      <a:pt x="58" y="57"/>
                    </a:lnTo>
                    <a:lnTo>
                      <a:pt x="57" y="59"/>
                    </a:lnTo>
                    <a:lnTo>
                      <a:pt x="56" y="61"/>
                    </a:lnTo>
                    <a:lnTo>
                      <a:pt x="55" y="61"/>
                    </a:lnTo>
                    <a:lnTo>
                      <a:pt x="53" y="62"/>
                    </a:lnTo>
                    <a:lnTo>
                      <a:pt x="52" y="61"/>
                    </a:lnTo>
                    <a:lnTo>
                      <a:pt x="49" y="61"/>
                    </a:lnTo>
                    <a:lnTo>
                      <a:pt x="47" y="59"/>
                    </a:lnTo>
                    <a:lnTo>
                      <a:pt x="44" y="58"/>
                    </a:lnTo>
                    <a:lnTo>
                      <a:pt x="42" y="55"/>
                    </a:lnTo>
                    <a:lnTo>
                      <a:pt x="38" y="54"/>
                    </a:lnTo>
                    <a:lnTo>
                      <a:pt x="30" y="49"/>
                    </a:lnTo>
                    <a:lnTo>
                      <a:pt x="26" y="45"/>
                    </a:lnTo>
                    <a:lnTo>
                      <a:pt x="22" y="43"/>
                    </a:lnTo>
                    <a:lnTo>
                      <a:pt x="18" y="39"/>
                    </a:lnTo>
                    <a:lnTo>
                      <a:pt x="15" y="36"/>
                    </a:lnTo>
                    <a:lnTo>
                      <a:pt x="12" y="32"/>
                    </a:lnTo>
                    <a:lnTo>
                      <a:pt x="9" y="28"/>
                    </a:lnTo>
                    <a:lnTo>
                      <a:pt x="6" y="21"/>
                    </a:lnTo>
                    <a:lnTo>
                      <a:pt x="3" y="18"/>
                    </a:lnTo>
                    <a:lnTo>
                      <a:pt x="2" y="16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9" y="3"/>
                    </a:lnTo>
                    <a:lnTo>
                      <a:pt x="35" y="7"/>
                    </a:lnTo>
                    <a:lnTo>
                      <a:pt x="43" y="10"/>
                    </a:lnTo>
                    <a:lnTo>
                      <a:pt x="51" y="16"/>
                    </a:lnTo>
                    <a:lnTo>
                      <a:pt x="51" y="1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96"/>
              <p:cNvSpPr/>
              <p:nvPr/>
            </p:nvSpPr>
            <p:spPr bwMode="auto">
              <a:xfrm>
                <a:off x="3306763" y="1211263"/>
                <a:ext cx="436563" cy="111125"/>
              </a:xfrm>
              <a:custGeom>
                <a:avLst/>
                <a:gdLst>
                  <a:gd name="T0" fmla="*/ 202 w 275"/>
                  <a:gd name="T1" fmla="*/ 9 h 70"/>
                  <a:gd name="T2" fmla="*/ 219 w 275"/>
                  <a:gd name="T3" fmla="*/ 5 h 70"/>
                  <a:gd name="T4" fmla="*/ 232 w 275"/>
                  <a:gd name="T5" fmla="*/ 1 h 70"/>
                  <a:gd name="T6" fmla="*/ 241 w 275"/>
                  <a:gd name="T7" fmla="*/ 0 h 70"/>
                  <a:gd name="T8" fmla="*/ 249 w 275"/>
                  <a:gd name="T9" fmla="*/ 0 h 70"/>
                  <a:gd name="T10" fmla="*/ 259 w 275"/>
                  <a:gd name="T11" fmla="*/ 3 h 70"/>
                  <a:gd name="T12" fmla="*/ 267 w 275"/>
                  <a:gd name="T13" fmla="*/ 9 h 70"/>
                  <a:gd name="T14" fmla="*/ 271 w 275"/>
                  <a:gd name="T15" fmla="*/ 12 h 70"/>
                  <a:gd name="T16" fmla="*/ 273 w 275"/>
                  <a:gd name="T17" fmla="*/ 15 h 70"/>
                  <a:gd name="T18" fmla="*/ 275 w 275"/>
                  <a:gd name="T19" fmla="*/ 19 h 70"/>
                  <a:gd name="T20" fmla="*/ 273 w 275"/>
                  <a:gd name="T21" fmla="*/ 20 h 70"/>
                  <a:gd name="T22" fmla="*/ 270 w 275"/>
                  <a:gd name="T23" fmla="*/ 23 h 70"/>
                  <a:gd name="T24" fmla="*/ 264 w 275"/>
                  <a:gd name="T25" fmla="*/ 24 h 70"/>
                  <a:gd name="T26" fmla="*/ 258 w 275"/>
                  <a:gd name="T27" fmla="*/ 27 h 70"/>
                  <a:gd name="T28" fmla="*/ 250 w 275"/>
                  <a:gd name="T29" fmla="*/ 29 h 70"/>
                  <a:gd name="T30" fmla="*/ 241 w 275"/>
                  <a:gd name="T31" fmla="*/ 32 h 70"/>
                  <a:gd name="T32" fmla="*/ 230 w 275"/>
                  <a:gd name="T33" fmla="*/ 34 h 70"/>
                  <a:gd name="T34" fmla="*/ 215 w 275"/>
                  <a:gd name="T35" fmla="*/ 37 h 70"/>
                  <a:gd name="T36" fmla="*/ 157 w 275"/>
                  <a:gd name="T37" fmla="*/ 51 h 70"/>
                  <a:gd name="T38" fmla="*/ 126 w 275"/>
                  <a:gd name="T39" fmla="*/ 56 h 70"/>
                  <a:gd name="T40" fmla="*/ 95 w 275"/>
                  <a:gd name="T41" fmla="*/ 63 h 70"/>
                  <a:gd name="T42" fmla="*/ 80 w 275"/>
                  <a:gd name="T43" fmla="*/ 65 h 70"/>
                  <a:gd name="T44" fmla="*/ 66 w 275"/>
                  <a:gd name="T45" fmla="*/ 68 h 70"/>
                  <a:gd name="T46" fmla="*/ 54 w 275"/>
                  <a:gd name="T47" fmla="*/ 69 h 70"/>
                  <a:gd name="T48" fmla="*/ 42 w 275"/>
                  <a:gd name="T49" fmla="*/ 70 h 70"/>
                  <a:gd name="T50" fmla="*/ 35 w 275"/>
                  <a:gd name="T51" fmla="*/ 70 h 70"/>
                  <a:gd name="T52" fmla="*/ 27 w 275"/>
                  <a:gd name="T53" fmla="*/ 70 h 70"/>
                  <a:gd name="T54" fmla="*/ 22 w 275"/>
                  <a:gd name="T55" fmla="*/ 69 h 70"/>
                  <a:gd name="T56" fmla="*/ 18 w 275"/>
                  <a:gd name="T57" fmla="*/ 68 h 70"/>
                  <a:gd name="T58" fmla="*/ 11 w 275"/>
                  <a:gd name="T59" fmla="*/ 65 h 70"/>
                  <a:gd name="T60" fmla="*/ 6 w 275"/>
                  <a:gd name="T61" fmla="*/ 63 h 70"/>
                  <a:gd name="T62" fmla="*/ 2 w 275"/>
                  <a:gd name="T63" fmla="*/ 60 h 70"/>
                  <a:gd name="T64" fmla="*/ 0 w 275"/>
                  <a:gd name="T65" fmla="*/ 56 h 70"/>
                  <a:gd name="T66" fmla="*/ 0 w 275"/>
                  <a:gd name="T67" fmla="*/ 55 h 70"/>
                  <a:gd name="T68" fmla="*/ 4 w 275"/>
                  <a:gd name="T69" fmla="*/ 52 h 70"/>
                  <a:gd name="T70" fmla="*/ 11 w 275"/>
                  <a:gd name="T71" fmla="*/ 51 h 70"/>
                  <a:gd name="T72" fmla="*/ 18 w 275"/>
                  <a:gd name="T73" fmla="*/ 50 h 70"/>
                  <a:gd name="T74" fmla="*/ 24 w 275"/>
                  <a:gd name="T75" fmla="*/ 49 h 70"/>
                  <a:gd name="T76" fmla="*/ 32 w 275"/>
                  <a:gd name="T77" fmla="*/ 47 h 70"/>
                  <a:gd name="T78" fmla="*/ 45 w 275"/>
                  <a:gd name="T79" fmla="*/ 45 h 70"/>
                  <a:gd name="T80" fmla="*/ 68 w 275"/>
                  <a:gd name="T81" fmla="*/ 40 h 70"/>
                  <a:gd name="T82" fmla="*/ 95 w 275"/>
                  <a:gd name="T83" fmla="*/ 34 h 70"/>
                  <a:gd name="T84" fmla="*/ 122 w 275"/>
                  <a:gd name="T85" fmla="*/ 29 h 70"/>
                  <a:gd name="T86" fmla="*/ 148 w 275"/>
                  <a:gd name="T87" fmla="*/ 23 h 70"/>
                  <a:gd name="T88" fmla="*/ 171 w 275"/>
                  <a:gd name="T89" fmla="*/ 18 h 70"/>
                  <a:gd name="T90" fmla="*/ 192 w 275"/>
                  <a:gd name="T91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5" h="70">
                    <a:moveTo>
                      <a:pt x="192" y="12"/>
                    </a:moveTo>
                    <a:lnTo>
                      <a:pt x="202" y="9"/>
                    </a:lnTo>
                    <a:lnTo>
                      <a:pt x="211" y="6"/>
                    </a:lnTo>
                    <a:lnTo>
                      <a:pt x="219" y="5"/>
                    </a:lnTo>
                    <a:lnTo>
                      <a:pt x="226" y="2"/>
                    </a:lnTo>
                    <a:lnTo>
                      <a:pt x="232" y="1"/>
                    </a:lnTo>
                    <a:lnTo>
                      <a:pt x="236" y="0"/>
                    </a:lnTo>
                    <a:lnTo>
                      <a:pt x="241" y="0"/>
                    </a:lnTo>
                    <a:lnTo>
                      <a:pt x="244" y="0"/>
                    </a:lnTo>
                    <a:lnTo>
                      <a:pt x="249" y="0"/>
                    </a:lnTo>
                    <a:lnTo>
                      <a:pt x="254" y="1"/>
                    </a:lnTo>
                    <a:lnTo>
                      <a:pt x="259" y="3"/>
                    </a:lnTo>
                    <a:lnTo>
                      <a:pt x="264" y="7"/>
                    </a:lnTo>
                    <a:lnTo>
                      <a:pt x="267" y="9"/>
                    </a:lnTo>
                    <a:lnTo>
                      <a:pt x="270" y="11"/>
                    </a:lnTo>
                    <a:lnTo>
                      <a:pt x="271" y="12"/>
                    </a:lnTo>
                    <a:lnTo>
                      <a:pt x="272" y="14"/>
                    </a:lnTo>
                    <a:lnTo>
                      <a:pt x="273" y="15"/>
                    </a:lnTo>
                    <a:lnTo>
                      <a:pt x="273" y="18"/>
                    </a:lnTo>
                    <a:lnTo>
                      <a:pt x="275" y="19"/>
                    </a:lnTo>
                    <a:lnTo>
                      <a:pt x="273" y="20"/>
                    </a:lnTo>
                    <a:lnTo>
                      <a:pt x="273" y="20"/>
                    </a:lnTo>
                    <a:lnTo>
                      <a:pt x="272" y="22"/>
                    </a:lnTo>
                    <a:lnTo>
                      <a:pt x="270" y="23"/>
                    </a:lnTo>
                    <a:lnTo>
                      <a:pt x="267" y="23"/>
                    </a:lnTo>
                    <a:lnTo>
                      <a:pt x="264" y="24"/>
                    </a:lnTo>
                    <a:lnTo>
                      <a:pt x="262" y="25"/>
                    </a:lnTo>
                    <a:lnTo>
                      <a:pt x="258" y="27"/>
                    </a:lnTo>
                    <a:lnTo>
                      <a:pt x="255" y="28"/>
                    </a:lnTo>
                    <a:lnTo>
                      <a:pt x="250" y="29"/>
                    </a:lnTo>
                    <a:lnTo>
                      <a:pt x="246" y="31"/>
                    </a:lnTo>
                    <a:lnTo>
                      <a:pt x="241" y="32"/>
                    </a:lnTo>
                    <a:lnTo>
                      <a:pt x="235" y="33"/>
                    </a:lnTo>
                    <a:lnTo>
                      <a:pt x="230" y="34"/>
                    </a:lnTo>
                    <a:lnTo>
                      <a:pt x="223" y="36"/>
                    </a:lnTo>
                    <a:lnTo>
                      <a:pt x="215" y="37"/>
                    </a:lnTo>
                    <a:lnTo>
                      <a:pt x="187" y="45"/>
                    </a:lnTo>
                    <a:lnTo>
                      <a:pt x="157" y="51"/>
                    </a:lnTo>
                    <a:lnTo>
                      <a:pt x="142" y="54"/>
                    </a:lnTo>
                    <a:lnTo>
                      <a:pt x="126" y="56"/>
                    </a:lnTo>
                    <a:lnTo>
                      <a:pt x="111" y="60"/>
                    </a:lnTo>
                    <a:lnTo>
                      <a:pt x="95" y="63"/>
                    </a:lnTo>
                    <a:lnTo>
                      <a:pt x="88" y="64"/>
                    </a:lnTo>
                    <a:lnTo>
                      <a:pt x="80" y="65"/>
                    </a:lnTo>
                    <a:lnTo>
                      <a:pt x="72" y="67"/>
                    </a:lnTo>
                    <a:lnTo>
                      <a:pt x="66" y="68"/>
                    </a:lnTo>
                    <a:lnTo>
                      <a:pt x="59" y="68"/>
                    </a:lnTo>
                    <a:lnTo>
                      <a:pt x="54" y="69"/>
                    </a:lnTo>
                    <a:lnTo>
                      <a:pt x="48" y="69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5" y="70"/>
                    </a:lnTo>
                    <a:lnTo>
                      <a:pt x="31" y="70"/>
                    </a:lnTo>
                    <a:lnTo>
                      <a:pt x="27" y="70"/>
                    </a:lnTo>
                    <a:lnTo>
                      <a:pt x="24" y="69"/>
                    </a:lnTo>
                    <a:lnTo>
                      <a:pt x="22" y="69"/>
                    </a:lnTo>
                    <a:lnTo>
                      <a:pt x="19" y="68"/>
                    </a:lnTo>
                    <a:lnTo>
                      <a:pt x="18" y="68"/>
                    </a:lnTo>
                    <a:lnTo>
                      <a:pt x="14" y="67"/>
                    </a:lnTo>
                    <a:lnTo>
                      <a:pt x="11" y="65"/>
                    </a:lnTo>
                    <a:lnTo>
                      <a:pt x="9" y="64"/>
                    </a:lnTo>
                    <a:lnTo>
                      <a:pt x="6" y="63"/>
                    </a:lnTo>
                    <a:lnTo>
                      <a:pt x="4" y="61"/>
                    </a:lnTo>
                    <a:lnTo>
                      <a:pt x="2" y="60"/>
                    </a:lnTo>
                    <a:lnTo>
                      <a:pt x="0" y="58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2" y="54"/>
                    </a:lnTo>
                    <a:lnTo>
                      <a:pt x="4" y="52"/>
                    </a:lnTo>
                    <a:lnTo>
                      <a:pt x="7" y="52"/>
                    </a:lnTo>
                    <a:lnTo>
                      <a:pt x="11" y="51"/>
                    </a:lnTo>
                    <a:lnTo>
                      <a:pt x="15" y="50"/>
                    </a:lnTo>
                    <a:lnTo>
                      <a:pt x="18" y="50"/>
                    </a:lnTo>
                    <a:lnTo>
                      <a:pt x="20" y="49"/>
                    </a:lnTo>
                    <a:lnTo>
                      <a:pt x="24" y="49"/>
                    </a:lnTo>
                    <a:lnTo>
                      <a:pt x="28" y="47"/>
                    </a:lnTo>
                    <a:lnTo>
                      <a:pt x="32" y="47"/>
                    </a:lnTo>
                    <a:lnTo>
                      <a:pt x="36" y="46"/>
                    </a:lnTo>
                    <a:lnTo>
                      <a:pt x="45" y="45"/>
                    </a:lnTo>
                    <a:lnTo>
                      <a:pt x="57" y="42"/>
                    </a:lnTo>
                    <a:lnTo>
                      <a:pt x="68" y="40"/>
                    </a:lnTo>
                    <a:lnTo>
                      <a:pt x="81" y="37"/>
                    </a:lnTo>
                    <a:lnTo>
                      <a:pt x="95" y="34"/>
                    </a:lnTo>
                    <a:lnTo>
                      <a:pt x="109" y="32"/>
                    </a:lnTo>
                    <a:lnTo>
                      <a:pt x="122" y="29"/>
                    </a:lnTo>
                    <a:lnTo>
                      <a:pt x="135" y="27"/>
                    </a:lnTo>
                    <a:lnTo>
                      <a:pt x="148" y="23"/>
                    </a:lnTo>
                    <a:lnTo>
                      <a:pt x="160" y="20"/>
                    </a:lnTo>
                    <a:lnTo>
                      <a:pt x="171" y="18"/>
                    </a:lnTo>
                    <a:lnTo>
                      <a:pt x="183" y="15"/>
                    </a:lnTo>
                    <a:lnTo>
                      <a:pt x="192" y="12"/>
                    </a:lnTo>
                    <a:lnTo>
                      <a:pt x="192" y="1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97"/>
              <p:cNvSpPr/>
              <p:nvPr/>
            </p:nvSpPr>
            <p:spPr bwMode="auto">
              <a:xfrm>
                <a:off x="3175000" y="1282700"/>
                <a:ext cx="366713" cy="330200"/>
              </a:xfrm>
              <a:custGeom>
                <a:avLst/>
                <a:gdLst>
                  <a:gd name="T0" fmla="*/ 57 w 231"/>
                  <a:gd name="T1" fmla="*/ 184 h 208"/>
                  <a:gd name="T2" fmla="*/ 44 w 231"/>
                  <a:gd name="T3" fmla="*/ 190 h 208"/>
                  <a:gd name="T4" fmla="*/ 32 w 231"/>
                  <a:gd name="T5" fmla="*/ 195 h 208"/>
                  <a:gd name="T6" fmla="*/ 22 w 231"/>
                  <a:gd name="T7" fmla="*/ 200 h 208"/>
                  <a:gd name="T8" fmla="*/ 14 w 231"/>
                  <a:gd name="T9" fmla="*/ 203 h 208"/>
                  <a:gd name="T10" fmla="*/ 8 w 231"/>
                  <a:gd name="T11" fmla="*/ 206 h 208"/>
                  <a:gd name="T12" fmla="*/ 4 w 231"/>
                  <a:gd name="T13" fmla="*/ 207 h 208"/>
                  <a:gd name="T14" fmla="*/ 1 w 231"/>
                  <a:gd name="T15" fmla="*/ 208 h 208"/>
                  <a:gd name="T16" fmla="*/ 0 w 231"/>
                  <a:gd name="T17" fmla="*/ 206 h 208"/>
                  <a:gd name="T18" fmla="*/ 1 w 231"/>
                  <a:gd name="T19" fmla="*/ 203 h 208"/>
                  <a:gd name="T20" fmla="*/ 4 w 231"/>
                  <a:gd name="T21" fmla="*/ 199 h 208"/>
                  <a:gd name="T22" fmla="*/ 7 w 231"/>
                  <a:gd name="T23" fmla="*/ 195 h 208"/>
                  <a:gd name="T24" fmla="*/ 12 w 231"/>
                  <a:gd name="T25" fmla="*/ 191 h 208"/>
                  <a:gd name="T26" fmla="*/ 19 w 231"/>
                  <a:gd name="T27" fmla="*/ 186 h 208"/>
                  <a:gd name="T28" fmla="*/ 27 w 231"/>
                  <a:gd name="T29" fmla="*/ 181 h 208"/>
                  <a:gd name="T30" fmla="*/ 36 w 231"/>
                  <a:gd name="T31" fmla="*/ 175 h 208"/>
                  <a:gd name="T32" fmla="*/ 57 w 231"/>
                  <a:gd name="T33" fmla="*/ 160 h 208"/>
                  <a:gd name="T34" fmla="*/ 78 w 231"/>
                  <a:gd name="T35" fmla="*/ 144 h 208"/>
                  <a:gd name="T36" fmla="*/ 98 w 231"/>
                  <a:gd name="T37" fmla="*/ 127 h 208"/>
                  <a:gd name="T38" fmla="*/ 119 w 231"/>
                  <a:gd name="T39" fmla="*/ 109 h 208"/>
                  <a:gd name="T40" fmla="*/ 129 w 231"/>
                  <a:gd name="T41" fmla="*/ 99 h 208"/>
                  <a:gd name="T42" fmla="*/ 140 w 231"/>
                  <a:gd name="T43" fmla="*/ 88 h 208"/>
                  <a:gd name="T44" fmla="*/ 160 w 231"/>
                  <a:gd name="T45" fmla="*/ 64 h 208"/>
                  <a:gd name="T46" fmla="*/ 180 w 231"/>
                  <a:gd name="T47" fmla="*/ 34 h 208"/>
                  <a:gd name="T48" fmla="*/ 199 w 231"/>
                  <a:gd name="T49" fmla="*/ 0 h 208"/>
                  <a:gd name="T50" fmla="*/ 227 w 231"/>
                  <a:gd name="T51" fmla="*/ 13 h 208"/>
                  <a:gd name="T52" fmla="*/ 214 w 231"/>
                  <a:gd name="T53" fmla="*/ 38 h 208"/>
                  <a:gd name="T54" fmla="*/ 199 w 231"/>
                  <a:gd name="T55" fmla="*/ 64 h 208"/>
                  <a:gd name="T56" fmla="*/ 181 w 231"/>
                  <a:gd name="T57" fmla="*/ 88 h 208"/>
                  <a:gd name="T58" fmla="*/ 159 w 231"/>
                  <a:gd name="T59" fmla="*/ 113 h 208"/>
                  <a:gd name="T60" fmla="*/ 136 w 231"/>
                  <a:gd name="T61" fmla="*/ 135 h 208"/>
                  <a:gd name="T62" fmla="*/ 109 w 231"/>
                  <a:gd name="T63" fmla="*/ 154 h 208"/>
                  <a:gd name="T64" fmla="*/ 80 w 231"/>
                  <a:gd name="T65" fmla="*/ 171 h 208"/>
                  <a:gd name="T66" fmla="*/ 65 w 231"/>
                  <a:gd name="T67" fmla="*/ 18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1" h="208">
                    <a:moveTo>
                      <a:pt x="65" y="180"/>
                    </a:moveTo>
                    <a:lnTo>
                      <a:pt x="57" y="184"/>
                    </a:lnTo>
                    <a:lnTo>
                      <a:pt x="50" y="186"/>
                    </a:lnTo>
                    <a:lnTo>
                      <a:pt x="44" y="190"/>
                    </a:lnTo>
                    <a:lnTo>
                      <a:pt x="38" y="193"/>
                    </a:lnTo>
                    <a:lnTo>
                      <a:pt x="32" y="195"/>
                    </a:lnTo>
                    <a:lnTo>
                      <a:pt x="27" y="198"/>
                    </a:lnTo>
                    <a:lnTo>
                      <a:pt x="22" y="200"/>
                    </a:lnTo>
                    <a:lnTo>
                      <a:pt x="18" y="202"/>
                    </a:lnTo>
                    <a:lnTo>
                      <a:pt x="14" y="203"/>
                    </a:lnTo>
                    <a:lnTo>
                      <a:pt x="12" y="206"/>
                    </a:lnTo>
                    <a:lnTo>
                      <a:pt x="8" y="206"/>
                    </a:lnTo>
                    <a:lnTo>
                      <a:pt x="7" y="207"/>
                    </a:lnTo>
                    <a:lnTo>
                      <a:pt x="4" y="207"/>
                    </a:lnTo>
                    <a:lnTo>
                      <a:pt x="3" y="208"/>
                    </a:lnTo>
                    <a:lnTo>
                      <a:pt x="1" y="208"/>
                    </a:lnTo>
                    <a:lnTo>
                      <a:pt x="0" y="207"/>
                    </a:lnTo>
                    <a:lnTo>
                      <a:pt x="0" y="206"/>
                    </a:lnTo>
                    <a:lnTo>
                      <a:pt x="0" y="204"/>
                    </a:lnTo>
                    <a:lnTo>
                      <a:pt x="1" y="203"/>
                    </a:lnTo>
                    <a:lnTo>
                      <a:pt x="3" y="200"/>
                    </a:lnTo>
                    <a:lnTo>
                      <a:pt x="4" y="199"/>
                    </a:lnTo>
                    <a:lnTo>
                      <a:pt x="5" y="198"/>
                    </a:lnTo>
                    <a:lnTo>
                      <a:pt x="7" y="195"/>
                    </a:lnTo>
                    <a:lnTo>
                      <a:pt x="9" y="194"/>
                    </a:lnTo>
                    <a:lnTo>
                      <a:pt x="12" y="191"/>
                    </a:lnTo>
                    <a:lnTo>
                      <a:pt x="16" y="189"/>
                    </a:lnTo>
                    <a:lnTo>
                      <a:pt x="19" y="186"/>
                    </a:lnTo>
                    <a:lnTo>
                      <a:pt x="23" y="184"/>
                    </a:lnTo>
                    <a:lnTo>
                      <a:pt x="27" y="181"/>
                    </a:lnTo>
                    <a:lnTo>
                      <a:pt x="31" y="177"/>
                    </a:lnTo>
                    <a:lnTo>
                      <a:pt x="36" y="175"/>
                    </a:lnTo>
                    <a:lnTo>
                      <a:pt x="47" y="167"/>
                    </a:lnTo>
                    <a:lnTo>
                      <a:pt x="57" y="160"/>
                    </a:lnTo>
                    <a:lnTo>
                      <a:pt x="67" y="153"/>
                    </a:lnTo>
                    <a:lnTo>
                      <a:pt x="78" y="144"/>
                    </a:lnTo>
                    <a:lnTo>
                      <a:pt x="88" y="136"/>
                    </a:lnTo>
                    <a:lnTo>
                      <a:pt x="98" y="127"/>
                    </a:lnTo>
                    <a:lnTo>
                      <a:pt x="109" y="118"/>
                    </a:lnTo>
                    <a:lnTo>
                      <a:pt x="119" y="109"/>
                    </a:lnTo>
                    <a:lnTo>
                      <a:pt x="124" y="104"/>
                    </a:lnTo>
                    <a:lnTo>
                      <a:pt x="129" y="99"/>
                    </a:lnTo>
                    <a:lnTo>
                      <a:pt x="134" y="94"/>
                    </a:lnTo>
                    <a:lnTo>
                      <a:pt x="140" y="88"/>
                    </a:lnTo>
                    <a:lnTo>
                      <a:pt x="150" y="77"/>
                    </a:lnTo>
                    <a:lnTo>
                      <a:pt x="160" y="64"/>
                    </a:lnTo>
                    <a:lnTo>
                      <a:pt x="169" y="50"/>
                    </a:lnTo>
                    <a:lnTo>
                      <a:pt x="180" y="34"/>
                    </a:lnTo>
                    <a:lnTo>
                      <a:pt x="189" y="18"/>
                    </a:lnTo>
                    <a:lnTo>
                      <a:pt x="199" y="0"/>
                    </a:lnTo>
                    <a:lnTo>
                      <a:pt x="231" y="0"/>
                    </a:lnTo>
                    <a:lnTo>
                      <a:pt x="227" y="13"/>
                    </a:lnTo>
                    <a:lnTo>
                      <a:pt x="221" y="25"/>
                    </a:lnTo>
                    <a:lnTo>
                      <a:pt x="214" y="38"/>
                    </a:lnTo>
                    <a:lnTo>
                      <a:pt x="207" y="51"/>
                    </a:lnTo>
                    <a:lnTo>
                      <a:pt x="199" y="64"/>
                    </a:lnTo>
                    <a:lnTo>
                      <a:pt x="190" y="76"/>
                    </a:lnTo>
                    <a:lnTo>
                      <a:pt x="181" y="88"/>
                    </a:lnTo>
                    <a:lnTo>
                      <a:pt x="171" y="101"/>
                    </a:lnTo>
                    <a:lnTo>
                      <a:pt x="159" y="113"/>
                    </a:lnTo>
                    <a:lnTo>
                      <a:pt x="147" y="124"/>
                    </a:lnTo>
                    <a:lnTo>
                      <a:pt x="136" y="135"/>
                    </a:lnTo>
                    <a:lnTo>
                      <a:pt x="123" y="145"/>
                    </a:lnTo>
                    <a:lnTo>
                      <a:pt x="109" y="154"/>
                    </a:lnTo>
                    <a:lnTo>
                      <a:pt x="94" y="163"/>
                    </a:lnTo>
                    <a:lnTo>
                      <a:pt x="80" y="171"/>
                    </a:lnTo>
                    <a:lnTo>
                      <a:pt x="65" y="180"/>
                    </a:lnTo>
                    <a:lnTo>
                      <a:pt x="65" y="18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98"/>
              <p:cNvSpPr/>
              <p:nvPr/>
            </p:nvSpPr>
            <p:spPr bwMode="auto">
              <a:xfrm>
                <a:off x="3440113" y="1377950"/>
                <a:ext cx="220663" cy="333375"/>
              </a:xfrm>
              <a:custGeom>
                <a:avLst/>
                <a:gdLst>
                  <a:gd name="T0" fmla="*/ 18 w 139"/>
                  <a:gd name="T1" fmla="*/ 7 h 210"/>
                  <a:gd name="T2" fmla="*/ 35 w 139"/>
                  <a:gd name="T3" fmla="*/ 16 h 210"/>
                  <a:gd name="T4" fmla="*/ 46 w 139"/>
                  <a:gd name="T5" fmla="*/ 23 h 210"/>
                  <a:gd name="T6" fmla="*/ 54 w 139"/>
                  <a:gd name="T7" fmla="*/ 28 h 210"/>
                  <a:gd name="T8" fmla="*/ 59 w 139"/>
                  <a:gd name="T9" fmla="*/ 32 h 210"/>
                  <a:gd name="T10" fmla="*/ 59 w 139"/>
                  <a:gd name="T11" fmla="*/ 36 h 210"/>
                  <a:gd name="T12" fmla="*/ 58 w 139"/>
                  <a:gd name="T13" fmla="*/ 49 h 210"/>
                  <a:gd name="T14" fmla="*/ 55 w 139"/>
                  <a:gd name="T15" fmla="*/ 71 h 210"/>
                  <a:gd name="T16" fmla="*/ 51 w 139"/>
                  <a:gd name="T17" fmla="*/ 100 h 210"/>
                  <a:gd name="T18" fmla="*/ 47 w 139"/>
                  <a:gd name="T19" fmla="*/ 126 h 210"/>
                  <a:gd name="T20" fmla="*/ 47 w 139"/>
                  <a:gd name="T21" fmla="*/ 147 h 210"/>
                  <a:gd name="T22" fmla="*/ 77 w 139"/>
                  <a:gd name="T23" fmla="*/ 130 h 210"/>
                  <a:gd name="T24" fmla="*/ 102 w 139"/>
                  <a:gd name="T25" fmla="*/ 117 h 210"/>
                  <a:gd name="T26" fmla="*/ 120 w 139"/>
                  <a:gd name="T27" fmla="*/ 107 h 210"/>
                  <a:gd name="T28" fmla="*/ 133 w 139"/>
                  <a:gd name="T29" fmla="*/ 100 h 210"/>
                  <a:gd name="T30" fmla="*/ 139 w 139"/>
                  <a:gd name="T31" fmla="*/ 99 h 210"/>
                  <a:gd name="T32" fmla="*/ 139 w 139"/>
                  <a:gd name="T33" fmla="*/ 100 h 210"/>
                  <a:gd name="T34" fmla="*/ 136 w 139"/>
                  <a:gd name="T35" fmla="*/ 106 h 210"/>
                  <a:gd name="T36" fmla="*/ 130 w 139"/>
                  <a:gd name="T37" fmla="*/ 112 h 210"/>
                  <a:gd name="T38" fmla="*/ 120 w 139"/>
                  <a:gd name="T39" fmla="*/ 121 h 210"/>
                  <a:gd name="T40" fmla="*/ 107 w 139"/>
                  <a:gd name="T41" fmla="*/ 133 h 210"/>
                  <a:gd name="T42" fmla="*/ 90 w 139"/>
                  <a:gd name="T43" fmla="*/ 147 h 210"/>
                  <a:gd name="T44" fmla="*/ 73 w 139"/>
                  <a:gd name="T45" fmla="*/ 161 h 210"/>
                  <a:gd name="T46" fmla="*/ 60 w 139"/>
                  <a:gd name="T47" fmla="*/ 173 h 210"/>
                  <a:gd name="T48" fmla="*/ 51 w 139"/>
                  <a:gd name="T49" fmla="*/ 183 h 210"/>
                  <a:gd name="T50" fmla="*/ 45 w 139"/>
                  <a:gd name="T51" fmla="*/ 192 h 210"/>
                  <a:gd name="T52" fmla="*/ 42 w 139"/>
                  <a:gd name="T53" fmla="*/ 198 h 210"/>
                  <a:gd name="T54" fmla="*/ 35 w 139"/>
                  <a:gd name="T55" fmla="*/ 207 h 210"/>
                  <a:gd name="T56" fmla="*/ 28 w 139"/>
                  <a:gd name="T57" fmla="*/ 210 h 210"/>
                  <a:gd name="T58" fmla="*/ 19 w 139"/>
                  <a:gd name="T59" fmla="*/ 209 h 210"/>
                  <a:gd name="T60" fmla="*/ 9 w 139"/>
                  <a:gd name="T61" fmla="*/ 200 h 210"/>
                  <a:gd name="T62" fmla="*/ 4 w 139"/>
                  <a:gd name="T63" fmla="*/ 193 h 210"/>
                  <a:gd name="T64" fmla="*/ 1 w 139"/>
                  <a:gd name="T65" fmla="*/ 185 h 210"/>
                  <a:gd name="T66" fmla="*/ 0 w 139"/>
                  <a:gd name="T67" fmla="*/ 178 h 210"/>
                  <a:gd name="T68" fmla="*/ 4 w 139"/>
                  <a:gd name="T69" fmla="*/ 170 h 210"/>
                  <a:gd name="T70" fmla="*/ 10 w 139"/>
                  <a:gd name="T71" fmla="*/ 162 h 210"/>
                  <a:gd name="T72" fmla="*/ 15 w 139"/>
                  <a:gd name="T73" fmla="*/ 148 h 210"/>
                  <a:gd name="T74" fmla="*/ 20 w 139"/>
                  <a:gd name="T75" fmla="*/ 128 h 210"/>
                  <a:gd name="T76" fmla="*/ 25 w 139"/>
                  <a:gd name="T77" fmla="*/ 88 h 210"/>
                  <a:gd name="T78" fmla="*/ 28 w 139"/>
                  <a:gd name="T79" fmla="*/ 52 h 210"/>
                  <a:gd name="T80" fmla="*/ 23 w 139"/>
                  <a:gd name="T81" fmla="*/ 31 h 210"/>
                  <a:gd name="T82" fmla="*/ 11 w 139"/>
                  <a:gd name="T83" fmla="*/ 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9" h="210">
                    <a:moveTo>
                      <a:pt x="6" y="0"/>
                    </a:moveTo>
                    <a:lnTo>
                      <a:pt x="13" y="4"/>
                    </a:lnTo>
                    <a:lnTo>
                      <a:pt x="18" y="7"/>
                    </a:lnTo>
                    <a:lnTo>
                      <a:pt x="24" y="10"/>
                    </a:lnTo>
                    <a:lnTo>
                      <a:pt x="29" y="13"/>
                    </a:lnTo>
                    <a:lnTo>
                      <a:pt x="35" y="16"/>
                    </a:lnTo>
                    <a:lnTo>
                      <a:pt x="38" y="18"/>
                    </a:lnTo>
                    <a:lnTo>
                      <a:pt x="42" y="21"/>
                    </a:lnTo>
                    <a:lnTo>
                      <a:pt x="46" y="23"/>
                    </a:lnTo>
                    <a:lnTo>
                      <a:pt x="49" y="25"/>
                    </a:lnTo>
                    <a:lnTo>
                      <a:pt x="53" y="27"/>
                    </a:lnTo>
                    <a:lnTo>
                      <a:pt x="54" y="28"/>
                    </a:lnTo>
                    <a:lnTo>
                      <a:pt x="56" y="30"/>
                    </a:lnTo>
                    <a:lnTo>
                      <a:pt x="58" y="31"/>
                    </a:lnTo>
                    <a:lnTo>
                      <a:pt x="59" y="32"/>
                    </a:lnTo>
                    <a:lnTo>
                      <a:pt x="59" y="32"/>
                    </a:lnTo>
                    <a:lnTo>
                      <a:pt x="59" y="34"/>
                    </a:lnTo>
                    <a:lnTo>
                      <a:pt x="59" y="36"/>
                    </a:lnTo>
                    <a:lnTo>
                      <a:pt x="59" y="39"/>
                    </a:lnTo>
                    <a:lnTo>
                      <a:pt x="59" y="44"/>
                    </a:lnTo>
                    <a:lnTo>
                      <a:pt x="58" y="49"/>
                    </a:lnTo>
                    <a:lnTo>
                      <a:pt x="58" y="55"/>
                    </a:lnTo>
                    <a:lnTo>
                      <a:pt x="56" y="63"/>
                    </a:lnTo>
                    <a:lnTo>
                      <a:pt x="55" y="71"/>
                    </a:lnTo>
                    <a:lnTo>
                      <a:pt x="55" y="81"/>
                    </a:lnTo>
                    <a:lnTo>
                      <a:pt x="53" y="91"/>
                    </a:lnTo>
                    <a:lnTo>
                      <a:pt x="51" y="100"/>
                    </a:lnTo>
                    <a:lnTo>
                      <a:pt x="50" y="110"/>
                    </a:lnTo>
                    <a:lnTo>
                      <a:pt x="49" y="119"/>
                    </a:lnTo>
                    <a:lnTo>
                      <a:pt x="47" y="126"/>
                    </a:lnTo>
                    <a:lnTo>
                      <a:pt x="47" y="134"/>
                    </a:lnTo>
                    <a:lnTo>
                      <a:pt x="47" y="140"/>
                    </a:lnTo>
                    <a:lnTo>
                      <a:pt x="47" y="147"/>
                    </a:lnTo>
                    <a:lnTo>
                      <a:pt x="58" y="142"/>
                    </a:lnTo>
                    <a:lnTo>
                      <a:pt x="68" y="135"/>
                    </a:lnTo>
                    <a:lnTo>
                      <a:pt x="77" y="130"/>
                    </a:lnTo>
                    <a:lnTo>
                      <a:pt x="86" y="125"/>
                    </a:lnTo>
                    <a:lnTo>
                      <a:pt x="94" y="121"/>
                    </a:lnTo>
                    <a:lnTo>
                      <a:pt x="102" y="117"/>
                    </a:lnTo>
                    <a:lnTo>
                      <a:pt x="108" y="113"/>
                    </a:lnTo>
                    <a:lnTo>
                      <a:pt x="115" y="110"/>
                    </a:lnTo>
                    <a:lnTo>
                      <a:pt x="120" y="107"/>
                    </a:lnTo>
                    <a:lnTo>
                      <a:pt x="125" y="104"/>
                    </a:lnTo>
                    <a:lnTo>
                      <a:pt x="129" y="103"/>
                    </a:lnTo>
                    <a:lnTo>
                      <a:pt x="133" y="100"/>
                    </a:lnTo>
                    <a:lnTo>
                      <a:pt x="135" y="99"/>
                    </a:lnTo>
                    <a:lnTo>
                      <a:pt x="136" y="99"/>
                    </a:lnTo>
                    <a:lnTo>
                      <a:pt x="139" y="99"/>
                    </a:lnTo>
                    <a:lnTo>
                      <a:pt x="139" y="99"/>
                    </a:lnTo>
                    <a:lnTo>
                      <a:pt x="139" y="99"/>
                    </a:lnTo>
                    <a:lnTo>
                      <a:pt x="139" y="100"/>
                    </a:lnTo>
                    <a:lnTo>
                      <a:pt x="139" y="102"/>
                    </a:lnTo>
                    <a:lnTo>
                      <a:pt x="138" y="103"/>
                    </a:lnTo>
                    <a:lnTo>
                      <a:pt x="136" y="106"/>
                    </a:lnTo>
                    <a:lnTo>
                      <a:pt x="135" y="107"/>
                    </a:lnTo>
                    <a:lnTo>
                      <a:pt x="133" y="110"/>
                    </a:lnTo>
                    <a:lnTo>
                      <a:pt x="130" y="112"/>
                    </a:lnTo>
                    <a:lnTo>
                      <a:pt x="127" y="115"/>
                    </a:lnTo>
                    <a:lnTo>
                      <a:pt x="124" y="119"/>
                    </a:lnTo>
                    <a:lnTo>
                      <a:pt x="120" y="121"/>
                    </a:lnTo>
                    <a:lnTo>
                      <a:pt x="116" y="125"/>
                    </a:lnTo>
                    <a:lnTo>
                      <a:pt x="111" y="129"/>
                    </a:lnTo>
                    <a:lnTo>
                      <a:pt x="107" y="133"/>
                    </a:lnTo>
                    <a:lnTo>
                      <a:pt x="102" y="138"/>
                    </a:lnTo>
                    <a:lnTo>
                      <a:pt x="95" y="142"/>
                    </a:lnTo>
                    <a:lnTo>
                      <a:pt x="90" y="147"/>
                    </a:lnTo>
                    <a:lnTo>
                      <a:pt x="84" y="152"/>
                    </a:lnTo>
                    <a:lnTo>
                      <a:pt x="78" y="157"/>
                    </a:lnTo>
                    <a:lnTo>
                      <a:pt x="73" y="161"/>
                    </a:lnTo>
                    <a:lnTo>
                      <a:pt x="69" y="165"/>
                    </a:lnTo>
                    <a:lnTo>
                      <a:pt x="64" y="170"/>
                    </a:lnTo>
                    <a:lnTo>
                      <a:pt x="60" y="173"/>
                    </a:lnTo>
                    <a:lnTo>
                      <a:pt x="58" y="176"/>
                    </a:lnTo>
                    <a:lnTo>
                      <a:pt x="54" y="180"/>
                    </a:lnTo>
                    <a:lnTo>
                      <a:pt x="51" y="183"/>
                    </a:lnTo>
                    <a:lnTo>
                      <a:pt x="49" y="185"/>
                    </a:lnTo>
                    <a:lnTo>
                      <a:pt x="46" y="189"/>
                    </a:lnTo>
                    <a:lnTo>
                      <a:pt x="45" y="192"/>
                    </a:lnTo>
                    <a:lnTo>
                      <a:pt x="44" y="193"/>
                    </a:lnTo>
                    <a:lnTo>
                      <a:pt x="42" y="196"/>
                    </a:lnTo>
                    <a:lnTo>
                      <a:pt x="42" y="198"/>
                    </a:lnTo>
                    <a:lnTo>
                      <a:pt x="38" y="203"/>
                    </a:lnTo>
                    <a:lnTo>
                      <a:pt x="36" y="205"/>
                    </a:lnTo>
                    <a:lnTo>
                      <a:pt x="35" y="207"/>
                    </a:lnTo>
                    <a:lnTo>
                      <a:pt x="32" y="209"/>
                    </a:lnTo>
                    <a:lnTo>
                      <a:pt x="31" y="210"/>
                    </a:lnTo>
                    <a:lnTo>
                      <a:pt x="28" y="210"/>
                    </a:lnTo>
                    <a:lnTo>
                      <a:pt x="27" y="210"/>
                    </a:lnTo>
                    <a:lnTo>
                      <a:pt x="23" y="210"/>
                    </a:lnTo>
                    <a:lnTo>
                      <a:pt x="19" y="209"/>
                    </a:lnTo>
                    <a:lnTo>
                      <a:pt x="15" y="206"/>
                    </a:lnTo>
                    <a:lnTo>
                      <a:pt x="11" y="203"/>
                    </a:lnTo>
                    <a:lnTo>
                      <a:pt x="9" y="200"/>
                    </a:lnTo>
                    <a:lnTo>
                      <a:pt x="6" y="197"/>
                    </a:lnTo>
                    <a:lnTo>
                      <a:pt x="5" y="196"/>
                    </a:lnTo>
                    <a:lnTo>
                      <a:pt x="4" y="193"/>
                    </a:lnTo>
                    <a:lnTo>
                      <a:pt x="2" y="191"/>
                    </a:lnTo>
                    <a:lnTo>
                      <a:pt x="1" y="189"/>
                    </a:lnTo>
                    <a:lnTo>
                      <a:pt x="1" y="185"/>
                    </a:lnTo>
                    <a:lnTo>
                      <a:pt x="0" y="183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1" y="175"/>
                    </a:lnTo>
                    <a:lnTo>
                      <a:pt x="2" y="173"/>
                    </a:lnTo>
                    <a:lnTo>
                      <a:pt x="4" y="170"/>
                    </a:lnTo>
                    <a:lnTo>
                      <a:pt x="6" y="167"/>
                    </a:lnTo>
                    <a:lnTo>
                      <a:pt x="9" y="165"/>
                    </a:lnTo>
                    <a:lnTo>
                      <a:pt x="10" y="162"/>
                    </a:lnTo>
                    <a:lnTo>
                      <a:pt x="13" y="157"/>
                    </a:lnTo>
                    <a:lnTo>
                      <a:pt x="14" y="153"/>
                    </a:lnTo>
                    <a:lnTo>
                      <a:pt x="15" y="148"/>
                    </a:lnTo>
                    <a:lnTo>
                      <a:pt x="18" y="142"/>
                    </a:lnTo>
                    <a:lnTo>
                      <a:pt x="19" y="135"/>
                    </a:lnTo>
                    <a:lnTo>
                      <a:pt x="20" y="128"/>
                    </a:lnTo>
                    <a:lnTo>
                      <a:pt x="22" y="120"/>
                    </a:lnTo>
                    <a:lnTo>
                      <a:pt x="23" y="103"/>
                    </a:lnTo>
                    <a:lnTo>
                      <a:pt x="25" y="88"/>
                    </a:lnTo>
                    <a:lnTo>
                      <a:pt x="27" y="72"/>
                    </a:lnTo>
                    <a:lnTo>
                      <a:pt x="29" y="58"/>
                    </a:lnTo>
                    <a:lnTo>
                      <a:pt x="28" y="52"/>
                    </a:lnTo>
                    <a:lnTo>
                      <a:pt x="27" y="45"/>
                    </a:lnTo>
                    <a:lnTo>
                      <a:pt x="25" y="39"/>
                    </a:lnTo>
                    <a:lnTo>
                      <a:pt x="23" y="31"/>
                    </a:lnTo>
                    <a:lnTo>
                      <a:pt x="20" y="25"/>
                    </a:lnTo>
                    <a:lnTo>
                      <a:pt x="15" y="17"/>
                    </a:lnTo>
                    <a:lnTo>
                      <a:pt x="11" y="9"/>
                    </a:lnTo>
                    <a:lnTo>
                      <a:pt x="6" y="0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99"/>
              <p:cNvSpPr/>
              <p:nvPr/>
            </p:nvSpPr>
            <p:spPr bwMode="auto">
              <a:xfrm>
                <a:off x="3495675" y="1312863"/>
                <a:ext cx="573088" cy="304800"/>
              </a:xfrm>
              <a:custGeom>
                <a:avLst/>
                <a:gdLst>
                  <a:gd name="T0" fmla="*/ 277 w 361"/>
                  <a:gd name="T1" fmla="*/ 189 h 192"/>
                  <a:gd name="T2" fmla="*/ 265 w 361"/>
                  <a:gd name="T3" fmla="*/ 190 h 192"/>
                  <a:gd name="T4" fmla="*/ 255 w 361"/>
                  <a:gd name="T5" fmla="*/ 192 h 192"/>
                  <a:gd name="T6" fmla="*/ 246 w 361"/>
                  <a:gd name="T7" fmla="*/ 192 h 192"/>
                  <a:gd name="T8" fmla="*/ 238 w 361"/>
                  <a:gd name="T9" fmla="*/ 189 h 192"/>
                  <a:gd name="T10" fmla="*/ 229 w 361"/>
                  <a:gd name="T11" fmla="*/ 185 h 192"/>
                  <a:gd name="T12" fmla="*/ 216 w 361"/>
                  <a:gd name="T13" fmla="*/ 178 h 192"/>
                  <a:gd name="T14" fmla="*/ 202 w 361"/>
                  <a:gd name="T15" fmla="*/ 167 h 192"/>
                  <a:gd name="T16" fmla="*/ 185 w 361"/>
                  <a:gd name="T17" fmla="*/ 153 h 192"/>
                  <a:gd name="T18" fmla="*/ 167 w 361"/>
                  <a:gd name="T19" fmla="*/ 139 h 192"/>
                  <a:gd name="T20" fmla="*/ 147 w 361"/>
                  <a:gd name="T21" fmla="*/ 121 h 192"/>
                  <a:gd name="T22" fmla="*/ 126 w 361"/>
                  <a:gd name="T23" fmla="*/ 103 h 192"/>
                  <a:gd name="T24" fmla="*/ 101 w 361"/>
                  <a:gd name="T25" fmla="*/ 82 h 192"/>
                  <a:gd name="T26" fmla="*/ 74 w 361"/>
                  <a:gd name="T27" fmla="*/ 62 h 192"/>
                  <a:gd name="T28" fmla="*/ 46 w 361"/>
                  <a:gd name="T29" fmla="*/ 40 h 192"/>
                  <a:gd name="T30" fmla="*/ 15 w 361"/>
                  <a:gd name="T31" fmla="*/ 15 h 192"/>
                  <a:gd name="T32" fmla="*/ 9 w 361"/>
                  <a:gd name="T33" fmla="*/ 1 h 192"/>
                  <a:gd name="T34" fmla="*/ 20 w 361"/>
                  <a:gd name="T35" fmla="*/ 0 h 192"/>
                  <a:gd name="T36" fmla="*/ 27 w 361"/>
                  <a:gd name="T37" fmla="*/ 0 h 192"/>
                  <a:gd name="T38" fmla="*/ 30 w 361"/>
                  <a:gd name="T39" fmla="*/ 1 h 192"/>
                  <a:gd name="T40" fmla="*/ 36 w 361"/>
                  <a:gd name="T41" fmla="*/ 4 h 192"/>
                  <a:gd name="T42" fmla="*/ 41 w 361"/>
                  <a:gd name="T43" fmla="*/ 9 h 192"/>
                  <a:gd name="T44" fmla="*/ 50 w 361"/>
                  <a:gd name="T45" fmla="*/ 14 h 192"/>
                  <a:gd name="T46" fmla="*/ 60 w 361"/>
                  <a:gd name="T47" fmla="*/ 21 h 192"/>
                  <a:gd name="T48" fmla="*/ 73 w 361"/>
                  <a:gd name="T49" fmla="*/ 30 h 192"/>
                  <a:gd name="T50" fmla="*/ 89 w 361"/>
                  <a:gd name="T51" fmla="*/ 40 h 192"/>
                  <a:gd name="T52" fmla="*/ 105 w 361"/>
                  <a:gd name="T53" fmla="*/ 50 h 192"/>
                  <a:gd name="T54" fmla="*/ 123 w 361"/>
                  <a:gd name="T55" fmla="*/ 63 h 192"/>
                  <a:gd name="T56" fmla="*/ 149 w 361"/>
                  <a:gd name="T57" fmla="*/ 81 h 192"/>
                  <a:gd name="T58" fmla="*/ 180 w 361"/>
                  <a:gd name="T59" fmla="*/ 100 h 192"/>
                  <a:gd name="T60" fmla="*/ 207 w 361"/>
                  <a:gd name="T61" fmla="*/ 114 h 192"/>
                  <a:gd name="T62" fmla="*/ 231 w 361"/>
                  <a:gd name="T63" fmla="*/ 125 h 192"/>
                  <a:gd name="T64" fmla="*/ 271 w 361"/>
                  <a:gd name="T65" fmla="*/ 139 h 192"/>
                  <a:gd name="T66" fmla="*/ 314 w 361"/>
                  <a:gd name="T67" fmla="*/ 151 h 192"/>
                  <a:gd name="T68" fmla="*/ 326 w 361"/>
                  <a:gd name="T69" fmla="*/ 153 h 192"/>
                  <a:gd name="T70" fmla="*/ 335 w 361"/>
                  <a:gd name="T71" fmla="*/ 156 h 192"/>
                  <a:gd name="T72" fmla="*/ 343 w 361"/>
                  <a:gd name="T73" fmla="*/ 158 h 192"/>
                  <a:gd name="T74" fmla="*/ 349 w 361"/>
                  <a:gd name="T75" fmla="*/ 160 h 192"/>
                  <a:gd name="T76" fmla="*/ 355 w 361"/>
                  <a:gd name="T77" fmla="*/ 162 h 192"/>
                  <a:gd name="T78" fmla="*/ 358 w 361"/>
                  <a:gd name="T79" fmla="*/ 163 h 192"/>
                  <a:gd name="T80" fmla="*/ 360 w 361"/>
                  <a:gd name="T81" fmla="*/ 165 h 192"/>
                  <a:gd name="T82" fmla="*/ 361 w 361"/>
                  <a:gd name="T83" fmla="*/ 166 h 192"/>
                  <a:gd name="T84" fmla="*/ 360 w 361"/>
                  <a:gd name="T85" fmla="*/ 167 h 192"/>
                  <a:gd name="T86" fmla="*/ 356 w 361"/>
                  <a:gd name="T87" fmla="*/ 171 h 192"/>
                  <a:gd name="T88" fmla="*/ 348 w 361"/>
                  <a:gd name="T89" fmla="*/ 174 h 192"/>
                  <a:gd name="T90" fmla="*/ 338 w 361"/>
                  <a:gd name="T91" fmla="*/ 175 h 192"/>
                  <a:gd name="T92" fmla="*/ 311 w 361"/>
                  <a:gd name="T93" fmla="*/ 183 h 192"/>
                  <a:gd name="T94" fmla="*/ 284 w 361"/>
                  <a:gd name="T95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1" h="192">
                    <a:moveTo>
                      <a:pt x="284" y="188"/>
                    </a:moveTo>
                    <a:lnTo>
                      <a:pt x="277" y="189"/>
                    </a:lnTo>
                    <a:lnTo>
                      <a:pt x="271" y="190"/>
                    </a:lnTo>
                    <a:lnTo>
                      <a:pt x="265" y="190"/>
                    </a:lnTo>
                    <a:lnTo>
                      <a:pt x="259" y="192"/>
                    </a:lnTo>
                    <a:lnTo>
                      <a:pt x="255" y="192"/>
                    </a:lnTo>
                    <a:lnTo>
                      <a:pt x="250" y="192"/>
                    </a:lnTo>
                    <a:lnTo>
                      <a:pt x="246" y="192"/>
                    </a:lnTo>
                    <a:lnTo>
                      <a:pt x="243" y="190"/>
                    </a:lnTo>
                    <a:lnTo>
                      <a:pt x="238" y="189"/>
                    </a:lnTo>
                    <a:lnTo>
                      <a:pt x="234" y="188"/>
                    </a:lnTo>
                    <a:lnTo>
                      <a:pt x="229" y="185"/>
                    </a:lnTo>
                    <a:lnTo>
                      <a:pt x="223" y="181"/>
                    </a:lnTo>
                    <a:lnTo>
                      <a:pt x="216" y="178"/>
                    </a:lnTo>
                    <a:lnTo>
                      <a:pt x="210" y="172"/>
                    </a:lnTo>
                    <a:lnTo>
                      <a:pt x="202" y="167"/>
                    </a:lnTo>
                    <a:lnTo>
                      <a:pt x="194" y="161"/>
                    </a:lnTo>
                    <a:lnTo>
                      <a:pt x="185" y="153"/>
                    </a:lnTo>
                    <a:lnTo>
                      <a:pt x="176" y="147"/>
                    </a:lnTo>
                    <a:lnTo>
                      <a:pt x="167" y="139"/>
                    </a:lnTo>
                    <a:lnTo>
                      <a:pt x="157" y="130"/>
                    </a:lnTo>
                    <a:lnTo>
                      <a:pt x="147" y="121"/>
                    </a:lnTo>
                    <a:lnTo>
                      <a:pt x="136" y="112"/>
                    </a:lnTo>
                    <a:lnTo>
                      <a:pt x="126" y="103"/>
                    </a:lnTo>
                    <a:lnTo>
                      <a:pt x="114" y="93"/>
                    </a:lnTo>
                    <a:lnTo>
                      <a:pt x="101" y="82"/>
                    </a:lnTo>
                    <a:lnTo>
                      <a:pt x="89" y="72"/>
                    </a:lnTo>
                    <a:lnTo>
                      <a:pt x="74" y="62"/>
                    </a:lnTo>
                    <a:lnTo>
                      <a:pt x="60" y="50"/>
                    </a:lnTo>
                    <a:lnTo>
                      <a:pt x="46" y="40"/>
                    </a:lnTo>
                    <a:lnTo>
                      <a:pt x="30" y="28"/>
                    </a:lnTo>
                    <a:lnTo>
                      <a:pt x="15" y="15"/>
                    </a:lnTo>
                    <a:lnTo>
                      <a:pt x="0" y="4"/>
                    </a:lnTo>
                    <a:lnTo>
                      <a:pt x="9" y="1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29" y="1"/>
                    </a:lnTo>
                    <a:lnTo>
                      <a:pt x="30" y="1"/>
                    </a:lnTo>
                    <a:lnTo>
                      <a:pt x="33" y="3"/>
                    </a:lnTo>
                    <a:lnTo>
                      <a:pt x="36" y="4"/>
                    </a:lnTo>
                    <a:lnTo>
                      <a:pt x="38" y="6"/>
                    </a:lnTo>
                    <a:lnTo>
                      <a:pt x="41" y="9"/>
                    </a:lnTo>
                    <a:lnTo>
                      <a:pt x="46" y="12"/>
                    </a:lnTo>
                    <a:lnTo>
                      <a:pt x="50" y="14"/>
                    </a:lnTo>
                    <a:lnTo>
                      <a:pt x="55" y="17"/>
                    </a:lnTo>
                    <a:lnTo>
                      <a:pt x="60" y="21"/>
                    </a:lnTo>
                    <a:lnTo>
                      <a:pt x="67" y="24"/>
                    </a:lnTo>
                    <a:lnTo>
                      <a:pt x="73" y="30"/>
                    </a:lnTo>
                    <a:lnTo>
                      <a:pt x="81" y="35"/>
                    </a:lnTo>
                    <a:lnTo>
                      <a:pt x="89" y="40"/>
                    </a:lnTo>
                    <a:lnTo>
                      <a:pt x="96" y="45"/>
                    </a:lnTo>
                    <a:lnTo>
                      <a:pt x="105" y="50"/>
                    </a:lnTo>
                    <a:lnTo>
                      <a:pt x="114" y="57"/>
                    </a:lnTo>
                    <a:lnTo>
                      <a:pt x="123" y="63"/>
                    </a:lnTo>
                    <a:lnTo>
                      <a:pt x="132" y="69"/>
                    </a:lnTo>
                    <a:lnTo>
                      <a:pt x="149" y="81"/>
                    </a:lnTo>
                    <a:lnTo>
                      <a:pt x="165" y="91"/>
                    </a:lnTo>
                    <a:lnTo>
                      <a:pt x="180" y="100"/>
                    </a:lnTo>
                    <a:lnTo>
                      <a:pt x="194" y="108"/>
                    </a:lnTo>
                    <a:lnTo>
                      <a:pt x="207" y="114"/>
                    </a:lnTo>
                    <a:lnTo>
                      <a:pt x="219" y="121"/>
                    </a:lnTo>
                    <a:lnTo>
                      <a:pt x="231" y="125"/>
                    </a:lnTo>
                    <a:lnTo>
                      <a:pt x="250" y="132"/>
                    </a:lnTo>
                    <a:lnTo>
                      <a:pt x="271" y="139"/>
                    </a:lnTo>
                    <a:lnTo>
                      <a:pt x="293" y="144"/>
                    </a:lnTo>
                    <a:lnTo>
                      <a:pt x="314" y="151"/>
                    </a:lnTo>
                    <a:lnTo>
                      <a:pt x="321" y="152"/>
                    </a:lnTo>
                    <a:lnTo>
                      <a:pt x="326" y="153"/>
                    </a:lnTo>
                    <a:lnTo>
                      <a:pt x="330" y="154"/>
                    </a:lnTo>
                    <a:lnTo>
                      <a:pt x="335" y="156"/>
                    </a:lnTo>
                    <a:lnTo>
                      <a:pt x="339" y="157"/>
                    </a:lnTo>
                    <a:lnTo>
                      <a:pt x="343" y="158"/>
                    </a:lnTo>
                    <a:lnTo>
                      <a:pt x="347" y="158"/>
                    </a:lnTo>
                    <a:lnTo>
                      <a:pt x="349" y="160"/>
                    </a:lnTo>
                    <a:lnTo>
                      <a:pt x="352" y="161"/>
                    </a:lnTo>
                    <a:lnTo>
                      <a:pt x="355" y="162"/>
                    </a:lnTo>
                    <a:lnTo>
                      <a:pt x="357" y="162"/>
                    </a:lnTo>
                    <a:lnTo>
                      <a:pt x="358" y="163"/>
                    </a:lnTo>
                    <a:lnTo>
                      <a:pt x="360" y="163"/>
                    </a:lnTo>
                    <a:lnTo>
                      <a:pt x="360" y="165"/>
                    </a:lnTo>
                    <a:lnTo>
                      <a:pt x="361" y="165"/>
                    </a:lnTo>
                    <a:lnTo>
                      <a:pt x="361" y="166"/>
                    </a:lnTo>
                    <a:lnTo>
                      <a:pt x="361" y="166"/>
                    </a:lnTo>
                    <a:lnTo>
                      <a:pt x="360" y="167"/>
                    </a:lnTo>
                    <a:lnTo>
                      <a:pt x="357" y="169"/>
                    </a:lnTo>
                    <a:lnTo>
                      <a:pt x="356" y="171"/>
                    </a:lnTo>
                    <a:lnTo>
                      <a:pt x="352" y="172"/>
                    </a:lnTo>
                    <a:lnTo>
                      <a:pt x="348" y="174"/>
                    </a:lnTo>
                    <a:lnTo>
                      <a:pt x="343" y="175"/>
                    </a:lnTo>
                    <a:lnTo>
                      <a:pt x="338" y="175"/>
                    </a:lnTo>
                    <a:lnTo>
                      <a:pt x="325" y="179"/>
                    </a:lnTo>
                    <a:lnTo>
                      <a:pt x="311" y="183"/>
                    </a:lnTo>
                    <a:lnTo>
                      <a:pt x="298" y="185"/>
                    </a:lnTo>
                    <a:lnTo>
                      <a:pt x="284" y="188"/>
                    </a:lnTo>
                    <a:lnTo>
                      <a:pt x="284" y="18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00"/>
              <p:cNvSpPr/>
              <p:nvPr/>
            </p:nvSpPr>
            <p:spPr bwMode="auto">
              <a:xfrm>
                <a:off x="3632200" y="1257300"/>
                <a:ext cx="204788" cy="150813"/>
              </a:xfrm>
              <a:custGeom>
                <a:avLst/>
                <a:gdLst>
                  <a:gd name="T0" fmla="*/ 62 w 129"/>
                  <a:gd name="T1" fmla="*/ 77 h 95"/>
                  <a:gd name="T2" fmla="*/ 49 w 129"/>
                  <a:gd name="T3" fmla="*/ 83 h 95"/>
                  <a:gd name="T4" fmla="*/ 37 w 129"/>
                  <a:gd name="T5" fmla="*/ 88 h 95"/>
                  <a:gd name="T6" fmla="*/ 28 w 129"/>
                  <a:gd name="T7" fmla="*/ 92 h 95"/>
                  <a:gd name="T8" fmla="*/ 19 w 129"/>
                  <a:gd name="T9" fmla="*/ 94 h 95"/>
                  <a:gd name="T10" fmla="*/ 12 w 129"/>
                  <a:gd name="T11" fmla="*/ 95 h 95"/>
                  <a:gd name="T12" fmla="*/ 6 w 129"/>
                  <a:gd name="T13" fmla="*/ 95 h 95"/>
                  <a:gd name="T14" fmla="*/ 1 w 129"/>
                  <a:gd name="T15" fmla="*/ 95 h 95"/>
                  <a:gd name="T16" fmla="*/ 14 w 129"/>
                  <a:gd name="T17" fmla="*/ 84 h 95"/>
                  <a:gd name="T18" fmla="*/ 27 w 129"/>
                  <a:gd name="T19" fmla="*/ 75 h 95"/>
                  <a:gd name="T20" fmla="*/ 37 w 129"/>
                  <a:gd name="T21" fmla="*/ 66 h 95"/>
                  <a:gd name="T22" fmla="*/ 48 w 129"/>
                  <a:gd name="T23" fmla="*/ 58 h 95"/>
                  <a:gd name="T24" fmla="*/ 56 w 129"/>
                  <a:gd name="T25" fmla="*/ 52 h 95"/>
                  <a:gd name="T26" fmla="*/ 63 w 129"/>
                  <a:gd name="T27" fmla="*/ 47 h 95"/>
                  <a:gd name="T28" fmla="*/ 68 w 129"/>
                  <a:gd name="T29" fmla="*/ 41 h 95"/>
                  <a:gd name="T30" fmla="*/ 72 w 129"/>
                  <a:gd name="T31" fmla="*/ 39 h 95"/>
                  <a:gd name="T32" fmla="*/ 77 w 129"/>
                  <a:gd name="T33" fmla="*/ 32 h 95"/>
                  <a:gd name="T34" fmla="*/ 80 w 129"/>
                  <a:gd name="T35" fmla="*/ 27 h 95"/>
                  <a:gd name="T36" fmla="*/ 81 w 129"/>
                  <a:gd name="T37" fmla="*/ 22 h 95"/>
                  <a:gd name="T38" fmla="*/ 81 w 129"/>
                  <a:gd name="T39" fmla="*/ 12 h 95"/>
                  <a:gd name="T40" fmla="*/ 81 w 129"/>
                  <a:gd name="T41" fmla="*/ 5 h 95"/>
                  <a:gd name="T42" fmla="*/ 83 w 129"/>
                  <a:gd name="T43" fmla="*/ 2 h 95"/>
                  <a:gd name="T44" fmla="*/ 86 w 129"/>
                  <a:gd name="T45" fmla="*/ 0 h 95"/>
                  <a:gd name="T46" fmla="*/ 92 w 129"/>
                  <a:gd name="T47" fmla="*/ 0 h 95"/>
                  <a:gd name="T48" fmla="*/ 97 w 129"/>
                  <a:gd name="T49" fmla="*/ 3 h 95"/>
                  <a:gd name="T50" fmla="*/ 103 w 129"/>
                  <a:gd name="T51" fmla="*/ 5 h 95"/>
                  <a:gd name="T52" fmla="*/ 111 w 129"/>
                  <a:gd name="T53" fmla="*/ 11 h 95"/>
                  <a:gd name="T54" fmla="*/ 119 w 129"/>
                  <a:gd name="T55" fmla="*/ 17 h 95"/>
                  <a:gd name="T56" fmla="*/ 125 w 129"/>
                  <a:gd name="T57" fmla="*/ 23 h 95"/>
                  <a:gd name="T58" fmla="*/ 128 w 129"/>
                  <a:gd name="T59" fmla="*/ 30 h 95"/>
                  <a:gd name="T60" fmla="*/ 129 w 129"/>
                  <a:gd name="T61" fmla="*/ 34 h 95"/>
                  <a:gd name="T62" fmla="*/ 128 w 129"/>
                  <a:gd name="T63" fmla="*/ 38 h 95"/>
                  <a:gd name="T64" fmla="*/ 125 w 129"/>
                  <a:gd name="T65" fmla="*/ 41 h 95"/>
                  <a:gd name="T66" fmla="*/ 121 w 129"/>
                  <a:gd name="T67" fmla="*/ 44 h 95"/>
                  <a:gd name="T68" fmla="*/ 116 w 129"/>
                  <a:gd name="T69" fmla="*/ 49 h 95"/>
                  <a:gd name="T70" fmla="*/ 108 w 129"/>
                  <a:gd name="T71" fmla="*/ 53 h 95"/>
                  <a:gd name="T72" fmla="*/ 99 w 129"/>
                  <a:gd name="T73" fmla="*/ 58 h 95"/>
                  <a:gd name="T74" fmla="*/ 89 w 129"/>
                  <a:gd name="T75" fmla="*/ 65 h 95"/>
                  <a:gd name="T76" fmla="*/ 76 w 129"/>
                  <a:gd name="T77" fmla="*/ 71 h 95"/>
                  <a:gd name="T78" fmla="*/ 70 w 129"/>
                  <a:gd name="T79" fmla="*/ 7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9" h="95">
                    <a:moveTo>
                      <a:pt x="70" y="74"/>
                    </a:moveTo>
                    <a:lnTo>
                      <a:pt x="62" y="77"/>
                    </a:lnTo>
                    <a:lnTo>
                      <a:pt x="56" y="80"/>
                    </a:lnTo>
                    <a:lnTo>
                      <a:pt x="49" y="83"/>
                    </a:lnTo>
                    <a:lnTo>
                      <a:pt x="44" y="85"/>
                    </a:lnTo>
                    <a:lnTo>
                      <a:pt x="37" y="88"/>
                    </a:lnTo>
                    <a:lnTo>
                      <a:pt x="32" y="89"/>
                    </a:lnTo>
                    <a:lnTo>
                      <a:pt x="28" y="92"/>
                    </a:lnTo>
                    <a:lnTo>
                      <a:pt x="23" y="93"/>
                    </a:lnTo>
                    <a:lnTo>
                      <a:pt x="19" y="94"/>
                    </a:lnTo>
                    <a:lnTo>
                      <a:pt x="15" y="94"/>
                    </a:lnTo>
                    <a:lnTo>
                      <a:pt x="12" y="95"/>
                    </a:lnTo>
                    <a:lnTo>
                      <a:pt x="9" y="95"/>
                    </a:lnTo>
                    <a:lnTo>
                      <a:pt x="6" y="95"/>
                    </a:lnTo>
                    <a:lnTo>
                      <a:pt x="4" y="95"/>
                    </a:lnTo>
                    <a:lnTo>
                      <a:pt x="1" y="95"/>
                    </a:lnTo>
                    <a:lnTo>
                      <a:pt x="0" y="94"/>
                    </a:lnTo>
                    <a:lnTo>
                      <a:pt x="14" y="84"/>
                    </a:lnTo>
                    <a:lnTo>
                      <a:pt x="21" y="79"/>
                    </a:lnTo>
                    <a:lnTo>
                      <a:pt x="27" y="75"/>
                    </a:lnTo>
                    <a:lnTo>
                      <a:pt x="32" y="70"/>
                    </a:lnTo>
                    <a:lnTo>
                      <a:pt x="37" y="66"/>
                    </a:lnTo>
                    <a:lnTo>
                      <a:pt x="43" y="62"/>
                    </a:lnTo>
                    <a:lnTo>
                      <a:pt x="48" y="58"/>
                    </a:lnTo>
                    <a:lnTo>
                      <a:pt x="52" y="56"/>
                    </a:lnTo>
                    <a:lnTo>
                      <a:pt x="56" y="52"/>
                    </a:lnTo>
                    <a:lnTo>
                      <a:pt x="59" y="49"/>
                    </a:lnTo>
                    <a:lnTo>
                      <a:pt x="63" y="47"/>
                    </a:lnTo>
                    <a:lnTo>
                      <a:pt x="66" y="44"/>
                    </a:lnTo>
                    <a:lnTo>
                      <a:pt x="68" y="41"/>
                    </a:lnTo>
                    <a:lnTo>
                      <a:pt x="71" y="40"/>
                    </a:lnTo>
                    <a:lnTo>
                      <a:pt x="72" y="39"/>
                    </a:lnTo>
                    <a:lnTo>
                      <a:pt x="75" y="36"/>
                    </a:lnTo>
                    <a:lnTo>
                      <a:pt x="77" y="32"/>
                    </a:lnTo>
                    <a:lnTo>
                      <a:pt x="79" y="30"/>
                    </a:lnTo>
                    <a:lnTo>
                      <a:pt x="80" y="27"/>
                    </a:lnTo>
                    <a:lnTo>
                      <a:pt x="81" y="25"/>
                    </a:lnTo>
                    <a:lnTo>
                      <a:pt x="81" y="22"/>
                    </a:lnTo>
                    <a:lnTo>
                      <a:pt x="83" y="16"/>
                    </a:lnTo>
                    <a:lnTo>
                      <a:pt x="81" y="12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3" y="3"/>
                    </a:lnTo>
                    <a:lnTo>
                      <a:pt x="83" y="2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90" y="0"/>
                    </a:lnTo>
                    <a:lnTo>
                      <a:pt x="92" y="0"/>
                    </a:lnTo>
                    <a:lnTo>
                      <a:pt x="94" y="2"/>
                    </a:lnTo>
                    <a:lnTo>
                      <a:pt x="97" y="3"/>
                    </a:lnTo>
                    <a:lnTo>
                      <a:pt x="101" y="4"/>
                    </a:lnTo>
                    <a:lnTo>
                      <a:pt x="103" y="5"/>
                    </a:lnTo>
                    <a:lnTo>
                      <a:pt x="107" y="8"/>
                    </a:lnTo>
                    <a:lnTo>
                      <a:pt x="111" y="11"/>
                    </a:lnTo>
                    <a:lnTo>
                      <a:pt x="116" y="13"/>
                    </a:lnTo>
                    <a:lnTo>
                      <a:pt x="119" y="17"/>
                    </a:lnTo>
                    <a:lnTo>
                      <a:pt x="123" y="21"/>
                    </a:lnTo>
                    <a:lnTo>
                      <a:pt x="125" y="23"/>
                    </a:lnTo>
                    <a:lnTo>
                      <a:pt x="127" y="26"/>
                    </a:lnTo>
                    <a:lnTo>
                      <a:pt x="128" y="30"/>
                    </a:lnTo>
                    <a:lnTo>
                      <a:pt x="129" y="31"/>
                    </a:lnTo>
                    <a:lnTo>
                      <a:pt x="129" y="34"/>
                    </a:lnTo>
                    <a:lnTo>
                      <a:pt x="129" y="36"/>
                    </a:lnTo>
                    <a:lnTo>
                      <a:pt x="128" y="38"/>
                    </a:lnTo>
                    <a:lnTo>
                      <a:pt x="127" y="39"/>
                    </a:lnTo>
                    <a:lnTo>
                      <a:pt x="125" y="41"/>
                    </a:lnTo>
                    <a:lnTo>
                      <a:pt x="124" y="43"/>
                    </a:lnTo>
                    <a:lnTo>
                      <a:pt x="121" y="44"/>
                    </a:lnTo>
                    <a:lnTo>
                      <a:pt x="119" y="47"/>
                    </a:lnTo>
                    <a:lnTo>
                      <a:pt x="116" y="49"/>
                    </a:lnTo>
                    <a:lnTo>
                      <a:pt x="112" y="52"/>
                    </a:lnTo>
                    <a:lnTo>
                      <a:pt x="108" y="53"/>
                    </a:lnTo>
                    <a:lnTo>
                      <a:pt x="105" y="56"/>
                    </a:lnTo>
                    <a:lnTo>
                      <a:pt x="99" y="58"/>
                    </a:lnTo>
                    <a:lnTo>
                      <a:pt x="94" y="62"/>
                    </a:lnTo>
                    <a:lnTo>
                      <a:pt x="89" y="65"/>
                    </a:lnTo>
                    <a:lnTo>
                      <a:pt x="83" y="67"/>
                    </a:lnTo>
                    <a:lnTo>
                      <a:pt x="76" y="71"/>
                    </a:lnTo>
                    <a:lnTo>
                      <a:pt x="70" y="74"/>
                    </a:lnTo>
                    <a:lnTo>
                      <a:pt x="70" y="7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130173" y="769988"/>
            <a:ext cx="1146122" cy="1152128"/>
            <a:chOff x="3975938" y="627534"/>
            <a:chExt cx="1146122" cy="1152128"/>
          </a:xfrm>
        </p:grpSpPr>
        <p:pic>
          <p:nvPicPr>
            <p:cNvPr id="4" name="图片 3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627534"/>
              <a:ext cx="1146122" cy="1152128"/>
            </a:xfrm>
            <a:prstGeom prst="rect">
              <a:avLst/>
            </a:prstGeom>
          </p:spPr>
        </p:pic>
        <p:grpSp>
          <p:nvGrpSpPr>
            <p:cNvPr id="50" name="组合 49"/>
            <p:cNvGrpSpPr/>
            <p:nvPr/>
          </p:nvGrpSpPr>
          <p:grpSpPr>
            <a:xfrm>
              <a:off x="4112436" y="744810"/>
              <a:ext cx="873126" cy="917576"/>
              <a:chOff x="4117975" y="787400"/>
              <a:chExt cx="873126" cy="917576"/>
            </a:xfrm>
          </p:grpSpPr>
          <p:sp>
            <p:nvSpPr>
              <p:cNvPr id="51" name="Freeform 201"/>
              <p:cNvSpPr/>
              <p:nvPr/>
            </p:nvSpPr>
            <p:spPr bwMode="auto">
              <a:xfrm>
                <a:off x="4117975" y="1169988"/>
                <a:ext cx="263525" cy="534988"/>
              </a:xfrm>
              <a:custGeom>
                <a:avLst/>
                <a:gdLst>
                  <a:gd name="T0" fmla="*/ 80 w 166"/>
                  <a:gd name="T1" fmla="*/ 279 h 337"/>
                  <a:gd name="T2" fmla="*/ 64 w 166"/>
                  <a:gd name="T3" fmla="*/ 295 h 337"/>
                  <a:gd name="T4" fmla="*/ 52 w 166"/>
                  <a:gd name="T5" fmla="*/ 307 h 337"/>
                  <a:gd name="T6" fmla="*/ 37 w 166"/>
                  <a:gd name="T7" fmla="*/ 319 h 337"/>
                  <a:gd name="T8" fmla="*/ 24 w 166"/>
                  <a:gd name="T9" fmla="*/ 328 h 337"/>
                  <a:gd name="T10" fmla="*/ 14 w 166"/>
                  <a:gd name="T11" fmla="*/ 334 h 337"/>
                  <a:gd name="T12" fmla="*/ 6 w 166"/>
                  <a:gd name="T13" fmla="*/ 337 h 337"/>
                  <a:gd name="T14" fmla="*/ 1 w 166"/>
                  <a:gd name="T15" fmla="*/ 337 h 337"/>
                  <a:gd name="T16" fmla="*/ 0 w 166"/>
                  <a:gd name="T17" fmla="*/ 334 h 337"/>
                  <a:gd name="T18" fmla="*/ 1 w 166"/>
                  <a:gd name="T19" fmla="*/ 331 h 337"/>
                  <a:gd name="T20" fmla="*/ 4 w 166"/>
                  <a:gd name="T21" fmla="*/ 327 h 337"/>
                  <a:gd name="T22" fmla="*/ 8 w 166"/>
                  <a:gd name="T23" fmla="*/ 320 h 337"/>
                  <a:gd name="T24" fmla="*/ 14 w 166"/>
                  <a:gd name="T25" fmla="*/ 314 h 337"/>
                  <a:gd name="T26" fmla="*/ 21 w 166"/>
                  <a:gd name="T27" fmla="*/ 306 h 337"/>
                  <a:gd name="T28" fmla="*/ 28 w 166"/>
                  <a:gd name="T29" fmla="*/ 298 h 337"/>
                  <a:gd name="T30" fmla="*/ 50 w 166"/>
                  <a:gd name="T31" fmla="*/ 274 h 337"/>
                  <a:gd name="T32" fmla="*/ 66 w 166"/>
                  <a:gd name="T33" fmla="*/ 253 h 337"/>
                  <a:gd name="T34" fmla="*/ 80 w 166"/>
                  <a:gd name="T35" fmla="*/ 231 h 337"/>
                  <a:gd name="T36" fmla="*/ 92 w 166"/>
                  <a:gd name="T37" fmla="*/ 207 h 337"/>
                  <a:gd name="T38" fmla="*/ 106 w 166"/>
                  <a:gd name="T39" fmla="*/ 170 h 337"/>
                  <a:gd name="T40" fmla="*/ 112 w 166"/>
                  <a:gd name="T41" fmla="*/ 145 h 337"/>
                  <a:gd name="T42" fmla="*/ 119 w 166"/>
                  <a:gd name="T43" fmla="*/ 121 h 337"/>
                  <a:gd name="T44" fmla="*/ 123 w 166"/>
                  <a:gd name="T45" fmla="*/ 96 h 337"/>
                  <a:gd name="T46" fmla="*/ 124 w 166"/>
                  <a:gd name="T47" fmla="*/ 75 h 337"/>
                  <a:gd name="T48" fmla="*/ 125 w 166"/>
                  <a:gd name="T49" fmla="*/ 55 h 337"/>
                  <a:gd name="T50" fmla="*/ 124 w 166"/>
                  <a:gd name="T51" fmla="*/ 38 h 337"/>
                  <a:gd name="T52" fmla="*/ 123 w 166"/>
                  <a:gd name="T53" fmla="*/ 24 h 337"/>
                  <a:gd name="T54" fmla="*/ 121 w 166"/>
                  <a:gd name="T55" fmla="*/ 14 h 337"/>
                  <a:gd name="T56" fmla="*/ 123 w 166"/>
                  <a:gd name="T57" fmla="*/ 6 h 337"/>
                  <a:gd name="T58" fmla="*/ 125 w 166"/>
                  <a:gd name="T59" fmla="*/ 1 h 337"/>
                  <a:gd name="T60" fmla="*/ 132 w 166"/>
                  <a:gd name="T61" fmla="*/ 0 h 337"/>
                  <a:gd name="T62" fmla="*/ 139 w 166"/>
                  <a:gd name="T63" fmla="*/ 2 h 337"/>
                  <a:gd name="T64" fmla="*/ 148 w 166"/>
                  <a:gd name="T65" fmla="*/ 6 h 337"/>
                  <a:gd name="T66" fmla="*/ 160 w 166"/>
                  <a:gd name="T67" fmla="*/ 11 h 337"/>
                  <a:gd name="T68" fmla="*/ 166 w 166"/>
                  <a:gd name="T69" fmla="*/ 29 h 337"/>
                  <a:gd name="T70" fmla="*/ 165 w 166"/>
                  <a:gd name="T71" fmla="*/ 59 h 337"/>
                  <a:gd name="T72" fmla="*/ 163 w 166"/>
                  <a:gd name="T73" fmla="*/ 86 h 337"/>
                  <a:gd name="T74" fmla="*/ 159 w 166"/>
                  <a:gd name="T75" fmla="*/ 112 h 337"/>
                  <a:gd name="T76" fmla="*/ 154 w 166"/>
                  <a:gd name="T77" fmla="*/ 136 h 337"/>
                  <a:gd name="T78" fmla="*/ 148 w 166"/>
                  <a:gd name="T79" fmla="*/ 158 h 337"/>
                  <a:gd name="T80" fmla="*/ 142 w 166"/>
                  <a:gd name="T81" fmla="*/ 177 h 337"/>
                  <a:gd name="T82" fmla="*/ 135 w 166"/>
                  <a:gd name="T83" fmla="*/ 194 h 337"/>
                  <a:gd name="T84" fmla="*/ 129 w 166"/>
                  <a:gd name="T85" fmla="*/ 211 h 337"/>
                  <a:gd name="T86" fmla="*/ 120 w 166"/>
                  <a:gd name="T87" fmla="*/ 228 h 337"/>
                  <a:gd name="T88" fmla="*/ 108 w 166"/>
                  <a:gd name="T89" fmla="*/ 244 h 337"/>
                  <a:gd name="T90" fmla="*/ 94 w 166"/>
                  <a:gd name="T91" fmla="*/ 262 h 337"/>
                  <a:gd name="T92" fmla="*/ 88 w 166"/>
                  <a:gd name="T93" fmla="*/ 27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6" h="337">
                    <a:moveTo>
                      <a:pt x="88" y="270"/>
                    </a:moveTo>
                    <a:lnTo>
                      <a:pt x="80" y="279"/>
                    </a:lnTo>
                    <a:lnTo>
                      <a:pt x="72" y="287"/>
                    </a:lnTo>
                    <a:lnTo>
                      <a:pt x="64" y="295"/>
                    </a:lnTo>
                    <a:lnTo>
                      <a:pt x="58" y="301"/>
                    </a:lnTo>
                    <a:lnTo>
                      <a:pt x="52" y="307"/>
                    </a:lnTo>
                    <a:lnTo>
                      <a:pt x="44" y="314"/>
                    </a:lnTo>
                    <a:lnTo>
                      <a:pt x="37" y="319"/>
                    </a:lnTo>
                    <a:lnTo>
                      <a:pt x="31" y="324"/>
                    </a:lnTo>
                    <a:lnTo>
                      <a:pt x="24" y="328"/>
                    </a:lnTo>
                    <a:lnTo>
                      <a:pt x="18" y="332"/>
                    </a:lnTo>
                    <a:lnTo>
                      <a:pt x="14" y="334"/>
                    </a:lnTo>
                    <a:lnTo>
                      <a:pt x="9" y="336"/>
                    </a:lnTo>
                    <a:lnTo>
                      <a:pt x="6" y="337"/>
                    </a:lnTo>
                    <a:lnTo>
                      <a:pt x="4" y="337"/>
                    </a:lnTo>
                    <a:lnTo>
                      <a:pt x="1" y="337"/>
                    </a:lnTo>
                    <a:lnTo>
                      <a:pt x="0" y="336"/>
                    </a:lnTo>
                    <a:lnTo>
                      <a:pt x="0" y="334"/>
                    </a:lnTo>
                    <a:lnTo>
                      <a:pt x="0" y="332"/>
                    </a:lnTo>
                    <a:lnTo>
                      <a:pt x="1" y="331"/>
                    </a:lnTo>
                    <a:lnTo>
                      <a:pt x="3" y="328"/>
                    </a:lnTo>
                    <a:lnTo>
                      <a:pt x="4" y="327"/>
                    </a:lnTo>
                    <a:lnTo>
                      <a:pt x="6" y="324"/>
                    </a:lnTo>
                    <a:lnTo>
                      <a:pt x="8" y="320"/>
                    </a:lnTo>
                    <a:lnTo>
                      <a:pt x="10" y="318"/>
                    </a:lnTo>
                    <a:lnTo>
                      <a:pt x="14" y="314"/>
                    </a:lnTo>
                    <a:lnTo>
                      <a:pt x="17" y="310"/>
                    </a:lnTo>
                    <a:lnTo>
                      <a:pt x="21" y="306"/>
                    </a:lnTo>
                    <a:lnTo>
                      <a:pt x="24" y="302"/>
                    </a:lnTo>
                    <a:lnTo>
                      <a:pt x="28" y="298"/>
                    </a:lnTo>
                    <a:lnTo>
                      <a:pt x="33" y="293"/>
                    </a:lnTo>
                    <a:lnTo>
                      <a:pt x="50" y="274"/>
                    </a:lnTo>
                    <a:lnTo>
                      <a:pt x="58" y="264"/>
                    </a:lnTo>
                    <a:lnTo>
                      <a:pt x="66" y="253"/>
                    </a:lnTo>
                    <a:lnTo>
                      <a:pt x="74" y="242"/>
                    </a:lnTo>
                    <a:lnTo>
                      <a:pt x="80" y="231"/>
                    </a:lnTo>
                    <a:lnTo>
                      <a:pt x="86" y="220"/>
                    </a:lnTo>
                    <a:lnTo>
                      <a:pt x="92" y="207"/>
                    </a:lnTo>
                    <a:lnTo>
                      <a:pt x="101" y="183"/>
                    </a:lnTo>
                    <a:lnTo>
                      <a:pt x="106" y="170"/>
                    </a:lnTo>
                    <a:lnTo>
                      <a:pt x="110" y="158"/>
                    </a:lnTo>
                    <a:lnTo>
                      <a:pt x="112" y="145"/>
                    </a:lnTo>
                    <a:lnTo>
                      <a:pt x="116" y="134"/>
                    </a:lnTo>
                    <a:lnTo>
                      <a:pt x="119" y="121"/>
                    </a:lnTo>
                    <a:lnTo>
                      <a:pt x="120" y="109"/>
                    </a:lnTo>
                    <a:lnTo>
                      <a:pt x="123" y="96"/>
                    </a:lnTo>
                    <a:lnTo>
                      <a:pt x="124" y="85"/>
                    </a:lnTo>
                    <a:lnTo>
                      <a:pt x="124" y="75"/>
                    </a:lnTo>
                    <a:lnTo>
                      <a:pt x="125" y="64"/>
                    </a:lnTo>
                    <a:lnTo>
                      <a:pt x="125" y="55"/>
                    </a:lnTo>
                    <a:lnTo>
                      <a:pt x="124" y="46"/>
                    </a:lnTo>
                    <a:lnTo>
                      <a:pt x="124" y="38"/>
                    </a:lnTo>
                    <a:lnTo>
                      <a:pt x="123" y="31"/>
                    </a:lnTo>
                    <a:lnTo>
                      <a:pt x="123" y="24"/>
                    </a:lnTo>
                    <a:lnTo>
                      <a:pt x="121" y="18"/>
                    </a:lnTo>
                    <a:lnTo>
                      <a:pt x="121" y="14"/>
                    </a:lnTo>
                    <a:lnTo>
                      <a:pt x="121" y="9"/>
                    </a:lnTo>
                    <a:lnTo>
                      <a:pt x="123" y="6"/>
                    </a:lnTo>
                    <a:lnTo>
                      <a:pt x="124" y="4"/>
                    </a:lnTo>
                    <a:lnTo>
                      <a:pt x="125" y="1"/>
                    </a:lnTo>
                    <a:lnTo>
                      <a:pt x="128" y="0"/>
                    </a:lnTo>
                    <a:lnTo>
                      <a:pt x="132" y="0"/>
                    </a:lnTo>
                    <a:lnTo>
                      <a:pt x="135" y="1"/>
                    </a:lnTo>
                    <a:lnTo>
                      <a:pt x="139" y="2"/>
                    </a:lnTo>
                    <a:lnTo>
                      <a:pt x="143" y="4"/>
                    </a:lnTo>
                    <a:lnTo>
                      <a:pt x="148" y="6"/>
                    </a:lnTo>
                    <a:lnTo>
                      <a:pt x="154" y="9"/>
                    </a:lnTo>
                    <a:lnTo>
                      <a:pt x="160" y="11"/>
                    </a:lnTo>
                    <a:lnTo>
                      <a:pt x="166" y="15"/>
                    </a:lnTo>
                    <a:lnTo>
                      <a:pt x="166" y="29"/>
                    </a:lnTo>
                    <a:lnTo>
                      <a:pt x="166" y="45"/>
                    </a:lnTo>
                    <a:lnTo>
                      <a:pt x="165" y="59"/>
                    </a:lnTo>
                    <a:lnTo>
                      <a:pt x="164" y="72"/>
                    </a:lnTo>
                    <a:lnTo>
                      <a:pt x="163" y="86"/>
                    </a:lnTo>
                    <a:lnTo>
                      <a:pt x="161" y="99"/>
                    </a:lnTo>
                    <a:lnTo>
                      <a:pt x="159" y="112"/>
                    </a:lnTo>
                    <a:lnTo>
                      <a:pt x="156" y="123"/>
                    </a:lnTo>
                    <a:lnTo>
                      <a:pt x="154" y="136"/>
                    </a:lnTo>
                    <a:lnTo>
                      <a:pt x="151" y="147"/>
                    </a:lnTo>
                    <a:lnTo>
                      <a:pt x="148" y="158"/>
                    </a:lnTo>
                    <a:lnTo>
                      <a:pt x="145" y="168"/>
                    </a:lnTo>
                    <a:lnTo>
                      <a:pt x="142" y="177"/>
                    </a:lnTo>
                    <a:lnTo>
                      <a:pt x="139" y="186"/>
                    </a:lnTo>
                    <a:lnTo>
                      <a:pt x="135" y="194"/>
                    </a:lnTo>
                    <a:lnTo>
                      <a:pt x="133" y="202"/>
                    </a:lnTo>
                    <a:lnTo>
                      <a:pt x="129" y="211"/>
                    </a:lnTo>
                    <a:lnTo>
                      <a:pt x="125" y="220"/>
                    </a:lnTo>
                    <a:lnTo>
                      <a:pt x="120" y="228"/>
                    </a:lnTo>
                    <a:lnTo>
                      <a:pt x="114" y="237"/>
                    </a:lnTo>
                    <a:lnTo>
                      <a:pt x="108" y="244"/>
                    </a:lnTo>
                    <a:lnTo>
                      <a:pt x="102" y="253"/>
                    </a:lnTo>
                    <a:lnTo>
                      <a:pt x="94" y="262"/>
                    </a:lnTo>
                    <a:lnTo>
                      <a:pt x="88" y="270"/>
                    </a:lnTo>
                    <a:lnTo>
                      <a:pt x="88" y="27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02"/>
              <p:cNvSpPr/>
              <p:nvPr/>
            </p:nvSpPr>
            <p:spPr bwMode="auto">
              <a:xfrm>
                <a:off x="4497388" y="865188"/>
                <a:ext cx="66675" cy="333375"/>
              </a:xfrm>
              <a:custGeom>
                <a:avLst/>
                <a:gdLst>
                  <a:gd name="T0" fmla="*/ 41 w 42"/>
                  <a:gd name="T1" fmla="*/ 27 h 210"/>
                  <a:gd name="T2" fmla="*/ 41 w 42"/>
                  <a:gd name="T3" fmla="*/ 28 h 210"/>
                  <a:gd name="T4" fmla="*/ 42 w 42"/>
                  <a:gd name="T5" fmla="*/ 31 h 210"/>
                  <a:gd name="T6" fmla="*/ 42 w 42"/>
                  <a:gd name="T7" fmla="*/ 34 h 210"/>
                  <a:gd name="T8" fmla="*/ 42 w 42"/>
                  <a:gd name="T9" fmla="*/ 36 h 210"/>
                  <a:gd name="T10" fmla="*/ 42 w 42"/>
                  <a:gd name="T11" fmla="*/ 40 h 210"/>
                  <a:gd name="T12" fmla="*/ 42 w 42"/>
                  <a:gd name="T13" fmla="*/ 45 h 210"/>
                  <a:gd name="T14" fmla="*/ 41 w 42"/>
                  <a:gd name="T15" fmla="*/ 50 h 210"/>
                  <a:gd name="T16" fmla="*/ 41 w 42"/>
                  <a:gd name="T17" fmla="*/ 56 h 210"/>
                  <a:gd name="T18" fmla="*/ 40 w 42"/>
                  <a:gd name="T19" fmla="*/ 59 h 210"/>
                  <a:gd name="T20" fmla="*/ 40 w 42"/>
                  <a:gd name="T21" fmla="*/ 63 h 210"/>
                  <a:gd name="T22" fmla="*/ 40 w 42"/>
                  <a:gd name="T23" fmla="*/ 68 h 210"/>
                  <a:gd name="T24" fmla="*/ 40 w 42"/>
                  <a:gd name="T25" fmla="*/ 75 h 210"/>
                  <a:gd name="T26" fmla="*/ 38 w 42"/>
                  <a:gd name="T27" fmla="*/ 81 h 210"/>
                  <a:gd name="T28" fmla="*/ 38 w 42"/>
                  <a:gd name="T29" fmla="*/ 89 h 210"/>
                  <a:gd name="T30" fmla="*/ 38 w 42"/>
                  <a:gd name="T31" fmla="*/ 98 h 210"/>
                  <a:gd name="T32" fmla="*/ 38 w 42"/>
                  <a:gd name="T33" fmla="*/ 107 h 210"/>
                  <a:gd name="T34" fmla="*/ 38 w 42"/>
                  <a:gd name="T35" fmla="*/ 117 h 210"/>
                  <a:gd name="T36" fmla="*/ 38 w 42"/>
                  <a:gd name="T37" fmla="*/ 128 h 210"/>
                  <a:gd name="T38" fmla="*/ 38 w 42"/>
                  <a:gd name="T39" fmla="*/ 139 h 210"/>
                  <a:gd name="T40" fmla="*/ 40 w 42"/>
                  <a:gd name="T41" fmla="*/ 152 h 210"/>
                  <a:gd name="T42" fmla="*/ 40 w 42"/>
                  <a:gd name="T43" fmla="*/ 165 h 210"/>
                  <a:gd name="T44" fmla="*/ 40 w 42"/>
                  <a:gd name="T45" fmla="*/ 179 h 210"/>
                  <a:gd name="T46" fmla="*/ 40 w 42"/>
                  <a:gd name="T47" fmla="*/ 194 h 210"/>
                  <a:gd name="T48" fmla="*/ 41 w 42"/>
                  <a:gd name="T49" fmla="*/ 210 h 210"/>
                  <a:gd name="T50" fmla="*/ 13 w 42"/>
                  <a:gd name="T51" fmla="*/ 210 h 210"/>
                  <a:gd name="T52" fmla="*/ 13 w 42"/>
                  <a:gd name="T53" fmla="*/ 193 h 210"/>
                  <a:gd name="T54" fmla="*/ 13 w 42"/>
                  <a:gd name="T55" fmla="*/ 178 h 210"/>
                  <a:gd name="T56" fmla="*/ 11 w 42"/>
                  <a:gd name="T57" fmla="*/ 162 h 210"/>
                  <a:gd name="T58" fmla="*/ 11 w 42"/>
                  <a:gd name="T59" fmla="*/ 148 h 210"/>
                  <a:gd name="T60" fmla="*/ 11 w 42"/>
                  <a:gd name="T61" fmla="*/ 134 h 210"/>
                  <a:gd name="T62" fmla="*/ 10 w 42"/>
                  <a:gd name="T63" fmla="*/ 120 h 210"/>
                  <a:gd name="T64" fmla="*/ 10 w 42"/>
                  <a:gd name="T65" fmla="*/ 106 h 210"/>
                  <a:gd name="T66" fmla="*/ 9 w 42"/>
                  <a:gd name="T67" fmla="*/ 93 h 210"/>
                  <a:gd name="T68" fmla="*/ 7 w 42"/>
                  <a:gd name="T69" fmla="*/ 80 h 210"/>
                  <a:gd name="T70" fmla="*/ 7 w 42"/>
                  <a:gd name="T71" fmla="*/ 67 h 210"/>
                  <a:gd name="T72" fmla="*/ 6 w 42"/>
                  <a:gd name="T73" fmla="*/ 54 h 210"/>
                  <a:gd name="T74" fmla="*/ 5 w 42"/>
                  <a:gd name="T75" fmla="*/ 43 h 210"/>
                  <a:gd name="T76" fmla="*/ 4 w 42"/>
                  <a:gd name="T77" fmla="*/ 31 h 210"/>
                  <a:gd name="T78" fmla="*/ 2 w 42"/>
                  <a:gd name="T79" fmla="*/ 21 h 210"/>
                  <a:gd name="T80" fmla="*/ 1 w 42"/>
                  <a:gd name="T81" fmla="*/ 10 h 210"/>
                  <a:gd name="T82" fmla="*/ 0 w 42"/>
                  <a:gd name="T83" fmla="*/ 0 h 210"/>
                  <a:gd name="T84" fmla="*/ 9 w 42"/>
                  <a:gd name="T85" fmla="*/ 4 h 210"/>
                  <a:gd name="T86" fmla="*/ 17 w 42"/>
                  <a:gd name="T87" fmla="*/ 9 h 210"/>
                  <a:gd name="T88" fmla="*/ 23 w 42"/>
                  <a:gd name="T89" fmla="*/ 13 h 210"/>
                  <a:gd name="T90" fmla="*/ 28 w 42"/>
                  <a:gd name="T91" fmla="*/ 17 h 210"/>
                  <a:gd name="T92" fmla="*/ 33 w 42"/>
                  <a:gd name="T93" fmla="*/ 19 h 210"/>
                  <a:gd name="T94" fmla="*/ 37 w 42"/>
                  <a:gd name="T95" fmla="*/ 23 h 210"/>
                  <a:gd name="T96" fmla="*/ 40 w 42"/>
                  <a:gd name="T97" fmla="*/ 26 h 210"/>
                  <a:gd name="T98" fmla="*/ 41 w 42"/>
                  <a:gd name="T99" fmla="*/ 27 h 210"/>
                  <a:gd name="T100" fmla="*/ 41 w 42"/>
                  <a:gd name="T101" fmla="*/ 2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2" h="210">
                    <a:moveTo>
                      <a:pt x="41" y="27"/>
                    </a:moveTo>
                    <a:lnTo>
                      <a:pt x="41" y="28"/>
                    </a:lnTo>
                    <a:lnTo>
                      <a:pt x="42" y="31"/>
                    </a:lnTo>
                    <a:lnTo>
                      <a:pt x="42" y="34"/>
                    </a:lnTo>
                    <a:lnTo>
                      <a:pt x="42" y="36"/>
                    </a:lnTo>
                    <a:lnTo>
                      <a:pt x="42" y="40"/>
                    </a:lnTo>
                    <a:lnTo>
                      <a:pt x="42" y="45"/>
                    </a:lnTo>
                    <a:lnTo>
                      <a:pt x="41" y="50"/>
                    </a:lnTo>
                    <a:lnTo>
                      <a:pt x="41" y="56"/>
                    </a:lnTo>
                    <a:lnTo>
                      <a:pt x="40" y="59"/>
                    </a:lnTo>
                    <a:lnTo>
                      <a:pt x="40" y="63"/>
                    </a:lnTo>
                    <a:lnTo>
                      <a:pt x="40" y="68"/>
                    </a:lnTo>
                    <a:lnTo>
                      <a:pt x="40" y="75"/>
                    </a:lnTo>
                    <a:lnTo>
                      <a:pt x="38" y="81"/>
                    </a:lnTo>
                    <a:lnTo>
                      <a:pt x="38" y="89"/>
                    </a:lnTo>
                    <a:lnTo>
                      <a:pt x="38" y="98"/>
                    </a:lnTo>
                    <a:lnTo>
                      <a:pt x="38" y="107"/>
                    </a:lnTo>
                    <a:lnTo>
                      <a:pt x="38" y="117"/>
                    </a:lnTo>
                    <a:lnTo>
                      <a:pt x="38" y="128"/>
                    </a:lnTo>
                    <a:lnTo>
                      <a:pt x="38" y="139"/>
                    </a:lnTo>
                    <a:lnTo>
                      <a:pt x="40" y="152"/>
                    </a:lnTo>
                    <a:lnTo>
                      <a:pt x="40" y="165"/>
                    </a:lnTo>
                    <a:lnTo>
                      <a:pt x="40" y="179"/>
                    </a:lnTo>
                    <a:lnTo>
                      <a:pt x="40" y="194"/>
                    </a:lnTo>
                    <a:lnTo>
                      <a:pt x="41" y="210"/>
                    </a:lnTo>
                    <a:lnTo>
                      <a:pt x="13" y="210"/>
                    </a:lnTo>
                    <a:lnTo>
                      <a:pt x="13" y="193"/>
                    </a:lnTo>
                    <a:lnTo>
                      <a:pt x="13" y="178"/>
                    </a:lnTo>
                    <a:lnTo>
                      <a:pt x="11" y="162"/>
                    </a:lnTo>
                    <a:lnTo>
                      <a:pt x="11" y="148"/>
                    </a:lnTo>
                    <a:lnTo>
                      <a:pt x="11" y="134"/>
                    </a:lnTo>
                    <a:lnTo>
                      <a:pt x="10" y="120"/>
                    </a:lnTo>
                    <a:lnTo>
                      <a:pt x="10" y="106"/>
                    </a:lnTo>
                    <a:lnTo>
                      <a:pt x="9" y="93"/>
                    </a:lnTo>
                    <a:lnTo>
                      <a:pt x="7" y="80"/>
                    </a:lnTo>
                    <a:lnTo>
                      <a:pt x="7" y="67"/>
                    </a:lnTo>
                    <a:lnTo>
                      <a:pt x="6" y="54"/>
                    </a:lnTo>
                    <a:lnTo>
                      <a:pt x="5" y="43"/>
                    </a:lnTo>
                    <a:lnTo>
                      <a:pt x="4" y="31"/>
                    </a:lnTo>
                    <a:lnTo>
                      <a:pt x="2" y="21"/>
                    </a:lnTo>
                    <a:lnTo>
                      <a:pt x="1" y="10"/>
                    </a:lnTo>
                    <a:lnTo>
                      <a:pt x="0" y="0"/>
                    </a:lnTo>
                    <a:lnTo>
                      <a:pt x="9" y="4"/>
                    </a:lnTo>
                    <a:lnTo>
                      <a:pt x="17" y="9"/>
                    </a:lnTo>
                    <a:lnTo>
                      <a:pt x="23" y="13"/>
                    </a:lnTo>
                    <a:lnTo>
                      <a:pt x="28" y="17"/>
                    </a:lnTo>
                    <a:lnTo>
                      <a:pt x="33" y="19"/>
                    </a:lnTo>
                    <a:lnTo>
                      <a:pt x="37" y="23"/>
                    </a:lnTo>
                    <a:lnTo>
                      <a:pt x="40" y="26"/>
                    </a:lnTo>
                    <a:lnTo>
                      <a:pt x="41" y="27"/>
                    </a:lnTo>
                    <a:lnTo>
                      <a:pt x="41" y="27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03"/>
              <p:cNvSpPr/>
              <p:nvPr/>
            </p:nvSpPr>
            <p:spPr bwMode="auto">
              <a:xfrm>
                <a:off x="4344988" y="1004888"/>
                <a:ext cx="111125" cy="106363"/>
              </a:xfrm>
              <a:custGeom>
                <a:avLst/>
                <a:gdLst>
                  <a:gd name="T0" fmla="*/ 70 w 70"/>
                  <a:gd name="T1" fmla="*/ 46 h 67"/>
                  <a:gd name="T2" fmla="*/ 70 w 70"/>
                  <a:gd name="T3" fmla="*/ 50 h 67"/>
                  <a:gd name="T4" fmla="*/ 70 w 70"/>
                  <a:gd name="T5" fmla="*/ 54 h 67"/>
                  <a:gd name="T6" fmla="*/ 69 w 70"/>
                  <a:gd name="T7" fmla="*/ 58 h 67"/>
                  <a:gd name="T8" fmla="*/ 67 w 70"/>
                  <a:gd name="T9" fmla="*/ 60 h 67"/>
                  <a:gd name="T10" fmla="*/ 66 w 70"/>
                  <a:gd name="T11" fmla="*/ 63 h 67"/>
                  <a:gd name="T12" fmla="*/ 65 w 70"/>
                  <a:gd name="T13" fmla="*/ 64 h 67"/>
                  <a:gd name="T14" fmla="*/ 62 w 70"/>
                  <a:gd name="T15" fmla="*/ 65 h 67"/>
                  <a:gd name="T16" fmla="*/ 60 w 70"/>
                  <a:gd name="T17" fmla="*/ 67 h 67"/>
                  <a:gd name="T18" fmla="*/ 57 w 70"/>
                  <a:gd name="T19" fmla="*/ 65 h 67"/>
                  <a:gd name="T20" fmla="*/ 53 w 70"/>
                  <a:gd name="T21" fmla="*/ 64 h 67"/>
                  <a:gd name="T22" fmla="*/ 49 w 70"/>
                  <a:gd name="T23" fmla="*/ 61 h 67"/>
                  <a:gd name="T24" fmla="*/ 45 w 70"/>
                  <a:gd name="T25" fmla="*/ 59 h 67"/>
                  <a:gd name="T26" fmla="*/ 40 w 70"/>
                  <a:gd name="T27" fmla="*/ 54 h 67"/>
                  <a:gd name="T28" fmla="*/ 35 w 70"/>
                  <a:gd name="T29" fmla="*/ 49 h 67"/>
                  <a:gd name="T30" fmla="*/ 30 w 70"/>
                  <a:gd name="T31" fmla="*/ 43 h 67"/>
                  <a:gd name="T32" fmla="*/ 23 w 70"/>
                  <a:gd name="T33" fmla="*/ 36 h 67"/>
                  <a:gd name="T34" fmla="*/ 17 w 70"/>
                  <a:gd name="T35" fmla="*/ 29 h 67"/>
                  <a:gd name="T36" fmla="*/ 12 w 70"/>
                  <a:gd name="T37" fmla="*/ 23 h 67"/>
                  <a:gd name="T38" fmla="*/ 8 w 70"/>
                  <a:gd name="T39" fmla="*/ 18 h 67"/>
                  <a:gd name="T40" fmla="*/ 4 w 70"/>
                  <a:gd name="T41" fmla="*/ 14 h 67"/>
                  <a:gd name="T42" fmla="*/ 2 w 70"/>
                  <a:gd name="T43" fmla="*/ 10 h 67"/>
                  <a:gd name="T44" fmla="*/ 0 w 70"/>
                  <a:gd name="T45" fmla="*/ 6 h 67"/>
                  <a:gd name="T46" fmla="*/ 0 w 70"/>
                  <a:gd name="T47" fmla="*/ 4 h 67"/>
                  <a:gd name="T48" fmla="*/ 0 w 70"/>
                  <a:gd name="T49" fmla="*/ 2 h 67"/>
                  <a:gd name="T50" fmla="*/ 0 w 70"/>
                  <a:gd name="T51" fmla="*/ 2 h 67"/>
                  <a:gd name="T52" fmla="*/ 2 w 70"/>
                  <a:gd name="T53" fmla="*/ 1 h 67"/>
                  <a:gd name="T54" fmla="*/ 3 w 70"/>
                  <a:gd name="T55" fmla="*/ 0 h 67"/>
                  <a:gd name="T56" fmla="*/ 5 w 70"/>
                  <a:gd name="T57" fmla="*/ 0 h 67"/>
                  <a:gd name="T58" fmla="*/ 7 w 70"/>
                  <a:gd name="T59" fmla="*/ 0 h 67"/>
                  <a:gd name="T60" fmla="*/ 11 w 70"/>
                  <a:gd name="T61" fmla="*/ 0 h 67"/>
                  <a:gd name="T62" fmla="*/ 14 w 70"/>
                  <a:gd name="T63" fmla="*/ 0 h 67"/>
                  <a:gd name="T64" fmla="*/ 18 w 70"/>
                  <a:gd name="T65" fmla="*/ 0 h 67"/>
                  <a:gd name="T66" fmla="*/ 27 w 70"/>
                  <a:gd name="T67" fmla="*/ 2 h 67"/>
                  <a:gd name="T68" fmla="*/ 36 w 70"/>
                  <a:gd name="T69" fmla="*/ 5 h 67"/>
                  <a:gd name="T70" fmla="*/ 40 w 70"/>
                  <a:gd name="T71" fmla="*/ 6 h 67"/>
                  <a:gd name="T72" fmla="*/ 45 w 70"/>
                  <a:gd name="T73" fmla="*/ 7 h 67"/>
                  <a:gd name="T74" fmla="*/ 49 w 70"/>
                  <a:gd name="T75" fmla="*/ 10 h 67"/>
                  <a:gd name="T76" fmla="*/ 54 w 70"/>
                  <a:gd name="T77" fmla="*/ 13 h 67"/>
                  <a:gd name="T78" fmla="*/ 58 w 70"/>
                  <a:gd name="T79" fmla="*/ 16 h 67"/>
                  <a:gd name="T80" fmla="*/ 62 w 70"/>
                  <a:gd name="T81" fmla="*/ 19 h 67"/>
                  <a:gd name="T82" fmla="*/ 66 w 70"/>
                  <a:gd name="T83" fmla="*/ 23 h 67"/>
                  <a:gd name="T84" fmla="*/ 67 w 70"/>
                  <a:gd name="T85" fmla="*/ 28 h 67"/>
                  <a:gd name="T86" fmla="*/ 70 w 70"/>
                  <a:gd name="T87" fmla="*/ 32 h 67"/>
                  <a:gd name="T88" fmla="*/ 70 w 70"/>
                  <a:gd name="T89" fmla="*/ 37 h 67"/>
                  <a:gd name="T90" fmla="*/ 70 w 70"/>
                  <a:gd name="T91" fmla="*/ 41 h 67"/>
                  <a:gd name="T92" fmla="*/ 70 w 70"/>
                  <a:gd name="T93" fmla="*/ 46 h 67"/>
                  <a:gd name="T94" fmla="*/ 70 w 70"/>
                  <a:gd name="T95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67">
                    <a:moveTo>
                      <a:pt x="70" y="46"/>
                    </a:moveTo>
                    <a:lnTo>
                      <a:pt x="70" y="50"/>
                    </a:lnTo>
                    <a:lnTo>
                      <a:pt x="70" y="54"/>
                    </a:lnTo>
                    <a:lnTo>
                      <a:pt x="69" y="58"/>
                    </a:lnTo>
                    <a:lnTo>
                      <a:pt x="67" y="60"/>
                    </a:lnTo>
                    <a:lnTo>
                      <a:pt x="66" y="63"/>
                    </a:lnTo>
                    <a:lnTo>
                      <a:pt x="65" y="64"/>
                    </a:lnTo>
                    <a:lnTo>
                      <a:pt x="62" y="65"/>
                    </a:lnTo>
                    <a:lnTo>
                      <a:pt x="60" y="67"/>
                    </a:lnTo>
                    <a:lnTo>
                      <a:pt x="57" y="65"/>
                    </a:lnTo>
                    <a:lnTo>
                      <a:pt x="53" y="64"/>
                    </a:lnTo>
                    <a:lnTo>
                      <a:pt x="49" y="61"/>
                    </a:lnTo>
                    <a:lnTo>
                      <a:pt x="45" y="59"/>
                    </a:lnTo>
                    <a:lnTo>
                      <a:pt x="40" y="54"/>
                    </a:lnTo>
                    <a:lnTo>
                      <a:pt x="35" y="49"/>
                    </a:lnTo>
                    <a:lnTo>
                      <a:pt x="30" y="43"/>
                    </a:lnTo>
                    <a:lnTo>
                      <a:pt x="23" y="36"/>
                    </a:lnTo>
                    <a:lnTo>
                      <a:pt x="17" y="29"/>
                    </a:lnTo>
                    <a:lnTo>
                      <a:pt x="12" y="23"/>
                    </a:lnTo>
                    <a:lnTo>
                      <a:pt x="8" y="18"/>
                    </a:lnTo>
                    <a:lnTo>
                      <a:pt x="4" y="14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7" y="2"/>
                    </a:lnTo>
                    <a:lnTo>
                      <a:pt x="36" y="5"/>
                    </a:lnTo>
                    <a:lnTo>
                      <a:pt x="40" y="6"/>
                    </a:lnTo>
                    <a:lnTo>
                      <a:pt x="45" y="7"/>
                    </a:lnTo>
                    <a:lnTo>
                      <a:pt x="49" y="10"/>
                    </a:lnTo>
                    <a:lnTo>
                      <a:pt x="54" y="13"/>
                    </a:lnTo>
                    <a:lnTo>
                      <a:pt x="58" y="16"/>
                    </a:lnTo>
                    <a:lnTo>
                      <a:pt x="62" y="19"/>
                    </a:lnTo>
                    <a:lnTo>
                      <a:pt x="66" y="23"/>
                    </a:lnTo>
                    <a:lnTo>
                      <a:pt x="67" y="28"/>
                    </a:lnTo>
                    <a:lnTo>
                      <a:pt x="70" y="32"/>
                    </a:lnTo>
                    <a:lnTo>
                      <a:pt x="70" y="37"/>
                    </a:lnTo>
                    <a:lnTo>
                      <a:pt x="70" y="41"/>
                    </a:lnTo>
                    <a:lnTo>
                      <a:pt x="70" y="46"/>
                    </a:lnTo>
                    <a:lnTo>
                      <a:pt x="70" y="4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04"/>
              <p:cNvSpPr/>
              <p:nvPr/>
            </p:nvSpPr>
            <p:spPr bwMode="auto">
              <a:xfrm>
                <a:off x="4743450" y="909638"/>
                <a:ext cx="177800" cy="188913"/>
              </a:xfrm>
              <a:custGeom>
                <a:avLst/>
                <a:gdLst>
                  <a:gd name="T0" fmla="*/ 55 w 112"/>
                  <a:gd name="T1" fmla="*/ 38 h 119"/>
                  <a:gd name="T2" fmla="*/ 58 w 112"/>
                  <a:gd name="T3" fmla="*/ 30 h 119"/>
                  <a:gd name="T4" fmla="*/ 59 w 112"/>
                  <a:gd name="T5" fmla="*/ 24 h 119"/>
                  <a:gd name="T6" fmla="*/ 59 w 112"/>
                  <a:gd name="T7" fmla="*/ 17 h 119"/>
                  <a:gd name="T8" fmla="*/ 56 w 112"/>
                  <a:gd name="T9" fmla="*/ 11 h 119"/>
                  <a:gd name="T10" fmla="*/ 56 w 112"/>
                  <a:gd name="T11" fmla="*/ 7 h 119"/>
                  <a:gd name="T12" fmla="*/ 58 w 112"/>
                  <a:gd name="T13" fmla="*/ 4 h 119"/>
                  <a:gd name="T14" fmla="*/ 60 w 112"/>
                  <a:gd name="T15" fmla="*/ 2 h 119"/>
                  <a:gd name="T16" fmla="*/ 63 w 112"/>
                  <a:gd name="T17" fmla="*/ 0 h 119"/>
                  <a:gd name="T18" fmla="*/ 69 w 112"/>
                  <a:gd name="T19" fmla="*/ 2 h 119"/>
                  <a:gd name="T20" fmla="*/ 78 w 112"/>
                  <a:gd name="T21" fmla="*/ 4 h 119"/>
                  <a:gd name="T22" fmla="*/ 89 w 112"/>
                  <a:gd name="T23" fmla="*/ 9 h 119"/>
                  <a:gd name="T24" fmla="*/ 96 w 112"/>
                  <a:gd name="T25" fmla="*/ 15 h 119"/>
                  <a:gd name="T26" fmla="*/ 104 w 112"/>
                  <a:gd name="T27" fmla="*/ 20 h 119"/>
                  <a:gd name="T28" fmla="*/ 108 w 112"/>
                  <a:gd name="T29" fmla="*/ 25 h 119"/>
                  <a:gd name="T30" fmla="*/ 112 w 112"/>
                  <a:gd name="T31" fmla="*/ 30 h 119"/>
                  <a:gd name="T32" fmla="*/ 109 w 112"/>
                  <a:gd name="T33" fmla="*/ 37 h 119"/>
                  <a:gd name="T34" fmla="*/ 106 w 112"/>
                  <a:gd name="T35" fmla="*/ 43 h 119"/>
                  <a:gd name="T36" fmla="*/ 98 w 112"/>
                  <a:gd name="T37" fmla="*/ 51 h 119"/>
                  <a:gd name="T38" fmla="*/ 86 w 112"/>
                  <a:gd name="T39" fmla="*/ 60 h 119"/>
                  <a:gd name="T40" fmla="*/ 60 w 112"/>
                  <a:gd name="T41" fmla="*/ 80 h 119"/>
                  <a:gd name="T42" fmla="*/ 35 w 112"/>
                  <a:gd name="T43" fmla="*/ 101 h 119"/>
                  <a:gd name="T44" fmla="*/ 22 w 112"/>
                  <a:gd name="T45" fmla="*/ 110 h 119"/>
                  <a:gd name="T46" fmla="*/ 13 w 112"/>
                  <a:gd name="T47" fmla="*/ 116 h 119"/>
                  <a:gd name="T48" fmla="*/ 5 w 112"/>
                  <a:gd name="T49" fmla="*/ 119 h 119"/>
                  <a:gd name="T50" fmla="*/ 1 w 112"/>
                  <a:gd name="T51" fmla="*/ 119 h 119"/>
                  <a:gd name="T52" fmla="*/ 0 w 112"/>
                  <a:gd name="T53" fmla="*/ 115 h 119"/>
                  <a:gd name="T54" fmla="*/ 2 w 112"/>
                  <a:gd name="T55" fmla="*/ 109 h 119"/>
                  <a:gd name="T56" fmla="*/ 9 w 112"/>
                  <a:gd name="T57" fmla="*/ 100 h 119"/>
                  <a:gd name="T58" fmla="*/ 19 w 112"/>
                  <a:gd name="T59" fmla="*/ 85 h 119"/>
                  <a:gd name="T60" fmla="*/ 31 w 112"/>
                  <a:gd name="T61" fmla="*/ 73 h 119"/>
                  <a:gd name="T62" fmla="*/ 41 w 112"/>
                  <a:gd name="T63" fmla="*/ 61 h 119"/>
                  <a:gd name="T64" fmla="*/ 47 w 112"/>
                  <a:gd name="T65" fmla="*/ 51 h 119"/>
                  <a:gd name="T66" fmla="*/ 53 w 112"/>
                  <a:gd name="T67" fmla="*/ 4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9">
                    <a:moveTo>
                      <a:pt x="53" y="43"/>
                    </a:moveTo>
                    <a:lnTo>
                      <a:pt x="55" y="38"/>
                    </a:lnTo>
                    <a:lnTo>
                      <a:pt x="56" y="34"/>
                    </a:lnTo>
                    <a:lnTo>
                      <a:pt x="58" y="30"/>
                    </a:lnTo>
                    <a:lnTo>
                      <a:pt x="59" y="26"/>
                    </a:lnTo>
                    <a:lnTo>
                      <a:pt x="59" y="24"/>
                    </a:lnTo>
                    <a:lnTo>
                      <a:pt x="59" y="21"/>
                    </a:lnTo>
                    <a:lnTo>
                      <a:pt x="59" y="17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6" y="9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58" y="4"/>
                    </a:lnTo>
                    <a:lnTo>
                      <a:pt x="59" y="3"/>
                    </a:lnTo>
                    <a:lnTo>
                      <a:pt x="60" y="2"/>
                    </a:lnTo>
                    <a:lnTo>
                      <a:pt x="62" y="2"/>
                    </a:lnTo>
                    <a:lnTo>
                      <a:pt x="63" y="0"/>
                    </a:lnTo>
                    <a:lnTo>
                      <a:pt x="67" y="2"/>
                    </a:lnTo>
                    <a:lnTo>
                      <a:pt x="69" y="2"/>
                    </a:lnTo>
                    <a:lnTo>
                      <a:pt x="73" y="3"/>
                    </a:lnTo>
                    <a:lnTo>
                      <a:pt x="78" y="4"/>
                    </a:lnTo>
                    <a:lnTo>
                      <a:pt x="84" y="7"/>
                    </a:lnTo>
                    <a:lnTo>
                      <a:pt x="89" y="9"/>
                    </a:lnTo>
                    <a:lnTo>
                      <a:pt x="93" y="12"/>
                    </a:lnTo>
                    <a:lnTo>
                      <a:pt x="96" y="15"/>
                    </a:lnTo>
                    <a:lnTo>
                      <a:pt x="100" y="17"/>
                    </a:lnTo>
                    <a:lnTo>
                      <a:pt x="104" y="20"/>
                    </a:lnTo>
                    <a:lnTo>
                      <a:pt x="107" y="22"/>
                    </a:lnTo>
                    <a:lnTo>
                      <a:pt x="108" y="25"/>
                    </a:lnTo>
                    <a:lnTo>
                      <a:pt x="111" y="28"/>
                    </a:lnTo>
                    <a:lnTo>
                      <a:pt x="112" y="30"/>
                    </a:lnTo>
                    <a:lnTo>
                      <a:pt x="111" y="33"/>
                    </a:lnTo>
                    <a:lnTo>
                      <a:pt x="109" y="37"/>
                    </a:lnTo>
                    <a:lnTo>
                      <a:pt x="108" y="39"/>
                    </a:lnTo>
                    <a:lnTo>
                      <a:pt x="106" y="43"/>
                    </a:lnTo>
                    <a:lnTo>
                      <a:pt x="102" y="47"/>
                    </a:lnTo>
                    <a:lnTo>
                      <a:pt x="98" y="51"/>
                    </a:lnTo>
                    <a:lnTo>
                      <a:pt x="93" y="56"/>
                    </a:lnTo>
                    <a:lnTo>
                      <a:pt x="86" y="60"/>
                    </a:lnTo>
                    <a:lnTo>
                      <a:pt x="73" y="70"/>
                    </a:lnTo>
                    <a:lnTo>
                      <a:pt x="60" y="80"/>
                    </a:lnTo>
                    <a:lnTo>
                      <a:pt x="47" y="91"/>
                    </a:lnTo>
                    <a:lnTo>
                      <a:pt x="35" y="101"/>
                    </a:lnTo>
                    <a:lnTo>
                      <a:pt x="28" y="106"/>
                    </a:lnTo>
                    <a:lnTo>
                      <a:pt x="22" y="110"/>
                    </a:lnTo>
                    <a:lnTo>
                      <a:pt x="16" y="114"/>
                    </a:lnTo>
                    <a:lnTo>
                      <a:pt x="13" y="116"/>
                    </a:lnTo>
                    <a:lnTo>
                      <a:pt x="9" y="118"/>
                    </a:lnTo>
                    <a:lnTo>
                      <a:pt x="5" y="119"/>
                    </a:lnTo>
                    <a:lnTo>
                      <a:pt x="2" y="119"/>
                    </a:lnTo>
                    <a:lnTo>
                      <a:pt x="1" y="119"/>
                    </a:lnTo>
                    <a:lnTo>
                      <a:pt x="0" y="118"/>
                    </a:lnTo>
                    <a:lnTo>
                      <a:pt x="0" y="115"/>
                    </a:lnTo>
                    <a:lnTo>
                      <a:pt x="0" y="112"/>
                    </a:lnTo>
                    <a:lnTo>
                      <a:pt x="2" y="109"/>
                    </a:lnTo>
                    <a:lnTo>
                      <a:pt x="5" y="105"/>
                    </a:lnTo>
                    <a:lnTo>
                      <a:pt x="9" y="100"/>
                    </a:lnTo>
                    <a:lnTo>
                      <a:pt x="13" y="93"/>
                    </a:lnTo>
                    <a:lnTo>
                      <a:pt x="19" y="85"/>
                    </a:lnTo>
                    <a:lnTo>
                      <a:pt x="25" y="79"/>
                    </a:lnTo>
                    <a:lnTo>
                      <a:pt x="31" y="73"/>
                    </a:lnTo>
                    <a:lnTo>
                      <a:pt x="36" y="66"/>
                    </a:lnTo>
                    <a:lnTo>
                      <a:pt x="41" y="61"/>
                    </a:lnTo>
                    <a:lnTo>
                      <a:pt x="45" y="56"/>
                    </a:lnTo>
                    <a:lnTo>
                      <a:pt x="47" y="51"/>
                    </a:lnTo>
                    <a:lnTo>
                      <a:pt x="50" y="47"/>
                    </a:lnTo>
                    <a:lnTo>
                      <a:pt x="53" y="43"/>
                    </a:lnTo>
                    <a:lnTo>
                      <a:pt x="53" y="4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05"/>
              <p:cNvSpPr/>
              <p:nvPr/>
            </p:nvSpPr>
            <p:spPr bwMode="auto">
              <a:xfrm>
                <a:off x="4321175" y="787400"/>
                <a:ext cx="600075" cy="106363"/>
              </a:xfrm>
              <a:custGeom>
                <a:avLst/>
                <a:gdLst>
                  <a:gd name="T0" fmla="*/ 205 w 378"/>
                  <a:gd name="T1" fmla="*/ 48 h 67"/>
                  <a:gd name="T2" fmla="*/ 160 w 378"/>
                  <a:gd name="T3" fmla="*/ 53 h 67"/>
                  <a:gd name="T4" fmla="*/ 129 w 378"/>
                  <a:gd name="T5" fmla="*/ 57 h 67"/>
                  <a:gd name="T6" fmla="*/ 106 w 378"/>
                  <a:gd name="T7" fmla="*/ 61 h 67"/>
                  <a:gd name="T8" fmla="*/ 90 w 378"/>
                  <a:gd name="T9" fmla="*/ 62 h 67"/>
                  <a:gd name="T10" fmla="*/ 77 w 378"/>
                  <a:gd name="T11" fmla="*/ 65 h 67"/>
                  <a:gd name="T12" fmla="*/ 66 w 378"/>
                  <a:gd name="T13" fmla="*/ 66 h 67"/>
                  <a:gd name="T14" fmla="*/ 55 w 378"/>
                  <a:gd name="T15" fmla="*/ 67 h 67"/>
                  <a:gd name="T16" fmla="*/ 46 w 378"/>
                  <a:gd name="T17" fmla="*/ 67 h 67"/>
                  <a:gd name="T18" fmla="*/ 40 w 378"/>
                  <a:gd name="T19" fmla="*/ 67 h 67"/>
                  <a:gd name="T20" fmla="*/ 36 w 378"/>
                  <a:gd name="T21" fmla="*/ 67 h 67"/>
                  <a:gd name="T22" fmla="*/ 29 w 378"/>
                  <a:gd name="T23" fmla="*/ 66 h 67"/>
                  <a:gd name="T24" fmla="*/ 22 w 378"/>
                  <a:gd name="T25" fmla="*/ 63 h 67"/>
                  <a:gd name="T26" fmla="*/ 14 w 378"/>
                  <a:gd name="T27" fmla="*/ 57 h 67"/>
                  <a:gd name="T28" fmla="*/ 5 w 378"/>
                  <a:gd name="T29" fmla="*/ 48 h 67"/>
                  <a:gd name="T30" fmla="*/ 15 w 378"/>
                  <a:gd name="T31" fmla="*/ 40 h 67"/>
                  <a:gd name="T32" fmla="*/ 44 w 378"/>
                  <a:gd name="T33" fmla="*/ 39 h 67"/>
                  <a:gd name="T34" fmla="*/ 68 w 378"/>
                  <a:gd name="T35" fmla="*/ 36 h 67"/>
                  <a:gd name="T36" fmla="*/ 89 w 378"/>
                  <a:gd name="T37" fmla="*/ 35 h 67"/>
                  <a:gd name="T38" fmla="*/ 102 w 378"/>
                  <a:gd name="T39" fmla="*/ 32 h 67"/>
                  <a:gd name="T40" fmla="*/ 112 w 378"/>
                  <a:gd name="T41" fmla="*/ 31 h 67"/>
                  <a:gd name="T42" fmla="*/ 125 w 378"/>
                  <a:gd name="T43" fmla="*/ 30 h 67"/>
                  <a:gd name="T44" fmla="*/ 138 w 378"/>
                  <a:gd name="T45" fmla="*/ 29 h 67"/>
                  <a:gd name="T46" fmla="*/ 153 w 378"/>
                  <a:gd name="T47" fmla="*/ 26 h 67"/>
                  <a:gd name="T48" fmla="*/ 169 w 378"/>
                  <a:gd name="T49" fmla="*/ 23 h 67"/>
                  <a:gd name="T50" fmla="*/ 187 w 378"/>
                  <a:gd name="T51" fmla="*/ 21 h 67"/>
                  <a:gd name="T52" fmla="*/ 215 w 378"/>
                  <a:gd name="T53" fmla="*/ 16 h 67"/>
                  <a:gd name="T54" fmla="*/ 235 w 378"/>
                  <a:gd name="T55" fmla="*/ 12 h 67"/>
                  <a:gd name="T56" fmla="*/ 253 w 378"/>
                  <a:gd name="T57" fmla="*/ 9 h 67"/>
                  <a:gd name="T58" fmla="*/ 268 w 378"/>
                  <a:gd name="T59" fmla="*/ 7 h 67"/>
                  <a:gd name="T60" fmla="*/ 281 w 378"/>
                  <a:gd name="T61" fmla="*/ 4 h 67"/>
                  <a:gd name="T62" fmla="*/ 294 w 378"/>
                  <a:gd name="T63" fmla="*/ 3 h 67"/>
                  <a:gd name="T64" fmla="*/ 303 w 378"/>
                  <a:gd name="T65" fmla="*/ 2 h 67"/>
                  <a:gd name="T66" fmla="*/ 312 w 378"/>
                  <a:gd name="T67" fmla="*/ 0 h 67"/>
                  <a:gd name="T68" fmla="*/ 319 w 378"/>
                  <a:gd name="T69" fmla="*/ 0 h 67"/>
                  <a:gd name="T70" fmla="*/ 341 w 378"/>
                  <a:gd name="T71" fmla="*/ 3 h 67"/>
                  <a:gd name="T72" fmla="*/ 360 w 378"/>
                  <a:gd name="T73" fmla="*/ 8 h 67"/>
                  <a:gd name="T74" fmla="*/ 368 w 378"/>
                  <a:gd name="T75" fmla="*/ 13 h 67"/>
                  <a:gd name="T76" fmla="*/ 373 w 378"/>
                  <a:gd name="T77" fmla="*/ 18 h 67"/>
                  <a:gd name="T78" fmla="*/ 377 w 378"/>
                  <a:gd name="T79" fmla="*/ 21 h 67"/>
                  <a:gd name="T80" fmla="*/ 378 w 378"/>
                  <a:gd name="T81" fmla="*/ 23 h 67"/>
                  <a:gd name="T82" fmla="*/ 372 w 378"/>
                  <a:gd name="T83" fmla="*/ 27 h 67"/>
                  <a:gd name="T84" fmla="*/ 362 w 378"/>
                  <a:gd name="T85" fmla="*/ 31 h 67"/>
                  <a:gd name="T86" fmla="*/ 355 w 378"/>
                  <a:gd name="T87" fmla="*/ 32 h 67"/>
                  <a:gd name="T88" fmla="*/ 346 w 378"/>
                  <a:gd name="T89" fmla="*/ 34 h 67"/>
                  <a:gd name="T90" fmla="*/ 334 w 378"/>
                  <a:gd name="T91" fmla="*/ 34 h 67"/>
                  <a:gd name="T92" fmla="*/ 321 w 378"/>
                  <a:gd name="T93" fmla="*/ 34 h 67"/>
                  <a:gd name="T94" fmla="*/ 306 w 378"/>
                  <a:gd name="T95" fmla="*/ 35 h 67"/>
                  <a:gd name="T96" fmla="*/ 285 w 378"/>
                  <a:gd name="T97" fmla="*/ 38 h 67"/>
                  <a:gd name="T98" fmla="*/ 262 w 378"/>
                  <a:gd name="T99" fmla="*/ 40 h 67"/>
                  <a:gd name="T100" fmla="*/ 233 w 378"/>
                  <a:gd name="T101" fmla="*/ 4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8" h="67">
                    <a:moveTo>
                      <a:pt x="233" y="44"/>
                    </a:moveTo>
                    <a:lnTo>
                      <a:pt x="205" y="48"/>
                    </a:lnTo>
                    <a:lnTo>
                      <a:pt x="175" y="52"/>
                    </a:lnTo>
                    <a:lnTo>
                      <a:pt x="160" y="53"/>
                    </a:lnTo>
                    <a:lnTo>
                      <a:pt x="146" y="56"/>
                    </a:lnTo>
                    <a:lnTo>
                      <a:pt x="129" y="57"/>
                    </a:lnTo>
                    <a:lnTo>
                      <a:pt x="113" y="58"/>
                    </a:lnTo>
                    <a:lnTo>
                      <a:pt x="106" y="61"/>
                    </a:lnTo>
                    <a:lnTo>
                      <a:pt x="98" y="62"/>
                    </a:lnTo>
                    <a:lnTo>
                      <a:pt x="90" y="62"/>
                    </a:lnTo>
                    <a:lnTo>
                      <a:pt x="84" y="63"/>
                    </a:lnTo>
                    <a:lnTo>
                      <a:pt x="77" y="65"/>
                    </a:lnTo>
                    <a:lnTo>
                      <a:pt x="71" y="66"/>
                    </a:lnTo>
                    <a:lnTo>
                      <a:pt x="66" y="66"/>
                    </a:lnTo>
                    <a:lnTo>
                      <a:pt x="60" y="66"/>
                    </a:lnTo>
                    <a:lnTo>
                      <a:pt x="55" y="67"/>
                    </a:lnTo>
                    <a:lnTo>
                      <a:pt x="50" y="67"/>
                    </a:lnTo>
                    <a:lnTo>
                      <a:pt x="46" y="67"/>
                    </a:lnTo>
                    <a:lnTo>
                      <a:pt x="44" y="67"/>
                    </a:lnTo>
                    <a:lnTo>
                      <a:pt x="40" y="67"/>
                    </a:lnTo>
                    <a:lnTo>
                      <a:pt x="37" y="67"/>
                    </a:lnTo>
                    <a:lnTo>
                      <a:pt x="36" y="67"/>
                    </a:lnTo>
                    <a:lnTo>
                      <a:pt x="33" y="66"/>
                    </a:lnTo>
                    <a:lnTo>
                      <a:pt x="29" y="66"/>
                    </a:lnTo>
                    <a:lnTo>
                      <a:pt x="26" y="65"/>
                    </a:lnTo>
                    <a:lnTo>
                      <a:pt x="22" y="63"/>
                    </a:lnTo>
                    <a:lnTo>
                      <a:pt x="18" y="61"/>
                    </a:lnTo>
                    <a:lnTo>
                      <a:pt x="14" y="57"/>
                    </a:lnTo>
                    <a:lnTo>
                      <a:pt x="9" y="53"/>
                    </a:lnTo>
                    <a:lnTo>
                      <a:pt x="5" y="48"/>
                    </a:lnTo>
                    <a:lnTo>
                      <a:pt x="0" y="41"/>
                    </a:lnTo>
                    <a:lnTo>
                      <a:pt x="15" y="40"/>
                    </a:lnTo>
                    <a:lnTo>
                      <a:pt x="29" y="39"/>
                    </a:lnTo>
                    <a:lnTo>
                      <a:pt x="44" y="39"/>
                    </a:lnTo>
                    <a:lnTo>
                      <a:pt x="55" y="38"/>
                    </a:lnTo>
                    <a:lnTo>
                      <a:pt x="68" y="36"/>
                    </a:lnTo>
                    <a:lnTo>
                      <a:pt x="78" y="35"/>
                    </a:lnTo>
                    <a:lnTo>
                      <a:pt x="89" y="35"/>
                    </a:lnTo>
                    <a:lnTo>
                      <a:pt x="98" y="34"/>
                    </a:lnTo>
                    <a:lnTo>
                      <a:pt x="102" y="32"/>
                    </a:lnTo>
                    <a:lnTo>
                      <a:pt x="107" y="32"/>
                    </a:lnTo>
                    <a:lnTo>
                      <a:pt x="112" y="31"/>
                    </a:lnTo>
                    <a:lnTo>
                      <a:pt x="118" y="31"/>
                    </a:lnTo>
                    <a:lnTo>
                      <a:pt x="125" y="30"/>
                    </a:lnTo>
                    <a:lnTo>
                      <a:pt x="131" y="30"/>
                    </a:lnTo>
                    <a:lnTo>
                      <a:pt x="138" y="29"/>
                    </a:lnTo>
                    <a:lnTo>
                      <a:pt x="146" y="27"/>
                    </a:lnTo>
                    <a:lnTo>
                      <a:pt x="153" y="26"/>
                    </a:lnTo>
                    <a:lnTo>
                      <a:pt x="161" y="25"/>
                    </a:lnTo>
                    <a:lnTo>
                      <a:pt x="169" y="23"/>
                    </a:lnTo>
                    <a:lnTo>
                      <a:pt x="178" y="22"/>
                    </a:lnTo>
                    <a:lnTo>
                      <a:pt x="187" y="21"/>
                    </a:lnTo>
                    <a:lnTo>
                      <a:pt x="196" y="20"/>
                    </a:lnTo>
                    <a:lnTo>
                      <a:pt x="215" y="16"/>
                    </a:lnTo>
                    <a:lnTo>
                      <a:pt x="226" y="14"/>
                    </a:lnTo>
                    <a:lnTo>
                      <a:pt x="235" y="12"/>
                    </a:lnTo>
                    <a:lnTo>
                      <a:pt x="244" y="11"/>
                    </a:lnTo>
                    <a:lnTo>
                      <a:pt x="253" y="9"/>
                    </a:lnTo>
                    <a:lnTo>
                      <a:pt x="260" y="8"/>
                    </a:lnTo>
                    <a:lnTo>
                      <a:pt x="268" y="7"/>
                    </a:lnTo>
                    <a:lnTo>
                      <a:pt x="275" y="5"/>
                    </a:lnTo>
                    <a:lnTo>
                      <a:pt x="281" y="4"/>
                    </a:lnTo>
                    <a:lnTo>
                      <a:pt x="288" y="3"/>
                    </a:lnTo>
                    <a:lnTo>
                      <a:pt x="294" y="3"/>
                    </a:lnTo>
                    <a:lnTo>
                      <a:pt x="299" y="2"/>
                    </a:lnTo>
                    <a:lnTo>
                      <a:pt x="303" y="2"/>
                    </a:lnTo>
                    <a:lnTo>
                      <a:pt x="308" y="2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19" y="0"/>
                    </a:lnTo>
                    <a:lnTo>
                      <a:pt x="330" y="2"/>
                    </a:lnTo>
                    <a:lnTo>
                      <a:pt x="341" y="3"/>
                    </a:lnTo>
                    <a:lnTo>
                      <a:pt x="350" y="5"/>
                    </a:lnTo>
                    <a:lnTo>
                      <a:pt x="360" y="8"/>
                    </a:lnTo>
                    <a:lnTo>
                      <a:pt x="364" y="11"/>
                    </a:lnTo>
                    <a:lnTo>
                      <a:pt x="368" y="13"/>
                    </a:lnTo>
                    <a:lnTo>
                      <a:pt x="372" y="16"/>
                    </a:lnTo>
                    <a:lnTo>
                      <a:pt x="373" y="18"/>
                    </a:lnTo>
                    <a:lnTo>
                      <a:pt x="375" y="20"/>
                    </a:lnTo>
                    <a:lnTo>
                      <a:pt x="377" y="21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5" y="25"/>
                    </a:lnTo>
                    <a:lnTo>
                      <a:pt x="372" y="27"/>
                    </a:lnTo>
                    <a:lnTo>
                      <a:pt x="368" y="29"/>
                    </a:lnTo>
                    <a:lnTo>
                      <a:pt x="362" y="31"/>
                    </a:lnTo>
                    <a:lnTo>
                      <a:pt x="359" y="32"/>
                    </a:lnTo>
                    <a:lnTo>
                      <a:pt x="355" y="32"/>
                    </a:lnTo>
                    <a:lnTo>
                      <a:pt x="351" y="32"/>
                    </a:lnTo>
                    <a:lnTo>
                      <a:pt x="346" y="34"/>
                    </a:lnTo>
                    <a:lnTo>
                      <a:pt x="341" y="34"/>
                    </a:lnTo>
                    <a:lnTo>
                      <a:pt x="334" y="34"/>
                    </a:lnTo>
                    <a:lnTo>
                      <a:pt x="328" y="34"/>
                    </a:lnTo>
                    <a:lnTo>
                      <a:pt x="321" y="34"/>
                    </a:lnTo>
                    <a:lnTo>
                      <a:pt x="313" y="35"/>
                    </a:lnTo>
                    <a:lnTo>
                      <a:pt x="306" y="35"/>
                    </a:lnTo>
                    <a:lnTo>
                      <a:pt x="295" y="36"/>
                    </a:lnTo>
                    <a:lnTo>
                      <a:pt x="285" y="38"/>
                    </a:lnTo>
                    <a:lnTo>
                      <a:pt x="273" y="39"/>
                    </a:lnTo>
                    <a:lnTo>
                      <a:pt x="262" y="40"/>
                    </a:lnTo>
                    <a:lnTo>
                      <a:pt x="248" y="41"/>
                    </a:lnTo>
                    <a:lnTo>
                      <a:pt x="233" y="44"/>
                    </a:lnTo>
                    <a:lnTo>
                      <a:pt x="233" y="4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06"/>
              <p:cNvSpPr/>
              <p:nvPr/>
            </p:nvSpPr>
            <p:spPr bwMode="auto">
              <a:xfrm>
                <a:off x="4646613" y="841375"/>
                <a:ext cx="65088" cy="341313"/>
              </a:xfrm>
              <a:custGeom>
                <a:avLst/>
                <a:gdLst>
                  <a:gd name="T0" fmla="*/ 8 w 41"/>
                  <a:gd name="T1" fmla="*/ 215 h 215"/>
                  <a:gd name="T2" fmla="*/ 8 w 41"/>
                  <a:gd name="T3" fmla="*/ 184 h 215"/>
                  <a:gd name="T4" fmla="*/ 8 w 41"/>
                  <a:gd name="T5" fmla="*/ 154 h 215"/>
                  <a:gd name="T6" fmla="*/ 8 w 41"/>
                  <a:gd name="T7" fmla="*/ 125 h 215"/>
                  <a:gd name="T8" fmla="*/ 6 w 41"/>
                  <a:gd name="T9" fmla="*/ 98 h 215"/>
                  <a:gd name="T10" fmla="*/ 5 w 41"/>
                  <a:gd name="T11" fmla="*/ 71 h 215"/>
                  <a:gd name="T12" fmla="*/ 5 w 41"/>
                  <a:gd name="T13" fmla="*/ 59 h 215"/>
                  <a:gd name="T14" fmla="*/ 4 w 41"/>
                  <a:gd name="T15" fmla="*/ 46 h 215"/>
                  <a:gd name="T16" fmla="*/ 3 w 41"/>
                  <a:gd name="T17" fmla="*/ 34 h 215"/>
                  <a:gd name="T18" fmla="*/ 3 w 41"/>
                  <a:gd name="T19" fmla="*/ 22 h 215"/>
                  <a:gd name="T20" fmla="*/ 1 w 41"/>
                  <a:gd name="T21" fmla="*/ 10 h 215"/>
                  <a:gd name="T22" fmla="*/ 0 w 41"/>
                  <a:gd name="T23" fmla="*/ 0 h 215"/>
                  <a:gd name="T24" fmla="*/ 5 w 41"/>
                  <a:gd name="T25" fmla="*/ 4 h 215"/>
                  <a:gd name="T26" fmla="*/ 10 w 41"/>
                  <a:gd name="T27" fmla="*/ 7 h 215"/>
                  <a:gd name="T28" fmla="*/ 14 w 41"/>
                  <a:gd name="T29" fmla="*/ 11 h 215"/>
                  <a:gd name="T30" fmla="*/ 19 w 41"/>
                  <a:gd name="T31" fmla="*/ 15 h 215"/>
                  <a:gd name="T32" fmla="*/ 22 w 41"/>
                  <a:gd name="T33" fmla="*/ 18 h 215"/>
                  <a:gd name="T34" fmla="*/ 26 w 41"/>
                  <a:gd name="T35" fmla="*/ 22 h 215"/>
                  <a:gd name="T36" fmla="*/ 28 w 41"/>
                  <a:gd name="T37" fmla="*/ 24 h 215"/>
                  <a:gd name="T38" fmla="*/ 31 w 41"/>
                  <a:gd name="T39" fmla="*/ 27 h 215"/>
                  <a:gd name="T40" fmla="*/ 34 w 41"/>
                  <a:gd name="T41" fmla="*/ 29 h 215"/>
                  <a:gd name="T42" fmla="*/ 36 w 41"/>
                  <a:gd name="T43" fmla="*/ 32 h 215"/>
                  <a:gd name="T44" fmla="*/ 39 w 41"/>
                  <a:gd name="T45" fmla="*/ 36 h 215"/>
                  <a:gd name="T46" fmla="*/ 41 w 41"/>
                  <a:gd name="T47" fmla="*/ 40 h 215"/>
                  <a:gd name="T48" fmla="*/ 41 w 41"/>
                  <a:gd name="T49" fmla="*/ 42 h 215"/>
                  <a:gd name="T50" fmla="*/ 41 w 41"/>
                  <a:gd name="T51" fmla="*/ 45 h 215"/>
                  <a:gd name="T52" fmla="*/ 41 w 41"/>
                  <a:gd name="T53" fmla="*/ 47 h 215"/>
                  <a:gd name="T54" fmla="*/ 40 w 41"/>
                  <a:gd name="T55" fmla="*/ 52 h 215"/>
                  <a:gd name="T56" fmla="*/ 40 w 41"/>
                  <a:gd name="T57" fmla="*/ 58 h 215"/>
                  <a:gd name="T58" fmla="*/ 39 w 41"/>
                  <a:gd name="T59" fmla="*/ 64 h 215"/>
                  <a:gd name="T60" fmla="*/ 39 w 41"/>
                  <a:gd name="T61" fmla="*/ 72 h 215"/>
                  <a:gd name="T62" fmla="*/ 37 w 41"/>
                  <a:gd name="T63" fmla="*/ 81 h 215"/>
                  <a:gd name="T64" fmla="*/ 37 w 41"/>
                  <a:gd name="T65" fmla="*/ 91 h 215"/>
                  <a:gd name="T66" fmla="*/ 37 w 41"/>
                  <a:gd name="T67" fmla="*/ 103 h 215"/>
                  <a:gd name="T68" fmla="*/ 36 w 41"/>
                  <a:gd name="T69" fmla="*/ 116 h 215"/>
                  <a:gd name="T70" fmla="*/ 36 w 41"/>
                  <a:gd name="T71" fmla="*/ 130 h 215"/>
                  <a:gd name="T72" fmla="*/ 35 w 41"/>
                  <a:gd name="T73" fmla="*/ 144 h 215"/>
                  <a:gd name="T74" fmla="*/ 34 w 41"/>
                  <a:gd name="T75" fmla="*/ 159 h 215"/>
                  <a:gd name="T76" fmla="*/ 34 w 41"/>
                  <a:gd name="T77" fmla="*/ 177 h 215"/>
                  <a:gd name="T78" fmla="*/ 32 w 41"/>
                  <a:gd name="T79" fmla="*/ 195 h 215"/>
                  <a:gd name="T80" fmla="*/ 31 w 41"/>
                  <a:gd name="T81" fmla="*/ 215 h 215"/>
                  <a:gd name="T82" fmla="*/ 8 w 41"/>
                  <a:gd name="T83" fmla="*/ 215 h 215"/>
                  <a:gd name="T84" fmla="*/ 8 w 41"/>
                  <a:gd name="T85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" h="215">
                    <a:moveTo>
                      <a:pt x="8" y="215"/>
                    </a:moveTo>
                    <a:lnTo>
                      <a:pt x="8" y="184"/>
                    </a:lnTo>
                    <a:lnTo>
                      <a:pt x="8" y="154"/>
                    </a:lnTo>
                    <a:lnTo>
                      <a:pt x="8" y="125"/>
                    </a:lnTo>
                    <a:lnTo>
                      <a:pt x="6" y="98"/>
                    </a:lnTo>
                    <a:lnTo>
                      <a:pt x="5" y="71"/>
                    </a:lnTo>
                    <a:lnTo>
                      <a:pt x="5" y="59"/>
                    </a:lnTo>
                    <a:lnTo>
                      <a:pt x="4" y="46"/>
                    </a:lnTo>
                    <a:lnTo>
                      <a:pt x="3" y="34"/>
                    </a:lnTo>
                    <a:lnTo>
                      <a:pt x="3" y="22"/>
                    </a:lnTo>
                    <a:lnTo>
                      <a:pt x="1" y="10"/>
                    </a:lnTo>
                    <a:lnTo>
                      <a:pt x="0" y="0"/>
                    </a:lnTo>
                    <a:lnTo>
                      <a:pt x="5" y="4"/>
                    </a:lnTo>
                    <a:lnTo>
                      <a:pt x="10" y="7"/>
                    </a:lnTo>
                    <a:lnTo>
                      <a:pt x="14" y="11"/>
                    </a:lnTo>
                    <a:lnTo>
                      <a:pt x="19" y="15"/>
                    </a:lnTo>
                    <a:lnTo>
                      <a:pt x="22" y="18"/>
                    </a:lnTo>
                    <a:lnTo>
                      <a:pt x="26" y="22"/>
                    </a:lnTo>
                    <a:lnTo>
                      <a:pt x="28" y="24"/>
                    </a:lnTo>
                    <a:lnTo>
                      <a:pt x="31" y="27"/>
                    </a:lnTo>
                    <a:lnTo>
                      <a:pt x="34" y="29"/>
                    </a:lnTo>
                    <a:lnTo>
                      <a:pt x="36" y="32"/>
                    </a:lnTo>
                    <a:lnTo>
                      <a:pt x="39" y="36"/>
                    </a:lnTo>
                    <a:lnTo>
                      <a:pt x="41" y="40"/>
                    </a:lnTo>
                    <a:lnTo>
                      <a:pt x="41" y="42"/>
                    </a:lnTo>
                    <a:lnTo>
                      <a:pt x="41" y="45"/>
                    </a:lnTo>
                    <a:lnTo>
                      <a:pt x="41" y="47"/>
                    </a:lnTo>
                    <a:lnTo>
                      <a:pt x="40" y="52"/>
                    </a:lnTo>
                    <a:lnTo>
                      <a:pt x="40" y="58"/>
                    </a:lnTo>
                    <a:lnTo>
                      <a:pt x="39" y="64"/>
                    </a:lnTo>
                    <a:lnTo>
                      <a:pt x="39" y="72"/>
                    </a:lnTo>
                    <a:lnTo>
                      <a:pt x="37" y="81"/>
                    </a:lnTo>
                    <a:lnTo>
                      <a:pt x="37" y="91"/>
                    </a:lnTo>
                    <a:lnTo>
                      <a:pt x="37" y="103"/>
                    </a:lnTo>
                    <a:lnTo>
                      <a:pt x="36" y="116"/>
                    </a:lnTo>
                    <a:lnTo>
                      <a:pt x="36" y="130"/>
                    </a:lnTo>
                    <a:lnTo>
                      <a:pt x="35" y="144"/>
                    </a:lnTo>
                    <a:lnTo>
                      <a:pt x="34" y="159"/>
                    </a:lnTo>
                    <a:lnTo>
                      <a:pt x="34" y="177"/>
                    </a:lnTo>
                    <a:lnTo>
                      <a:pt x="32" y="195"/>
                    </a:lnTo>
                    <a:lnTo>
                      <a:pt x="31" y="215"/>
                    </a:lnTo>
                    <a:lnTo>
                      <a:pt x="8" y="215"/>
                    </a:lnTo>
                    <a:lnTo>
                      <a:pt x="8" y="21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07"/>
              <p:cNvSpPr/>
              <p:nvPr/>
            </p:nvSpPr>
            <p:spPr bwMode="auto">
              <a:xfrm>
                <a:off x="4344988" y="1128713"/>
                <a:ext cx="646113" cy="107950"/>
              </a:xfrm>
              <a:custGeom>
                <a:avLst/>
                <a:gdLst>
                  <a:gd name="T0" fmla="*/ 406 w 407"/>
                  <a:gd name="T1" fmla="*/ 32 h 68"/>
                  <a:gd name="T2" fmla="*/ 404 w 407"/>
                  <a:gd name="T3" fmla="*/ 34 h 68"/>
                  <a:gd name="T4" fmla="*/ 400 w 407"/>
                  <a:gd name="T5" fmla="*/ 34 h 68"/>
                  <a:gd name="T6" fmla="*/ 397 w 407"/>
                  <a:gd name="T7" fmla="*/ 34 h 68"/>
                  <a:gd name="T8" fmla="*/ 393 w 407"/>
                  <a:gd name="T9" fmla="*/ 35 h 68"/>
                  <a:gd name="T10" fmla="*/ 386 w 407"/>
                  <a:gd name="T11" fmla="*/ 35 h 68"/>
                  <a:gd name="T12" fmla="*/ 380 w 407"/>
                  <a:gd name="T13" fmla="*/ 36 h 68"/>
                  <a:gd name="T14" fmla="*/ 371 w 407"/>
                  <a:gd name="T15" fmla="*/ 36 h 68"/>
                  <a:gd name="T16" fmla="*/ 360 w 407"/>
                  <a:gd name="T17" fmla="*/ 36 h 68"/>
                  <a:gd name="T18" fmla="*/ 349 w 407"/>
                  <a:gd name="T19" fmla="*/ 37 h 68"/>
                  <a:gd name="T20" fmla="*/ 335 w 407"/>
                  <a:gd name="T21" fmla="*/ 37 h 68"/>
                  <a:gd name="T22" fmla="*/ 319 w 407"/>
                  <a:gd name="T23" fmla="*/ 39 h 68"/>
                  <a:gd name="T24" fmla="*/ 310 w 407"/>
                  <a:gd name="T25" fmla="*/ 39 h 68"/>
                  <a:gd name="T26" fmla="*/ 300 w 407"/>
                  <a:gd name="T27" fmla="*/ 40 h 68"/>
                  <a:gd name="T28" fmla="*/ 288 w 407"/>
                  <a:gd name="T29" fmla="*/ 41 h 68"/>
                  <a:gd name="T30" fmla="*/ 275 w 407"/>
                  <a:gd name="T31" fmla="*/ 41 h 68"/>
                  <a:gd name="T32" fmla="*/ 260 w 407"/>
                  <a:gd name="T33" fmla="*/ 43 h 68"/>
                  <a:gd name="T34" fmla="*/ 244 w 407"/>
                  <a:gd name="T35" fmla="*/ 45 h 68"/>
                  <a:gd name="T36" fmla="*/ 226 w 407"/>
                  <a:gd name="T37" fmla="*/ 46 h 68"/>
                  <a:gd name="T38" fmla="*/ 208 w 407"/>
                  <a:gd name="T39" fmla="*/ 48 h 68"/>
                  <a:gd name="T40" fmla="*/ 187 w 407"/>
                  <a:gd name="T41" fmla="*/ 50 h 68"/>
                  <a:gd name="T42" fmla="*/ 167 w 407"/>
                  <a:gd name="T43" fmla="*/ 52 h 68"/>
                  <a:gd name="T44" fmla="*/ 144 w 407"/>
                  <a:gd name="T45" fmla="*/ 54 h 68"/>
                  <a:gd name="T46" fmla="*/ 119 w 407"/>
                  <a:gd name="T47" fmla="*/ 57 h 68"/>
                  <a:gd name="T48" fmla="*/ 93 w 407"/>
                  <a:gd name="T49" fmla="*/ 59 h 68"/>
                  <a:gd name="T50" fmla="*/ 66 w 407"/>
                  <a:gd name="T51" fmla="*/ 62 h 68"/>
                  <a:gd name="T52" fmla="*/ 38 w 407"/>
                  <a:gd name="T53" fmla="*/ 66 h 68"/>
                  <a:gd name="T54" fmla="*/ 8 w 407"/>
                  <a:gd name="T55" fmla="*/ 68 h 68"/>
                  <a:gd name="T56" fmla="*/ 3 w 407"/>
                  <a:gd name="T57" fmla="*/ 41 h 68"/>
                  <a:gd name="T58" fmla="*/ 9 w 407"/>
                  <a:gd name="T59" fmla="*/ 41 h 68"/>
                  <a:gd name="T60" fmla="*/ 18 w 407"/>
                  <a:gd name="T61" fmla="*/ 40 h 68"/>
                  <a:gd name="T62" fmla="*/ 27 w 407"/>
                  <a:gd name="T63" fmla="*/ 40 h 68"/>
                  <a:gd name="T64" fmla="*/ 39 w 407"/>
                  <a:gd name="T65" fmla="*/ 39 h 68"/>
                  <a:gd name="T66" fmla="*/ 53 w 407"/>
                  <a:gd name="T67" fmla="*/ 37 h 68"/>
                  <a:gd name="T68" fmla="*/ 67 w 407"/>
                  <a:gd name="T69" fmla="*/ 36 h 68"/>
                  <a:gd name="T70" fmla="*/ 84 w 407"/>
                  <a:gd name="T71" fmla="*/ 35 h 68"/>
                  <a:gd name="T72" fmla="*/ 129 w 407"/>
                  <a:gd name="T73" fmla="*/ 30 h 68"/>
                  <a:gd name="T74" fmla="*/ 204 w 407"/>
                  <a:gd name="T75" fmla="*/ 19 h 68"/>
                  <a:gd name="T76" fmla="*/ 260 w 407"/>
                  <a:gd name="T77" fmla="*/ 10 h 68"/>
                  <a:gd name="T78" fmla="*/ 284 w 407"/>
                  <a:gd name="T79" fmla="*/ 7 h 68"/>
                  <a:gd name="T80" fmla="*/ 298 w 407"/>
                  <a:gd name="T81" fmla="*/ 5 h 68"/>
                  <a:gd name="T82" fmla="*/ 311 w 407"/>
                  <a:gd name="T83" fmla="*/ 3 h 68"/>
                  <a:gd name="T84" fmla="*/ 323 w 407"/>
                  <a:gd name="T85" fmla="*/ 1 h 68"/>
                  <a:gd name="T86" fmla="*/ 335 w 407"/>
                  <a:gd name="T87" fmla="*/ 1 h 68"/>
                  <a:gd name="T88" fmla="*/ 344 w 407"/>
                  <a:gd name="T89" fmla="*/ 0 h 68"/>
                  <a:gd name="T90" fmla="*/ 355 w 407"/>
                  <a:gd name="T91" fmla="*/ 1 h 68"/>
                  <a:gd name="T92" fmla="*/ 368 w 407"/>
                  <a:gd name="T93" fmla="*/ 3 h 68"/>
                  <a:gd name="T94" fmla="*/ 380 w 407"/>
                  <a:gd name="T95" fmla="*/ 5 h 68"/>
                  <a:gd name="T96" fmla="*/ 389 w 407"/>
                  <a:gd name="T97" fmla="*/ 10 h 68"/>
                  <a:gd name="T98" fmla="*/ 399 w 407"/>
                  <a:gd name="T99" fmla="*/ 19 h 68"/>
                  <a:gd name="T100" fmla="*/ 403 w 407"/>
                  <a:gd name="T101" fmla="*/ 25 h 68"/>
                  <a:gd name="T102" fmla="*/ 406 w 407"/>
                  <a:gd name="T103" fmla="*/ 28 h 68"/>
                  <a:gd name="T104" fmla="*/ 407 w 407"/>
                  <a:gd name="T105" fmla="*/ 3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07" h="68">
                    <a:moveTo>
                      <a:pt x="407" y="31"/>
                    </a:moveTo>
                    <a:lnTo>
                      <a:pt x="406" y="32"/>
                    </a:lnTo>
                    <a:lnTo>
                      <a:pt x="406" y="32"/>
                    </a:lnTo>
                    <a:lnTo>
                      <a:pt x="404" y="34"/>
                    </a:lnTo>
                    <a:lnTo>
                      <a:pt x="403" y="34"/>
                    </a:lnTo>
                    <a:lnTo>
                      <a:pt x="400" y="34"/>
                    </a:lnTo>
                    <a:lnTo>
                      <a:pt x="399" y="34"/>
                    </a:lnTo>
                    <a:lnTo>
                      <a:pt x="397" y="34"/>
                    </a:lnTo>
                    <a:lnTo>
                      <a:pt x="394" y="34"/>
                    </a:lnTo>
                    <a:lnTo>
                      <a:pt x="393" y="35"/>
                    </a:lnTo>
                    <a:lnTo>
                      <a:pt x="390" y="35"/>
                    </a:lnTo>
                    <a:lnTo>
                      <a:pt x="386" y="35"/>
                    </a:lnTo>
                    <a:lnTo>
                      <a:pt x="384" y="35"/>
                    </a:lnTo>
                    <a:lnTo>
                      <a:pt x="380" y="36"/>
                    </a:lnTo>
                    <a:lnTo>
                      <a:pt x="376" y="36"/>
                    </a:lnTo>
                    <a:lnTo>
                      <a:pt x="371" y="36"/>
                    </a:lnTo>
                    <a:lnTo>
                      <a:pt x="366" y="36"/>
                    </a:lnTo>
                    <a:lnTo>
                      <a:pt x="360" y="36"/>
                    </a:lnTo>
                    <a:lnTo>
                      <a:pt x="354" y="36"/>
                    </a:lnTo>
                    <a:lnTo>
                      <a:pt x="349" y="37"/>
                    </a:lnTo>
                    <a:lnTo>
                      <a:pt x="341" y="37"/>
                    </a:lnTo>
                    <a:lnTo>
                      <a:pt x="335" y="37"/>
                    </a:lnTo>
                    <a:lnTo>
                      <a:pt x="327" y="39"/>
                    </a:lnTo>
                    <a:lnTo>
                      <a:pt x="319" y="39"/>
                    </a:lnTo>
                    <a:lnTo>
                      <a:pt x="315" y="39"/>
                    </a:lnTo>
                    <a:lnTo>
                      <a:pt x="310" y="39"/>
                    </a:lnTo>
                    <a:lnTo>
                      <a:pt x="305" y="40"/>
                    </a:lnTo>
                    <a:lnTo>
                      <a:pt x="300" y="40"/>
                    </a:lnTo>
                    <a:lnTo>
                      <a:pt x="295" y="40"/>
                    </a:lnTo>
                    <a:lnTo>
                      <a:pt x="288" y="41"/>
                    </a:lnTo>
                    <a:lnTo>
                      <a:pt x="282" y="41"/>
                    </a:lnTo>
                    <a:lnTo>
                      <a:pt x="275" y="41"/>
                    </a:lnTo>
                    <a:lnTo>
                      <a:pt x="267" y="43"/>
                    </a:lnTo>
                    <a:lnTo>
                      <a:pt x="260" y="43"/>
                    </a:lnTo>
                    <a:lnTo>
                      <a:pt x="252" y="44"/>
                    </a:lnTo>
                    <a:lnTo>
                      <a:pt x="244" y="45"/>
                    </a:lnTo>
                    <a:lnTo>
                      <a:pt x="235" y="45"/>
                    </a:lnTo>
                    <a:lnTo>
                      <a:pt x="226" y="46"/>
                    </a:lnTo>
                    <a:lnTo>
                      <a:pt x="217" y="46"/>
                    </a:lnTo>
                    <a:lnTo>
                      <a:pt x="208" y="48"/>
                    </a:lnTo>
                    <a:lnTo>
                      <a:pt x="198" y="49"/>
                    </a:lnTo>
                    <a:lnTo>
                      <a:pt x="187" y="50"/>
                    </a:lnTo>
                    <a:lnTo>
                      <a:pt x="177" y="50"/>
                    </a:lnTo>
                    <a:lnTo>
                      <a:pt x="167" y="52"/>
                    </a:lnTo>
                    <a:lnTo>
                      <a:pt x="155" y="53"/>
                    </a:lnTo>
                    <a:lnTo>
                      <a:pt x="144" y="54"/>
                    </a:lnTo>
                    <a:lnTo>
                      <a:pt x="131" y="55"/>
                    </a:lnTo>
                    <a:lnTo>
                      <a:pt x="119" y="57"/>
                    </a:lnTo>
                    <a:lnTo>
                      <a:pt x="106" y="58"/>
                    </a:lnTo>
                    <a:lnTo>
                      <a:pt x="93" y="59"/>
                    </a:lnTo>
                    <a:lnTo>
                      <a:pt x="80" y="61"/>
                    </a:lnTo>
                    <a:lnTo>
                      <a:pt x="66" y="62"/>
                    </a:lnTo>
                    <a:lnTo>
                      <a:pt x="52" y="64"/>
                    </a:lnTo>
                    <a:lnTo>
                      <a:pt x="38" y="66"/>
                    </a:lnTo>
                    <a:lnTo>
                      <a:pt x="23" y="67"/>
                    </a:lnTo>
                    <a:lnTo>
                      <a:pt x="8" y="68"/>
                    </a:lnTo>
                    <a:lnTo>
                      <a:pt x="0" y="41"/>
                    </a:lnTo>
                    <a:lnTo>
                      <a:pt x="3" y="41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13" y="40"/>
                    </a:lnTo>
                    <a:lnTo>
                      <a:pt x="18" y="40"/>
                    </a:lnTo>
                    <a:lnTo>
                      <a:pt x="22" y="40"/>
                    </a:lnTo>
                    <a:lnTo>
                      <a:pt x="27" y="40"/>
                    </a:lnTo>
                    <a:lnTo>
                      <a:pt x="34" y="39"/>
                    </a:lnTo>
                    <a:lnTo>
                      <a:pt x="39" y="39"/>
                    </a:lnTo>
                    <a:lnTo>
                      <a:pt x="45" y="39"/>
                    </a:lnTo>
                    <a:lnTo>
                      <a:pt x="53" y="37"/>
                    </a:lnTo>
                    <a:lnTo>
                      <a:pt x="60" y="37"/>
                    </a:lnTo>
                    <a:lnTo>
                      <a:pt x="67" y="36"/>
                    </a:lnTo>
                    <a:lnTo>
                      <a:pt x="75" y="35"/>
                    </a:lnTo>
                    <a:lnTo>
                      <a:pt x="84" y="35"/>
                    </a:lnTo>
                    <a:lnTo>
                      <a:pt x="93" y="34"/>
                    </a:lnTo>
                    <a:lnTo>
                      <a:pt x="129" y="30"/>
                    </a:lnTo>
                    <a:lnTo>
                      <a:pt x="167" y="25"/>
                    </a:lnTo>
                    <a:lnTo>
                      <a:pt x="204" y="19"/>
                    </a:lnTo>
                    <a:lnTo>
                      <a:pt x="242" y="13"/>
                    </a:lnTo>
                    <a:lnTo>
                      <a:pt x="260" y="10"/>
                    </a:lnTo>
                    <a:lnTo>
                      <a:pt x="276" y="8"/>
                    </a:lnTo>
                    <a:lnTo>
                      <a:pt x="284" y="7"/>
                    </a:lnTo>
                    <a:lnTo>
                      <a:pt x="291" y="5"/>
                    </a:lnTo>
                    <a:lnTo>
                      <a:pt x="298" y="5"/>
                    </a:lnTo>
                    <a:lnTo>
                      <a:pt x="305" y="4"/>
                    </a:lnTo>
                    <a:lnTo>
                      <a:pt x="311" y="3"/>
                    </a:lnTo>
                    <a:lnTo>
                      <a:pt x="318" y="3"/>
                    </a:lnTo>
                    <a:lnTo>
                      <a:pt x="323" y="1"/>
                    </a:lnTo>
                    <a:lnTo>
                      <a:pt x="329" y="1"/>
                    </a:lnTo>
                    <a:lnTo>
                      <a:pt x="335" y="1"/>
                    </a:lnTo>
                    <a:lnTo>
                      <a:pt x="338" y="1"/>
                    </a:lnTo>
                    <a:lnTo>
                      <a:pt x="344" y="0"/>
                    </a:lnTo>
                    <a:lnTo>
                      <a:pt x="347" y="0"/>
                    </a:lnTo>
                    <a:lnTo>
                      <a:pt x="355" y="1"/>
                    </a:lnTo>
                    <a:lnTo>
                      <a:pt x="362" y="1"/>
                    </a:lnTo>
                    <a:lnTo>
                      <a:pt x="368" y="3"/>
                    </a:lnTo>
                    <a:lnTo>
                      <a:pt x="375" y="4"/>
                    </a:lnTo>
                    <a:lnTo>
                      <a:pt x="380" y="5"/>
                    </a:lnTo>
                    <a:lnTo>
                      <a:pt x="385" y="8"/>
                    </a:lnTo>
                    <a:lnTo>
                      <a:pt x="389" y="10"/>
                    </a:lnTo>
                    <a:lnTo>
                      <a:pt x="394" y="13"/>
                    </a:lnTo>
                    <a:lnTo>
                      <a:pt x="399" y="19"/>
                    </a:lnTo>
                    <a:lnTo>
                      <a:pt x="400" y="22"/>
                    </a:lnTo>
                    <a:lnTo>
                      <a:pt x="403" y="25"/>
                    </a:lnTo>
                    <a:lnTo>
                      <a:pt x="404" y="26"/>
                    </a:lnTo>
                    <a:lnTo>
                      <a:pt x="406" y="28"/>
                    </a:lnTo>
                    <a:lnTo>
                      <a:pt x="406" y="30"/>
                    </a:lnTo>
                    <a:lnTo>
                      <a:pt x="407" y="31"/>
                    </a:lnTo>
                    <a:lnTo>
                      <a:pt x="407" y="3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280224" y="753414"/>
            <a:ext cx="1146122" cy="1152128"/>
            <a:chOff x="5154070" y="627534"/>
            <a:chExt cx="1146122" cy="1152128"/>
          </a:xfrm>
        </p:grpSpPr>
        <p:pic>
          <p:nvPicPr>
            <p:cNvPr id="5" name="图片 4">
              <a:hlinkClick r:id="rId5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070" y="627534"/>
              <a:ext cx="1146122" cy="1152128"/>
            </a:xfrm>
            <a:prstGeom prst="rect">
              <a:avLst/>
            </a:prstGeom>
          </p:spPr>
        </p:pic>
        <p:grpSp>
          <p:nvGrpSpPr>
            <p:cNvPr id="58" name="组合 57"/>
            <p:cNvGrpSpPr/>
            <p:nvPr/>
          </p:nvGrpSpPr>
          <p:grpSpPr>
            <a:xfrm>
              <a:off x="5331050" y="739255"/>
              <a:ext cx="792163" cy="928687"/>
              <a:chOff x="5275263" y="776288"/>
              <a:chExt cx="792163" cy="928687"/>
            </a:xfrm>
          </p:grpSpPr>
          <p:sp>
            <p:nvSpPr>
              <p:cNvPr id="59" name="Freeform 208"/>
              <p:cNvSpPr/>
              <p:nvPr/>
            </p:nvSpPr>
            <p:spPr bwMode="auto">
              <a:xfrm>
                <a:off x="5303838" y="928688"/>
                <a:ext cx="98425" cy="233363"/>
              </a:xfrm>
              <a:custGeom>
                <a:avLst/>
                <a:gdLst>
                  <a:gd name="T0" fmla="*/ 12 w 62"/>
                  <a:gd name="T1" fmla="*/ 89 h 147"/>
                  <a:gd name="T2" fmla="*/ 15 w 62"/>
                  <a:gd name="T3" fmla="*/ 82 h 147"/>
                  <a:gd name="T4" fmla="*/ 18 w 62"/>
                  <a:gd name="T5" fmla="*/ 75 h 147"/>
                  <a:gd name="T6" fmla="*/ 22 w 62"/>
                  <a:gd name="T7" fmla="*/ 64 h 147"/>
                  <a:gd name="T8" fmla="*/ 27 w 62"/>
                  <a:gd name="T9" fmla="*/ 53 h 147"/>
                  <a:gd name="T10" fmla="*/ 31 w 62"/>
                  <a:gd name="T11" fmla="*/ 40 h 147"/>
                  <a:gd name="T12" fmla="*/ 36 w 62"/>
                  <a:gd name="T13" fmla="*/ 26 h 147"/>
                  <a:gd name="T14" fmla="*/ 42 w 62"/>
                  <a:gd name="T15" fmla="*/ 9 h 147"/>
                  <a:gd name="T16" fmla="*/ 47 w 62"/>
                  <a:gd name="T17" fmla="*/ 4 h 147"/>
                  <a:gd name="T18" fmla="*/ 53 w 62"/>
                  <a:gd name="T19" fmla="*/ 13 h 147"/>
                  <a:gd name="T20" fmla="*/ 57 w 62"/>
                  <a:gd name="T21" fmla="*/ 22 h 147"/>
                  <a:gd name="T22" fmla="*/ 61 w 62"/>
                  <a:gd name="T23" fmla="*/ 39 h 147"/>
                  <a:gd name="T24" fmla="*/ 62 w 62"/>
                  <a:gd name="T25" fmla="*/ 52 h 147"/>
                  <a:gd name="T26" fmla="*/ 62 w 62"/>
                  <a:gd name="T27" fmla="*/ 63 h 147"/>
                  <a:gd name="T28" fmla="*/ 58 w 62"/>
                  <a:gd name="T29" fmla="*/ 89 h 147"/>
                  <a:gd name="T30" fmla="*/ 55 w 62"/>
                  <a:gd name="T31" fmla="*/ 100 h 147"/>
                  <a:gd name="T32" fmla="*/ 49 w 62"/>
                  <a:gd name="T33" fmla="*/ 112 h 147"/>
                  <a:gd name="T34" fmla="*/ 44 w 62"/>
                  <a:gd name="T35" fmla="*/ 121 h 147"/>
                  <a:gd name="T36" fmla="*/ 35 w 62"/>
                  <a:gd name="T37" fmla="*/ 134 h 147"/>
                  <a:gd name="T38" fmla="*/ 30 w 62"/>
                  <a:gd name="T39" fmla="*/ 140 h 147"/>
                  <a:gd name="T40" fmla="*/ 25 w 62"/>
                  <a:gd name="T41" fmla="*/ 144 h 147"/>
                  <a:gd name="T42" fmla="*/ 21 w 62"/>
                  <a:gd name="T43" fmla="*/ 147 h 147"/>
                  <a:gd name="T44" fmla="*/ 20 w 62"/>
                  <a:gd name="T45" fmla="*/ 147 h 147"/>
                  <a:gd name="T46" fmla="*/ 17 w 62"/>
                  <a:gd name="T47" fmla="*/ 145 h 147"/>
                  <a:gd name="T48" fmla="*/ 13 w 62"/>
                  <a:gd name="T49" fmla="*/ 142 h 147"/>
                  <a:gd name="T50" fmla="*/ 9 w 62"/>
                  <a:gd name="T51" fmla="*/ 135 h 147"/>
                  <a:gd name="T52" fmla="*/ 4 w 62"/>
                  <a:gd name="T53" fmla="*/ 126 h 147"/>
                  <a:gd name="T54" fmla="*/ 2 w 62"/>
                  <a:gd name="T55" fmla="*/ 118 h 147"/>
                  <a:gd name="T56" fmla="*/ 0 w 62"/>
                  <a:gd name="T57" fmla="*/ 115 h 147"/>
                  <a:gd name="T58" fmla="*/ 0 w 62"/>
                  <a:gd name="T59" fmla="*/ 113 h 147"/>
                  <a:gd name="T60" fmla="*/ 2 w 62"/>
                  <a:gd name="T61" fmla="*/ 109 h 147"/>
                  <a:gd name="T62" fmla="*/ 4 w 62"/>
                  <a:gd name="T63" fmla="*/ 103 h 147"/>
                  <a:gd name="T64" fmla="*/ 8 w 62"/>
                  <a:gd name="T65" fmla="*/ 95 h 147"/>
                  <a:gd name="T66" fmla="*/ 11 w 62"/>
                  <a:gd name="T67" fmla="*/ 9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2" h="147">
                    <a:moveTo>
                      <a:pt x="11" y="91"/>
                    </a:moveTo>
                    <a:lnTo>
                      <a:pt x="12" y="89"/>
                    </a:lnTo>
                    <a:lnTo>
                      <a:pt x="13" y="86"/>
                    </a:lnTo>
                    <a:lnTo>
                      <a:pt x="15" y="82"/>
                    </a:lnTo>
                    <a:lnTo>
                      <a:pt x="17" y="79"/>
                    </a:lnTo>
                    <a:lnTo>
                      <a:pt x="18" y="75"/>
                    </a:lnTo>
                    <a:lnTo>
                      <a:pt x="21" y="70"/>
                    </a:lnTo>
                    <a:lnTo>
                      <a:pt x="22" y="64"/>
                    </a:lnTo>
                    <a:lnTo>
                      <a:pt x="25" y="59"/>
                    </a:lnTo>
                    <a:lnTo>
                      <a:pt x="27" y="53"/>
                    </a:lnTo>
                    <a:lnTo>
                      <a:pt x="30" y="46"/>
                    </a:lnTo>
                    <a:lnTo>
                      <a:pt x="31" y="40"/>
                    </a:lnTo>
                    <a:lnTo>
                      <a:pt x="34" y="34"/>
                    </a:lnTo>
                    <a:lnTo>
                      <a:pt x="36" y="26"/>
                    </a:lnTo>
                    <a:lnTo>
                      <a:pt x="39" y="18"/>
                    </a:lnTo>
                    <a:lnTo>
                      <a:pt x="42" y="9"/>
                    </a:lnTo>
                    <a:lnTo>
                      <a:pt x="44" y="0"/>
                    </a:lnTo>
                    <a:lnTo>
                      <a:pt x="47" y="4"/>
                    </a:lnTo>
                    <a:lnTo>
                      <a:pt x="51" y="8"/>
                    </a:lnTo>
                    <a:lnTo>
                      <a:pt x="53" y="13"/>
                    </a:lnTo>
                    <a:lnTo>
                      <a:pt x="56" y="17"/>
                    </a:lnTo>
                    <a:lnTo>
                      <a:pt x="57" y="22"/>
                    </a:lnTo>
                    <a:lnTo>
                      <a:pt x="58" y="27"/>
                    </a:lnTo>
                    <a:lnTo>
                      <a:pt x="61" y="39"/>
                    </a:lnTo>
                    <a:lnTo>
                      <a:pt x="62" y="45"/>
                    </a:lnTo>
                    <a:lnTo>
                      <a:pt x="62" y="52"/>
                    </a:lnTo>
                    <a:lnTo>
                      <a:pt x="62" y="57"/>
                    </a:lnTo>
                    <a:lnTo>
                      <a:pt x="62" y="63"/>
                    </a:lnTo>
                    <a:lnTo>
                      <a:pt x="61" y="76"/>
                    </a:lnTo>
                    <a:lnTo>
                      <a:pt x="58" y="89"/>
                    </a:lnTo>
                    <a:lnTo>
                      <a:pt x="57" y="95"/>
                    </a:lnTo>
                    <a:lnTo>
                      <a:pt x="55" y="100"/>
                    </a:lnTo>
                    <a:lnTo>
                      <a:pt x="52" y="107"/>
                    </a:lnTo>
                    <a:lnTo>
                      <a:pt x="49" y="112"/>
                    </a:lnTo>
                    <a:lnTo>
                      <a:pt x="47" y="117"/>
                    </a:lnTo>
                    <a:lnTo>
                      <a:pt x="44" y="121"/>
                    </a:lnTo>
                    <a:lnTo>
                      <a:pt x="39" y="129"/>
                    </a:lnTo>
                    <a:lnTo>
                      <a:pt x="35" y="134"/>
                    </a:lnTo>
                    <a:lnTo>
                      <a:pt x="33" y="138"/>
                    </a:lnTo>
                    <a:lnTo>
                      <a:pt x="30" y="140"/>
                    </a:lnTo>
                    <a:lnTo>
                      <a:pt x="27" y="143"/>
                    </a:lnTo>
                    <a:lnTo>
                      <a:pt x="25" y="144"/>
                    </a:lnTo>
                    <a:lnTo>
                      <a:pt x="24" y="145"/>
                    </a:lnTo>
                    <a:lnTo>
                      <a:pt x="21" y="147"/>
                    </a:lnTo>
                    <a:lnTo>
                      <a:pt x="21" y="147"/>
                    </a:lnTo>
                    <a:lnTo>
                      <a:pt x="20" y="147"/>
                    </a:lnTo>
                    <a:lnTo>
                      <a:pt x="18" y="145"/>
                    </a:lnTo>
                    <a:lnTo>
                      <a:pt x="17" y="145"/>
                    </a:lnTo>
                    <a:lnTo>
                      <a:pt x="15" y="143"/>
                    </a:lnTo>
                    <a:lnTo>
                      <a:pt x="13" y="142"/>
                    </a:lnTo>
                    <a:lnTo>
                      <a:pt x="12" y="139"/>
                    </a:lnTo>
                    <a:lnTo>
                      <a:pt x="9" y="135"/>
                    </a:lnTo>
                    <a:lnTo>
                      <a:pt x="8" y="131"/>
                    </a:lnTo>
                    <a:lnTo>
                      <a:pt x="4" y="126"/>
                    </a:lnTo>
                    <a:lnTo>
                      <a:pt x="2" y="121"/>
                    </a:lnTo>
                    <a:lnTo>
                      <a:pt x="2" y="118"/>
                    </a:lnTo>
                    <a:lnTo>
                      <a:pt x="0" y="117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3"/>
                    </a:lnTo>
                    <a:lnTo>
                      <a:pt x="0" y="111"/>
                    </a:lnTo>
                    <a:lnTo>
                      <a:pt x="2" y="109"/>
                    </a:lnTo>
                    <a:lnTo>
                      <a:pt x="2" y="107"/>
                    </a:lnTo>
                    <a:lnTo>
                      <a:pt x="4" y="103"/>
                    </a:lnTo>
                    <a:lnTo>
                      <a:pt x="6" y="100"/>
                    </a:lnTo>
                    <a:lnTo>
                      <a:pt x="8" y="95"/>
                    </a:lnTo>
                    <a:lnTo>
                      <a:pt x="11" y="91"/>
                    </a:lnTo>
                    <a:lnTo>
                      <a:pt x="11" y="9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09"/>
              <p:cNvSpPr/>
              <p:nvPr/>
            </p:nvSpPr>
            <p:spPr bwMode="auto">
              <a:xfrm>
                <a:off x="5564188" y="776288"/>
                <a:ext cx="155575" cy="109538"/>
              </a:xfrm>
              <a:custGeom>
                <a:avLst/>
                <a:gdLst>
                  <a:gd name="T0" fmla="*/ 0 w 98"/>
                  <a:gd name="T1" fmla="*/ 5 h 69"/>
                  <a:gd name="T2" fmla="*/ 2 w 98"/>
                  <a:gd name="T3" fmla="*/ 5 h 69"/>
                  <a:gd name="T4" fmla="*/ 4 w 98"/>
                  <a:gd name="T5" fmla="*/ 3 h 69"/>
                  <a:gd name="T6" fmla="*/ 7 w 98"/>
                  <a:gd name="T7" fmla="*/ 2 h 69"/>
                  <a:gd name="T8" fmla="*/ 9 w 98"/>
                  <a:gd name="T9" fmla="*/ 2 h 69"/>
                  <a:gd name="T10" fmla="*/ 14 w 98"/>
                  <a:gd name="T11" fmla="*/ 1 h 69"/>
                  <a:gd name="T12" fmla="*/ 20 w 98"/>
                  <a:gd name="T13" fmla="*/ 1 h 69"/>
                  <a:gd name="T14" fmla="*/ 25 w 98"/>
                  <a:gd name="T15" fmla="*/ 0 h 69"/>
                  <a:gd name="T16" fmla="*/ 31 w 98"/>
                  <a:gd name="T17" fmla="*/ 0 h 69"/>
                  <a:gd name="T18" fmla="*/ 38 w 98"/>
                  <a:gd name="T19" fmla="*/ 1 h 69"/>
                  <a:gd name="T20" fmla="*/ 44 w 98"/>
                  <a:gd name="T21" fmla="*/ 1 h 69"/>
                  <a:gd name="T22" fmla="*/ 51 w 98"/>
                  <a:gd name="T23" fmla="*/ 2 h 69"/>
                  <a:gd name="T24" fmla="*/ 56 w 98"/>
                  <a:gd name="T25" fmla="*/ 3 h 69"/>
                  <a:gd name="T26" fmla="*/ 62 w 98"/>
                  <a:gd name="T27" fmla="*/ 6 h 69"/>
                  <a:gd name="T28" fmla="*/ 67 w 98"/>
                  <a:gd name="T29" fmla="*/ 9 h 69"/>
                  <a:gd name="T30" fmla="*/ 73 w 98"/>
                  <a:gd name="T31" fmla="*/ 11 h 69"/>
                  <a:gd name="T32" fmla="*/ 78 w 98"/>
                  <a:gd name="T33" fmla="*/ 15 h 69"/>
                  <a:gd name="T34" fmla="*/ 82 w 98"/>
                  <a:gd name="T35" fmla="*/ 20 h 69"/>
                  <a:gd name="T36" fmla="*/ 85 w 98"/>
                  <a:gd name="T37" fmla="*/ 24 h 69"/>
                  <a:gd name="T38" fmla="*/ 89 w 98"/>
                  <a:gd name="T39" fmla="*/ 28 h 69"/>
                  <a:gd name="T40" fmla="*/ 92 w 98"/>
                  <a:gd name="T41" fmla="*/ 33 h 69"/>
                  <a:gd name="T42" fmla="*/ 95 w 98"/>
                  <a:gd name="T43" fmla="*/ 36 h 69"/>
                  <a:gd name="T44" fmla="*/ 96 w 98"/>
                  <a:gd name="T45" fmla="*/ 39 h 69"/>
                  <a:gd name="T46" fmla="*/ 97 w 98"/>
                  <a:gd name="T47" fmla="*/ 42 h 69"/>
                  <a:gd name="T48" fmla="*/ 98 w 98"/>
                  <a:gd name="T49" fmla="*/ 46 h 69"/>
                  <a:gd name="T50" fmla="*/ 98 w 98"/>
                  <a:gd name="T51" fmla="*/ 50 h 69"/>
                  <a:gd name="T52" fmla="*/ 97 w 98"/>
                  <a:gd name="T53" fmla="*/ 52 h 69"/>
                  <a:gd name="T54" fmla="*/ 97 w 98"/>
                  <a:gd name="T55" fmla="*/ 55 h 69"/>
                  <a:gd name="T56" fmla="*/ 97 w 98"/>
                  <a:gd name="T57" fmla="*/ 57 h 69"/>
                  <a:gd name="T58" fmla="*/ 97 w 98"/>
                  <a:gd name="T59" fmla="*/ 59 h 69"/>
                  <a:gd name="T60" fmla="*/ 97 w 98"/>
                  <a:gd name="T61" fmla="*/ 61 h 69"/>
                  <a:gd name="T62" fmla="*/ 96 w 98"/>
                  <a:gd name="T63" fmla="*/ 64 h 69"/>
                  <a:gd name="T64" fmla="*/ 93 w 98"/>
                  <a:gd name="T65" fmla="*/ 65 h 69"/>
                  <a:gd name="T66" fmla="*/ 91 w 98"/>
                  <a:gd name="T67" fmla="*/ 66 h 69"/>
                  <a:gd name="T68" fmla="*/ 89 w 98"/>
                  <a:gd name="T69" fmla="*/ 68 h 69"/>
                  <a:gd name="T70" fmla="*/ 87 w 98"/>
                  <a:gd name="T71" fmla="*/ 68 h 69"/>
                  <a:gd name="T72" fmla="*/ 85 w 98"/>
                  <a:gd name="T73" fmla="*/ 68 h 69"/>
                  <a:gd name="T74" fmla="*/ 83 w 98"/>
                  <a:gd name="T75" fmla="*/ 69 h 69"/>
                  <a:gd name="T76" fmla="*/ 79 w 98"/>
                  <a:gd name="T77" fmla="*/ 68 h 69"/>
                  <a:gd name="T78" fmla="*/ 75 w 98"/>
                  <a:gd name="T79" fmla="*/ 66 h 69"/>
                  <a:gd name="T80" fmla="*/ 71 w 98"/>
                  <a:gd name="T81" fmla="*/ 65 h 69"/>
                  <a:gd name="T82" fmla="*/ 67 w 98"/>
                  <a:gd name="T83" fmla="*/ 63 h 69"/>
                  <a:gd name="T84" fmla="*/ 62 w 98"/>
                  <a:gd name="T85" fmla="*/ 60 h 69"/>
                  <a:gd name="T86" fmla="*/ 56 w 98"/>
                  <a:gd name="T87" fmla="*/ 56 h 69"/>
                  <a:gd name="T88" fmla="*/ 51 w 98"/>
                  <a:gd name="T89" fmla="*/ 52 h 69"/>
                  <a:gd name="T90" fmla="*/ 44 w 98"/>
                  <a:gd name="T91" fmla="*/ 48 h 69"/>
                  <a:gd name="T92" fmla="*/ 38 w 98"/>
                  <a:gd name="T93" fmla="*/ 43 h 69"/>
                  <a:gd name="T94" fmla="*/ 31 w 98"/>
                  <a:gd name="T95" fmla="*/ 39 h 69"/>
                  <a:gd name="T96" fmla="*/ 26 w 98"/>
                  <a:gd name="T97" fmla="*/ 34 h 69"/>
                  <a:gd name="T98" fmla="*/ 21 w 98"/>
                  <a:gd name="T99" fmla="*/ 30 h 69"/>
                  <a:gd name="T100" fmla="*/ 17 w 98"/>
                  <a:gd name="T101" fmla="*/ 28 h 69"/>
                  <a:gd name="T102" fmla="*/ 13 w 98"/>
                  <a:gd name="T103" fmla="*/ 24 h 69"/>
                  <a:gd name="T104" fmla="*/ 11 w 98"/>
                  <a:gd name="T105" fmla="*/ 20 h 69"/>
                  <a:gd name="T106" fmla="*/ 8 w 98"/>
                  <a:gd name="T107" fmla="*/ 18 h 69"/>
                  <a:gd name="T108" fmla="*/ 4 w 98"/>
                  <a:gd name="T109" fmla="*/ 14 h 69"/>
                  <a:gd name="T110" fmla="*/ 3 w 98"/>
                  <a:gd name="T111" fmla="*/ 10 h 69"/>
                  <a:gd name="T112" fmla="*/ 0 w 98"/>
                  <a:gd name="T113" fmla="*/ 7 h 69"/>
                  <a:gd name="T114" fmla="*/ 0 w 98"/>
                  <a:gd name="T115" fmla="*/ 5 h 69"/>
                  <a:gd name="T116" fmla="*/ 0 w 98"/>
                  <a:gd name="T117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8" h="69">
                    <a:moveTo>
                      <a:pt x="0" y="5"/>
                    </a:moveTo>
                    <a:lnTo>
                      <a:pt x="2" y="5"/>
                    </a:lnTo>
                    <a:lnTo>
                      <a:pt x="4" y="3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4" y="1"/>
                    </a:lnTo>
                    <a:lnTo>
                      <a:pt x="20" y="1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8" y="1"/>
                    </a:lnTo>
                    <a:lnTo>
                      <a:pt x="44" y="1"/>
                    </a:lnTo>
                    <a:lnTo>
                      <a:pt x="51" y="2"/>
                    </a:lnTo>
                    <a:lnTo>
                      <a:pt x="56" y="3"/>
                    </a:lnTo>
                    <a:lnTo>
                      <a:pt x="62" y="6"/>
                    </a:lnTo>
                    <a:lnTo>
                      <a:pt x="67" y="9"/>
                    </a:lnTo>
                    <a:lnTo>
                      <a:pt x="73" y="11"/>
                    </a:lnTo>
                    <a:lnTo>
                      <a:pt x="78" y="15"/>
                    </a:lnTo>
                    <a:lnTo>
                      <a:pt x="82" y="20"/>
                    </a:lnTo>
                    <a:lnTo>
                      <a:pt x="85" y="24"/>
                    </a:lnTo>
                    <a:lnTo>
                      <a:pt x="89" y="28"/>
                    </a:lnTo>
                    <a:lnTo>
                      <a:pt x="92" y="33"/>
                    </a:lnTo>
                    <a:lnTo>
                      <a:pt x="95" y="36"/>
                    </a:lnTo>
                    <a:lnTo>
                      <a:pt x="96" y="39"/>
                    </a:lnTo>
                    <a:lnTo>
                      <a:pt x="97" y="42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97" y="52"/>
                    </a:lnTo>
                    <a:lnTo>
                      <a:pt x="97" y="55"/>
                    </a:lnTo>
                    <a:lnTo>
                      <a:pt x="97" y="57"/>
                    </a:lnTo>
                    <a:lnTo>
                      <a:pt x="97" y="59"/>
                    </a:lnTo>
                    <a:lnTo>
                      <a:pt x="97" y="61"/>
                    </a:lnTo>
                    <a:lnTo>
                      <a:pt x="96" y="64"/>
                    </a:lnTo>
                    <a:lnTo>
                      <a:pt x="93" y="65"/>
                    </a:lnTo>
                    <a:lnTo>
                      <a:pt x="91" y="66"/>
                    </a:lnTo>
                    <a:lnTo>
                      <a:pt x="89" y="68"/>
                    </a:lnTo>
                    <a:lnTo>
                      <a:pt x="87" y="68"/>
                    </a:lnTo>
                    <a:lnTo>
                      <a:pt x="85" y="68"/>
                    </a:lnTo>
                    <a:lnTo>
                      <a:pt x="83" y="69"/>
                    </a:lnTo>
                    <a:lnTo>
                      <a:pt x="79" y="68"/>
                    </a:lnTo>
                    <a:lnTo>
                      <a:pt x="75" y="66"/>
                    </a:lnTo>
                    <a:lnTo>
                      <a:pt x="71" y="65"/>
                    </a:lnTo>
                    <a:lnTo>
                      <a:pt x="67" y="63"/>
                    </a:lnTo>
                    <a:lnTo>
                      <a:pt x="62" y="60"/>
                    </a:lnTo>
                    <a:lnTo>
                      <a:pt x="56" y="56"/>
                    </a:lnTo>
                    <a:lnTo>
                      <a:pt x="51" y="52"/>
                    </a:lnTo>
                    <a:lnTo>
                      <a:pt x="44" y="48"/>
                    </a:lnTo>
                    <a:lnTo>
                      <a:pt x="38" y="43"/>
                    </a:lnTo>
                    <a:lnTo>
                      <a:pt x="31" y="39"/>
                    </a:lnTo>
                    <a:lnTo>
                      <a:pt x="26" y="34"/>
                    </a:lnTo>
                    <a:lnTo>
                      <a:pt x="21" y="30"/>
                    </a:lnTo>
                    <a:lnTo>
                      <a:pt x="17" y="28"/>
                    </a:lnTo>
                    <a:lnTo>
                      <a:pt x="13" y="24"/>
                    </a:lnTo>
                    <a:lnTo>
                      <a:pt x="11" y="20"/>
                    </a:lnTo>
                    <a:lnTo>
                      <a:pt x="8" y="18"/>
                    </a:lnTo>
                    <a:lnTo>
                      <a:pt x="4" y="14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10"/>
              <p:cNvSpPr/>
              <p:nvPr/>
            </p:nvSpPr>
            <p:spPr bwMode="auto">
              <a:xfrm>
                <a:off x="5373688" y="887413"/>
                <a:ext cx="668338" cy="177800"/>
              </a:xfrm>
              <a:custGeom>
                <a:avLst/>
                <a:gdLst>
                  <a:gd name="T0" fmla="*/ 328 w 421"/>
                  <a:gd name="T1" fmla="*/ 101 h 112"/>
                  <a:gd name="T2" fmla="*/ 315 w 421"/>
                  <a:gd name="T3" fmla="*/ 111 h 112"/>
                  <a:gd name="T4" fmla="*/ 307 w 421"/>
                  <a:gd name="T5" fmla="*/ 112 h 112"/>
                  <a:gd name="T6" fmla="*/ 307 w 421"/>
                  <a:gd name="T7" fmla="*/ 108 h 112"/>
                  <a:gd name="T8" fmla="*/ 310 w 421"/>
                  <a:gd name="T9" fmla="*/ 94 h 112"/>
                  <a:gd name="T10" fmla="*/ 318 w 421"/>
                  <a:gd name="T11" fmla="*/ 71 h 112"/>
                  <a:gd name="T12" fmla="*/ 324 w 421"/>
                  <a:gd name="T13" fmla="*/ 53 h 112"/>
                  <a:gd name="T14" fmla="*/ 326 w 421"/>
                  <a:gd name="T15" fmla="*/ 43 h 112"/>
                  <a:gd name="T16" fmla="*/ 323 w 421"/>
                  <a:gd name="T17" fmla="*/ 40 h 112"/>
                  <a:gd name="T18" fmla="*/ 314 w 421"/>
                  <a:gd name="T19" fmla="*/ 39 h 112"/>
                  <a:gd name="T20" fmla="*/ 302 w 421"/>
                  <a:gd name="T21" fmla="*/ 39 h 112"/>
                  <a:gd name="T22" fmla="*/ 288 w 421"/>
                  <a:gd name="T23" fmla="*/ 40 h 112"/>
                  <a:gd name="T24" fmla="*/ 266 w 421"/>
                  <a:gd name="T25" fmla="*/ 43 h 112"/>
                  <a:gd name="T26" fmla="*/ 234 w 421"/>
                  <a:gd name="T27" fmla="*/ 47 h 112"/>
                  <a:gd name="T28" fmla="*/ 195 w 421"/>
                  <a:gd name="T29" fmla="*/ 52 h 112"/>
                  <a:gd name="T30" fmla="*/ 147 w 421"/>
                  <a:gd name="T31" fmla="*/ 58 h 112"/>
                  <a:gd name="T32" fmla="*/ 105 w 421"/>
                  <a:gd name="T33" fmla="*/ 65 h 112"/>
                  <a:gd name="T34" fmla="*/ 69 w 421"/>
                  <a:gd name="T35" fmla="*/ 69 h 112"/>
                  <a:gd name="T36" fmla="*/ 39 w 421"/>
                  <a:gd name="T37" fmla="*/ 72 h 112"/>
                  <a:gd name="T38" fmla="*/ 16 w 421"/>
                  <a:gd name="T39" fmla="*/ 74 h 112"/>
                  <a:gd name="T40" fmla="*/ 0 w 421"/>
                  <a:gd name="T41" fmla="*/ 74 h 112"/>
                  <a:gd name="T42" fmla="*/ 22 w 421"/>
                  <a:gd name="T43" fmla="*/ 51 h 112"/>
                  <a:gd name="T44" fmla="*/ 60 w 421"/>
                  <a:gd name="T45" fmla="*/ 48 h 112"/>
                  <a:gd name="T46" fmla="*/ 105 w 421"/>
                  <a:gd name="T47" fmla="*/ 42 h 112"/>
                  <a:gd name="T48" fmla="*/ 149 w 421"/>
                  <a:gd name="T49" fmla="*/ 35 h 112"/>
                  <a:gd name="T50" fmla="*/ 189 w 421"/>
                  <a:gd name="T51" fmla="*/ 30 h 112"/>
                  <a:gd name="T52" fmla="*/ 224 w 421"/>
                  <a:gd name="T53" fmla="*/ 25 h 112"/>
                  <a:gd name="T54" fmla="*/ 255 w 421"/>
                  <a:gd name="T55" fmla="*/ 18 h 112"/>
                  <a:gd name="T56" fmla="*/ 280 w 421"/>
                  <a:gd name="T57" fmla="*/ 14 h 112"/>
                  <a:gd name="T58" fmla="*/ 300 w 421"/>
                  <a:gd name="T59" fmla="*/ 12 h 112"/>
                  <a:gd name="T60" fmla="*/ 314 w 421"/>
                  <a:gd name="T61" fmla="*/ 9 h 112"/>
                  <a:gd name="T62" fmla="*/ 323 w 421"/>
                  <a:gd name="T63" fmla="*/ 5 h 112"/>
                  <a:gd name="T64" fmla="*/ 333 w 421"/>
                  <a:gd name="T65" fmla="*/ 2 h 112"/>
                  <a:gd name="T66" fmla="*/ 346 w 421"/>
                  <a:gd name="T67" fmla="*/ 4 h 112"/>
                  <a:gd name="T68" fmla="*/ 362 w 421"/>
                  <a:gd name="T69" fmla="*/ 12 h 112"/>
                  <a:gd name="T70" fmla="*/ 385 w 421"/>
                  <a:gd name="T71" fmla="*/ 23 h 112"/>
                  <a:gd name="T72" fmla="*/ 406 w 421"/>
                  <a:gd name="T73" fmla="*/ 39 h 112"/>
                  <a:gd name="T74" fmla="*/ 418 w 421"/>
                  <a:gd name="T75" fmla="*/ 48 h 112"/>
                  <a:gd name="T76" fmla="*/ 420 w 421"/>
                  <a:gd name="T77" fmla="*/ 53 h 112"/>
                  <a:gd name="T78" fmla="*/ 412 w 421"/>
                  <a:gd name="T79" fmla="*/ 57 h 112"/>
                  <a:gd name="T80" fmla="*/ 400 w 421"/>
                  <a:gd name="T81" fmla="*/ 61 h 112"/>
                  <a:gd name="T82" fmla="*/ 381 w 421"/>
                  <a:gd name="T83" fmla="*/ 65 h 112"/>
                  <a:gd name="T84" fmla="*/ 362 w 421"/>
                  <a:gd name="T85" fmla="*/ 74 h 112"/>
                  <a:gd name="T86" fmla="*/ 341 w 421"/>
                  <a:gd name="T87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21" h="112">
                    <a:moveTo>
                      <a:pt x="341" y="89"/>
                    </a:moveTo>
                    <a:lnTo>
                      <a:pt x="335" y="96"/>
                    </a:lnTo>
                    <a:lnTo>
                      <a:pt x="328" y="101"/>
                    </a:lnTo>
                    <a:lnTo>
                      <a:pt x="323" y="105"/>
                    </a:lnTo>
                    <a:lnTo>
                      <a:pt x="319" y="108"/>
                    </a:lnTo>
                    <a:lnTo>
                      <a:pt x="315" y="111"/>
                    </a:lnTo>
                    <a:lnTo>
                      <a:pt x="311" y="112"/>
                    </a:lnTo>
                    <a:lnTo>
                      <a:pt x="309" y="112"/>
                    </a:lnTo>
                    <a:lnTo>
                      <a:pt x="307" y="112"/>
                    </a:lnTo>
                    <a:lnTo>
                      <a:pt x="307" y="112"/>
                    </a:lnTo>
                    <a:lnTo>
                      <a:pt x="306" y="110"/>
                    </a:lnTo>
                    <a:lnTo>
                      <a:pt x="307" y="108"/>
                    </a:lnTo>
                    <a:lnTo>
                      <a:pt x="307" y="105"/>
                    </a:lnTo>
                    <a:lnTo>
                      <a:pt x="309" y="99"/>
                    </a:lnTo>
                    <a:lnTo>
                      <a:pt x="310" y="94"/>
                    </a:lnTo>
                    <a:lnTo>
                      <a:pt x="313" y="88"/>
                    </a:lnTo>
                    <a:lnTo>
                      <a:pt x="315" y="79"/>
                    </a:lnTo>
                    <a:lnTo>
                      <a:pt x="318" y="71"/>
                    </a:lnTo>
                    <a:lnTo>
                      <a:pt x="320" y="65"/>
                    </a:lnTo>
                    <a:lnTo>
                      <a:pt x="323" y="58"/>
                    </a:lnTo>
                    <a:lnTo>
                      <a:pt x="324" y="53"/>
                    </a:lnTo>
                    <a:lnTo>
                      <a:pt x="326" y="48"/>
                    </a:lnTo>
                    <a:lnTo>
                      <a:pt x="326" y="45"/>
                    </a:lnTo>
                    <a:lnTo>
                      <a:pt x="326" y="43"/>
                    </a:lnTo>
                    <a:lnTo>
                      <a:pt x="326" y="42"/>
                    </a:lnTo>
                    <a:lnTo>
                      <a:pt x="324" y="40"/>
                    </a:lnTo>
                    <a:lnTo>
                      <a:pt x="323" y="40"/>
                    </a:lnTo>
                    <a:lnTo>
                      <a:pt x="320" y="39"/>
                    </a:lnTo>
                    <a:lnTo>
                      <a:pt x="319" y="39"/>
                    </a:lnTo>
                    <a:lnTo>
                      <a:pt x="314" y="39"/>
                    </a:lnTo>
                    <a:lnTo>
                      <a:pt x="307" y="39"/>
                    </a:lnTo>
                    <a:lnTo>
                      <a:pt x="306" y="39"/>
                    </a:lnTo>
                    <a:lnTo>
                      <a:pt x="302" y="39"/>
                    </a:lnTo>
                    <a:lnTo>
                      <a:pt x="298" y="39"/>
                    </a:lnTo>
                    <a:lnTo>
                      <a:pt x="295" y="40"/>
                    </a:lnTo>
                    <a:lnTo>
                      <a:pt x="288" y="40"/>
                    </a:lnTo>
                    <a:lnTo>
                      <a:pt x="282" y="42"/>
                    </a:lnTo>
                    <a:lnTo>
                      <a:pt x="274" y="42"/>
                    </a:lnTo>
                    <a:lnTo>
                      <a:pt x="266" y="43"/>
                    </a:lnTo>
                    <a:lnTo>
                      <a:pt x="256" y="44"/>
                    </a:lnTo>
                    <a:lnTo>
                      <a:pt x="246" y="45"/>
                    </a:lnTo>
                    <a:lnTo>
                      <a:pt x="234" y="47"/>
                    </a:lnTo>
                    <a:lnTo>
                      <a:pt x="222" y="48"/>
                    </a:lnTo>
                    <a:lnTo>
                      <a:pt x="209" y="51"/>
                    </a:lnTo>
                    <a:lnTo>
                      <a:pt x="195" y="52"/>
                    </a:lnTo>
                    <a:lnTo>
                      <a:pt x="180" y="54"/>
                    </a:lnTo>
                    <a:lnTo>
                      <a:pt x="164" y="57"/>
                    </a:lnTo>
                    <a:lnTo>
                      <a:pt x="147" y="58"/>
                    </a:lnTo>
                    <a:lnTo>
                      <a:pt x="133" y="61"/>
                    </a:lnTo>
                    <a:lnTo>
                      <a:pt x="118" y="63"/>
                    </a:lnTo>
                    <a:lnTo>
                      <a:pt x="105" y="65"/>
                    </a:lnTo>
                    <a:lnTo>
                      <a:pt x="92" y="66"/>
                    </a:lnTo>
                    <a:lnTo>
                      <a:pt x="80" y="67"/>
                    </a:lnTo>
                    <a:lnTo>
                      <a:pt x="69" y="69"/>
                    </a:lnTo>
                    <a:lnTo>
                      <a:pt x="57" y="70"/>
                    </a:lnTo>
                    <a:lnTo>
                      <a:pt x="48" y="71"/>
                    </a:lnTo>
                    <a:lnTo>
                      <a:pt x="39" y="72"/>
                    </a:lnTo>
                    <a:lnTo>
                      <a:pt x="30" y="72"/>
                    </a:lnTo>
                    <a:lnTo>
                      <a:pt x="22" y="74"/>
                    </a:lnTo>
                    <a:lnTo>
                      <a:pt x="16" y="74"/>
                    </a:lnTo>
                    <a:lnTo>
                      <a:pt x="9" y="74"/>
                    </a:lnTo>
                    <a:lnTo>
                      <a:pt x="4" y="74"/>
                    </a:lnTo>
                    <a:lnTo>
                      <a:pt x="0" y="74"/>
                    </a:lnTo>
                    <a:lnTo>
                      <a:pt x="0" y="52"/>
                    </a:lnTo>
                    <a:lnTo>
                      <a:pt x="11" y="52"/>
                    </a:lnTo>
                    <a:lnTo>
                      <a:pt x="22" y="51"/>
                    </a:lnTo>
                    <a:lnTo>
                      <a:pt x="34" y="51"/>
                    </a:lnTo>
                    <a:lnTo>
                      <a:pt x="47" y="49"/>
                    </a:lnTo>
                    <a:lnTo>
                      <a:pt x="60" y="48"/>
                    </a:lnTo>
                    <a:lnTo>
                      <a:pt x="74" y="47"/>
                    </a:lnTo>
                    <a:lnTo>
                      <a:pt x="89" y="44"/>
                    </a:lnTo>
                    <a:lnTo>
                      <a:pt x="105" y="42"/>
                    </a:lnTo>
                    <a:lnTo>
                      <a:pt x="120" y="39"/>
                    </a:lnTo>
                    <a:lnTo>
                      <a:pt x="134" y="38"/>
                    </a:lnTo>
                    <a:lnTo>
                      <a:pt x="149" y="35"/>
                    </a:lnTo>
                    <a:lnTo>
                      <a:pt x="163" y="34"/>
                    </a:lnTo>
                    <a:lnTo>
                      <a:pt x="176" y="33"/>
                    </a:lnTo>
                    <a:lnTo>
                      <a:pt x="189" y="30"/>
                    </a:lnTo>
                    <a:lnTo>
                      <a:pt x="200" y="29"/>
                    </a:lnTo>
                    <a:lnTo>
                      <a:pt x="213" y="26"/>
                    </a:lnTo>
                    <a:lnTo>
                      <a:pt x="224" y="25"/>
                    </a:lnTo>
                    <a:lnTo>
                      <a:pt x="235" y="22"/>
                    </a:lnTo>
                    <a:lnTo>
                      <a:pt x="246" y="21"/>
                    </a:lnTo>
                    <a:lnTo>
                      <a:pt x="255" y="18"/>
                    </a:lnTo>
                    <a:lnTo>
                      <a:pt x="264" y="17"/>
                    </a:lnTo>
                    <a:lnTo>
                      <a:pt x="273" y="16"/>
                    </a:lnTo>
                    <a:lnTo>
                      <a:pt x="280" y="14"/>
                    </a:lnTo>
                    <a:lnTo>
                      <a:pt x="287" y="13"/>
                    </a:lnTo>
                    <a:lnTo>
                      <a:pt x="293" y="13"/>
                    </a:lnTo>
                    <a:lnTo>
                      <a:pt x="300" y="12"/>
                    </a:lnTo>
                    <a:lnTo>
                      <a:pt x="305" y="11"/>
                    </a:lnTo>
                    <a:lnTo>
                      <a:pt x="310" y="9"/>
                    </a:lnTo>
                    <a:lnTo>
                      <a:pt x="314" y="9"/>
                    </a:lnTo>
                    <a:lnTo>
                      <a:pt x="318" y="8"/>
                    </a:lnTo>
                    <a:lnTo>
                      <a:pt x="320" y="7"/>
                    </a:lnTo>
                    <a:lnTo>
                      <a:pt x="323" y="5"/>
                    </a:lnTo>
                    <a:lnTo>
                      <a:pt x="326" y="4"/>
                    </a:lnTo>
                    <a:lnTo>
                      <a:pt x="329" y="3"/>
                    </a:lnTo>
                    <a:lnTo>
                      <a:pt x="333" y="2"/>
                    </a:lnTo>
                    <a:lnTo>
                      <a:pt x="338" y="0"/>
                    </a:lnTo>
                    <a:lnTo>
                      <a:pt x="342" y="2"/>
                    </a:lnTo>
                    <a:lnTo>
                      <a:pt x="346" y="4"/>
                    </a:lnTo>
                    <a:lnTo>
                      <a:pt x="350" y="5"/>
                    </a:lnTo>
                    <a:lnTo>
                      <a:pt x="355" y="8"/>
                    </a:lnTo>
                    <a:lnTo>
                      <a:pt x="362" y="12"/>
                    </a:lnTo>
                    <a:lnTo>
                      <a:pt x="369" y="14"/>
                    </a:lnTo>
                    <a:lnTo>
                      <a:pt x="376" y="20"/>
                    </a:lnTo>
                    <a:lnTo>
                      <a:pt x="385" y="23"/>
                    </a:lnTo>
                    <a:lnTo>
                      <a:pt x="393" y="29"/>
                    </a:lnTo>
                    <a:lnTo>
                      <a:pt x="400" y="34"/>
                    </a:lnTo>
                    <a:lnTo>
                      <a:pt x="406" y="39"/>
                    </a:lnTo>
                    <a:lnTo>
                      <a:pt x="411" y="43"/>
                    </a:lnTo>
                    <a:lnTo>
                      <a:pt x="416" y="45"/>
                    </a:lnTo>
                    <a:lnTo>
                      <a:pt x="418" y="48"/>
                    </a:lnTo>
                    <a:lnTo>
                      <a:pt x="420" y="51"/>
                    </a:lnTo>
                    <a:lnTo>
                      <a:pt x="421" y="52"/>
                    </a:lnTo>
                    <a:lnTo>
                      <a:pt x="420" y="53"/>
                    </a:lnTo>
                    <a:lnTo>
                      <a:pt x="417" y="54"/>
                    </a:lnTo>
                    <a:lnTo>
                      <a:pt x="416" y="56"/>
                    </a:lnTo>
                    <a:lnTo>
                      <a:pt x="412" y="57"/>
                    </a:lnTo>
                    <a:lnTo>
                      <a:pt x="409" y="58"/>
                    </a:lnTo>
                    <a:lnTo>
                      <a:pt x="406" y="60"/>
                    </a:lnTo>
                    <a:lnTo>
                      <a:pt x="400" y="61"/>
                    </a:lnTo>
                    <a:lnTo>
                      <a:pt x="395" y="62"/>
                    </a:lnTo>
                    <a:lnTo>
                      <a:pt x="389" y="63"/>
                    </a:lnTo>
                    <a:lnTo>
                      <a:pt x="381" y="65"/>
                    </a:lnTo>
                    <a:lnTo>
                      <a:pt x="375" y="67"/>
                    </a:lnTo>
                    <a:lnTo>
                      <a:pt x="368" y="70"/>
                    </a:lnTo>
                    <a:lnTo>
                      <a:pt x="362" y="74"/>
                    </a:lnTo>
                    <a:lnTo>
                      <a:pt x="354" y="78"/>
                    </a:lnTo>
                    <a:lnTo>
                      <a:pt x="347" y="83"/>
                    </a:lnTo>
                    <a:lnTo>
                      <a:pt x="341" y="89"/>
                    </a:lnTo>
                    <a:lnTo>
                      <a:pt x="341" y="89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11"/>
              <p:cNvSpPr/>
              <p:nvPr/>
            </p:nvSpPr>
            <p:spPr bwMode="auto">
              <a:xfrm>
                <a:off x="5491163" y="1104900"/>
                <a:ext cx="119063" cy="77788"/>
              </a:xfrm>
              <a:custGeom>
                <a:avLst/>
                <a:gdLst>
                  <a:gd name="T0" fmla="*/ 0 w 75"/>
                  <a:gd name="T1" fmla="*/ 4 h 49"/>
                  <a:gd name="T2" fmla="*/ 9 w 75"/>
                  <a:gd name="T3" fmla="*/ 1 h 49"/>
                  <a:gd name="T4" fmla="*/ 17 w 75"/>
                  <a:gd name="T5" fmla="*/ 0 h 49"/>
                  <a:gd name="T6" fmla="*/ 24 w 75"/>
                  <a:gd name="T7" fmla="*/ 0 h 49"/>
                  <a:gd name="T8" fmla="*/ 31 w 75"/>
                  <a:gd name="T9" fmla="*/ 0 h 49"/>
                  <a:gd name="T10" fmla="*/ 37 w 75"/>
                  <a:gd name="T11" fmla="*/ 0 h 49"/>
                  <a:gd name="T12" fmla="*/ 44 w 75"/>
                  <a:gd name="T13" fmla="*/ 1 h 49"/>
                  <a:gd name="T14" fmla="*/ 49 w 75"/>
                  <a:gd name="T15" fmla="*/ 4 h 49"/>
                  <a:gd name="T16" fmla="*/ 54 w 75"/>
                  <a:gd name="T17" fmla="*/ 6 h 49"/>
                  <a:gd name="T18" fmla="*/ 58 w 75"/>
                  <a:gd name="T19" fmla="*/ 9 h 49"/>
                  <a:gd name="T20" fmla="*/ 63 w 75"/>
                  <a:gd name="T21" fmla="*/ 11 h 49"/>
                  <a:gd name="T22" fmla="*/ 66 w 75"/>
                  <a:gd name="T23" fmla="*/ 14 h 49"/>
                  <a:gd name="T24" fmla="*/ 70 w 75"/>
                  <a:gd name="T25" fmla="*/ 16 h 49"/>
                  <a:gd name="T26" fmla="*/ 71 w 75"/>
                  <a:gd name="T27" fmla="*/ 20 h 49"/>
                  <a:gd name="T28" fmla="*/ 73 w 75"/>
                  <a:gd name="T29" fmla="*/ 23 h 49"/>
                  <a:gd name="T30" fmla="*/ 73 w 75"/>
                  <a:gd name="T31" fmla="*/ 25 h 49"/>
                  <a:gd name="T32" fmla="*/ 75 w 75"/>
                  <a:gd name="T33" fmla="*/ 28 h 49"/>
                  <a:gd name="T34" fmla="*/ 75 w 75"/>
                  <a:gd name="T35" fmla="*/ 32 h 49"/>
                  <a:gd name="T36" fmla="*/ 75 w 75"/>
                  <a:gd name="T37" fmla="*/ 34 h 49"/>
                  <a:gd name="T38" fmla="*/ 75 w 75"/>
                  <a:gd name="T39" fmla="*/ 37 h 49"/>
                  <a:gd name="T40" fmla="*/ 75 w 75"/>
                  <a:gd name="T41" fmla="*/ 40 h 49"/>
                  <a:gd name="T42" fmla="*/ 73 w 75"/>
                  <a:gd name="T43" fmla="*/ 42 h 49"/>
                  <a:gd name="T44" fmla="*/ 73 w 75"/>
                  <a:gd name="T45" fmla="*/ 43 h 49"/>
                  <a:gd name="T46" fmla="*/ 72 w 75"/>
                  <a:gd name="T47" fmla="*/ 46 h 49"/>
                  <a:gd name="T48" fmla="*/ 70 w 75"/>
                  <a:gd name="T49" fmla="*/ 47 h 49"/>
                  <a:gd name="T50" fmla="*/ 68 w 75"/>
                  <a:gd name="T51" fmla="*/ 49 h 49"/>
                  <a:gd name="T52" fmla="*/ 66 w 75"/>
                  <a:gd name="T53" fmla="*/ 49 h 49"/>
                  <a:gd name="T54" fmla="*/ 62 w 75"/>
                  <a:gd name="T55" fmla="*/ 49 h 49"/>
                  <a:gd name="T56" fmla="*/ 59 w 75"/>
                  <a:gd name="T57" fmla="*/ 49 h 49"/>
                  <a:gd name="T58" fmla="*/ 57 w 75"/>
                  <a:gd name="T59" fmla="*/ 47 h 49"/>
                  <a:gd name="T60" fmla="*/ 54 w 75"/>
                  <a:gd name="T61" fmla="*/ 46 h 49"/>
                  <a:gd name="T62" fmla="*/ 50 w 75"/>
                  <a:gd name="T63" fmla="*/ 43 h 49"/>
                  <a:gd name="T64" fmla="*/ 45 w 75"/>
                  <a:gd name="T65" fmla="*/ 41 h 49"/>
                  <a:gd name="T66" fmla="*/ 40 w 75"/>
                  <a:gd name="T67" fmla="*/ 37 h 49"/>
                  <a:gd name="T68" fmla="*/ 35 w 75"/>
                  <a:gd name="T69" fmla="*/ 33 h 49"/>
                  <a:gd name="T70" fmla="*/ 28 w 75"/>
                  <a:gd name="T71" fmla="*/ 28 h 49"/>
                  <a:gd name="T72" fmla="*/ 22 w 75"/>
                  <a:gd name="T73" fmla="*/ 24 h 49"/>
                  <a:gd name="T74" fmla="*/ 17 w 75"/>
                  <a:gd name="T75" fmla="*/ 19 h 49"/>
                  <a:gd name="T76" fmla="*/ 11 w 75"/>
                  <a:gd name="T77" fmla="*/ 15 h 49"/>
                  <a:gd name="T78" fmla="*/ 8 w 75"/>
                  <a:gd name="T79" fmla="*/ 11 h 49"/>
                  <a:gd name="T80" fmla="*/ 4 w 75"/>
                  <a:gd name="T81" fmla="*/ 9 h 49"/>
                  <a:gd name="T82" fmla="*/ 2 w 75"/>
                  <a:gd name="T83" fmla="*/ 6 h 49"/>
                  <a:gd name="T84" fmla="*/ 1 w 75"/>
                  <a:gd name="T85" fmla="*/ 5 h 49"/>
                  <a:gd name="T86" fmla="*/ 0 w 75"/>
                  <a:gd name="T87" fmla="*/ 4 h 49"/>
                  <a:gd name="T88" fmla="*/ 0 w 75"/>
                  <a:gd name="T89" fmla="*/ 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49">
                    <a:moveTo>
                      <a:pt x="0" y="4"/>
                    </a:moveTo>
                    <a:lnTo>
                      <a:pt x="9" y="1"/>
                    </a:lnTo>
                    <a:lnTo>
                      <a:pt x="17" y="0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7" y="0"/>
                    </a:lnTo>
                    <a:lnTo>
                      <a:pt x="44" y="1"/>
                    </a:lnTo>
                    <a:lnTo>
                      <a:pt x="49" y="4"/>
                    </a:lnTo>
                    <a:lnTo>
                      <a:pt x="54" y="6"/>
                    </a:lnTo>
                    <a:lnTo>
                      <a:pt x="58" y="9"/>
                    </a:lnTo>
                    <a:lnTo>
                      <a:pt x="63" y="11"/>
                    </a:lnTo>
                    <a:lnTo>
                      <a:pt x="66" y="14"/>
                    </a:lnTo>
                    <a:lnTo>
                      <a:pt x="70" y="16"/>
                    </a:lnTo>
                    <a:lnTo>
                      <a:pt x="71" y="20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5" y="28"/>
                    </a:lnTo>
                    <a:lnTo>
                      <a:pt x="75" y="32"/>
                    </a:lnTo>
                    <a:lnTo>
                      <a:pt x="75" y="34"/>
                    </a:lnTo>
                    <a:lnTo>
                      <a:pt x="75" y="37"/>
                    </a:lnTo>
                    <a:lnTo>
                      <a:pt x="75" y="40"/>
                    </a:lnTo>
                    <a:lnTo>
                      <a:pt x="73" y="42"/>
                    </a:lnTo>
                    <a:lnTo>
                      <a:pt x="73" y="43"/>
                    </a:lnTo>
                    <a:lnTo>
                      <a:pt x="72" y="46"/>
                    </a:lnTo>
                    <a:lnTo>
                      <a:pt x="70" y="47"/>
                    </a:lnTo>
                    <a:lnTo>
                      <a:pt x="68" y="49"/>
                    </a:lnTo>
                    <a:lnTo>
                      <a:pt x="66" y="49"/>
                    </a:lnTo>
                    <a:lnTo>
                      <a:pt x="62" y="49"/>
                    </a:lnTo>
                    <a:lnTo>
                      <a:pt x="59" y="49"/>
                    </a:lnTo>
                    <a:lnTo>
                      <a:pt x="57" y="47"/>
                    </a:lnTo>
                    <a:lnTo>
                      <a:pt x="54" y="46"/>
                    </a:lnTo>
                    <a:lnTo>
                      <a:pt x="50" y="43"/>
                    </a:lnTo>
                    <a:lnTo>
                      <a:pt x="45" y="41"/>
                    </a:lnTo>
                    <a:lnTo>
                      <a:pt x="40" y="37"/>
                    </a:lnTo>
                    <a:lnTo>
                      <a:pt x="35" y="33"/>
                    </a:lnTo>
                    <a:lnTo>
                      <a:pt x="28" y="28"/>
                    </a:lnTo>
                    <a:lnTo>
                      <a:pt x="22" y="24"/>
                    </a:lnTo>
                    <a:lnTo>
                      <a:pt x="17" y="19"/>
                    </a:lnTo>
                    <a:lnTo>
                      <a:pt x="11" y="15"/>
                    </a:lnTo>
                    <a:lnTo>
                      <a:pt x="8" y="11"/>
                    </a:lnTo>
                    <a:lnTo>
                      <a:pt x="4" y="9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12"/>
              <p:cNvSpPr/>
              <p:nvPr/>
            </p:nvSpPr>
            <p:spPr bwMode="auto">
              <a:xfrm>
                <a:off x="5426075" y="1227138"/>
                <a:ext cx="130175" cy="79375"/>
              </a:xfrm>
              <a:custGeom>
                <a:avLst/>
                <a:gdLst>
                  <a:gd name="T0" fmla="*/ 74 w 82"/>
                  <a:gd name="T1" fmla="*/ 50 h 50"/>
                  <a:gd name="T2" fmla="*/ 73 w 82"/>
                  <a:gd name="T3" fmla="*/ 50 h 50"/>
                  <a:gd name="T4" fmla="*/ 72 w 82"/>
                  <a:gd name="T5" fmla="*/ 50 h 50"/>
                  <a:gd name="T6" fmla="*/ 71 w 82"/>
                  <a:gd name="T7" fmla="*/ 50 h 50"/>
                  <a:gd name="T8" fmla="*/ 68 w 82"/>
                  <a:gd name="T9" fmla="*/ 49 h 50"/>
                  <a:gd name="T10" fmla="*/ 65 w 82"/>
                  <a:gd name="T11" fmla="*/ 48 h 50"/>
                  <a:gd name="T12" fmla="*/ 61 w 82"/>
                  <a:gd name="T13" fmla="*/ 46 h 50"/>
                  <a:gd name="T14" fmla="*/ 58 w 82"/>
                  <a:gd name="T15" fmla="*/ 44 h 50"/>
                  <a:gd name="T16" fmla="*/ 54 w 82"/>
                  <a:gd name="T17" fmla="*/ 41 h 50"/>
                  <a:gd name="T18" fmla="*/ 49 w 82"/>
                  <a:gd name="T19" fmla="*/ 39 h 50"/>
                  <a:gd name="T20" fmla="*/ 43 w 82"/>
                  <a:gd name="T21" fmla="*/ 35 h 50"/>
                  <a:gd name="T22" fmla="*/ 37 w 82"/>
                  <a:gd name="T23" fmla="*/ 31 h 50"/>
                  <a:gd name="T24" fmla="*/ 30 w 82"/>
                  <a:gd name="T25" fmla="*/ 27 h 50"/>
                  <a:gd name="T26" fmla="*/ 24 w 82"/>
                  <a:gd name="T27" fmla="*/ 23 h 50"/>
                  <a:gd name="T28" fmla="*/ 16 w 82"/>
                  <a:gd name="T29" fmla="*/ 18 h 50"/>
                  <a:gd name="T30" fmla="*/ 9 w 82"/>
                  <a:gd name="T31" fmla="*/ 13 h 50"/>
                  <a:gd name="T32" fmla="*/ 0 w 82"/>
                  <a:gd name="T33" fmla="*/ 8 h 50"/>
                  <a:gd name="T34" fmla="*/ 2 w 82"/>
                  <a:gd name="T35" fmla="*/ 5 h 50"/>
                  <a:gd name="T36" fmla="*/ 5 w 82"/>
                  <a:gd name="T37" fmla="*/ 4 h 50"/>
                  <a:gd name="T38" fmla="*/ 7 w 82"/>
                  <a:gd name="T39" fmla="*/ 2 h 50"/>
                  <a:gd name="T40" fmla="*/ 11 w 82"/>
                  <a:gd name="T41" fmla="*/ 1 h 50"/>
                  <a:gd name="T42" fmla="*/ 15 w 82"/>
                  <a:gd name="T43" fmla="*/ 0 h 50"/>
                  <a:gd name="T44" fmla="*/ 19 w 82"/>
                  <a:gd name="T45" fmla="*/ 0 h 50"/>
                  <a:gd name="T46" fmla="*/ 28 w 82"/>
                  <a:gd name="T47" fmla="*/ 0 h 50"/>
                  <a:gd name="T48" fmla="*/ 38 w 82"/>
                  <a:gd name="T49" fmla="*/ 0 h 50"/>
                  <a:gd name="T50" fmla="*/ 42 w 82"/>
                  <a:gd name="T51" fmla="*/ 0 h 50"/>
                  <a:gd name="T52" fmla="*/ 47 w 82"/>
                  <a:gd name="T53" fmla="*/ 1 h 50"/>
                  <a:gd name="T54" fmla="*/ 52 w 82"/>
                  <a:gd name="T55" fmla="*/ 2 h 50"/>
                  <a:gd name="T56" fmla="*/ 58 w 82"/>
                  <a:gd name="T57" fmla="*/ 5 h 50"/>
                  <a:gd name="T58" fmla="*/ 61 w 82"/>
                  <a:gd name="T59" fmla="*/ 6 h 50"/>
                  <a:gd name="T60" fmla="*/ 67 w 82"/>
                  <a:gd name="T61" fmla="*/ 9 h 50"/>
                  <a:gd name="T62" fmla="*/ 71 w 82"/>
                  <a:gd name="T63" fmla="*/ 13 h 50"/>
                  <a:gd name="T64" fmla="*/ 73 w 82"/>
                  <a:gd name="T65" fmla="*/ 15 h 50"/>
                  <a:gd name="T66" fmla="*/ 76 w 82"/>
                  <a:gd name="T67" fmla="*/ 18 h 50"/>
                  <a:gd name="T68" fmla="*/ 78 w 82"/>
                  <a:gd name="T69" fmla="*/ 21 h 50"/>
                  <a:gd name="T70" fmla="*/ 80 w 82"/>
                  <a:gd name="T71" fmla="*/ 24 h 50"/>
                  <a:gd name="T72" fmla="*/ 81 w 82"/>
                  <a:gd name="T73" fmla="*/ 27 h 50"/>
                  <a:gd name="T74" fmla="*/ 82 w 82"/>
                  <a:gd name="T75" fmla="*/ 30 h 50"/>
                  <a:gd name="T76" fmla="*/ 82 w 82"/>
                  <a:gd name="T77" fmla="*/ 32 h 50"/>
                  <a:gd name="T78" fmla="*/ 82 w 82"/>
                  <a:gd name="T79" fmla="*/ 36 h 50"/>
                  <a:gd name="T80" fmla="*/ 82 w 82"/>
                  <a:gd name="T81" fmla="*/ 39 h 50"/>
                  <a:gd name="T82" fmla="*/ 81 w 82"/>
                  <a:gd name="T83" fmla="*/ 41 h 50"/>
                  <a:gd name="T84" fmla="*/ 81 w 82"/>
                  <a:gd name="T85" fmla="*/ 44 h 50"/>
                  <a:gd name="T86" fmla="*/ 80 w 82"/>
                  <a:gd name="T87" fmla="*/ 46 h 50"/>
                  <a:gd name="T88" fmla="*/ 78 w 82"/>
                  <a:gd name="T89" fmla="*/ 48 h 50"/>
                  <a:gd name="T90" fmla="*/ 74 w 82"/>
                  <a:gd name="T91" fmla="*/ 50 h 50"/>
                  <a:gd name="T92" fmla="*/ 74 w 82"/>
                  <a:gd name="T9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2" h="50">
                    <a:moveTo>
                      <a:pt x="74" y="50"/>
                    </a:moveTo>
                    <a:lnTo>
                      <a:pt x="73" y="50"/>
                    </a:lnTo>
                    <a:lnTo>
                      <a:pt x="72" y="50"/>
                    </a:lnTo>
                    <a:lnTo>
                      <a:pt x="71" y="50"/>
                    </a:lnTo>
                    <a:lnTo>
                      <a:pt x="68" y="49"/>
                    </a:lnTo>
                    <a:lnTo>
                      <a:pt x="65" y="48"/>
                    </a:lnTo>
                    <a:lnTo>
                      <a:pt x="61" y="46"/>
                    </a:lnTo>
                    <a:lnTo>
                      <a:pt x="58" y="44"/>
                    </a:lnTo>
                    <a:lnTo>
                      <a:pt x="54" y="41"/>
                    </a:lnTo>
                    <a:lnTo>
                      <a:pt x="49" y="39"/>
                    </a:lnTo>
                    <a:lnTo>
                      <a:pt x="43" y="35"/>
                    </a:lnTo>
                    <a:lnTo>
                      <a:pt x="37" y="31"/>
                    </a:lnTo>
                    <a:lnTo>
                      <a:pt x="30" y="27"/>
                    </a:lnTo>
                    <a:lnTo>
                      <a:pt x="24" y="23"/>
                    </a:lnTo>
                    <a:lnTo>
                      <a:pt x="16" y="18"/>
                    </a:lnTo>
                    <a:lnTo>
                      <a:pt x="9" y="13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8" y="0"/>
                    </a:lnTo>
                    <a:lnTo>
                      <a:pt x="38" y="0"/>
                    </a:lnTo>
                    <a:lnTo>
                      <a:pt x="42" y="0"/>
                    </a:lnTo>
                    <a:lnTo>
                      <a:pt x="47" y="1"/>
                    </a:lnTo>
                    <a:lnTo>
                      <a:pt x="52" y="2"/>
                    </a:lnTo>
                    <a:lnTo>
                      <a:pt x="58" y="5"/>
                    </a:lnTo>
                    <a:lnTo>
                      <a:pt x="61" y="6"/>
                    </a:lnTo>
                    <a:lnTo>
                      <a:pt x="67" y="9"/>
                    </a:lnTo>
                    <a:lnTo>
                      <a:pt x="71" y="13"/>
                    </a:lnTo>
                    <a:lnTo>
                      <a:pt x="73" y="15"/>
                    </a:lnTo>
                    <a:lnTo>
                      <a:pt x="76" y="18"/>
                    </a:lnTo>
                    <a:lnTo>
                      <a:pt x="78" y="21"/>
                    </a:lnTo>
                    <a:lnTo>
                      <a:pt x="80" y="24"/>
                    </a:lnTo>
                    <a:lnTo>
                      <a:pt x="81" y="27"/>
                    </a:lnTo>
                    <a:lnTo>
                      <a:pt x="82" y="30"/>
                    </a:lnTo>
                    <a:lnTo>
                      <a:pt x="82" y="32"/>
                    </a:lnTo>
                    <a:lnTo>
                      <a:pt x="82" y="36"/>
                    </a:lnTo>
                    <a:lnTo>
                      <a:pt x="82" y="39"/>
                    </a:lnTo>
                    <a:lnTo>
                      <a:pt x="81" y="41"/>
                    </a:lnTo>
                    <a:lnTo>
                      <a:pt x="81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0"/>
                    </a:lnTo>
                    <a:lnTo>
                      <a:pt x="74" y="5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13"/>
              <p:cNvSpPr/>
              <p:nvPr/>
            </p:nvSpPr>
            <p:spPr bwMode="auto">
              <a:xfrm>
                <a:off x="5275263" y="1282700"/>
                <a:ext cx="792163" cy="173038"/>
              </a:xfrm>
              <a:custGeom>
                <a:avLst/>
                <a:gdLst>
                  <a:gd name="T0" fmla="*/ 24 w 499"/>
                  <a:gd name="T1" fmla="*/ 77 h 109"/>
                  <a:gd name="T2" fmla="*/ 70 w 499"/>
                  <a:gd name="T3" fmla="*/ 68 h 109"/>
                  <a:gd name="T4" fmla="*/ 113 w 499"/>
                  <a:gd name="T5" fmla="*/ 60 h 109"/>
                  <a:gd name="T6" fmla="*/ 154 w 499"/>
                  <a:gd name="T7" fmla="*/ 54 h 109"/>
                  <a:gd name="T8" fmla="*/ 191 w 499"/>
                  <a:gd name="T9" fmla="*/ 46 h 109"/>
                  <a:gd name="T10" fmla="*/ 227 w 499"/>
                  <a:gd name="T11" fmla="*/ 40 h 109"/>
                  <a:gd name="T12" fmla="*/ 261 w 499"/>
                  <a:gd name="T13" fmla="*/ 33 h 109"/>
                  <a:gd name="T14" fmla="*/ 291 w 499"/>
                  <a:gd name="T15" fmla="*/ 25 h 109"/>
                  <a:gd name="T16" fmla="*/ 319 w 499"/>
                  <a:gd name="T17" fmla="*/ 20 h 109"/>
                  <a:gd name="T18" fmla="*/ 344 w 499"/>
                  <a:gd name="T19" fmla="*/ 15 h 109"/>
                  <a:gd name="T20" fmla="*/ 367 w 499"/>
                  <a:gd name="T21" fmla="*/ 10 h 109"/>
                  <a:gd name="T22" fmla="*/ 386 w 499"/>
                  <a:gd name="T23" fmla="*/ 7 h 109"/>
                  <a:gd name="T24" fmla="*/ 403 w 499"/>
                  <a:gd name="T25" fmla="*/ 4 h 109"/>
                  <a:gd name="T26" fmla="*/ 417 w 499"/>
                  <a:gd name="T27" fmla="*/ 2 h 109"/>
                  <a:gd name="T28" fmla="*/ 429 w 499"/>
                  <a:gd name="T29" fmla="*/ 1 h 109"/>
                  <a:gd name="T30" fmla="*/ 437 w 499"/>
                  <a:gd name="T31" fmla="*/ 0 h 109"/>
                  <a:gd name="T32" fmla="*/ 448 w 499"/>
                  <a:gd name="T33" fmla="*/ 1 h 109"/>
                  <a:gd name="T34" fmla="*/ 462 w 499"/>
                  <a:gd name="T35" fmla="*/ 2 h 109"/>
                  <a:gd name="T36" fmla="*/ 469 w 499"/>
                  <a:gd name="T37" fmla="*/ 6 h 109"/>
                  <a:gd name="T38" fmla="*/ 478 w 499"/>
                  <a:gd name="T39" fmla="*/ 11 h 109"/>
                  <a:gd name="T40" fmla="*/ 487 w 499"/>
                  <a:gd name="T41" fmla="*/ 19 h 109"/>
                  <a:gd name="T42" fmla="*/ 495 w 499"/>
                  <a:gd name="T43" fmla="*/ 25 h 109"/>
                  <a:gd name="T44" fmla="*/ 497 w 499"/>
                  <a:gd name="T45" fmla="*/ 29 h 109"/>
                  <a:gd name="T46" fmla="*/ 499 w 499"/>
                  <a:gd name="T47" fmla="*/ 32 h 109"/>
                  <a:gd name="T48" fmla="*/ 499 w 499"/>
                  <a:gd name="T49" fmla="*/ 34 h 109"/>
                  <a:gd name="T50" fmla="*/ 497 w 499"/>
                  <a:gd name="T51" fmla="*/ 36 h 109"/>
                  <a:gd name="T52" fmla="*/ 495 w 499"/>
                  <a:gd name="T53" fmla="*/ 37 h 109"/>
                  <a:gd name="T54" fmla="*/ 491 w 499"/>
                  <a:gd name="T55" fmla="*/ 37 h 109"/>
                  <a:gd name="T56" fmla="*/ 484 w 499"/>
                  <a:gd name="T57" fmla="*/ 38 h 109"/>
                  <a:gd name="T58" fmla="*/ 477 w 499"/>
                  <a:gd name="T59" fmla="*/ 40 h 109"/>
                  <a:gd name="T60" fmla="*/ 468 w 499"/>
                  <a:gd name="T61" fmla="*/ 40 h 109"/>
                  <a:gd name="T62" fmla="*/ 457 w 499"/>
                  <a:gd name="T63" fmla="*/ 40 h 109"/>
                  <a:gd name="T64" fmla="*/ 446 w 499"/>
                  <a:gd name="T65" fmla="*/ 40 h 109"/>
                  <a:gd name="T66" fmla="*/ 425 w 499"/>
                  <a:gd name="T67" fmla="*/ 41 h 109"/>
                  <a:gd name="T68" fmla="*/ 400 w 499"/>
                  <a:gd name="T69" fmla="*/ 41 h 109"/>
                  <a:gd name="T70" fmla="*/ 379 w 499"/>
                  <a:gd name="T71" fmla="*/ 41 h 109"/>
                  <a:gd name="T72" fmla="*/ 360 w 499"/>
                  <a:gd name="T73" fmla="*/ 42 h 109"/>
                  <a:gd name="T74" fmla="*/ 348 w 499"/>
                  <a:gd name="T75" fmla="*/ 43 h 109"/>
                  <a:gd name="T76" fmla="*/ 338 w 499"/>
                  <a:gd name="T77" fmla="*/ 45 h 109"/>
                  <a:gd name="T78" fmla="*/ 327 w 499"/>
                  <a:gd name="T79" fmla="*/ 46 h 109"/>
                  <a:gd name="T80" fmla="*/ 314 w 499"/>
                  <a:gd name="T81" fmla="*/ 49 h 109"/>
                  <a:gd name="T82" fmla="*/ 300 w 499"/>
                  <a:gd name="T83" fmla="*/ 51 h 109"/>
                  <a:gd name="T84" fmla="*/ 284 w 499"/>
                  <a:gd name="T85" fmla="*/ 54 h 109"/>
                  <a:gd name="T86" fmla="*/ 267 w 499"/>
                  <a:gd name="T87" fmla="*/ 58 h 109"/>
                  <a:gd name="T88" fmla="*/ 248 w 499"/>
                  <a:gd name="T89" fmla="*/ 61 h 109"/>
                  <a:gd name="T90" fmla="*/ 218 w 499"/>
                  <a:gd name="T91" fmla="*/ 68 h 109"/>
                  <a:gd name="T92" fmla="*/ 181 w 499"/>
                  <a:gd name="T93" fmla="*/ 77 h 109"/>
                  <a:gd name="T94" fmla="*/ 147 w 499"/>
                  <a:gd name="T95" fmla="*/ 83 h 109"/>
                  <a:gd name="T96" fmla="*/ 116 w 499"/>
                  <a:gd name="T97" fmla="*/ 91 h 109"/>
                  <a:gd name="T98" fmla="*/ 96 w 499"/>
                  <a:gd name="T99" fmla="*/ 95 h 109"/>
                  <a:gd name="T100" fmla="*/ 83 w 499"/>
                  <a:gd name="T101" fmla="*/ 99 h 109"/>
                  <a:gd name="T102" fmla="*/ 71 w 499"/>
                  <a:gd name="T103" fmla="*/ 101 h 109"/>
                  <a:gd name="T104" fmla="*/ 62 w 499"/>
                  <a:gd name="T105" fmla="*/ 104 h 109"/>
                  <a:gd name="T106" fmla="*/ 54 w 499"/>
                  <a:gd name="T107" fmla="*/ 105 h 109"/>
                  <a:gd name="T108" fmla="*/ 48 w 499"/>
                  <a:gd name="T109" fmla="*/ 108 h 109"/>
                  <a:gd name="T110" fmla="*/ 44 w 499"/>
                  <a:gd name="T111" fmla="*/ 108 h 109"/>
                  <a:gd name="T112" fmla="*/ 42 w 499"/>
                  <a:gd name="T113" fmla="*/ 109 h 109"/>
                  <a:gd name="T114" fmla="*/ 40 w 499"/>
                  <a:gd name="T115" fmla="*/ 109 h 109"/>
                  <a:gd name="T116" fmla="*/ 36 w 499"/>
                  <a:gd name="T117" fmla="*/ 108 h 109"/>
                  <a:gd name="T118" fmla="*/ 29 w 499"/>
                  <a:gd name="T119" fmla="*/ 104 h 109"/>
                  <a:gd name="T120" fmla="*/ 16 w 499"/>
                  <a:gd name="T121" fmla="*/ 96 h 109"/>
                  <a:gd name="T122" fmla="*/ 4 w 499"/>
                  <a:gd name="T123" fmla="*/ 86 h 109"/>
                  <a:gd name="T124" fmla="*/ 0 w 499"/>
                  <a:gd name="T125" fmla="*/ 8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9" h="109">
                    <a:moveTo>
                      <a:pt x="0" y="81"/>
                    </a:moveTo>
                    <a:lnTo>
                      <a:pt x="24" y="77"/>
                    </a:lnTo>
                    <a:lnTo>
                      <a:pt x="47" y="72"/>
                    </a:lnTo>
                    <a:lnTo>
                      <a:pt x="70" y="68"/>
                    </a:lnTo>
                    <a:lnTo>
                      <a:pt x="92" y="64"/>
                    </a:lnTo>
                    <a:lnTo>
                      <a:pt x="113" y="60"/>
                    </a:lnTo>
                    <a:lnTo>
                      <a:pt x="133" y="56"/>
                    </a:lnTo>
                    <a:lnTo>
                      <a:pt x="154" y="54"/>
                    </a:lnTo>
                    <a:lnTo>
                      <a:pt x="173" y="50"/>
                    </a:lnTo>
                    <a:lnTo>
                      <a:pt x="191" y="46"/>
                    </a:lnTo>
                    <a:lnTo>
                      <a:pt x="209" y="42"/>
                    </a:lnTo>
                    <a:lnTo>
                      <a:pt x="227" y="40"/>
                    </a:lnTo>
                    <a:lnTo>
                      <a:pt x="244" y="36"/>
                    </a:lnTo>
                    <a:lnTo>
                      <a:pt x="261" y="33"/>
                    </a:lnTo>
                    <a:lnTo>
                      <a:pt x="277" y="29"/>
                    </a:lnTo>
                    <a:lnTo>
                      <a:pt x="291" y="25"/>
                    </a:lnTo>
                    <a:lnTo>
                      <a:pt x="305" y="23"/>
                    </a:lnTo>
                    <a:lnTo>
                      <a:pt x="319" y="20"/>
                    </a:lnTo>
                    <a:lnTo>
                      <a:pt x="332" y="18"/>
                    </a:lnTo>
                    <a:lnTo>
                      <a:pt x="344" y="15"/>
                    </a:lnTo>
                    <a:lnTo>
                      <a:pt x="355" y="13"/>
                    </a:lnTo>
                    <a:lnTo>
                      <a:pt x="367" y="10"/>
                    </a:lnTo>
                    <a:lnTo>
                      <a:pt x="377" y="9"/>
                    </a:lnTo>
                    <a:lnTo>
                      <a:pt x="386" y="7"/>
                    </a:lnTo>
                    <a:lnTo>
                      <a:pt x="395" y="5"/>
                    </a:lnTo>
                    <a:lnTo>
                      <a:pt x="403" y="4"/>
                    </a:lnTo>
                    <a:lnTo>
                      <a:pt x="411" y="4"/>
                    </a:lnTo>
                    <a:lnTo>
                      <a:pt x="417" y="2"/>
                    </a:lnTo>
                    <a:lnTo>
                      <a:pt x="424" y="1"/>
                    </a:lnTo>
                    <a:lnTo>
                      <a:pt x="429" y="1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39" y="0"/>
                    </a:lnTo>
                    <a:lnTo>
                      <a:pt x="448" y="1"/>
                    </a:lnTo>
                    <a:lnTo>
                      <a:pt x="457" y="2"/>
                    </a:lnTo>
                    <a:lnTo>
                      <a:pt x="462" y="2"/>
                    </a:lnTo>
                    <a:lnTo>
                      <a:pt x="466" y="4"/>
                    </a:lnTo>
                    <a:lnTo>
                      <a:pt x="469" y="6"/>
                    </a:lnTo>
                    <a:lnTo>
                      <a:pt x="473" y="7"/>
                    </a:lnTo>
                    <a:lnTo>
                      <a:pt x="478" y="11"/>
                    </a:lnTo>
                    <a:lnTo>
                      <a:pt x="483" y="15"/>
                    </a:lnTo>
                    <a:lnTo>
                      <a:pt x="487" y="19"/>
                    </a:lnTo>
                    <a:lnTo>
                      <a:pt x="493" y="23"/>
                    </a:lnTo>
                    <a:lnTo>
                      <a:pt x="495" y="25"/>
                    </a:lnTo>
                    <a:lnTo>
                      <a:pt x="496" y="28"/>
                    </a:lnTo>
                    <a:lnTo>
                      <a:pt x="497" y="29"/>
                    </a:lnTo>
                    <a:lnTo>
                      <a:pt x="499" y="31"/>
                    </a:lnTo>
                    <a:lnTo>
                      <a:pt x="499" y="32"/>
                    </a:lnTo>
                    <a:lnTo>
                      <a:pt x="499" y="33"/>
                    </a:lnTo>
                    <a:lnTo>
                      <a:pt x="499" y="34"/>
                    </a:lnTo>
                    <a:lnTo>
                      <a:pt x="499" y="36"/>
                    </a:lnTo>
                    <a:lnTo>
                      <a:pt x="497" y="36"/>
                    </a:lnTo>
                    <a:lnTo>
                      <a:pt x="496" y="36"/>
                    </a:lnTo>
                    <a:lnTo>
                      <a:pt x="495" y="37"/>
                    </a:lnTo>
                    <a:lnTo>
                      <a:pt x="493" y="37"/>
                    </a:lnTo>
                    <a:lnTo>
                      <a:pt x="491" y="37"/>
                    </a:lnTo>
                    <a:lnTo>
                      <a:pt x="488" y="38"/>
                    </a:lnTo>
                    <a:lnTo>
                      <a:pt x="484" y="38"/>
                    </a:lnTo>
                    <a:lnTo>
                      <a:pt x="480" y="38"/>
                    </a:lnTo>
                    <a:lnTo>
                      <a:pt x="477" y="40"/>
                    </a:lnTo>
                    <a:lnTo>
                      <a:pt x="473" y="40"/>
                    </a:lnTo>
                    <a:lnTo>
                      <a:pt x="468" y="40"/>
                    </a:lnTo>
                    <a:lnTo>
                      <a:pt x="462" y="40"/>
                    </a:lnTo>
                    <a:lnTo>
                      <a:pt x="457" y="40"/>
                    </a:lnTo>
                    <a:lnTo>
                      <a:pt x="452" y="40"/>
                    </a:lnTo>
                    <a:lnTo>
                      <a:pt x="446" y="40"/>
                    </a:lnTo>
                    <a:lnTo>
                      <a:pt x="439" y="41"/>
                    </a:lnTo>
                    <a:lnTo>
                      <a:pt x="425" y="41"/>
                    </a:lnTo>
                    <a:lnTo>
                      <a:pt x="412" y="41"/>
                    </a:lnTo>
                    <a:lnTo>
                      <a:pt x="400" y="41"/>
                    </a:lnTo>
                    <a:lnTo>
                      <a:pt x="389" y="41"/>
                    </a:lnTo>
                    <a:lnTo>
                      <a:pt x="379" y="41"/>
                    </a:lnTo>
                    <a:lnTo>
                      <a:pt x="368" y="41"/>
                    </a:lnTo>
                    <a:lnTo>
                      <a:pt x="360" y="42"/>
                    </a:lnTo>
                    <a:lnTo>
                      <a:pt x="351" y="43"/>
                    </a:lnTo>
                    <a:lnTo>
                      <a:pt x="348" y="43"/>
                    </a:lnTo>
                    <a:lnTo>
                      <a:pt x="344" y="43"/>
                    </a:lnTo>
                    <a:lnTo>
                      <a:pt x="338" y="45"/>
                    </a:lnTo>
                    <a:lnTo>
                      <a:pt x="333" y="46"/>
                    </a:lnTo>
                    <a:lnTo>
                      <a:pt x="327" y="46"/>
                    </a:lnTo>
                    <a:lnTo>
                      <a:pt x="322" y="47"/>
                    </a:lnTo>
                    <a:lnTo>
                      <a:pt x="314" y="49"/>
                    </a:lnTo>
                    <a:lnTo>
                      <a:pt x="308" y="50"/>
                    </a:lnTo>
                    <a:lnTo>
                      <a:pt x="300" y="51"/>
                    </a:lnTo>
                    <a:lnTo>
                      <a:pt x="293" y="52"/>
                    </a:lnTo>
                    <a:lnTo>
                      <a:pt x="284" y="54"/>
                    </a:lnTo>
                    <a:lnTo>
                      <a:pt x="277" y="56"/>
                    </a:lnTo>
                    <a:lnTo>
                      <a:pt x="267" y="58"/>
                    </a:lnTo>
                    <a:lnTo>
                      <a:pt x="258" y="59"/>
                    </a:lnTo>
                    <a:lnTo>
                      <a:pt x="248" y="61"/>
                    </a:lnTo>
                    <a:lnTo>
                      <a:pt x="239" y="63"/>
                    </a:lnTo>
                    <a:lnTo>
                      <a:pt x="218" y="68"/>
                    </a:lnTo>
                    <a:lnTo>
                      <a:pt x="200" y="72"/>
                    </a:lnTo>
                    <a:lnTo>
                      <a:pt x="181" y="77"/>
                    </a:lnTo>
                    <a:lnTo>
                      <a:pt x="164" y="81"/>
                    </a:lnTo>
                    <a:lnTo>
                      <a:pt x="147" y="83"/>
                    </a:lnTo>
                    <a:lnTo>
                      <a:pt x="132" y="87"/>
                    </a:lnTo>
                    <a:lnTo>
                      <a:pt x="116" y="91"/>
                    </a:lnTo>
                    <a:lnTo>
                      <a:pt x="102" y="94"/>
                    </a:lnTo>
                    <a:lnTo>
                      <a:pt x="96" y="95"/>
                    </a:lnTo>
                    <a:lnTo>
                      <a:pt x="89" y="97"/>
                    </a:lnTo>
                    <a:lnTo>
                      <a:pt x="83" y="99"/>
                    </a:lnTo>
                    <a:lnTo>
                      <a:pt x="78" y="100"/>
                    </a:lnTo>
                    <a:lnTo>
                      <a:pt x="71" y="101"/>
                    </a:lnTo>
                    <a:lnTo>
                      <a:pt x="67" y="103"/>
                    </a:lnTo>
                    <a:lnTo>
                      <a:pt x="62" y="104"/>
                    </a:lnTo>
                    <a:lnTo>
                      <a:pt x="58" y="105"/>
                    </a:lnTo>
                    <a:lnTo>
                      <a:pt x="54" y="105"/>
                    </a:lnTo>
                    <a:lnTo>
                      <a:pt x="52" y="106"/>
                    </a:lnTo>
                    <a:lnTo>
                      <a:pt x="48" y="108"/>
                    </a:lnTo>
                    <a:lnTo>
                      <a:pt x="47" y="108"/>
                    </a:lnTo>
                    <a:lnTo>
                      <a:pt x="44" y="108"/>
                    </a:lnTo>
                    <a:lnTo>
                      <a:pt x="43" y="108"/>
                    </a:lnTo>
                    <a:lnTo>
                      <a:pt x="42" y="109"/>
                    </a:lnTo>
                    <a:lnTo>
                      <a:pt x="42" y="109"/>
                    </a:lnTo>
                    <a:lnTo>
                      <a:pt x="40" y="109"/>
                    </a:lnTo>
                    <a:lnTo>
                      <a:pt x="38" y="108"/>
                    </a:lnTo>
                    <a:lnTo>
                      <a:pt x="36" y="108"/>
                    </a:lnTo>
                    <a:lnTo>
                      <a:pt x="34" y="106"/>
                    </a:lnTo>
                    <a:lnTo>
                      <a:pt x="29" y="104"/>
                    </a:lnTo>
                    <a:lnTo>
                      <a:pt x="24" y="101"/>
                    </a:lnTo>
                    <a:lnTo>
                      <a:pt x="16" y="96"/>
                    </a:lnTo>
                    <a:lnTo>
                      <a:pt x="9" y="92"/>
                    </a:lnTo>
                    <a:lnTo>
                      <a:pt x="4" y="86"/>
                    </a:lnTo>
                    <a:lnTo>
                      <a:pt x="0" y="81"/>
                    </a:lnTo>
                    <a:lnTo>
                      <a:pt x="0" y="8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14"/>
              <p:cNvSpPr/>
              <p:nvPr/>
            </p:nvSpPr>
            <p:spPr bwMode="auto">
              <a:xfrm>
                <a:off x="5732463" y="1443038"/>
                <a:ext cx="247650" cy="238125"/>
              </a:xfrm>
              <a:custGeom>
                <a:avLst/>
                <a:gdLst>
                  <a:gd name="T0" fmla="*/ 0 w 156"/>
                  <a:gd name="T1" fmla="*/ 0 h 150"/>
                  <a:gd name="T2" fmla="*/ 3 w 156"/>
                  <a:gd name="T3" fmla="*/ 0 h 150"/>
                  <a:gd name="T4" fmla="*/ 7 w 156"/>
                  <a:gd name="T5" fmla="*/ 0 h 150"/>
                  <a:gd name="T6" fmla="*/ 12 w 156"/>
                  <a:gd name="T7" fmla="*/ 2 h 150"/>
                  <a:gd name="T8" fmla="*/ 18 w 156"/>
                  <a:gd name="T9" fmla="*/ 4 h 150"/>
                  <a:gd name="T10" fmla="*/ 26 w 156"/>
                  <a:gd name="T11" fmla="*/ 5 h 150"/>
                  <a:gd name="T12" fmla="*/ 34 w 156"/>
                  <a:gd name="T13" fmla="*/ 8 h 150"/>
                  <a:gd name="T14" fmla="*/ 41 w 156"/>
                  <a:gd name="T15" fmla="*/ 12 h 150"/>
                  <a:gd name="T16" fmla="*/ 50 w 156"/>
                  <a:gd name="T17" fmla="*/ 16 h 150"/>
                  <a:gd name="T18" fmla="*/ 61 w 156"/>
                  <a:gd name="T19" fmla="*/ 20 h 150"/>
                  <a:gd name="T20" fmla="*/ 70 w 156"/>
                  <a:gd name="T21" fmla="*/ 25 h 150"/>
                  <a:gd name="T22" fmla="*/ 79 w 156"/>
                  <a:gd name="T23" fmla="*/ 31 h 150"/>
                  <a:gd name="T24" fmla="*/ 88 w 156"/>
                  <a:gd name="T25" fmla="*/ 36 h 150"/>
                  <a:gd name="T26" fmla="*/ 97 w 156"/>
                  <a:gd name="T27" fmla="*/ 43 h 150"/>
                  <a:gd name="T28" fmla="*/ 106 w 156"/>
                  <a:gd name="T29" fmla="*/ 50 h 150"/>
                  <a:gd name="T30" fmla="*/ 114 w 156"/>
                  <a:gd name="T31" fmla="*/ 57 h 150"/>
                  <a:gd name="T32" fmla="*/ 123 w 156"/>
                  <a:gd name="T33" fmla="*/ 66 h 150"/>
                  <a:gd name="T34" fmla="*/ 131 w 156"/>
                  <a:gd name="T35" fmla="*/ 74 h 150"/>
                  <a:gd name="T36" fmla="*/ 137 w 156"/>
                  <a:gd name="T37" fmla="*/ 83 h 150"/>
                  <a:gd name="T38" fmla="*/ 143 w 156"/>
                  <a:gd name="T39" fmla="*/ 90 h 150"/>
                  <a:gd name="T40" fmla="*/ 149 w 156"/>
                  <a:gd name="T41" fmla="*/ 98 h 150"/>
                  <a:gd name="T42" fmla="*/ 151 w 156"/>
                  <a:gd name="T43" fmla="*/ 105 h 150"/>
                  <a:gd name="T44" fmla="*/ 154 w 156"/>
                  <a:gd name="T45" fmla="*/ 111 h 150"/>
                  <a:gd name="T46" fmla="*/ 155 w 156"/>
                  <a:gd name="T47" fmla="*/ 116 h 150"/>
                  <a:gd name="T48" fmla="*/ 156 w 156"/>
                  <a:gd name="T49" fmla="*/ 121 h 150"/>
                  <a:gd name="T50" fmla="*/ 156 w 156"/>
                  <a:gd name="T51" fmla="*/ 126 h 150"/>
                  <a:gd name="T52" fmla="*/ 156 w 156"/>
                  <a:gd name="T53" fmla="*/ 130 h 150"/>
                  <a:gd name="T54" fmla="*/ 156 w 156"/>
                  <a:gd name="T55" fmla="*/ 134 h 150"/>
                  <a:gd name="T56" fmla="*/ 156 w 156"/>
                  <a:gd name="T57" fmla="*/ 138 h 150"/>
                  <a:gd name="T58" fmla="*/ 155 w 156"/>
                  <a:gd name="T59" fmla="*/ 141 h 150"/>
                  <a:gd name="T60" fmla="*/ 155 w 156"/>
                  <a:gd name="T61" fmla="*/ 143 h 150"/>
                  <a:gd name="T62" fmla="*/ 155 w 156"/>
                  <a:gd name="T63" fmla="*/ 146 h 150"/>
                  <a:gd name="T64" fmla="*/ 154 w 156"/>
                  <a:gd name="T65" fmla="*/ 147 h 150"/>
                  <a:gd name="T66" fmla="*/ 151 w 156"/>
                  <a:gd name="T67" fmla="*/ 148 h 150"/>
                  <a:gd name="T68" fmla="*/ 150 w 156"/>
                  <a:gd name="T69" fmla="*/ 150 h 150"/>
                  <a:gd name="T70" fmla="*/ 147 w 156"/>
                  <a:gd name="T71" fmla="*/ 150 h 150"/>
                  <a:gd name="T72" fmla="*/ 143 w 156"/>
                  <a:gd name="T73" fmla="*/ 150 h 150"/>
                  <a:gd name="T74" fmla="*/ 142 w 156"/>
                  <a:gd name="T75" fmla="*/ 148 h 150"/>
                  <a:gd name="T76" fmla="*/ 140 w 156"/>
                  <a:gd name="T77" fmla="*/ 147 h 150"/>
                  <a:gd name="T78" fmla="*/ 136 w 156"/>
                  <a:gd name="T79" fmla="*/ 144 h 150"/>
                  <a:gd name="T80" fmla="*/ 131 w 156"/>
                  <a:gd name="T81" fmla="*/ 141 h 150"/>
                  <a:gd name="T82" fmla="*/ 125 w 156"/>
                  <a:gd name="T83" fmla="*/ 134 h 150"/>
                  <a:gd name="T84" fmla="*/ 119 w 156"/>
                  <a:gd name="T85" fmla="*/ 128 h 150"/>
                  <a:gd name="T86" fmla="*/ 111 w 156"/>
                  <a:gd name="T87" fmla="*/ 121 h 150"/>
                  <a:gd name="T88" fmla="*/ 103 w 156"/>
                  <a:gd name="T89" fmla="*/ 112 h 150"/>
                  <a:gd name="T90" fmla="*/ 93 w 156"/>
                  <a:gd name="T91" fmla="*/ 102 h 150"/>
                  <a:gd name="T92" fmla="*/ 83 w 156"/>
                  <a:gd name="T93" fmla="*/ 90 h 150"/>
                  <a:gd name="T94" fmla="*/ 71 w 156"/>
                  <a:gd name="T95" fmla="*/ 79 h 150"/>
                  <a:gd name="T96" fmla="*/ 58 w 156"/>
                  <a:gd name="T97" fmla="*/ 66 h 150"/>
                  <a:gd name="T98" fmla="*/ 45 w 156"/>
                  <a:gd name="T99" fmla="*/ 50 h 150"/>
                  <a:gd name="T100" fmla="*/ 31 w 156"/>
                  <a:gd name="T101" fmla="*/ 35 h 150"/>
                  <a:gd name="T102" fmla="*/ 16 w 156"/>
                  <a:gd name="T103" fmla="*/ 18 h 150"/>
                  <a:gd name="T104" fmla="*/ 0 w 156"/>
                  <a:gd name="T105" fmla="*/ 0 h 150"/>
                  <a:gd name="T106" fmla="*/ 0 w 156"/>
                  <a:gd name="T10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6" h="150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2" y="2"/>
                    </a:lnTo>
                    <a:lnTo>
                      <a:pt x="18" y="4"/>
                    </a:lnTo>
                    <a:lnTo>
                      <a:pt x="26" y="5"/>
                    </a:lnTo>
                    <a:lnTo>
                      <a:pt x="34" y="8"/>
                    </a:lnTo>
                    <a:lnTo>
                      <a:pt x="41" y="12"/>
                    </a:lnTo>
                    <a:lnTo>
                      <a:pt x="50" y="16"/>
                    </a:lnTo>
                    <a:lnTo>
                      <a:pt x="61" y="20"/>
                    </a:lnTo>
                    <a:lnTo>
                      <a:pt x="70" y="25"/>
                    </a:lnTo>
                    <a:lnTo>
                      <a:pt x="79" y="31"/>
                    </a:lnTo>
                    <a:lnTo>
                      <a:pt x="88" y="36"/>
                    </a:lnTo>
                    <a:lnTo>
                      <a:pt x="97" y="43"/>
                    </a:lnTo>
                    <a:lnTo>
                      <a:pt x="106" y="50"/>
                    </a:lnTo>
                    <a:lnTo>
                      <a:pt x="114" y="57"/>
                    </a:lnTo>
                    <a:lnTo>
                      <a:pt x="123" y="66"/>
                    </a:lnTo>
                    <a:lnTo>
                      <a:pt x="131" y="74"/>
                    </a:lnTo>
                    <a:lnTo>
                      <a:pt x="137" y="83"/>
                    </a:lnTo>
                    <a:lnTo>
                      <a:pt x="143" y="90"/>
                    </a:lnTo>
                    <a:lnTo>
                      <a:pt x="149" y="98"/>
                    </a:lnTo>
                    <a:lnTo>
                      <a:pt x="151" y="105"/>
                    </a:lnTo>
                    <a:lnTo>
                      <a:pt x="154" y="111"/>
                    </a:lnTo>
                    <a:lnTo>
                      <a:pt x="155" y="116"/>
                    </a:lnTo>
                    <a:lnTo>
                      <a:pt x="156" y="121"/>
                    </a:lnTo>
                    <a:lnTo>
                      <a:pt x="156" y="126"/>
                    </a:lnTo>
                    <a:lnTo>
                      <a:pt x="156" y="130"/>
                    </a:lnTo>
                    <a:lnTo>
                      <a:pt x="156" y="134"/>
                    </a:lnTo>
                    <a:lnTo>
                      <a:pt x="156" y="138"/>
                    </a:lnTo>
                    <a:lnTo>
                      <a:pt x="155" y="141"/>
                    </a:lnTo>
                    <a:lnTo>
                      <a:pt x="155" y="143"/>
                    </a:lnTo>
                    <a:lnTo>
                      <a:pt x="155" y="146"/>
                    </a:lnTo>
                    <a:lnTo>
                      <a:pt x="154" y="147"/>
                    </a:lnTo>
                    <a:lnTo>
                      <a:pt x="151" y="148"/>
                    </a:lnTo>
                    <a:lnTo>
                      <a:pt x="150" y="150"/>
                    </a:lnTo>
                    <a:lnTo>
                      <a:pt x="147" y="150"/>
                    </a:lnTo>
                    <a:lnTo>
                      <a:pt x="143" y="150"/>
                    </a:lnTo>
                    <a:lnTo>
                      <a:pt x="142" y="148"/>
                    </a:lnTo>
                    <a:lnTo>
                      <a:pt x="140" y="147"/>
                    </a:lnTo>
                    <a:lnTo>
                      <a:pt x="136" y="144"/>
                    </a:lnTo>
                    <a:lnTo>
                      <a:pt x="131" y="141"/>
                    </a:lnTo>
                    <a:lnTo>
                      <a:pt x="125" y="134"/>
                    </a:lnTo>
                    <a:lnTo>
                      <a:pt x="119" y="128"/>
                    </a:lnTo>
                    <a:lnTo>
                      <a:pt x="111" y="121"/>
                    </a:lnTo>
                    <a:lnTo>
                      <a:pt x="103" y="112"/>
                    </a:lnTo>
                    <a:lnTo>
                      <a:pt x="93" y="102"/>
                    </a:lnTo>
                    <a:lnTo>
                      <a:pt x="83" y="90"/>
                    </a:lnTo>
                    <a:lnTo>
                      <a:pt x="71" y="79"/>
                    </a:lnTo>
                    <a:lnTo>
                      <a:pt x="58" y="66"/>
                    </a:lnTo>
                    <a:lnTo>
                      <a:pt x="45" y="50"/>
                    </a:lnTo>
                    <a:lnTo>
                      <a:pt x="31" y="35"/>
                    </a:lnTo>
                    <a:lnTo>
                      <a:pt x="16" y="1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15"/>
              <p:cNvSpPr/>
              <p:nvPr/>
            </p:nvSpPr>
            <p:spPr bwMode="auto">
              <a:xfrm>
                <a:off x="5281613" y="1022350"/>
                <a:ext cx="471488" cy="682625"/>
              </a:xfrm>
              <a:custGeom>
                <a:avLst/>
                <a:gdLst>
                  <a:gd name="T0" fmla="*/ 159 w 297"/>
                  <a:gd name="T1" fmla="*/ 367 h 430"/>
                  <a:gd name="T2" fmla="*/ 134 w 297"/>
                  <a:gd name="T3" fmla="*/ 382 h 430"/>
                  <a:gd name="T4" fmla="*/ 107 w 297"/>
                  <a:gd name="T5" fmla="*/ 397 h 430"/>
                  <a:gd name="T6" fmla="*/ 79 w 297"/>
                  <a:gd name="T7" fmla="*/ 409 h 430"/>
                  <a:gd name="T8" fmla="*/ 58 w 297"/>
                  <a:gd name="T9" fmla="*/ 417 h 430"/>
                  <a:gd name="T10" fmla="*/ 44 w 297"/>
                  <a:gd name="T11" fmla="*/ 421 h 430"/>
                  <a:gd name="T12" fmla="*/ 32 w 297"/>
                  <a:gd name="T13" fmla="*/ 424 h 430"/>
                  <a:gd name="T14" fmla="*/ 23 w 297"/>
                  <a:gd name="T15" fmla="*/ 426 h 430"/>
                  <a:gd name="T16" fmla="*/ 14 w 297"/>
                  <a:gd name="T17" fmla="*/ 429 h 430"/>
                  <a:gd name="T18" fmla="*/ 9 w 297"/>
                  <a:gd name="T19" fmla="*/ 430 h 430"/>
                  <a:gd name="T20" fmla="*/ 4 w 297"/>
                  <a:gd name="T21" fmla="*/ 430 h 430"/>
                  <a:gd name="T22" fmla="*/ 1 w 297"/>
                  <a:gd name="T23" fmla="*/ 430 h 430"/>
                  <a:gd name="T24" fmla="*/ 0 w 297"/>
                  <a:gd name="T25" fmla="*/ 429 h 430"/>
                  <a:gd name="T26" fmla="*/ 4 w 297"/>
                  <a:gd name="T27" fmla="*/ 425 h 430"/>
                  <a:gd name="T28" fmla="*/ 12 w 297"/>
                  <a:gd name="T29" fmla="*/ 420 h 430"/>
                  <a:gd name="T30" fmla="*/ 23 w 297"/>
                  <a:gd name="T31" fmla="*/ 415 h 430"/>
                  <a:gd name="T32" fmla="*/ 41 w 297"/>
                  <a:gd name="T33" fmla="*/ 408 h 430"/>
                  <a:gd name="T34" fmla="*/ 61 w 297"/>
                  <a:gd name="T35" fmla="*/ 397 h 430"/>
                  <a:gd name="T36" fmla="*/ 83 w 297"/>
                  <a:gd name="T37" fmla="*/ 384 h 430"/>
                  <a:gd name="T38" fmla="*/ 107 w 297"/>
                  <a:gd name="T39" fmla="*/ 368 h 430"/>
                  <a:gd name="T40" fmla="*/ 134 w 297"/>
                  <a:gd name="T41" fmla="*/ 350 h 430"/>
                  <a:gd name="T42" fmla="*/ 159 w 297"/>
                  <a:gd name="T43" fmla="*/ 330 h 430"/>
                  <a:gd name="T44" fmla="*/ 180 w 297"/>
                  <a:gd name="T45" fmla="*/ 308 h 430"/>
                  <a:gd name="T46" fmla="*/ 196 w 297"/>
                  <a:gd name="T47" fmla="*/ 285 h 430"/>
                  <a:gd name="T48" fmla="*/ 211 w 297"/>
                  <a:gd name="T49" fmla="*/ 260 h 430"/>
                  <a:gd name="T50" fmla="*/ 222 w 297"/>
                  <a:gd name="T51" fmla="*/ 234 h 430"/>
                  <a:gd name="T52" fmla="*/ 234 w 297"/>
                  <a:gd name="T53" fmla="*/ 206 h 430"/>
                  <a:gd name="T54" fmla="*/ 242 w 297"/>
                  <a:gd name="T55" fmla="*/ 177 h 430"/>
                  <a:gd name="T56" fmla="*/ 248 w 297"/>
                  <a:gd name="T57" fmla="*/ 146 h 430"/>
                  <a:gd name="T58" fmla="*/ 252 w 297"/>
                  <a:gd name="T59" fmla="*/ 117 h 430"/>
                  <a:gd name="T60" fmla="*/ 254 w 297"/>
                  <a:gd name="T61" fmla="*/ 92 h 430"/>
                  <a:gd name="T62" fmla="*/ 256 w 297"/>
                  <a:gd name="T63" fmla="*/ 70 h 430"/>
                  <a:gd name="T64" fmla="*/ 256 w 297"/>
                  <a:gd name="T65" fmla="*/ 52 h 430"/>
                  <a:gd name="T66" fmla="*/ 254 w 297"/>
                  <a:gd name="T67" fmla="*/ 38 h 430"/>
                  <a:gd name="T68" fmla="*/ 252 w 297"/>
                  <a:gd name="T69" fmla="*/ 26 h 430"/>
                  <a:gd name="T70" fmla="*/ 249 w 297"/>
                  <a:gd name="T71" fmla="*/ 18 h 430"/>
                  <a:gd name="T72" fmla="*/ 245 w 297"/>
                  <a:gd name="T73" fmla="*/ 13 h 430"/>
                  <a:gd name="T74" fmla="*/ 244 w 297"/>
                  <a:gd name="T75" fmla="*/ 9 h 430"/>
                  <a:gd name="T76" fmla="*/ 243 w 297"/>
                  <a:gd name="T77" fmla="*/ 5 h 430"/>
                  <a:gd name="T78" fmla="*/ 245 w 297"/>
                  <a:gd name="T79" fmla="*/ 2 h 430"/>
                  <a:gd name="T80" fmla="*/ 248 w 297"/>
                  <a:gd name="T81" fmla="*/ 0 h 430"/>
                  <a:gd name="T82" fmla="*/ 252 w 297"/>
                  <a:gd name="T83" fmla="*/ 0 h 430"/>
                  <a:gd name="T84" fmla="*/ 257 w 297"/>
                  <a:gd name="T85" fmla="*/ 0 h 430"/>
                  <a:gd name="T86" fmla="*/ 266 w 297"/>
                  <a:gd name="T87" fmla="*/ 2 h 430"/>
                  <a:gd name="T88" fmla="*/ 279 w 297"/>
                  <a:gd name="T89" fmla="*/ 7 h 430"/>
                  <a:gd name="T90" fmla="*/ 292 w 297"/>
                  <a:gd name="T91" fmla="*/ 14 h 430"/>
                  <a:gd name="T92" fmla="*/ 294 w 297"/>
                  <a:gd name="T93" fmla="*/ 20 h 430"/>
                  <a:gd name="T94" fmla="*/ 297 w 297"/>
                  <a:gd name="T95" fmla="*/ 29 h 430"/>
                  <a:gd name="T96" fmla="*/ 297 w 297"/>
                  <a:gd name="T97" fmla="*/ 40 h 430"/>
                  <a:gd name="T98" fmla="*/ 296 w 297"/>
                  <a:gd name="T99" fmla="*/ 56 h 430"/>
                  <a:gd name="T100" fmla="*/ 294 w 297"/>
                  <a:gd name="T101" fmla="*/ 74 h 430"/>
                  <a:gd name="T102" fmla="*/ 291 w 297"/>
                  <a:gd name="T103" fmla="*/ 97 h 430"/>
                  <a:gd name="T104" fmla="*/ 287 w 297"/>
                  <a:gd name="T105" fmla="*/ 124 h 430"/>
                  <a:gd name="T106" fmla="*/ 282 w 297"/>
                  <a:gd name="T107" fmla="*/ 153 h 430"/>
                  <a:gd name="T108" fmla="*/ 274 w 297"/>
                  <a:gd name="T109" fmla="*/ 187 h 430"/>
                  <a:gd name="T110" fmla="*/ 266 w 297"/>
                  <a:gd name="T111" fmla="*/ 218 h 430"/>
                  <a:gd name="T112" fmla="*/ 254 w 297"/>
                  <a:gd name="T113" fmla="*/ 246 h 430"/>
                  <a:gd name="T114" fmla="*/ 243 w 297"/>
                  <a:gd name="T115" fmla="*/ 273 h 430"/>
                  <a:gd name="T116" fmla="*/ 229 w 297"/>
                  <a:gd name="T117" fmla="*/ 296 h 430"/>
                  <a:gd name="T118" fmla="*/ 212 w 297"/>
                  <a:gd name="T119" fmla="*/ 319 h 430"/>
                  <a:gd name="T120" fmla="*/ 192 w 297"/>
                  <a:gd name="T121" fmla="*/ 340 h 430"/>
                  <a:gd name="T122" fmla="*/ 171 w 297"/>
                  <a:gd name="T123" fmla="*/ 359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7" h="430">
                    <a:moveTo>
                      <a:pt x="171" y="359"/>
                    </a:moveTo>
                    <a:lnTo>
                      <a:pt x="159" y="367"/>
                    </a:lnTo>
                    <a:lnTo>
                      <a:pt x="146" y="375"/>
                    </a:lnTo>
                    <a:lnTo>
                      <a:pt x="134" y="382"/>
                    </a:lnTo>
                    <a:lnTo>
                      <a:pt x="120" y="390"/>
                    </a:lnTo>
                    <a:lnTo>
                      <a:pt x="107" y="397"/>
                    </a:lnTo>
                    <a:lnTo>
                      <a:pt x="93" y="403"/>
                    </a:lnTo>
                    <a:lnTo>
                      <a:pt x="79" y="409"/>
                    </a:lnTo>
                    <a:lnTo>
                      <a:pt x="65" y="415"/>
                    </a:lnTo>
                    <a:lnTo>
                      <a:pt x="58" y="417"/>
                    </a:lnTo>
                    <a:lnTo>
                      <a:pt x="50" y="418"/>
                    </a:lnTo>
                    <a:lnTo>
                      <a:pt x="44" y="421"/>
                    </a:lnTo>
                    <a:lnTo>
                      <a:pt x="39" y="422"/>
                    </a:lnTo>
                    <a:lnTo>
                      <a:pt x="32" y="424"/>
                    </a:lnTo>
                    <a:lnTo>
                      <a:pt x="27" y="425"/>
                    </a:lnTo>
                    <a:lnTo>
                      <a:pt x="23" y="426"/>
                    </a:lnTo>
                    <a:lnTo>
                      <a:pt x="18" y="427"/>
                    </a:lnTo>
                    <a:lnTo>
                      <a:pt x="14" y="429"/>
                    </a:lnTo>
                    <a:lnTo>
                      <a:pt x="12" y="429"/>
                    </a:lnTo>
                    <a:lnTo>
                      <a:pt x="9" y="430"/>
                    </a:lnTo>
                    <a:lnTo>
                      <a:pt x="7" y="430"/>
                    </a:lnTo>
                    <a:lnTo>
                      <a:pt x="4" y="430"/>
                    </a:lnTo>
                    <a:lnTo>
                      <a:pt x="3" y="430"/>
                    </a:lnTo>
                    <a:lnTo>
                      <a:pt x="1" y="430"/>
                    </a:lnTo>
                    <a:lnTo>
                      <a:pt x="1" y="430"/>
                    </a:lnTo>
                    <a:lnTo>
                      <a:pt x="0" y="429"/>
                    </a:lnTo>
                    <a:lnTo>
                      <a:pt x="1" y="426"/>
                    </a:lnTo>
                    <a:lnTo>
                      <a:pt x="4" y="425"/>
                    </a:lnTo>
                    <a:lnTo>
                      <a:pt x="7" y="422"/>
                    </a:lnTo>
                    <a:lnTo>
                      <a:pt x="12" y="420"/>
                    </a:lnTo>
                    <a:lnTo>
                      <a:pt x="17" y="417"/>
                    </a:lnTo>
                    <a:lnTo>
                      <a:pt x="23" y="415"/>
                    </a:lnTo>
                    <a:lnTo>
                      <a:pt x="32" y="412"/>
                    </a:lnTo>
                    <a:lnTo>
                      <a:pt x="41" y="408"/>
                    </a:lnTo>
                    <a:lnTo>
                      <a:pt x="50" y="403"/>
                    </a:lnTo>
                    <a:lnTo>
                      <a:pt x="61" y="397"/>
                    </a:lnTo>
                    <a:lnTo>
                      <a:pt x="71" y="391"/>
                    </a:lnTo>
                    <a:lnTo>
                      <a:pt x="83" y="384"/>
                    </a:lnTo>
                    <a:lnTo>
                      <a:pt x="94" y="376"/>
                    </a:lnTo>
                    <a:lnTo>
                      <a:pt x="107" y="368"/>
                    </a:lnTo>
                    <a:lnTo>
                      <a:pt x="121" y="359"/>
                    </a:lnTo>
                    <a:lnTo>
                      <a:pt x="134" y="350"/>
                    </a:lnTo>
                    <a:lnTo>
                      <a:pt x="147" y="340"/>
                    </a:lnTo>
                    <a:lnTo>
                      <a:pt x="159" y="330"/>
                    </a:lnTo>
                    <a:lnTo>
                      <a:pt x="169" y="319"/>
                    </a:lnTo>
                    <a:lnTo>
                      <a:pt x="180" y="308"/>
                    </a:lnTo>
                    <a:lnTo>
                      <a:pt x="189" y="296"/>
                    </a:lnTo>
                    <a:lnTo>
                      <a:pt x="196" y="285"/>
                    </a:lnTo>
                    <a:lnTo>
                      <a:pt x="204" y="273"/>
                    </a:lnTo>
                    <a:lnTo>
                      <a:pt x="211" y="260"/>
                    </a:lnTo>
                    <a:lnTo>
                      <a:pt x="217" y="247"/>
                    </a:lnTo>
                    <a:lnTo>
                      <a:pt x="222" y="234"/>
                    </a:lnTo>
                    <a:lnTo>
                      <a:pt x="229" y="220"/>
                    </a:lnTo>
                    <a:lnTo>
                      <a:pt x="234" y="206"/>
                    </a:lnTo>
                    <a:lnTo>
                      <a:pt x="238" y="192"/>
                    </a:lnTo>
                    <a:lnTo>
                      <a:pt x="242" y="177"/>
                    </a:lnTo>
                    <a:lnTo>
                      <a:pt x="245" y="161"/>
                    </a:lnTo>
                    <a:lnTo>
                      <a:pt x="248" y="146"/>
                    </a:lnTo>
                    <a:lnTo>
                      <a:pt x="249" y="130"/>
                    </a:lnTo>
                    <a:lnTo>
                      <a:pt x="252" y="117"/>
                    </a:lnTo>
                    <a:lnTo>
                      <a:pt x="253" y="104"/>
                    </a:lnTo>
                    <a:lnTo>
                      <a:pt x="254" y="92"/>
                    </a:lnTo>
                    <a:lnTo>
                      <a:pt x="254" y="80"/>
                    </a:lnTo>
                    <a:lnTo>
                      <a:pt x="256" y="70"/>
                    </a:lnTo>
                    <a:lnTo>
                      <a:pt x="256" y="61"/>
                    </a:lnTo>
                    <a:lnTo>
                      <a:pt x="256" y="52"/>
                    </a:lnTo>
                    <a:lnTo>
                      <a:pt x="254" y="44"/>
                    </a:lnTo>
                    <a:lnTo>
                      <a:pt x="254" y="38"/>
                    </a:lnTo>
                    <a:lnTo>
                      <a:pt x="253" y="31"/>
                    </a:lnTo>
                    <a:lnTo>
                      <a:pt x="252" y="26"/>
                    </a:lnTo>
                    <a:lnTo>
                      <a:pt x="251" y="22"/>
                    </a:lnTo>
                    <a:lnTo>
                      <a:pt x="249" y="18"/>
                    </a:lnTo>
                    <a:lnTo>
                      <a:pt x="248" y="14"/>
                    </a:lnTo>
                    <a:lnTo>
                      <a:pt x="245" y="13"/>
                    </a:lnTo>
                    <a:lnTo>
                      <a:pt x="244" y="11"/>
                    </a:lnTo>
                    <a:lnTo>
                      <a:pt x="244" y="9"/>
                    </a:lnTo>
                    <a:lnTo>
                      <a:pt x="243" y="7"/>
                    </a:lnTo>
                    <a:lnTo>
                      <a:pt x="243" y="5"/>
                    </a:lnTo>
                    <a:lnTo>
                      <a:pt x="244" y="4"/>
                    </a:lnTo>
                    <a:lnTo>
                      <a:pt x="245" y="2"/>
                    </a:lnTo>
                    <a:lnTo>
                      <a:pt x="245" y="2"/>
                    </a:lnTo>
                    <a:lnTo>
                      <a:pt x="248" y="0"/>
                    </a:lnTo>
                    <a:lnTo>
                      <a:pt x="249" y="0"/>
                    </a:lnTo>
                    <a:lnTo>
                      <a:pt x="252" y="0"/>
                    </a:lnTo>
                    <a:lnTo>
                      <a:pt x="254" y="0"/>
                    </a:lnTo>
                    <a:lnTo>
                      <a:pt x="257" y="0"/>
                    </a:lnTo>
                    <a:lnTo>
                      <a:pt x="261" y="2"/>
                    </a:lnTo>
                    <a:lnTo>
                      <a:pt x="266" y="2"/>
                    </a:lnTo>
                    <a:lnTo>
                      <a:pt x="273" y="4"/>
                    </a:lnTo>
                    <a:lnTo>
                      <a:pt x="279" y="7"/>
                    </a:lnTo>
                    <a:lnTo>
                      <a:pt x="285" y="11"/>
                    </a:lnTo>
                    <a:lnTo>
                      <a:pt x="292" y="14"/>
                    </a:lnTo>
                    <a:lnTo>
                      <a:pt x="293" y="17"/>
                    </a:lnTo>
                    <a:lnTo>
                      <a:pt x="294" y="20"/>
                    </a:lnTo>
                    <a:lnTo>
                      <a:pt x="296" y="23"/>
                    </a:lnTo>
                    <a:lnTo>
                      <a:pt x="297" y="29"/>
                    </a:lnTo>
                    <a:lnTo>
                      <a:pt x="297" y="34"/>
                    </a:lnTo>
                    <a:lnTo>
                      <a:pt x="297" y="40"/>
                    </a:lnTo>
                    <a:lnTo>
                      <a:pt x="297" y="47"/>
                    </a:lnTo>
                    <a:lnTo>
                      <a:pt x="296" y="56"/>
                    </a:lnTo>
                    <a:lnTo>
                      <a:pt x="296" y="65"/>
                    </a:lnTo>
                    <a:lnTo>
                      <a:pt x="294" y="74"/>
                    </a:lnTo>
                    <a:lnTo>
                      <a:pt x="292" y="85"/>
                    </a:lnTo>
                    <a:lnTo>
                      <a:pt x="291" y="97"/>
                    </a:lnTo>
                    <a:lnTo>
                      <a:pt x="288" y="110"/>
                    </a:lnTo>
                    <a:lnTo>
                      <a:pt x="287" y="124"/>
                    </a:lnTo>
                    <a:lnTo>
                      <a:pt x="284" y="138"/>
                    </a:lnTo>
                    <a:lnTo>
                      <a:pt x="282" y="153"/>
                    </a:lnTo>
                    <a:lnTo>
                      <a:pt x="278" y="170"/>
                    </a:lnTo>
                    <a:lnTo>
                      <a:pt x="274" y="187"/>
                    </a:lnTo>
                    <a:lnTo>
                      <a:pt x="270" y="202"/>
                    </a:lnTo>
                    <a:lnTo>
                      <a:pt x="266" y="218"/>
                    </a:lnTo>
                    <a:lnTo>
                      <a:pt x="261" y="232"/>
                    </a:lnTo>
                    <a:lnTo>
                      <a:pt x="254" y="246"/>
                    </a:lnTo>
                    <a:lnTo>
                      <a:pt x="249" y="260"/>
                    </a:lnTo>
                    <a:lnTo>
                      <a:pt x="243" y="273"/>
                    </a:lnTo>
                    <a:lnTo>
                      <a:pt x="235" y="285"/>
                    </a:lnTo>
                    <a:lnTo>
                      <a:pt x="229" y="296"/>
                    </a:lnTo>
                    <a:lnTo>
                      <a:pt x="220" y="308"/>
                    </a:lnTo>
                    <a:lnTo>
                      <a:pt x="212" y="319"/>
                    </a:lnTo>
                    <a:lnTo>
                      <a:pt x="202" y="330"/>
                    </a:lnTo>
                    <a:lnTo>
                      <a:pt x="192" y="340"/>
                    </a:lnTo>
                    <a:lnTo>
                      <a:pt x="182" y="350"/>
                    </a:lnTo>
                    <a:lnTo>
                      <a:pt x="171" y="359"/>
                    </a:lnTo>
                    <a:lnTo>
                      <a:pt x="171" y="359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773907" y="2095158"/>
            <a:ext cx="1146122" cy="1152128"/>
            <a:chOff x="1619672" y="1952704"/>
            <a:chExt cx="1146122" cy="1152128"/>
          </a:xfrm>
        </p:grpSpPr>
        <p:pic>
          <p:nvPicPr>
            <p:cNvPr id="18" name="图片 17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1952704"/>
              <a:ext cx="1146122" cy="1152128"/>
            </a:xfrm>
            <a:prstGeom prst="rect">
              <a:avLst/>
            </a:prstGeom>
          </p:spPr>
        </p:pic>
        <p:grpSp>
          <p:nvGrpSpPr>
            <p:cNvPr id="67" name="组合 66"/>
            <p:cNvGrpSpPr/>
            <p:nvPr/>
          </p:nvGrpSpPr>
          <p:grpSpPr>
            <a:xfrm>
              <a:off x="1724421" y="2063631"/>
              <a:ext cx="936625" cy="930275"/>
              <a:chOff x="2017713" y="1827213"/>
              <a:chExt cx="936625" cy="930275"/>
            </a:xfrm>
          </p:grpSpPr>
          <p:sp>
            <p:nvSpPr>
              <p:cNvPr id="68" name="Freeform 216"/>
              <p:cNvSpPr/>
              <p:nvPr/>
            </p:nvSpPr>
            <p:spPr bwMode="auto">
              <a:xfrm>
                <a:off x="2073275" y="2112963"/>
                <a:ext cx="339725" cy="95250"/>
              </a:xfrm>
              <a:custGeom>
                <a:avLst/>
                <a:gdLst>
                  <a:gd name="T0" fmla="*/ 10 w 214"/>
                  <a:gd name="T1" fmla="*/ 39 h 60"/>
                  <a:gd name="T2" fmla="*/ 25 w 214"/>
                  <a:gd name="T3" fmla="*/ 35 h 60"/>
                  <a:gd name="T4" fmla="*/ 38 w 214"/>
                  <a:gd name="T5" fmla="*/ 33 h 60"/>
                  <a:gd name="T6" fmla="*/ 53 w 214"/>
                  <a:gd name="T7" fmla="*/ 30 h 60"/>
                  <a:gd name="T8" fmla="*/ 67 w 214"/>
                  <a:gd name="T9" fmla="*/ 26 h 60"/>
                  <a:gd name="T10" fmla="*/ 84 w 214"/>
                  <a:gd name="T11" fmla="*/ 22 h 60"/>
                  <a:gd name="T12" fmla="*/ 102 w 214"/>
                  <a:gd name="T13" fmla="*/ 18 h 60"/>
                  <a:gd name="T14" fmla="*/ 120 w 214"/>
                  <a:gd name="T15" fmla="*/ 13 h 60"/>
                  <a:gd name="T16" fmla="*/ 136 w 214"/>
                  <a:gd name="T17" fmla="*/ 11 h 60"/>
                  <a:gd name="T18" fmla="*/ 151 w 214"/>
                  <a:gd name="T19" fmla="*/ 8 h 60"/>
                  <a:gd name="T20" fmla="*/ 162 w 214"/>
                  <a:gd name="T21" fmla="*/ 5 h 60"/>
                  <a:gd name="T22" fmla="*/ 173 w 214"/>
                  <a:gd name="T23" fmla="*/ 3 h 60"/>
                  <a:gd name="T24" fmla="*/ 180 w 214"/>
                  <a:gd name="T25" fmla="*/ 2 h 60"/>
                  <a:gd name="T26" fmla="*/ 186 w 214"/>
                  <a:gd name="T27" fmla="*/ 0 h 60"/>
                  <a:gd name="T28" fmla="*/ 189 w 214"/>
                  <a:gd name="T29" fmla="*/ 0 h 60"/>
                  <a:gd name="T30" fmla="*/ 192 w 214"/>
                  <a:gd name="T31" fmla="*/ 0 h 60"/>
                  <a:gd name="T32" fmla="*/ 196 w 214"/>
                  <a:gd name="T33" fmla="*/ 0 h 60"/>
                  <a:gd name="T34" fmla="*/ 201 w 214"/>
                  <a:gd name="T35" fmla="*/ 2 h 60"/>
                  <a:gd name="T36" fmla="*/ 206 w 214"/>
                  <a:gd name="T37" fmla="*/ 4 h 60"/>
                  <a:gd name="T38" fmla="*/ 210 w 214"/>
                  <a:gd name="T39" fmla="*/ 7 h 60"/>
                  <a:gd name="T40" fmla="*/ 213 w 214"/>
                  <a:gd name="T41" fmla="*/ 9 h 60"/>
                  <a:gd name="T42" fmla="*/ 214 w 214"/>
                  <a:gd name="T43" fmla="*/ 13 h 60"/>
                  <a:gd name="T44" fmla="*/ 210 w 214"/>
                  <a:gd name="T45" fmla="*/ 17 h 60"/>
                  <a:gd name="T46" fmla="*/ 204 w 214"/>
                  <a:gd name="T47" fmla="*/ 21 h 60"/>
                  <a:gd name="T48" fmla="*/ 192 w 214"/>
                  <a:gd name="T49" fmla="*/ 25 h 60"/>
                  <a:gd name="T50" fmla="*/ 178 w 214"/>
                  <a:gd name="T51" fmla="*/ 31 h 60"/>
                  <a:gd name="T52" fmla="*/ 160 w 214"/>
                  <a:gd name="T53" fmla="*/ 36 h 60"/>
                  <a:gd name="T54" fmla="*/ 139 w 214"/>
                  <a:gd name="T55" fmla="*/ 40 h 60"/>
                  <a:gd name="T56" fmla="*/ 117 w 214"/>
                  <a:gd name="T57" fmla="*/ 45 h 60"/>
                  <a:gd name="T58" fmla="*/ 93 w 214"/>
                  <a:gd name="T59" fmla="*/ 51 h 60"/>
                  <a:gd name="T60" fmla="*/ 69 w 214"/>
                  <a:gd name="T61" fmla="*/ 56 h 60"/>
                  <a:gd name="T62" fmla="*/ 51 w 214"/>
                  <a:gd name="T63" fmla="*/ 58 h 60"/>
                  <a:gd name="T64" fmla="*/ 40 w 214"/>
                  <a:gd name="T65" fmla="*/ 60 h 60"/>
                  <a:gd name="T66" fmla="*/ 34 w 214"/>
                  <a:gd name="T67" fmla="*/ 60 h 60"/>
                  <a:gd name="T68" fmla="*/ 31 w 214"/>
                  <a:gd name="T69" fmla="*/ 60 h 60"/>
                  <a:gd name="T70" fmla="*/ 23 w 214"/>
                  <a:gd name="T71" fmla="*/ 56 h 60"/>
                  <a:gd name="T72" fmla="*/ 15 w 214"/>
                  <a:gd name="T73" fmla="*/ 53 h 60"/>
                  <a:gd name="T74" fmla="*/ 7 w 214"/>
                  <a:gd name="T75" fmla="*/ 48 h 60"/>
                  <a:gd name="T76" fmla="*/ 0 w 214"/>
                  <a:gd name="T77" fmla="*/ 4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4" h="60">
                    <a:moveTo>
                      <a:pt x="0" y="40"/>
                    </a:moveTo>
                    <a:lnTo>
                      <a:pt x="10" y="39"/>
                    </a:lnTo>
                    <a:lnTo>
                      <a:pt x="20" y="36"/>
                    </a:lnTo>
                    <a:lnTo>
                      <a:pt x="25" y="35"/>
                    </a:lnTo>
                    <a:lnTo>
                      <a:pt x="32" y="34"/>
                    </a:lnTo>
                    <a:lnTo>
                      <a:pt x="38" y="33"/>
                    </a:lnTo>
                    <a:lnTo>
                      <a:pt x="45" y="31"/>
                    </a:lnTo>
                    <a:lnTo>
                      <a:pt x="53" y="30"/>
                    </a:lnTo>
                    <a:lnTo>
                      <a:pt x="59" y="27"/>
                    </a:lnTo>
                    <a:lnTo>
                      <a:pt x="67" y="26"/>
                    </a:lnTo>
                    <a:lnTo>
                      <a:pt x="75" y="25"/>
                    </a:lnTo>
                    <a:lnTo>
                      <a:pt x="84" y="22"/>
                    </a:lnTo>
                    <a:lnTo>
                      <a:pt x="93" y="20"/>
                    </a:lnTo>
                    <a:lnTo>
                      <a:pt x="102" y="18"/>
                    </a:lnTo>
                    <a:lnTo>
                      <a:pt x="111" y="16"/>
                    </a:lnTo>
                    <a:lnTo>
                      <a:pt x="120" y="13"/>
                    </a:lnTo>
                    <a:lnTo>
                      <a:pt x="127" y="12"/>
                    </a:lnTo>
                    <a:lnTo>
                      <a:pt x="136" y="11"/>
                    </a:lnTo>
                    <a:lnTo>
                      <a:pt x="143" y="9"/>
                    </a:lnTo>
                    <a:lnTo>
                      <a:pt x="151" y="8"/>
                    </a:lnTo>
                    <a:lnTo>
                      <a:pt x="157" y="7"/>
                    </a:lnTo>
                    <a:lnTo>
                      <a:pt x="162" y="5"/>
                    </a:lnTo>
                    <a:lnTo>
                      <a:pt x="167" y="4"/>
                    </a:lnTo>
                    <a:lnTo>
                      <a:pt x="173" y="3"/>
                    </a:lnTo>
                    <a:lnTo>
                      <a:pt x="176" y="3"/>
                    </a:lnTo>
                    <a:lnTo>
                      <a:pt x="180" y="2"/>
                    </a:lnTo>
                    <a:lnTo>
                      <a:pt x="183" y="2"/>
                    </a:lnTo>
                    <a:lnTo>
                      <a:pt x="186" y="0"/>
                    </a:lnTo>
                    <a:lnTo>
                      <a:pt x="188" y="0"/>
                    </a:lnTo>
                    <a:lnTo>
                      <a:pt x="189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5" y="0"/>
                    </a:lnTo>
                    <a:lnTo>
                      <a:pt x="196" y="0"/>
                    </a:lnTo>
                    <a:lnTo>
                      <a:pt x="198" y="2"/>
                    </a:lnTo>
                    <a:lnTo>
                      <a:pt x="201" y="2"/>
                    </a:lnTo>
                    <a:lnTo>
                      <a:pt x="204" y="3"/>
                    </a:lnTo>
                    <a:lnTo>
                      <a:pt x="206" y="4"/>
                    </a:lnTo>
                    <a:lnTo>
                      <a:pt x="207" y="5"/>
                    </a:lnTo>
                    <a:lnTo>
                      <a:pt x="210" y="7"/>
                    </a:lnTo>
                    <a:lnTo>
                      <a:pt x="211" y="8"/>
                    </a:lnTo>
                    <a:lnTo>
                      <a:pt x="213" y="9"/>
                    </a:lnTo>
                    <a:lnTo>
                      <a:pt x="213" y="11"/>
                    </a:lnTo>
                    <a:lnTo>
                      <a:pt x="214" y="13"/>
                    </a:lnTo>
                    <a:lnTo>
                      <a:pt x="213" y="14"/>
                    </a:lnTo>
                    <a:lnTo>
                      <a:pt x="210" y="17"/>
                    </a:lnTo>
                    <a:lnTo>
                      <a:pt x="207" y="18"/>
                    </a:lnTo>
                    <a:lnTo>
                      <a:pt x="204" y="21"/>
                    </a:lnTo>
                    <a:lnTo>
                      <a:pt x="198" y="23"/>
                    </a:lnTo>
                    <a:lnTo>
                      <a:pt x="192" y="25"/>
                    </a:lnTo>
                    <a:lnTo>
                      <a:pt x="186" y="27"/>
                    </a:lnTo>
                    <a:lnTo>
                      <a:pt x="178" y="31"/>
                    </a:lnTo>
                    <a:lnTo>
                      <a:pt x="169" y="34"/>
                    </a:lnTo>
                    <a:lnTo>
                      <a:pt x="160" y="36"/>
                    </a:lnTo>
                    <a:lnTo>
                      <a:pt x="149" y="39"/>
                    </a:lnTo>
                    <a:lnTo>
                      <a:pt x="139" y="40"/>
                    </a:lnTo>
                    <a:lnTo>
                      <a:pt x="127" y="43"/>
                    </a:lnTo>
                    <a:lnTo>
                      <a:pt x="117" y="45"/>
                    </a:lnTo>
                    <a:lnTo>
                      <a:pt x="105" y="48"/>
                    </a:lnTo>
                    <a:lnTo>
                      <a:pt x="93" y="51"/>
                    </a:lnTo>
                    <a:lnTo>
                      <a:pt x="81" y="53"/>
                    </a:lnTo>
                    <a:lnTo>
                      <a:pt x="69" y="56"/>
                    </a:lnTo>
                    <a:lnTo>
                      <a:pt x="60" y="57"/>
                    </a:lnTo>
                    <a:lnTo>
                      <a:pt x="51" y="58"/>
                    </a:lnTo>
                    <a:lnTo>
                      <a:pt x="44" y="60"/>
                    </a:lnTo>
                    <a:lnTo>
                      <a:pt x="40" y="60"/>
                    </a:lnTo>
                    <a:lnTo>
                      <a:pt x="37" y="60"/>
                    </a:lnTo>
                    <a:lnTo>
                      <a:pt x="34" y="60"/>
                    </a:lnTo>
                    <a:lnTo>
                      <a:pt x="32" y="60"/>
                    </a:lnTo>
                    <a:lnTo>
                      <a:pt x="31" y="60"/>
                    </a:lnTo>
                    <a:lnTo>
                      <a:pt x="28" y="58"/>
                    </a:lnTo>
                    <a:lnTo>
                      <a:pt x="23" y="56"/>
                    </a:lnTo>
                    <a:lnTo>
                      <a:pt x="19" y="54"/>
                    </a:lnTo>
                    <a:lnTo>
                      <a:pt x="15" y="53"/>
                    </a:lnTo>
                    <a:lnTo>
                      <a:pt x="11" y="51"/>
                    </a:lnTo>
                    <a:lnTo>
                      <a:pt x="7" y="48"/>
                    </a:lnTo>
                    <a:lnTo>
                      <a:pt x="4" y="44"/>
                    </a:lnTo>
                    <a:lnTo>
                      <a:pt x="0" y="40"/>
                    </a:lnTo>
                    <a:lnTo>
                      <a:pt x="0" y="4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17"/>
              <p:cNvSpPr/>
              <p:nvPr/>
            </p:nvSpPr>
            <p:spPr bwMode="auto">
              <a:xfrm>
                <a:off x="2435225" y="2060575"/>
                <a:ext cx="109538" cy="115888"/>
              </a:xfrm>
              <a:custGeom>
                <a:avLst/>
                <a:gdLst>
                  <a:gd name="T0" fmla="*/ 0 w 69"/>
                  <a:gd name="T1" fmla="*/ 5 h 73"/>
                  <a:gd name="T2" fmla="*/ 3 w 69"/>
                  <a:gd name="T3" fmla="*/ 4 h 73"/>
                  <a:gd name="T4" fmla="*/ 5 w 69"/>
                  <a:gd name="T5" fmla="*/ 2 h 73"/>
                  <a:gd name="T6" fmla="*/ 7 w 69"/>
                  <a:gd name="T7" fmla="*/ 1 h 73"/>
                  <a:gd name="T8" fmla="*/ 9 w 69"/>
                  <a:gd name="T9" fmla="*/ 1 h 73"/>
                  <a:gd name="T10" fmla="*/ 10 w 69"/>
                  <a:gd name="T11" fmla="*/ 1 h 73"/>
                  <a:gd name="T12" fmla="*/ 13 w 69"/>
                  <a:gd name="T13" fmla="*/ 0 h 73"/>
                  <a:gd name="T14" fmla="*/ 19 w 69"/>
                  <a:gd name="T15" fmla="*/ 1 h 73"/>
                  <a:gd name="T16" fmla="*/ 26 w 69"/>
                  <a:gd name="T17" fmla="*/ 2 h 73"/>
                  <a:gd name="T18" fmla="*/ 32 w 69"/>
                  <a:gd name="T19" fmla="*/ 4 h 73"/>
                  <a:gd name="T20" fmla="*/ 39 w 69"/>
                  <a:gd name="T21" fmla="*/ 5 h 73"/>
                  <a:gd name="T22" fmla="*/ 45 w 69"/>
                  <a:gd name="T23" fmla="*/ 10 h 73"/>
                  <a:gd name="T24" fmla="*/ 48 w 69"/>
                  <a:gd name="T25" fmla="*/ 13 h 73"/>
                  <a:gd name="T26" fmla="*/ 50 w 69"/>
                  <a:gd name="T27" fmla="*/ 15 h 73"/>
                  <a:gd name="T28" fmla="*/ 54 w 69"/>
                  <a:gd name="T29" fmla="*/ 19 h 73"/>
                  <a:gd name="T30" fmla="*/ 57 w 69"/>
                  <a:gd name="T31" fmla="*/ 22 h 73"/>
                  <a:gd name="T32" fmla="*/ 60 w 69"/>
                  <a:gd name="T33" fmla="*/ 27 h 73"/>
                  <a:gd name="T34" fmla="*/ 62 w 69"/>
                  <a:gd name="T35" fmla="*/ 31 h 73"/>
                  <a:gd name="T36" fmla="*/ 65 w 69"/>
                  <a:gd name="T37" fmla="*/ 36 h 73"/>
                  <a:gd name="T38" fmla="*/ 67 w 69"/>
                  <a:gd name="T39" fmla="*/ 40 h 73"/>
                  <a:gd name="T40" fmla="*/ 67 w 69"/>
                  <a:gd name="T41" fmla="*/ 44 h 73"/>
                  <a:gd name="T42" fmla="*/ 69 w 69"/>
                  <a:gd name="T43" fmla="*/ 47 h 73"/>
                  <a:gd name="T44" fmla="*/ 69 w 69"/>
                  <a:gd name="T45" fmla="*/ 51 h 73"/>
                  <a:gd name="T46" fmla="*/ 67 w 69"/>
                  <a:gd name="T47" fmla="*/ 55 h 73"/>
                  <a:gd name="T48" fmla="*/ 66 w 69"/>
                  <a:gd name="T49" fmla="*/ 58 h 73"/>
                  <a:gd name="T50" fmla="*/ 65 w 69"/>
                  <a:gd name="T51" fmla="*/ 62 h 73"/>
                  <a:gd name="T52" fmla="*/ 62 w 69"/>
                  <a:gd name="T53" fmla="*/ 67 h 73"/>
                  <a:gd name="T54" fmla="*/ 60 w 69"/>
                  <a:gd name="T55" fmla="*/ 68 h 73"/>
                  <a:gd name="T56" fmla="*/ 60 w 69"/>
                  <a:gd name="T57" fmla="*/ 71 h 73"/>
                  <a:gd name="T58" fmla="*/ 58 w 69"/>
                  <a:gd name="T59" fmla="*/ 72 h 73"/>
                  <a:gd name="T60" fmla="*/ 57 w 69"/>
                  <a:gd name="T61" fmla="*/ 73 h 73"/>
                  <a:gd name="T62" fmla="*/ 56 w 69"/>
                  <a:gd name="T63" fmla="*/ 73 h 73"/>
                  <a:gd name="T64" fmla="*/ 54 w 69"/>
                  <a:gd name="T65" fmla="*/ 73 h 73"/>
                  <a:gd name="T66" fmla="*/ 53 w 69"/>
                  <a:gd name="T67" fmla="*/ 73 h 73"/>
                  <a:gd name="T68" fmla="*/ 52 w 69"/>
                  <a:gd name="T69" fmla="*/ 73 h 73"/>
                  <a:gd name="T70" fmla="*/ 50 w 69"/>
                  <a:gd name="T71" fmla="*/ 72 h 73"/>
                  <a:gd name="T72" fmla="*/ 49 w 69"/>
                  <a:gd name="T73" fmla="*/ 71 h 73"/>
                  <a:gd name="T74" fmla="*/ 47 w 69"/>
                  <a:gd name="T75" fmla="*/ 68 h 73"/>
                  <a:gd name="T76" fmla="*/ 44 w 69"/>
                  <a:gd name="T77" fmla="*/ 67 h 73"/>
                  <a:gd name="T78" fmla="*/ 41 w 69"/>
                  <a:gd name="T79" fmla="*/ 64 h 73"/>
                  <a:gd name="T80" fmla="*/ 36 w 69"/>
                  <a:gd name="T81" fmla="*/ 58 h 73"/>
                  <a:gd name="T82" fmla="*/ 32 w 69"/>
                  <a:gd name="T83" fmla="*/ 54 h 73"/>
                  <a:gd name="T84" fmla="*/ 30 w 69"/>
                  <a:gd name="T85" fmla="*/ 50 h 73"/>
                  <a:gd name="T86" fmla="*/ 27 w 69"/>
                  <a:gd name="T87" fmla="*/ 46 h 73"/>
                  <a:gd name="T88" fmla="*/ 23 w 69"/>
                  <a:gd name="T89" fmla="*/ 41 h 73"/>
                  <a:gd name="T90" fmla="*/ 19 w 69"/>
                  <a:gd name="T91" fmla="*/ 36 h 73"/>
                  <a:gd name="T92" fmla="*/ 16 w 69"/>
                  <a:gd name="T93" fmla="*/ 31 h 73"/>
                  <a:gd name="T94" fmla="*/ 13 w 69"/>
                  <a:gd name="T95" fmla="*/ 26 h 73"/>
                  <a:gd name="T96" fmla="*/ 9 w 69"/>
                  <a:gd name="T97" fmla="*/ 20 h 73"/>
                  <a:gd name="T98" fmla="*/ 7 w 69"/>
                  <a:gd name="T99" fmla="*/ 17 h 73"/>
                  <a:gd name="T100" fmla="*/ 5 w 69"/>
                  <a:gd name="T101" fmla="*/ 13 h 73"/>
                  <a:gd name="T102" fmla="*/ 3 w 69"/>
                  <a:gd name="T103" fmla="*/ 10 h 73"/>
                  <a:gd name="T104" fmla="*/ 1 w 69"/>
                  <a:gd name="T105" fmla="*/ 9 h 73"/>
                  <a:gd name="T106" fmla="*/ 1 w 69"/>
                  <a:gd name="T107" fmla="*/ 6 h 73"/>
                  <a:gd name="T108" fmla="*/ 0 w 69"/>
                  <a:gd name="T109" fmla="*/ 5 h 73"/>
                  <a:gd name="T110" fmla="*/ 0 w 69"/>
                  <a:gd name="T111" fmla="*/ 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9" h="73">
                    <a:moveTo>
                      <a:pt x="0" y="5"/>
                    </a:moveTo>
                    <a:lnTo>
                      <a:pt x="3" y="4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9" y="1"/>
                    </a:lnTo>
                    <a:lnTo>
                      <a:pt x="26" y="2"/>
                    </a:lnTo>
                    <a:lnTo>
                      <a:pt x="32" y="4"/>
                    </a:lnTo>
                    <a:lnTo>
                      <a:pt x="39" y="5"/>
                    </a:lnTo>
                    <a:lnTo>
                      <a:pt x="45" y="10"/>
                    </a:lnTo>
                    <a:lnTo>
                      <a:pt x="48" y="13"/>
                    </a:lnTo>
                    <a:lnTo>
                      <a:pt x="50" y="15"/>
                    </a:lnTo>
                    <a:lnTo>
                      <a:pt x="54" y="19"/>
                    </a:lnTo>
                    <a:lnTo>
                      <a:pt x="57" y="22"/>
                    </a:lnTo>
                    <a:lnTo>
                      <a:pt x="60" y="27"/>
                    </a:lnTo>
                    <a:lnTo>
                      <a:pt x="62" y="31"/>
                    </a:lnTo>
                    <a:lnTo>
                      <a:pt x="65" y="36"/>
                    </a:lnTo>
                    <a:lnTo>
                      <a:pt x="67" y="40"/>
                    </a:lnTo>
                    <a:lnTo>
                      <a:pt x="67" y="44"/>
                    </a:lnTo>
                    <a:lnTo>
                      <a:pt x="69" y="47"/>
                    </a:lnTo>
                    <a:lnTo>
                      <a:pt x="69" y="51"/>
                    </a:lnTo>
                    <a:lnTo>
                      <a:pt x="67" y="55"/>
                    </a:lnTo>
                    <a:lnTo>
                      <a:pt x="66" y="58"/>
                    </a:lnTo>
                    <a:lnTo>
                      <a:pt x="65" y="62"/>
                    </a:lnTo>
                    <a:lnTo>
                      <a:pt x="62" y="67"/>
                    </a:lnTo>
                    <a:lnTo>
                      <a:pt x="60" y="68"/>
                    </a:lnTo>
                    <a:lnTo>
                      <a:pt x="60" y="71"/>
                    </a:lnTo>
                    <a:lnTo>
                      <a:pt x="58" y="72"/>
                    </a:lnTo>
                    <a:lnTo>
                      <a:pt x="57" y="73"/>
                    </a:lnTo>
                    <a:lnTo>
                      <a:pt x="56" y="73"/>
                    </a:lnTo>
                    <a:lnTo>
                      <a:pt x="54" y="73"/>
                    </a:lnTo>
                    <a:lnTo>
                      <a:pt x="53" y="73"/>
                    </a:lnTo>
                    <a:lnTo>
                      <a:pt x="52" y="73"/>
                    </a:lnTo>
                    <a:lnTo>
                      <a:pt x="50" y="72"/>
                    </a:lnTo>
                    <a:lnTo>
                      <a:pt x="49" y="71"/>
                    </a:lnTo>
                    <a:lnTo>
                      <a:pt x="47" y="68"/>
                    </a:lnTo>
                    <a:lnTo>
                      <a:pt x="44" y="67"/>
                    </a:lnTo>
                    <a:lnTo>
                      <a:pt x="41" y="64"/>
                    </a:lnTo>
                    <a:lnTo>
                      <a:pt x="36" y="58"/>
                    </a:lnTo>
                    <a:lnTo>
                      <a:pt x="32" y="54"/>
                    </a:lnTo>
                    <a:lnTo>
                      <a:pt x="30" y="50"/>
                    </a:lnTo>
                    <a:lnTo>
                      <a:pt x="27" y="46"/>
                    </a:lnTo>
                    <a:lnTo>
                      <a:pt x="23" y="41"/>
                    </a:lnTo>
                    <a:lnTo>
                      <a:pt x="19" y="36"/>
                    </a:lnTo>
                    <a:lnTo>
                      <a:pt x="16" y="31"/>
                    </a:lnTo>
                    <a:lnTo>
                      <a:pt x="13" y="26"/>
                    </a:lnTo>
                    <a:lnTo>
                      <a:pt x="9" y="20"/>
                    </a:lnTo>
                    <a:lnTo>
                      <a:pt x="7" y="17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1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18"/>
              <p:cNvSpPr/>
              <p:nvPr/>
            </p:nvSpPr>
            <p:spPr bwMode="auto">
              <a:xfrm>
                <a:off x="2722563" y="1955800"/>
                <a:ext cx="204788" cy="211138"/>
              </a:xfrm>
              <a:custGeom>
                <a:avLst/>
                <a:gdLst>
                  <a:gd name="T0" fmla="*/ 120 w 129"/>
                  <a:gd name="T1" fmla="*/ 21 h 133"/>
                  <a:gd name="T2" fmla="*/ 125 w 129"/>
                  <a:gd name="T3" fmla="*/ 27 h 133"/>
                  <a:gd name="T4" fmla="*/ 128 w 129"/>
                  <a:gd name="T5" fmla="*/ 32 h 133"/>
                  <a:gd name="T6" fmla="*/ 129 w 129"/>
                  <a:gd name="T7" fmla="*/ 36 h 133"/>
                  <a:gd name="T8" fmla="*/ 126 w 129"/>
                  <a:gd name="T9" fmla="*/ 41 h 133"/>
                  <a:gd name="T10" fmla="*/ 122 w 129"/>
                  <a:gd name="T11" fmla="*/ 48 h 133"/>
                  <a:gd name="T12" fmla="*/ 116 w 129"/>
                  <a:gd name="T13" fmla="*/ 56 h 133"/>
                  <a:gd name="T14" fmla="*/ 106 w 129"/>
                  <a:gd name="T15" fmla="*/ 65 h 133"/>
                  <a:gd name="T16" fmla="*/ 85 w 129"/>
                  <a:gd name="T17" fmla="*/ 79 h 133"/>
                  <a:gd name="T18" fmla="*/ 55 w 129"/>
                  <a:gd name="T19" fmla="*/ 101 h 133"/>
                  <a:gd name="T20" fmla="*/ 32 w 129"/>
                  <a:gd name="T21" fmla="*/ 117 h 133"/>
                  <a:gd name="T22" fmla="*/ 19 w 129"/>
                  <a:gd name="T23" fmla="*/ 126 h 133"/>
                  <a:gd name="T24" fmla="*/ 9 w 129"/>
                  <a:gd name="T25" fmla="*/ 132 h 133"/>
                  <a:gd name="T26" fmla="*/ 4 w 129"/>
                  <a:gd name="T27" fmla="*/ 133 h 133"/>
                  <a:gd name="T28" fmla="*/ 1 w 129"/>
                  <a:gd name="T29" fmla="*/ 132 h 133"/>
                  <a:gd name="T30" fmla="*/ 1 w 129"/>
                  <a:gd name="T31" fmla="*/ 128 h 133"/>
                  <a:gd name="T32" fmla="*/ 5 w 129"/>
                  <a:gd name="T33" fmla="*/ 120 h 133"/>
                  <a:gd name="T34" fmla="*/ 14 w 129"/>
                  <a:gd name="T35" fmla="*/ 110 h 133"/>
                  <a:gd name="T36" fmla="*/ 31 w 129"/>
                  <a:gd name="T37" fmla="*/ 89 h 133"/>
                  <a:gd name="T38" fmla="*/ 50 w 129"/>
                  <a:gd name="T39" fmla="*/ 63 h 133"/>
                  <a:gd name="T40" fmla="*/ 62 w 129"/>
                  <a:gd name="T41" fmla="*/ 47 h 133"/>
                  <a:gd name="T42" fmla="*/ 64 w 129"/>
                  <a:gd name="T43" fmla="*/ 38 h 133"/>
                  <a:gd name="T44" fmla="*/ 67 w 129"/>
                  <a:gd name="T45" fmla="*/ 29 h 133"/>
                  <a:gd name="T46" fmla="*/ 67 w 129"/>
                  <a:gd name="T47" fmla="*/ 21 h 133"/>
                  <a:gd name="T48" fmla="*/ 64 w 129"/>
                  <a:gd name="T49" fmla="*/ 13 h 133"/>
                  <a:gd name="T50" fmla="*/ 64 w 129"/>
                  <a:gd name="T51" fmla="*/ 5 h 133"/>
                  <a:gd name="T52" fmla="*/ 67 w 129"/>
                  <a:gd name="T53" fmla="*/ 3 h 133"/>
                  <a:gd name="T54" fmla="*/ 71 w 129"/>
                  <a:gd name="T55" fmla="*/ 0 h 133"/>
                  <a:gd name="T56" fmla="*/ 75 w 129"/>
                  <a:gd name="T57" fmla="*/ 0 h 133"/>
                  <a:gd name="T58" fmla="*/ 82 w 129"/>
                  <a:gd name="T59" fmla="*/ 0 h 133"/>
                  <a:gd name="T60" fmla="*/ 92 w 129"/>
                  <a:gd name="T61" fmla="*/ 2 h 133"/>
                  <a:gd name="T62" fmla="*/ 101 w 129"/>
                  <a:gd name="T63" fmla="*/ 5 h 133"/>
                  <a:gd name="T64" fmla="*/ 111 w 129"/>
                  <a:gd name="T65" fmla="*/ 13 h 133"/>
                  <a:gd name="T66" fmla="*/ 117 w 129"/>
                  <a:gd name="T67" fmla="*/ 1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9" h="133">
                    <a:moveTo>
                      <a:pt x="117" y="18"/>
                    </a:moveTo>
                    <a:lnTo>
                      <a:pt x="120" y="21"/>
                    </a:lnTo>
                    <a:lnTo>
                      <a:pt x="122" y="25"/>
                    </a:lnTo>
                    <a:lnTo>
                      <a:pt x="125" y="27"/>
                    </a:lnTo>
                    <a:lnTo>
                      <a:pt x="126" y="30"/>
                    </a:lnTo>
                    <a:lnTo>
                      <a:pt x="128" y="32"/>
                    </a:lnTo>
                    <a:lnTo>
                      <a:pt x="129" y="35"/>
                    </a:lnTo>
                    <a:lnTo>
                      <a:pt x="129" y="36"/>
                    </a:lnTo>
                    <a:lnTo>
                      <a:pt x="128" y="39"/>
                    </a:lnTo>
                    <a:lnTo>
                      <a:pt x="126" y="41"/>
                    </a:lnTo>
                    <a:lnTo>
                      <a:pt x="125" y="45"/>
                    </a:lnTo>
                    <a:lnTo>
                      <a:pt x="122" y="48"/>
                    </a:lnTo>
                    <a:lnTo>
                      <a:pt x="120" y="52"/>
                    </a:lnTo>
                    <a:lnTo>
                      <a:pt x="116" y="56"/>
                    </a:lnTo>
                    <a:lnTo>
                      <a:pt x="111" y="59"/>
                    </a:lnTo>
                    <a:lnTo>
                      <a:pt x="106" y="65"/>
                    </a:lnTo>
                    <a:lnTo>
                      <a:pt x="99" y="68"/>
                    </a:lnTo>
                    <a:lnTo>
                      <a:pt x="85" y="79"/>
                    </a:lnTo>
                    <a:lnTo>
                      <a:pt x="71" y="89"/>
                    </a:lnTo>
                    <a:lnTo>
                      <a:pt x="55" y="101"/>
                    </a:lnTo>
                    <a:lnTo>
                      <a:pt x="41" y="112"/>
                    </a:lnTo>
                    <a:lnTo>
                      <a:pt x="32" y="117"/>
                    </a:lnTo>
                    <a:lnTo>
                      <a:pt x="26" y="122"/>
                    </a:lnTo>
                    <a:lnTo>
                      <a:pt x="19" y="126"/>
                    </a:lnTo>
                    <a:lnTo>
                      <a:pt x="14" y="129"/>
                    </a:lnTo>
                    <a:lnTo>
                      <a:pt x="9" y="132"/>
                    </a:lnTo>
                    <a:lnTo>
                      <a:pt x="6" y="133"/>
                    </a:lnTo>
                    <a:lnTo>
                      <a:pt x="4" y="133"/>
                    </a:lnTo>
                    <a:lnTo>
                      <a:pt x="2" y="133"/>
                    </a:lnTo>
                    <a:lnTo>
                      <a:pt x="1" y="132"/>
                    </a:lnTo>
                    <a:lnTo>
                      <a:pt x="0" y="130"/>
                    </a:lnTo>
                    <a:lnTo>
                      <a:pt x="1" y="128"/>
                    </a:lnTo>
                    <a:lnTo>
                      <a:pt x="2" y="125"/>
                    </a:lnTo>
                    <a:lnTo>
                      <a:pt x="5" y="120"/>
                    </a:lnTo>
                    <a:lnTo>
                      <a:pt x="9" y="115"/>
                    </a:lnTo>
                    <a:lnTo>
                      <a:pt x="14" y="110"/>
                    </a:lnTo>
                    <a:lnTo>
                      <a:pt x="21" y="102"/>
                    </a:lnTo>
                    <a:lnTo>
                      <a:pt x="31" y="89"/>
                    </a:lnTo>
                    <a:lnTo>
                      <a:pt x="41" y="76"/>
                    </a:lnTo>
                    <a:lnTo>
                      <a:pt x="50" y="63"/>
                    </a:lnTo>
                    <a:lnTo>
                      <a:pt x="58" y="52"/>
                    </a:lnTo>
                    <a:lnTo>
                      <a:pt x="62" y="47"/>
                    </a:lnTo>
                    <a:lnTo>
                      <a:pt x="63" y="41"/>
                    </a:lnTo>
                    <a:lnTo>
                      <a:pt x="64" y="38"/>
                    </a:lnTo>
                    <a:lnTo>
                      <a:pt x="66" y="32"/>
                    </a:lnTo>
                    <a:lnTo>
                      <a:pt x="67" y="29"/>
                    </a:lnTo>
                    <a:lnTo>
                      <a:pt x="67" y="25"/>
                    </a:lnTo>
                    <a:lnTo>
                      <a:pt x="67" y="21"/>
                    </a:lnTo>
                    <a:lnTo>
                      <a:pt x="66" y="18"/>
                    </a:lnTo>
                    <a:lnTo>
                      <a:pt x="64" y="13"/>
                    </a:lnTo>
                    <a:lnTo>
                      <a:pt x="64" y="9"/>
                    </a:lnTo>
                    <a:lnTo>
                      <a:pt x="64" y="5"/>
                    </a:lnTo>
                    <a:lnTo>
                      <a:pt x="66" y="3"/>
                    </a:lnTo>
                    <a:lnTo>
                      <a:pt x="67" y="3"/>
                    </a:lnTo>
                    <a:lnTo>
                      <a:pt x="68" y="2"/>
                    </a:lnTo>
                    <a:lnTo>
                      <a:pt x="71" y="0"/>
                    </a:lnTo>
                    <a:lnTo>
                      <a:pt x="72" y="0"/>
                    </a:lnTo>
                    <a:lnTo>
                      <a:pt x="75" y="0"/>
                    </a:lnTo>
                    <a:lnTo>
                      <a:pt x="79" y="0"/>
                    </a:lnTo>
                    <a:lnTo>
                      <a:pt x="82" y="0"/>
                    </a:lnTo>
                    <a:lnTo>
                      <a:pt x="86" y="0"/>
                    </a:lnTo>
                    <a:lnTo>
                      <a:pt x="92" y="2"/>
                    </a:lnTo>
                    <a:lnTo>
                      <a:pt x="95" y="4"/>
                    </a:lnTo>
                    <a:lnTo>
                      <a:pt x="101" y="5"/>
                    </a:lnTo>
                    <a:lnTo>
                      <a:pt x="104" y="8"/>
                    </a:lnTo>
                    <a:lnTo>
                      <a:pt x="111" y="13"/>
                    </a:lnTo>
                    <a:lnTo>
                      <a:pt x="117" y="18"/>
                    </a:lnTo>
                    <a:lnTo>
                      <a:pt x="117" y="1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19"/>
              <p:cNvSpPr/>
              <p:nvPr/>
            </p:nvSpPr>
            <p:spPr bwMode="auto">
              <a:xfrm>
                <a:off x="2589213" y="1858963"/>
                <a:ext cx="112713" cy="403225"/>
              </a:xfrm>
              <a:custGeom>
                <a:avLst/>
                <a:gdLst>
                  <a:gd name="T0" fmla="*/ 24 w 71"/>
                  <a:gd name="T1" fmla="*/ 232 h 254"/>
                  <a:gd name="T2" fmla="*/ 24 w 71"/>
                  <a:gd name="T3" fmla="*/ 191 h 254"/>
                  <a:gd name="T4" fmla="*/ 23 w 71"/>
                  <a:gd name="T5" fmla="*/ 155 h 254"/>
                  <a:gd name="T6" fmla="*/ 23 w 71"/>
                  <a:gd name="T7" fmla="*/ 126 h 254"/>
                  <a:gd name="T8" fmla="*/ 22 w 71"/>
                  <a:gd name="T9" fmla="*/ 100 h 254"/>
                  <a:gd name="T10" fmla="*/ 22 w 71"/>
                  <a:gd name="T11" fmla="*/ 79 h 254"/>
                  <a:gd name="T12" fmla="*/ 21 w 71"/>
                  <a:gd name="T13" fmla="*/ 64 h 254"/>
                  <a:gd name="T14" fmla="*/ 19 w 71"/>
                  <a:gd name="T15" fmla="*/ 52 h 254"/>
                  <a:gd name="T16" fmla="*/ 18 w 71"/>
                  <a:gd name="T17" fmla="*/ 43 h 254"/>
                  <a:gd name="T18" fmla="*/ 14 w 71"/>
                  <a:gd name="T19" fmla="*/ 34 h 254"/>
                  <a:gd name="T20" fmla="*/ 10 w 71"/>
                  <a:gd name="T21" fmla="*/ 27 h 254"/>
                  <a:gd name="T22" fmla="*/ 6 w 71"/>
                  <a:gd name="T23" fmla="*/ 21 h 254"/>
                  <a:gd name="T24" fmla="*/ 3 w 71"/>
                  <a:gd name="T25" fmla="*/ 16 h 254"/>
                  <a:gd name="T26" fmla="*/ 0 w 71"/>
                  <a:gd name="T27" fmla="*/ 14 h 254"/>
                  <a:gd name="T28" fmla="*/ 0 w 71"/>
                  <a:gd name="T29" fmla="*/ 10 h 254"/>
                  <a:gd name="T30" fmla="*/ 1 w 71"/>
                  <a:gd name="T31" fmla="*/ 3 h 254"/>
                  <a:gd name="T32" fmla="*/ 4 w 71"/>
                  <a:gd name="T33" fmla="*/ 2 h 254"/>
                  <a:gd name="T34" fmla="*/ 8 w 71"/>
                  <a:gd name="T35" fmla="*/ 1 h 254"/>
                  <a:gd name="T36" fmla="*/ 14 w 71"/>
                  <a:gd name="T37" fmla="*/ 0 h 254"/>
                  <a:gd name="T38" fmla="*/ 22 w 71"/>
                  <a:gd name="T39" fmla="*/ 1 h 254"/>
                  <a:gd name="T40" fmla="*/ 37 w 71"/>
                  <a:gd name="T41" fmla="*/ 7 h 254"/>
                  <a:gd name="T42" fmla="*/ 55 w 71"/>
                  <a:gd name="T43" fmla="*/ 16 h 254"/>
                  <a:gd name="T44" fmla="*/ 62 w 71"/>
                  <a:gd name="T45" fmla="*/ 21 h 254"/>
                  <a:gd name="T46" fmla="*/ 67 w 71"/>
                  <a:gd name="T47" fmla="*/ 27 h 254"/>
                  <a:gd name="T48" fmla="*/ 70 w 71"/>
                  <a:gd name="T49" fmla="*/ 30 h 254"/>
                  <a:gd name="T50" fmla="*/ 71 w 71"/>
                  <a:gd name="T51" fmla="*/ 34 h 254"/>
                  <a:gd name="T52" fmla="*/ 68 w 71"/>
                  <a:gd name="T53" fmla="*/ 46 h 254"/>
                  <a:gd name="T54" fmla="*/ 66 w 71"/>
                  <a:gd name="T55" fmla="*/ 56 h 254"/>
                  <a:gd name="T56" fmla="*/ 64 w 71"/>
                  <a:gd name="T57" fmla="*/ 61 h 254"/>
                  <a:gd name="T58" fmla="*/ 63 w 71"/>
                  <a:gd name="T59" fmla="*/ 68 h 254"/>
                  <a:gd name="T60" fmla="*/ 63 w 71"/>
                  <a:gd name="T61" fmla="*/ 75 h 254"/>
                  <a:gd name="T62" fmla="*/ 62 w 71"/>
                  <a:gd name="T63" fmla="*/ 86 h 254"/>
                  <a:gd name="T64" fmla="*/ 61 w 71"/>
                  <a:gd name="T65" fmla="*/ 96 h 254"/>
                  <a:gd name="T66" fmla="*/ 59 w 71"/>
                  <a:gd name="T67" fmla="*/ 109 h 254"/>
                  <a:gd name="T68" fmla="*/ 59 w 71"/>
                  <a:gd name="T69" fmla="*/ 124 h 254"/>
                  <a:gd name="T70" fmla="*/ 58 w 71"/>
                  <a:gd name="T71" fmla="*/ 140 h 254"/>
                  <a:gd name="T72" fmla="*/ 55 w 71"/>
                  <a:gd name="T73" fmla="*/ 173 h 254"/>
                  <a:gd name="T74" fmla="*/ 54 w 71"/>
                  <a:gd name="T75" fmla="*/ 203 h 254"/>
                  <a:gd name="T76" fmla="*/ 53 w 71"/>
                  <a:gd name="T77" fmla="*/ 230 h 254"/>
                  <a:gd name="T78" fmla="*/ 53 w 71"/>
                  <a:gd name="T79" fmla="*/ 254 h 254"/>
                  <a:gd name="T80" fmla="*/ 24 w 71"/>
                  <a:gd name="T8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1" h="254">
                    <a:moveTo>
                      <a:pt x="24" y="254"/>
                    </a:moveTo>
                    <a:lnTo>
                      <a:pt x="24" y="232"/>
                    </a:lnTo>
                    <a:lnTo>
                      <a:pt x="24" y="211"/>
                    </a:lnTo>
                    <a:lnTo>
                      <a:pt x="24" y="191"/>
                    </a:lnTo>
                    <a:lnTo>
                      <a:pt x="24" y="173"/>
                    </a:lnTo>
                    <a:lnTo>
                      <a:pt x="23" y="155"/>
                    </a:lnTo>
                    <a:lnTo>
                      <a:pt x="23" y="140"/>
                    </a:lnTo>
                    <a:lnTo>
                      <a:pt x="23" y="126"/>
                    </a:lnTo>
                    <a:lnTo>
                      <a:pt x="23" y="111"/>
                    </a:lnTo>
                    <a:lnTo>
                      <a:pt x="22" y="100"/>
                    </a:lnTo>
                    <a:lnTo>
                      <a:pt x="22" y="88"/>
                    </a:lnTo>
                    <a:lnTo>
                      <a:pt x="22" y="79"/>
                    </a:lnTo>
                    <a:lnTo>
                      <a:pt x="21" y="70"/>
                    </a:lnTo>
                    <a:lnTo>
                      <a:pt x="21" y="64"/>
                    </a:lnTo>
                    <a:lnTo>
                      <a:pt x="21" y="57"/>
                    </a:lnTo>
                    <a:lnTo>
                      <a:pt x="19" y="52"/>
                    </a:lnTo>
                    <a:lnTo>
                      <a:pt x="19" y="50"/>
                    </a:lnTo>
                    <a:lnTo>
                      <a:pt x="18" y="43"/>
                    </a:lnTo>
                    <a:lnTo>
                      <a:pt x="15" y="38"/>
                    </a:lnTo>
                    <a:lnTo>
                      <a:pt x="14" y="34"/>
                    </a:lnTo>
                    <a:lnTo>
                      <a:pt x="12" y="30"/>
                    </a:lnTo>
                    <a:lnTo>
                      <a:pt x="10" y="27"/>
                    </a:lnTo>
                    <a:lnTo>
                      <a:pt x="8" y="24"/>
                    </a:lnTo>
                    <a:lnTo>
                      <a:pt x="6" y="21"/>
                    </a:lnTo>
                    <a:lnTo>
                      <a:pt x="4" y="19"/>
                    </a:lnTo>
                    <a:lnTo>
                      <a:pt x="3" y="16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22" y="1"/>
                    </a:lnTo>
                    <a:lnTo>
                      <a:pt x="30" y="3"/>
                    </a:lnTo>
                    <a:lnTo>
                      <a:pt x="37" y="7"/>
                    </a:lnTo>
                    <a:lnTo>
                      <a:pt x="46" y="11"/>
                    </a:lnTo>
                    <a:lnTo>
                      <a:pt x="55" y="16"/>
                    </a:lnTo>
                    <a:lnTo>
                      <a:pt x="59" y="19"/>
                    </a:lnTo>
                    <a:lnTo>
                      <a:pt x="62" y="21"/>
                    </a:lnTo>
                    <a:lnTo>
                      <a:pt x="64" y="24"/>
                    </a:lnTo>
                    <a:lnTo>
                      <a:pt x="67" y="27"/>
                    </a:lnTo>
                    <a:lnTo>
                      <a:pt x="68" y="28"/>
                    </a:lnTo>
                    <a:lnTo>
                      <a:pt x="70" y="30"/>
                    </a:lnTo>
                    <a:lnTo>
                      <a:pt x="71" y="32"/>
                    </a:lnTo>
                    <a:lnTo>
                      <a:pt x="71" y="34"/>
                    </a:lnTo>
                    <a:lnTo>
                      <a:pt x="70" y="39"/>
                    </a:lnTo>
                    <a:lnTo>
                      <a:pt x="68" y="46"/>
                    </a:lnTo>
                    <a:lnTo>
                      <a:pt x="67" y="51"/>
                    </a:lnTo>
                    <a:lnTo>
                      <a:pt x="66" y="56"/>
                    </a:lnTo>
                    <a:lnTo>
                      <a:pt x="64" y="59"/>
                    </a:lnTo>
                    <a:lnTo>
                      <a:pt x="64" y="61"/>
                    </a:lnTo>
                    <a:lnTo>
                      <a:pt x="64" y="64"/>
                    </a:lnTo>
                    <a:lnTo>
                      <a:pt x="63" y="68"/>
                    </a:lnTo>
                    <a:lnTo>
                      <a:pt x="63" y="72"/>
                    </a:lnTo>
                    <a:lnTo>
                      <a:pt x="63" y="75"/>
                    </a:lnTo>
                    <a:lnTo>
                      <a:pt x="62" y="81"/>
                    </a:lnTo>
                    <a:lnTo>
                      <a:pt x="62" y="86"/>
                    </a:lnTo>
                    <a:lnTo>
                      <a:pt x="61" y="91"/>
                    </a:lnTo>
                    <a:lnTo>
                      <a:pt x="61" y="96"/>
                    </a:lnTo>
                    <a:lnTo>
                      <a:pt x="61" y="102"/>
                    </a:lnTo>
                    <a:lnTo>
                      <a:pt x="59" y="109"/>
                    </a:lnTo>
                    <a:lnTo>
                      <a:pt x="59" y="117"/>
                    </a:lnTo>
                    <a:lnTo>
                      <a:pt x="59" y="124"/>
                    </a:lnTo>
                    <a:lnTo>
                      <a:pt x="58" y="132"/>
                    </a:lnTo>
                    <a:lnTo>
                      <a:pt x="58" y="140"/>
                    </a:lnTo>
                    <a:lnTo>
                      <a:pt x="57" y="156"/>
                    </a:lnTo>
                    <a:lnTo>
                      <a:pt x="55" y="173"/>
                    </a:lnTo>
                    <a:lnTo>
                      <a:pt x="55" y="189"/>
                    </a:lnTo>
                    <a:lnTo>
                      <a:pt x="54" y="203"/>
                    </a:lnTo>
                    <a:lnTo>
                      <a:pt x="54" y="217"/>
                    </a:lnTo>
                    <a:lnTo>
                      <a:pt x="53" y="230"/>
                    </a:lnTo>
                    <a:lnTo>
                      <a:pt x="53" y="243"/>
                    </a:lnTo>
                    <a:lnTo>
                      <a:pt x="53" y="254"/>
                    </a:lnTo>
                    <a:lnTo>
                      <a:pt x="24" y="254"/>
                    </a:lnTo>
                    <a:lnTo>
                      <a:pt x="24" y="25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20"/>
              <p:cNvSpPr/>
              <p:nvPr/>
            </p:nvSpPr>
            <p:spPr bwMode="auto">
              <a:xfrm>
                <a:off x="2451100" y="2384425"/>
                <a:ext cx="347663" cy="82550"/>
              </a:xfrm>
              <a:custGeom>
                <a:avLst/>
                <a:gdLst>
                  <a:gd name="T0" fmla="*/ 172 w 219"/>
                  <a:gd name="T1" fmla="*/ 38 h 52"/>
                  <a:gd name="T2" fmla="*/ 153 w 219"/>
                  <a:gd name="T3" fmla="*/ 39 h 52"/>
                  <a:gd name="T4" fmla="*/ 132 w 219"/>
                  <a:gd name="T5" fmla="*/ 42 h 52"/>
                  <a:gd name="T6" fmla="*/ 99 w 219"/>
                  <a:gd name="T7" fmla="*/ 44 h 52"/>
                  <a:gd name="T8" fmla="*/ 75 w 219"/>
                  <a:gd name="T9" fmla="*/ 48 h 52"/>
                  <a:gd name="T10" fmla="*/ 59 w 219"/>
                  <a:gd name="T11" fmla="*/ 51 h 52"/>
                  <a:gd name="T12" fmla="*/ 46 w 219"/>
                  <a:gd name="T13" fmla="*/ 52 h 52"/>
                  <a:gd name="T14" fmla="*/ 37 w 219"/>
                  <a:gd name="T15" fmla="*/ 52 h 52"/>
                  <a:gd name="T16" fmla="*/ 30 w 219"/>
                  <a:gd name="T17" fmla="*/ 51 h 52"/>
                  <a:gd name="T18" fmla="*/ 22 w 219"/>
                  <a:gd name="T19" fmla="*/ 47 h 52"/>
                  <a:gd name="T20" fmla="*/ 12 w 219"/>
                  <a:gd name="T21" fmla="*/ 40 h 52"/>
                  <a:gd name="T22" fmla="*/ 0 w 219"/>
                  <a:gd name="T23" fmla="*/ 31 h 52"/>
                  <a:gd name="T24" fmla="*/ 13 w 219"/>
                  <a:gd name="T25" fmla="*/ 27 h 52"/>
                  <a:gd name="T26" fmla="*/ 26 w 219"/>
                  <a:gd name="T27" fmla="*/ 24 h 52"/>
                  <a:gd name="T28" fmla="*/ 30 w 219"/>
                  <a:gd name="T29" fmla="*/ 24 h 52"/>
                  <a:gd name="T30" fmla="*/ 37 w 219"/>
                  <a:gd name="T31" fmla="*/ 24 h 52"/>
                  <a:gd name="T32" fmla="*/ 44 w 219"/>
                  <a:gd name="T33" fmla="*/ 22 h 52"/>
                  <a:gd name="T34" fmla="*/ 53 w 219"/>
                  <a:gd name="T35" fmla="*/ 21 h 52"/>
                  <a:gd name="T36" fmla="*/ 65 w 219"/>
                  <a:gd name="T37" fmla="*/ 18 h 52"/>
                  <a:gd name="T38" fmla="*/ 78 w 219"/>
                  <a:gd name="T39" fmla="*/ 17 h 52"/>
                  <a:gd name="T40" fmla="*/ 92 w 219"/>
                  <a:gd name="T41" fmla="*/ 15 h 52"/>
                  <a:gd name="T42" fmla="*/ 109 w 219"/>
                  <a:gd name="T43" fmla="*/ 12 h 52"/>
                  <a:gd name="T44" fmla="*/ 126 w 219"/>
                  <a:gd name="T45" fmla="*/ 8 h 52"/>
                  <a:gd name="T46" fmla="*/ 140 w 219"/>
                  <a:gd name="T47" fmla="*/ 6 h 52"/>
                  <a:gd name="T48" fmla="*/ 153 w 219"/>
                  <a:gd name="T49" fmla="*/ 4 h 52"/>
                  <a:gd name="T50" fmla="*/ 163 w 219"/>
                  <a:gd name="T51" fmla="*/ 3 h 52"/>
                  <a:gd name="T52" fmla="*/ 172 w 219"/>
                  <a:gd name="T53" fmla="*/ 2 h 52"/>
                  <a:gd name="T54" fmla="*/ 179 w 219"/>
                  <a:gd name="T55" fmla="*/ 0 h 52"/>
                  <a:gd name="T56" fmla="*/ 185 w 219"/>
                  <a:gd name="T57" fmla="*/ 0 h 52"/>
                  <a:gd name="T58" fmla="*/ 189 w 219"/>
                  <a:gd name="T59" fmla="*/ 2 h 52"/>
                  <a:gd name="T60" fmla="*/ 199 w 219"/>
                  <a:gd name="T61" fmla="*/ 7 h 52"/>
                  <a:gd name="T62" fmla="*/ 210 w 219"/>
                  <a:gd name="T63" fmla="*/ 16 h 52"/>
                  <a:gd name="T64" fmla="*/ 213 w 219"/>
                  <a:gd name="T65" fmla="*/ 21 h 52"/>
                  <a:gd name="T66" fmla="*/ 217 w 219"/>
                  <a:gd name="T67" fmla="*/ 25 h 52"/>
                  <a:gd name="T68" fmla="*/ 219 w 219"/>
                  <a:gd name="T69" fmla="*/ 27 h 52"/>
                  <a:gd name="T70" fmla="*/ 217 w 219"/>
                  <a:gd name="T71" fmla="*/ 30 h 52"/>
                  <a:gd name="T72" fmla="*/ 212 w 219"/>
                  <a:gd name="T73" fmla="*/ 33 h 52"/>
                  <a:gd name="T74" fmla="*/ 202 w 219"/>
                  <a:gd name="T75" fmla="*/ 34 h 52"/>
                  <a:gd name="T76" fmla="*/ 189 w 219"/>
                  <a:gd name="T77" fmla="*/ 35 h 52"/>
                  <a:gd name="T78" fmla="*/ 181 w 219"/>
                  <a:gd name="T79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9" h="52">
                    <a:moveTo>
                      <a:pt x="181" y="36"/>
                    </a:moveTo>
                    <a:lnTo>
                      <a:pt x="172" y="38"/>
                    </a:lnTo>
                    <a:lnTo>
                      <a:pt x="163" y="39"/>
                    </a:lnTo>
                    <a:lnTo>
                      <a:pt x="153" y="39"/>
                    </a:lnTo>
                    <a:lnTo>
                      <a:pt x="142" y="40"/>
                    </a:lnTo>
                    <a:lnTo>
                      <a:pt x="132" y="42"/>
                    </a:lnTo>
                    <a:lnTo>
                      <a:pt x="122" y="43"/>
                    </a:lnTo>
                    <a:lnTo>
                      <a:pt x="99" y="44"/>
                    </a:lnTo>
                    <a:lnTo>
                      <a:pt x="87" y="47"/>
                    </a:lnTo>
                    <a:lnTo>
                      <a:pt x="75" y="48"/>
                    </a:lnTo>
                    <a:lnTo>
                      <a:pt x="66" y="49"/>
                    </a:lnTo>
                    <a:lnTo>
                      <a:pt x="59" y="51"/>
                    </a:lnTo>
                    <a:lnTo>
                      <a:pt x="51" y="51"/>
                    </a:lnTo>
                    <a:lnTo>
                      <a:pt x="46" y="52"/>
                    </a:lnTo>
                    <a:lnTo>
                      <a:pt x="40" y="52"/>
                    </a:lnTo>
                    <a:lnTo>
                      <a:pt x="37" y="52"/>
                    </a:lnTo>
                    <a:lnTo>
                      <a:pt x="34" y="52"/>
                    </a:lnTo>
                    <a:lnTo>
                      <a:pt x="30" y="51"/>
                    </a:lnTo>
                    <a:lnTo>
                      <a:pt x="26" y="49"/>
                    </a:lnTo>
                    <a:lnTo>
                      <a:pt x="22" y="47"/>
                    </a:lnTo>
                    <a:lnTo>
                      <a:pt x="17" y="44"/>
                    </a:lnTo>
                    <a:lnTo>
                      <a:pt x="12" y="40"/>
                    </a:lnTo>
                    <a:lnTo>
                      <a:pt x="7" y="36"/>
                    </a:lnTo>
                    <a:lnTo>
                      <a:pt x="0" y="31"/>
                    </a:lnTo>
                    <a:lnTo>
                      <a:pt x="7" y="30"/>
                    </a:lnTo>
                    <a:lnTo>
                      <a:pt x="13" y="27"/>
                    </a:lnTo>
                    <a:lnTo>
                      <a:pt x="21" y="26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30" y="24"/>
                    </a:lnTo>
                    <a:lnTo>
                      <a:pt x="33" y="24"/>
                    </a:lnTo>
                    <a:lnTo>
                      <a:pt x="37" y="24"/>
                    </a:lnTo>
                    <a:lnTo>
                      <a:pt x="40" y="22"/>
                    </a:lnTo>
                    <a:lnTo>
                      <a:pt x="44" y="22"/>
                    </a:lnTo>
                    <a:lnTo>
                      <a:pt x="48" y="21"/>
                    </a:lnTo>
                    <a:lnTo>
                      <a:pt x="53" y="21"/>
                    </a:lnTo>
                    <a:lnTo>
                      <a:pt x="59" y="20"/>
                    </a:lnTo>
                    <a:lnTo>
                      <a:pt x="65" y="18"/>
                    </a:lnTo>
                    <a:lnTo>
                      <a:pt x="71" y="18"/>
                    </a:lnTo>
                    <a:lnTo>
                      <a:pt x="78" y="17"/>
                    </a:lnTo>
                    <a:lnTo>
                      <a:pt x="84" y="16"/>
                    </a:lnTo>
                    <a:lnTo>
                      <a:pt x="92" y="15"/>
                    </a:lnTo>
                    <a:lnTo>
                      <a:pt x="100" y="13"/>
                    </a:lnTo>
                    <a:lnTo>
                      <a:pt x="109" y="12"/>
                    </a:lnTo>
                    <a:lnTo>
                      <a:pt x="117" y="9"/>
                    </a:lnTo>
                    <a:lnTo>
                      <a:pt x="126" y="8"/>
                    </a:lnTo>
                    <a:lnTo>
                      <a:pt x="132" y="7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3" y="4"/>
                    </a:lnTo>
                    <a:lnTo>
                      <a:pt x="158" y="3"/>
                    </a:lnTo>
                    <a:lnTo>
                      <a:pt x="163" y="3"/>
                    </a:lnTo>
                    <a:lnTo>
                      <a:pt x="168" y="2"/>
                    </a:lnTo>
                    <a:lnTo>
                      <a:pt x="172" y="2"/>
                    </a:lnTo>
                    <a:lnTo>
                      <a:pt x="176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5" y="0"/>
                    </a:lnTo>
                    <a:lnTo>
                      <a:pt x="186" y="0"/>
                    </a:lnTo>
                    <a:lnTo>
                      <a:pt x="189" y="2"/>
                    </a:lnTo>
                    <a:lnTo>
                      <a:pt x="194" y="4"/>
                    </a:lnTo>
                    <a:lnTo>
                      <a:pt x="199" y="7"/>
                    </a:lnTo>
                    <a:lnTo>
                      <a:pt x="203" y="11"/>
                    </a:lnTo>
                    <a:lnTo>
                      <a:pt x="210" y="16"/>
                    </a:lnTo>
                    <a:lnTo>
                      <a:pt x="212" y="20"/>
                    </a:lnTo>
                    <a:lnTo>
                      <a:pt x="213" y="21"/>
                    </a:lnTo>
                    <a:lnTo>
                      <a:pt x="216" y="24"/>
                    </a:lnTo>
                    <a:lnTo>
                      <a:pt x="217" y="25"/>
                    </a:lnTo>
                    <a:lnTo>
                      <a:pt x="219" y="26"/>
                    </a:lnTo>
                    <a:lnTo>
                      <a:pt x="219" y="27"/>
                    </a:lnTo>
                    <a:lnTo>
                      <a:pt x="219" y="29"/>
                    </a:lnTo>
                    <a:lnTo>
                      <a:pt x="217" y="30"/>
                    </a:lnTo>
                    <a:lnTo>
                      <a:pt x="216" y="31"/>
                    </a:lnTo>
                    <a:lnTo>
                      <a:pt x="212" y="33"/>
                    </a:lnTo>
                    <a:lnTo>
                      <a:pt x="208" y="33"/>
                    </a:lnTo>
                    <a:lnTo>
                      <a:pt x="202" y="34"/>
                    </a:lnTo>
                    <a:lnTo>
                      <a:pt x="197" y="35"/>
                    </a:lnTo>
                    <a:lnTo>
                      <a:pt x="189" y="35"/>
                    </a:lnTo>
                    <a:lnTo>
                      <a:pt x="181" y="36"/>
                    </a:lnTo>
                    <a:lnTo>
                      <a:pt x="181" y="3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21"/>
              <p:cNvSpPr/>
              <p:nvPr/>
            </p:nvSpPr>
            <p:spPr bwMode="auto">
              <a:xfrm>
                <a:off x="2414588" y="2554288"/>
                <a:ext cx="482600" cy="96838"/>
              </a:xfrm>
              <a:custGeom>
                <a:avLst/>
                <a:gdLst>
                  <a:gd name="T0" fmla="*/ 16 w 304"/>
                  <a:gd name="T1" fmla="*/ 48 h 61"/>
                  <a:gd name="T2" fmla="*/ 9 w 304"/>
                  <a:gd name="T3" fmla="*/ 44 h 61"/>
                  <a:gd name="T4" fmla="*/ 5 w 304"/>
                  <a:gd name="T5" fmla="*/ 40 h 61"/>
                  <a:gd name="T6" fmla="*/ 2 w 304"/>
                  <a:gd name="T7" fmla="*/ 36 h 61"/>
                  <a:gd name="T8" fmla="*/ 0 w 304"/>
                  <a:gd name="T9" fmla="*/ 34 h 61"/>
                  <a:gd name="T10" fmla="*/ 4 w 304"/>
                  <a:gd name="T11" fmla="*/ 32 h 61"/>
                  <a:gd name="T12" fmla="*/ 11 w 304"/>
                  <a:gd name="T13" fmla="*/ 30 h 61"/>
                  <a:gd name="T14" fmla="*/ 18 w 304"/>
                  <a:gd name="T15" fmla="*/ 29 h 61"/>
                  <a:gd name="T16" fmla="*/ 30 w 304"/>
                  <a:gd name="T17" fmla="*/ 29 h 61"/>
                  <a:gd name="T18" fmla="*/ 44 w 304"/>
                  <a:gd name="T19" fmla="*/ 27 h 61"/>
                  <a:gd name="T20" fmla="*/ 62 w 304"/>
                  <a:gd name="T21" fmla="*/ 25 h 61"/>
                  <a:gd name="T22" fmla="*/ 83 w 304"/>
                  <a:gd name="T23" fmla="*/ 23 h 61"/>
                  <a:gd name="T24" fmla="*/ 106 w 304"/>
                  <a:gd name="T25" fmla="*/ 21 h 61"/>
                  <a:gd name="T26" fmla="*/ 132 w 304"/>
                  <a:gd name="T27" fmla="*/ 20 h 61"/>
                  <a:gd name="T28" fmla="*/ 162 w 304"/>
                  <a:gd name="T29" fmla="*/ 16 h 61"/>
                  <a:gd name="T30" fmla="*/ 194 w 304"/>
                  <a:gd name="T31" fmla="*/ 11 h 61"/>
                  <a:gd name="T32" fmla="*/ 209 w 304"/>
                  <a:gd name="T33" fmla="*/ 8 h 61"/>
                  <a:gd name="T34" fmla="*/ 222 w 304"/>
                  <a:gd name="T35" fmla="*/ 5 h 61"/>
                  <a:gd name="T36" fmla="*/ 235 w 304"/>
                  <a:gd name="T37" fmla="*/ 4 h 61"/>
                  <a:gd name="T38" fmla="*/ 245 w 304"/>
                  <a:gd name="T39" fmla="*/ 3 h 61"/>
                  <a:gd name="T40" fmla="*/ 256 w 304"/>
                  <a:gd name="T41" fmla="*/ 2 h 61"/>
                  <a:gd name="T42" fmla="*/ 264 w 304"/>
                  <a:gd name="T43" fmla="*/ 2 h 61"/>
                  <a:gd name="T44" fmla="*/ 270 w 304"/>
                  <a:gd name="T45" fmla="*/ 0 h 61"/>
                  <a:gd name="T46" fmla="*/ 283 w 304"/>
                  <a:gd name="T47" fmla="*/ 2 h 61"/>
                  <a:gd name="T48" fmla="*/ 295 w 304"/>
                  <a:gd name="T49" fmla="*/ 4 h 61"/>
                  <a:gd name="T50" fmla="*/ 301 w 304"/>
                  <a:gd name="T51" fmla="*/ 9 h 61"/>
                  <a:gd name="T52" fmla="*/ 304 w 304"/>
                  <a:gd name="T53" fmla="*/ 18 h 61"/>
                  <a:gd name="T54" fmla="*/ 304 w 304"/>
                  <a:gd name="T55" fmla="*/ 26 h 61"/>
                  <a:gd name="T56" fmla="*/ 302 w 304"/>
                  <a:gd name="T57" fmla="*/ 30 h 61"/>
                  <a:gd name="T58" fmla="*/ 298 w 304"/>
                  <a:gd name="T59" fmla="*/ 32 h 61"/>
                  <a:gd name="T60" fmla="*/ 292 w 304"/>
                  <a:gd name="T61" fmla="*/ 35 h 61"/>
                  <a:gd name="T62" fmla="*/ 279 w 304"/>
                  <a:gd name="T63" fmla="*/ 38 h 61"/>
                  <a:gd name="T64" fmla="*/ 260 w 304"/>
                  <a:gd name="T65" fmla="*/ 40 h 61"/>
                  <a:gd name="T66" fmla="*/ 244 w 304"/>
                  <a:gd name="T67" fmla="*/ 41 h 61"/>
                  <a:gd name="T68" fmla="*/ 231 w 304"/>
                  <a:gd name="T69" fmla="*/ 41 h 61"/>
                  <a:gd name="T70" fmla="*/ 215 w 304"/>
                  <a:gd name="T71" fmla="*/ 41 h 61"/>
                  <a:gd name="T72" fmla="*/ 194 w 304"/>
                  <a:gd name="T73" fmla="*/ 43 h 61"/>
                  <a:gd name="T74" fmla="*/ 171 w 304"/>
                  <a:gd name="T75" fmla="*/ 45 h 61"/>
                  <a:gd name="T76" fmla="*/ 147 w 304"/>
                  <a:gd name="T77" fmla="*/ 48 h 61"/>
                  <a:gd name="T78" fmla="*/ 125 w 304"/>
                  <a:gd name="T79" fmla="*/ 50 h 61"/>
                  <a:gd name="T80" fmla="*/ 96 w 304"/>
                  <a:gd name="T81" fmla="*/ 54 h 61"/>
                  <a:gd name="T82" fmla="*/ 79 w 304"/>
                  <a:gd name="T83" fmla="*/ 57 h 61"/>
                  <a:gd name="T84" fmla="*/ 65 w 304"/>
                  <a:gd name="T85" fmla="*/ 59 h 61"/>
                  <a:gd name="T86" fmla="*/ 54 w 304"/>
                  <a:gd name="T87" fmla="*/ 61 h 61"/>
                  <a:gd name="T88" fmla="*/ 47 w 304"/>
                  <a:gd name="T89" fmla="*/ 61 h 61"/>
                  <a:gd name="T90" fmla="*/ 38 w 304"/>
                  <a:gd name="T91" fmla="*/ 61 h 61"/>
                  <a:gd name="T92" fmla="*/ 31 w 304"/>
                  <a:gd name="T93" fmla="*/ 58 h 61"/>
                  <a:gd name="T94" fmla="*/ 23 w 304"/>
                  <a:gd name="T95" fmla="*/ 54 h 61"/>
                  <a:gd name="T96" fmla="*/ 18 w 304"/>
                  <a:gd name="T9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4" h="61">
                    <a:moveTo>
                      <a:pt x="18" y="52"/>
                    </a:moveTo>
                    <a:lnTo>
                      <a:pt x="16" y="48"/>
                    </a:lnTo>
                    <a:lnTo>
                      <a:pt x="12" y="47"/>
                    </a:lnTo>
                    <a:lnTo>
                      <a:pt x="9" y="44"/>
                    </a:lnTo>
                    <a:lnTo>
                      <a:pt x="7" y="41"/>
                    </a:lnTo>
                    <a:lnTo>
                      <a:pt x="5" y="40"/>
                    </a:lnTo>
                    <a:lnTo>
                      <a:pt x="3" y="39"/>
                    </a:lnTo>
                    <a:lnTo>
                      <a:pt x="2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4" y="32"/>
                    </a:lnTo>
                    <a:lnTo>
                      <a:pt x="7" y="31"/>
                    </a:lnTo>
                    <a:lnTo>
                      <a:pt x="11" y="30"/>
                    </a:lnTo>
                    <a:lnTo>
                      <a:pt x="14" y="30"/>
                    </a:lnTo>
                    <a:lnTo>
                      <a:pt x="18" y="29"/>
                    </a:lnTo>
                    <a:lnTo>
                      <a:pt x="23" y="29"/>
                    </a:lnTo>
                    <a:lnTo>
                      <a:pt x="30" y="29"/>
                    </a:lnTo>
                    <a:lnTo>
                      <a:pt x="36" y="27"/>
                    </a:lnTo>
                    <a:lnTo>
                      <a:pt x="44" y="27"/>
                    </a:lnTo>
                    <a:lnTo>
                      <a:pt x="53" y="26"/>
                    </a:lnTo>
                    <a:lnTo>
                      <a:pt x="62" y="25"/>
                    </a:lnTo>
                    <a:lnTo>
                      <a:pt x="73" y="25"/>
                    </a:lnTo>
                    <a:lnTo>
                      <a:pt x="83" y="23"/>
                    </a:lnTo>
                    <a:lnTo>
                      <a:pt x="94" y="22"/>
                    </a:lnTo>
                    <a:lnTo>
                      <a:pt x="106" y="21"/>
                    </a:lnTo>
                    <a:lnTo>
                      <a:pt x="119" y="21"/>
                    </a:lnTo>
                    <a:lnTo>
                      <a:pt x="132" y="20"/>
                    </a:lnTo>
                    <a:lnTo>
                      <a:pt x="147" y="17"/>
                    </a:lnTo>
                    <a:lnTo>
                      <a:pt x="162" y="16"/>
                    </a:lnTo>
                    <a:lnTo>
                      <a:pt x="177" y="13"/>
                    </a:lnTo>
                    <a:lnTo>
                      <a:pt x="194" y="11"/>
                    </a:lnTo>
                    <a:lnTo>
                      <a:pt x="202" y="9"/>
                    </a:lnTo>
                    <a:lnTo>
                      <a:pt x="209" y="8"/>
                    </a:lnTo>
                    <a:lnTo>
                      <a:pt x="216" y="7"/>
                    </a:lnTo>
                    <a:lnTo>
                      <a:pt x="222" y="5"/>
                    </a:lnTo>
                    <a:lnTo>
                      <a:pt x="229" y="5"/>
                    </a:lnTo>
                    <a:lnTo>
                      <a:pt x="235" y="4"/>
                    </a:lnTo>
                    <a:lnTo>
                      <a:pt x="240" y="3"/>
                    </a:lnTo>
                    <a:lnTo>
                      <a:pt x="245" y="3"/>
                    </a:lnTo>
                    <a:lnTo>
                      <a:pt x="251" y="3"/>
                    </a:lnTo>
                    <a:lnTo>
                      <a:pt x="256" y="2"/>
                    </a:lnTo>
                    <a:lnTo>
                      <a:pt x="260" y="2"/>
                    </a:lnTo>
                    <a:lnTo>
                      <a:pt x="264" y="2"/>
                    </a:lnTo>
                    <a:lnTo>
                      <a:pt x="267" y="0"/>
                    </a:lnTo>
                    <a:lnTo>
                      <a:pt x="270" y="0"/>
                    </a:lnTo>
                    <a:lnTo>
                      <a:pt x="275" y="0"/>
                    </a:lnTo>
                    <a:lnTo>
                      <a:pt x="283" y="2"/>
                    </a:lnTo>
                    <a:lnTo>
                      <a:pt x="289" y="3"/>
                    </a:lnTo>
                    <a:lnTo>
                      <a:pt x="295" y="4"/>
                    </a:lnTo>
                    <a:lnTo>
                      <a:pt x="298" y="5"/>
                    </a:lnTo>
                    <a:lnTo>
                      <a:pt x="301" y="9"/>
                    </a:lnTo>
                    <a:lnTo>
                      <a:pt x="302" y="13"/>
                    </a:lnTo>
                    <a:lnTo>
                      <a:pt x="304" y="18"/>
                    </a:lnTo>
                    <a:lnTo>
                      <a:pt x="304" y="23"/>
                    </a:lnTo>
                    <a:lnTo>
                      <a:pt x="304" y="26"/>
                    </a:lnTo>
                    <a:lnTo>
                      <a:pt x="302" y="29"/>
                    </a:lnTo>
                    <a:lnTo>
                      <a:pt x="302" y="30"/>
                    </a:lnTo>
                    <a:lnTo>
                      <a:pt x="300" y="31"/>
                    </a:lnTo>
                    <a:lnTo>
                      <a:pt x="298" y="32"/>
                    </a:lnTo>
                    <a:lnTo>
                      <a:pt x="295" y="34"/>
                    </a:lnTo>
                    <a:lnTo>
                      <a:pt x="292" y="35"/>
                    </a:lnTo>
                    <a:lnTo>
                      <a:pt x="288" y="36"/>
                    </a:lnTo>
                    <a:lnTo>
                      <a:pt x="279" y="38"/>
                    </a:lnTo>
                    <a:lnTo>
                      <a:pt x="269" y="40"/>
                    </a:lnTo>
                    <a:lnTo>
                      <a:pt x="260" y="40"/>
                    </a:lnTo>
                    <a:lnTo>
                      <a:pt x="249" y="41"/>
                    </a:lnTo>
                    <a:lnTo>
                      <a:pt x="244" y="41"/>
                    </a:lnTo>
                    <a:lnTo>
                      <a:pt x="239" y="41"/>
                    </a:lnTo>
                    <a:lnTo>
                      <a:pt x="231" y="41"/>
                    </a:lnTo>
                    <a:lnTo>
                      <a:pt x="224" y="41"/>
                    </a:lnTo>
                    <a:lnTo>
                      <a:pt x="215" y="41"/>
                    </a:lnTo>
                    <a:lnTo>
                      <a:pt x="205" y="43"/>
                    </a:lnTo>
                    <a:lnTo>
                      <a:pt x="194" y="43"/>
                    </a:lnTo>
                    <a:lnTo>
                      <a:pt x="184" y="44"/>
                    </a:lnTo>
                    <a:lnTo>
                      <a:pt x="171" y="45"/>
                    </a:lnTo>
                    <a:lnTo>
                      <a:pt x="159" y="45"/>
                    </a:lnTo>
                    <a:lnTo>
                      <a:pt x="147" y="48"/>
                    </a:lnTo>
                    <a:lnTo>
                      <a:pt x="137" y="49"/>
                    </a:lnTo>
                    <a:lnTo>
                      <a:pt x="125" y="50"/>
                    </a:lnTo>
                    <a:lnTo>
                      <a:pt x="115" y="52"/>
                    </a:lnTo>
                    <a:lnTo>
                      <a:pt x="96" y="54"/>
                    </a:lnTo>
                    <a:lnTo>
                      <a:pt x="87" y="56"/>
                    </a:lnTo>
                    <a:lnTo>
                      <a:pt x="79" y="57"/>
                    </a:lnTo>
                    <a:lnTo>
                      <a:pt x="71" y="58"/>
                    </a:lnTo>
                    <a:lnTo>
                      <a:pt x="65" y="59"/>
                    </a:lnTo>
                    <a:lnTo>
                      <a:pt x="60" y="61"/>
                    </a:lnTo>
                    <a:lnTo>
                      <a:pt x="54" y="61"/>
                    </a:lnTo>
                    <a:lnTo>
                      <a:pt x="51" y="61"/>
                    </a:lnTo>
                    <a:lnTo>
                      <a:pt x="47" y="61"/>
                    </a:lnTo>
                    <a:lnTo>
                      <a:pt x="42" y="61"/>
                    </a:lnTo>
                    <a:lnTo>
                      <a:pt x="38" y="61"/>
                    </a:lnTo>
                    <a:lnTo>
                      <a:pt x="35" y="59"/>
                    </a:lnTo>
                    <a:lnTo>
                      <a:pt x="31" y="58"/>
                    </a:lnTo>
                    <a:lnTo>
                      <a:pt x="27" y="56"/>
                    </a:lnTo>
                    <a:lnTo>
                      <a:pt x="23" y="54"/>
                    </a:lnTo>
                    <a:lnTo>
                      <a:pt x="18" y="52"/>
                    </a:lnTo>
                    <a:lnTo>
                      <a:pt x="18" y="5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22"/>
              <p:cNvSpPr/>
              <p:nvPr/>
            </p:nvSpPr>
            <p:spPr bwMode="auto">
              <a:xfrm>
                <a:off x="2133600" y="1827213"/>
                <a:ext cx="204788" cy="930275"/>
              </a:xfrm>
              <a:custGeom>
                <a:avLst/>
                <a:gdLst>
                  <a:gd name="T0" fmla="*/ 71 w 129"/>
                  <a:gd name="T1" fmla="*/ 497 h 586"/>
                  <a:gd name="T2" fmla="*/ 75 w 129"/>
                  <a:gd name="T3" fmla="*/ 479 h 586"/>
                  <a:gd name="T4" fmla="*/ 78 w 129"/>
                  <a:gd name="T5" fmla="*/ 448 h 586"/>
                  <a:gd name="T6" fmla="*/ 80 w 129"/>
                  <a:gd name="T7" fmla="*/ 405 h 586"/>
                  <a:gd name="T8" fmla="*/ 83 w 129"/>
                  <a:gd name="T9" fmla="*/ 236 h 586"/>
                  <a:gd name="T10" fmla="*/ 83 w 129"/>
                  <a:gd name="T11" fmla="*/ 147 h 586"/>
                  <a:gd name="T12" fmla="*/ 83 w 129"/>
                  <a:gd name="T13" fmla="*/ 108 h 586"/>
                  <a:gd name="T14" fmla="*/ 82 w 129"/>
                  <a:gd name="T15" fmla="*/ 79 h 586"/>
                  <a:gd name="T16" fmla="*/ 80 w 129"/>
                  <a:gd name="T17" fmla="*/ 59 h 586"/>
                  <a:gd name="T18" fmla="*/ 74 w 129"/>
                  <a:gd name="T19" fmla="*/ 36 h 586"/>
                  <a:gd name="T20" fmla="*/ 65 w 129"/>
                  <a:gd name="T21" fmla="*/ 21 h 586"/>
                  <a:gd name="T22" fmla="*/ 58 w 129"/>
                  <a:gd name="T23" fmla="*/ 12 h 586"/>
                  <a:gd name="T24" fmla="*/ 60 w 129"/>
                  <a:gd name="T25" fmla="*/ 3 h 586"/>
                  <a:gd name="T26" fmla="*/ 66 w 129"/>
                  <a:gd name="T27" fmla="*/ 0 h 586"/>
                  <a:gd name="T28" fmla="*/ 80 w 129"/>
                  <a:gd name="T29" fmla="*/ 0 h 586"/>
                  <a:gd name="T30" fmla="*/ 114 w 129"/>
                  <a:gd name="T31" fmla="*/ 16 h 586"/>
                  <a:gd name="T32" fmla="*/ 127 w 129"/>
                  <a:gd name="T33" fmla="*/ 26 h 586"/>
                  <a:gd name="T34" fmla="*/ 129 w 129"/>
                  <a:gd name="T35" fmla="*/ 36 h 586"/>
                  <a:gd name="T36" fmla="*/ 122 w 129"/>
                  <a:gd name="T37" fmla="*/ 57 h 586"/>
                  <a:gd name="T38" fmla="*/ 120 w 129"/>
                  <a:gd name="T39" fmla="*/ 67 h 586"/>
                  <a:gd name="T40" fmla="*/ 119 w 129"/>
                  <a:gd name="T41" fmla="*/ 86 h 586"/>
                  <a:gd name="T42" fmla="*/ 119 w 129"/>
                  <a:gd name="T43" fmla="*/ 115 h 586"/>
                  <a:gd name="T44" fmla="*/ 119 w 129"/>
                  <a:gd name="T45" fmla="*/ 152 h 586"/>
                  <a:gd name="T46" fmla="*/ 118 w 129"/>
                  <a:gd name="T47" fmla="*/ 192 h 586"/>
                  <a:gd name="T48" fmla="*/ 117 w 129"/>
                  <a:gd name="T49" fmla="*/ 225 h 586"/>
                  <a:gd name="T50" fmla="*/ 115 w 129"/>
                  <a:gd name="T51" fmla="*/ 250 h 586"/>
                  <a:gd name="T52" fmla="*/ 114 w 129"/>
                  <a:gd name="T53" fmla="*/ 269 h 586"/>
                  <a:gd name="T54" fmla="*/ 111 w 129"/>
                  <a:gd name="T55" fmla="*/ 288 h 586"/>
                  <a:gd name="T56" fmla="*/ 110 w 129"/>
                  <a:gd name="T57" fmla="*/ 314 h 586"/>
                  <a:gd name="T58" fmla="*/ 110 w 129"/>
                  <a:gd name="T59" fmla="*/ 346 h 586"/>
                  <a:gd name="T60" fmla="*/ 111 w 129"/>
                  <a:gd name="T61" fmla="*/ 385 h 586"/>
                  <a:gd name="T62" fmla="*/ 113 w 129"/>
                  <a:gd name="T63" fmla="*/ 426 h 586"/>
                  <a:gd name="T64" fmla="*/ 111 w 129"/>
                  <a:gd name="T65" fmla="*/ 460 h 586"/>
                  <a:gd name="T66" fmla="*/ 110 w 129"/>
                  <a:gd name="T67" fmla="*/ 488 h 586"/>
                  <a:gd name="T68" fmla="*/ 106 w 129"/>
                  <a:gd name="T69" fmla="*/ 521 h 586"/>
                  <a:gd name="T70" fmla="*/ 97 w 129"/>
                  <a:gd name="T71" fmla="*/ 553 h 586"/>
                  <a:gd name="T72" fmla="*/ 84 w 129"/>
                  <a:gd name="T73" fmla="*/ 574 h 586"/>
                  <a:gd name="T74" fmla="*/ 71 w 129"/>
                  <a:gd name="T75" fmla="*/ 583 h 586"/>
                  <a:gd name="T76" fmla="*/ 64 w 129"/>
                  <a:gd name="T77" fmla="*/ 584 h 586"/>
                  <a:gd name="T78" fmla="*/ 56 w 129"/>
                  <a:gd name="T79" fmla="*/ 577 h 586"/>
                  <a:gd name="T80" fmla="*/ 51 w 129"/>
                  <a:gd name="T81" fmla="*/ 559 h 586"/>
                  <a:gd name="T82" fmla="*/ 39 w 129"/>
                  <a:gd name="T83" fmla="*/ 537 h 586"/>
                  <a:gd name="T84" fmla="*/ 17 w 129"/>
                  <a:gd name="T85" fmla="*/ 515 h 586"/>
                  <a:gd name="T86" fmla="*/ 2 w 129"/>
                  <a:gd name="T87" fmla="*/ 499 h 586"/>
                  <a:gd name="T88" fmla="*/ 2 w 129"/>
                  <a:gd name="T89" fmla="*/ 493 h 586"/>
                  <a:gd name="T90" fmla="*/ 15 w 129"/>
                  <a:gd name="T91" fmla="*/ 493 h 586"/>
                  <a:gd name="T92" fmla="*/ 38 w 129"/>
                  <a:gd name="T93" fmla="*/ 498 h 586"/>
                  <a:gd name="T94" fmla="*/ 58 w 129"/>
                  <a:gd name="T95" fmla="*/ 502 h 586"/>
                  <a:gd name="T96" fmla="*/ 67 w 129"/>
                  <a:gd name="T97" fmla="*/ 50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9" h="586">
                    <a:moveTo>
                      <a:pt x="67" y="502"/>
                    </a:moveTo>
                    <a:lnTo>
                      <a:pt x="69" y="501"/>
                    </a:lnTo>
                    <a:lnTo>
                      <a:pt x="70" y="499"/>
                    </a:lnTo>
                    <a:lnTo>
                      <a:pt x="71" y="497"/>
                    </a:lnTo>
                    <a:lnTo>
                      <a:pt x="73" y="493"/>
                    </a:lnTo>
                    <a:lnTo>
                      <a:pt x="74" y="489"/>
                    </a:lnTo>
                    <a:lnTo>
                      <a:pt x="74" y="484"/>
                    </a:lnTo>
                    <a:lnTo>
                      <a:pt x="75" y="479"/>
                    </a:lnTo>
                    <a:lnTo>
                      <a:pt x="77" y="472"/>
                    </a:lnTo>
                    <a:lnTo>
                      <a:pt x="77" y="465"/>
                    </a:lnTo>
                    <a:lnTo>
                      <a:pt x="78" y="457"/>
                    </a:lnTo>
                    <a:lnTo>
                      <a:pt x="78" y="448"/>
                    </a:lnTo>
                    <a:lnTo>
                      <a:pt x="78" y="438"/>
                    </a:lnTo>
                    <a:lnTo>
                      <a:pt x="79" y="427"/>
                    </a:lnTo>
                    <a:lnTo>
                      <a:pt x="79" y="417"/>
                    </a:lnTo>
                    <a:lnTo>
                      <a:pt x="80" y="405"/>
                    </a:lnTo>
                    <a:lnTo>
                      <a:pt x="80" y="393"/>
                    </a:lnTo>
                    <a:lnTo>
                      <a:pt x="82" y="341"/>
                    </a:lnTo>
                    <a:lnTo>
                      <a:pt x="83" y="288"/>
                    </a:lnTo>
                    <a:lnTo>
                      <a:pt x="83" y="236"/>
                    </a:lnTo>
                    <a:lnTo>
                      <a:pt x="83" y="183"/>
                    </a:lnTo>
                    <a:lnTo>
                      <a:pt x="83" y="170"/>
                    </a:lnTo>
                    <a:lnTo>
                      <a:pt x="83" y="158"/>
                    </a:lnTo>
                    <a:lnTo>
                      <a:pt x="83" y="147"/>
                    </a:lnTo>
                    <a:lnTo>
                      <a:pt x="83" y="137"/>
                    </a:lnTo>
                    <a:lnTo>
                      <a:pt x="83" y="126"/>
                    </a:lnTo>
                    <a:lnTo>
                      <a:pt x="83" y="117"/>
                    </a:lnTo>
                    <a:lnTo>
                      <a:pt x="83" y="108"/>
                    </a:lnTo>
                    <a:lnTo>
                      <a:pt x="83" y="99"/>
                    </a:lnTo>
                    <a:lnTo>
                      <a:pt x="83" y="92"/>
                    </a:lnTo>
                    <a:lnTo>
                      <a:pt x="82" y="85"/>
                    </a:lnTo>
                    <a:lnTo>
                      <a:pt x="82" y="79"/>
                    </a:lnTo>
                    <a:lnTo>
                      <a:pt x="82" y="74"/>
                    </a:lnTo>
                    <a:lnTo>
                      <a:pt x="82" y="68"/>
                    </a:lnTo>
                    <a:lnTo>
                      <a:pt x="82" y="63"/>
                    </a:lnTo>
                    <a:lnTo>
                      <a:pt x="80" y="59"/>
                    </a:lnTo>
                    <a:lnTo>
                      <a:pt x="80" y="57"/>
                    </a:lnTo>
                    <a:lnTo>
                      <a:pt x="78" y="45"/>
                    </a:lnTo>
                    <a:lnTo>
                      <a:pt x="77" y="40"/>
                    </a:lnTo>
                    <a:lnTo>
                      <a:pt x="74" y="36"/>
                    </a:lnTo>
                    <a:lnTo>
                      <a:pt x="73" y="31"/>
                    </a:lnTo>
                    <a:lnTo>
                      <a:pt x="70" y="27"/>
                    </a:lnTo>
                    <a:lnTo>
                      <a:pt x="67" y="25"/>
                    </a:lnTo>
                    <a:lnTo>
                      <a:pt x="65" y="21"/>
                    </a:lnTo>
                    <a:lnTo>
                      <a:pt x="62" y="18"/>
                    </a:lnTo>
                    <a:lnTo>
                      <a:pt x="61" y="16"/>
                    </a:lnTo>
                    <a:lnTo>
                      <a:pt x="60" y="13"/>
                    </a:lnTo>
                    <a:lnTo>
                      <a:pt x="58" y="12"/>
                    </a:lnTo>
                    <a:lnTo>
                      <a:pt x="58" y="9"/>
                    </a:lnTo>
                    <a:lnTo>
                      <a:pt x="58" y="7"/>
                    </a:lnTo>
                    <a:lnTo>
                      <a:pt x="58" y="5"/>
                    </a:lnTo>
                    <a:lnTo>
                      <a:pt x="60" y="3"/>
                    </a:lnTo>
                    <a:lnTo>
                      <a:pt x="61" y="3"/>
                    </a:lnTo>
                    <a:lnTo>
                      <a:pt x="62" y="1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8" y="3"/>
                    </a:lnTo>
                    <a:lnTo>
                      <a:pt x="96" y="7"/>
                    </a:lnTo>
                    <a:lnTo>
                      <a:pt x="105" y="10"/>
                    </a:lnTo>
                    <a:lnTo>
                      <a:pt x="114" y="16"/>
                    </a:lnTo>
                    <a:lnTo>
                      <a:pt x="118" y="18"/>
                    </a:lnTo>
                    <a:lnTo>
                      <a:pt x="122" y="21"/>
                    </a:lnTo>
                    <a:lnTo>
                      <a:pt x="124" y="23"/>
                    </a:lnTo>
                    <a:lnTo>
                      <a:pt x="127" y="26"/>
                    </a:lnTo>
                    <a:lnTo>
                      <a:pt x="128" y="29"/>
                    </a:lnTo>
                    <a:lnTo>
                      <a:pt x="129" y="31"/>
                    </a:lnTo>
                    <a:lnTo>
                      <a:pt x="129" y="34"/>
                    </a:lnTo>
                    <a:lnTo>
                      <a:pt x="129" y="36"/>
                    </a:lnTo>
                    <a:lnTo>
                      <a:pt x="127" y="41"/>
                    </a:lnTo>
                    <a:lnTo>
                      <a:pt x="126" y="47"/>
                    </a:lnTo>
                    <a:lnTo>
                      <a:pt x="123" y="52"/>
                    </a:lnTo>
                    <a:lnTo>
                      <a:pt x="122" y="57"/>
                    </a:lnTo>
                    <a:lnTo>
                      <a:pt x="120" y="58"/>
                    </a:lnTo>
                    <a:lnTo>
                      <a:pt x="120" y="61"/>
                    </a:lnTo>
                    <a:lnTo>
                      <a:pt x="120" y="63"/>
                    </a:lnTo>
                    <a:lnTo>
                      <a:pt x="120" y="67"/>
                    </a:lnTo>
                    <a:lnTo>
                      <a:pt x="119" y="71"/>
                    </a:lnTo>
                    <a:lnTo>
                      <a:pt x="119" y="76"/>
                    </a:lnTo>
                    <a:lnTo>
                      <a:pt x="119" y="81"/>
                    </a:lnTo>
                    <a:lnTo>
                      <a:pt x="119" y="86"/>
                    </a:lnTo>
                    <a:lnTo>
                      <a:pt x="119" y="93"/>
                    </a:lnTo>
                    <a:lnTo>
                      <a:pt x="119" y="99"/>
                    </a:lnTo>
                    <a:lnTo>
                      <a:pt x="119" y="107"/>
                    </a:lnTo>
                    <a:lnTo>
                      <a:pt x="119" y="115"/>
                    </a:lnTo>
                    <a:lnTo>
                      <a:pt x="119" y="124"/>
                    </a:lnTo>
                    <a:lnTo>
                      <a:pt x="119" y="133"/>
                    </a:lnTo>
                    <a:lnTo>
                      <a:pt x="119" y="142"/>
                    </a:lnTo>
                    <a:lnTo>
                      <a:pt x="119" y="152"/>
                    </a:lnTo>
                    <a:lnTo>
                      <a:pt x="118" y="164"/>
                    </a:lnTo>
                    <a:lnTo>
                      <a:pt x="118" y="174"/>
                    </a:lnTo>
                    <a:lnTo>
                      <a:pt x="118" y="183"/>
                    </a:lnTo>
                    <a:lnTo>
                      <a:pt x="118" y="192"/>
                    </a:lnTo>
                    <a:lnTo>
                      <a:pt x="117" y="201"/>
                    </a:lnTo>
                    <a:lnTo>
                      <a:pt x="117" y="210"/>
                    </a:lnTo>
                    <a:lnTo>
                      <a:pt x="117" y="218"/>
                    </a:lnTo>
                    <a:lnTo>
                      <a:pt x="117" y="225"/>
                    </a:lnTo>
                    <a:lnTo>
                      <a:pt x="117" y="232"/>
                    </a:lnTo>
                    <a:lnTo>
                      <a:pt x="115" y="238"/>
                    </a:lnTo>
                    <a:lnTo>
                      <a:pt x="115" y="245"/>
                    </a:lnTo>
                    <a:lnTo>
                      <a:pt x="115" y="250"/>
                    </a:lnTo>
                    <a:lnTo>
                      <a:pt x="115" y="256"/>
                    </a:lnTo>
                    <a:lnTo>
                      <a:pt x="114" y="260"/>
                    </a:lnTo>
                    <a:lnTo>
                      <a:pt x="114" y="265"/>
                    </a:lnTo>
                    <a:lnTo>
                      <a:pt x="114" y="269"/>
                    </a:lnTo>
                    <a:lnTo>
                      <a:pt x="113" y="273"/>
                    </a:lnTo>
                    <a:lnTo>
                      <a:pt x="113" y="278"/>
                    </a:lnTo>
                    <a:lnTo>
                      <a:pt x="113" y="283"/>
                    </a:lnTo>
                    <a:lnTo>
                      <a:pt x="111" y="288"/>
                    </a:lnTo>
                    <a:lnTo>
                      <a:pt x="111" y="295"/>
                    </a:lnTo>
                    <a:lnTo>
                      <a:pt x="111" y="301"/>
                    </a:lnTo>
                    <a:lnTo>
                      <a:pt x="111" y="308"/>
                    </a:lnTo>
                    <a:lnTo>
                      <a:pt x="110" y="314"/>
                    </a:lnTo>
                    <a:lnTo>
                      <a:pt x="110" y="322"/>
                    </a:lnTo>
                    <a:lnTo>
                      <a:pt x="110" y="330"/>
                    </a:lnTo>
                    <a:lnTo>
                      <a:pt x="110" y="339"/>
                    </a:lnTo>
                    <a:lnTo>
                      <a:pt x="110" y="346"/>
                    </a:lnTo>
                    <a:lnTo>
                      <a:pt x="110" y="355"/>
                    </a:lnTo>
                    <a:lnTo>
                      <a:pt x="110" y="366"/>
                    </a:lnTo>
                    <a:lnTo>
                      <a:pt x="111" y="375"/>
                    </a:lnTo>
                    <a:lnTo>
                      <a:pt x="111" y="385"/>
                    </a:lnTo>
                    <a:lnTo>
                      <a:pt x="111" y="396"/>
                    </a:lnTo>
                    <a:lnTo>
                      <a:pt x="111" y="407"/>
                    </a:lnTo>
                    <a:lnTo>
                      <a:pt x="113" y="416"/>
                    </a:lnTo>
                    <a:lnTo>
                      <a:pt x="113" y="426"/>
                    </a:lnTo>
                    <a:lnTo>
                      <a:pt x="113" y="435"/>
                    </a:lnTo>
                    <a:lnTo>
                      <a:pt x="113" y="444"/>
                    </a:lnTo>
                    <a:lnTo>
                      <a:pt x="111" y="452"/>
                    </a:lnTo>
                    <a:lnTo>
                      <a:pt x="111" y="460"/>
                    </a:lnTo>
                    <a:lnTo>
                      <a:pt x="111" y="467"/>
                    </a:lnTo>
                    <a:lnTo>
                      <a:pt x="111" y="475"/>
                    </a:lnTo>
                    <a:lnTo>
                      <a:pt x="111" y="481"/>
                    </a:lnTo>
                    <a:lnTo>
                      <a:pt x="110" y="488"/>
                    </a:lnTo>
                    <a:lnTo>
                      <a:pt x="110" y="494"/>
                    </a:lnTo>
                    <a:lnTo>
                      <a:pt x="110" y="501"/>
                    </a:lnTo>
                    <a:lnTo>
                      <a:pt x="109" y="512"/>
                    </a:lnTo>
                    <a:lnTo>
                      <a:pt x="106" y="521"/>
                    </a:lnTo>
                    <a:lnTo>
                      <a:pt x="105" y="530"/>
                    </a:lnTo>
                    <a:lnTo>
                      <a:pt x="102" y="539"/>
                    </a:lnTo>
                    <a:lnTo>
                      <a:pt x="100" y="547"/>
                    </a:lnTo>
                    <a:lnTo>
                      <a:pt x="97" y="553"/>
                    </a:lnTo>
                    <a:lnTo>
                      <a:pt x="93" y="560"/>
                    </a:lnTo>
                    <a:lnTo>
                      <a:pt x="91" y="565"/>
                    </a:lnTo>
                    <a:lnTo>
                      <a:pt x="88" y="570"/>
                    </a:lnTo>
                    <a:lnTo>
                      <a:pt x="84" y="574"/>
                    </a:lnTo>
                    <a:lnTo>
                      <a:pt x="80" y="577"/>
                    </a:lnTo>
                    <a:lnTo>
                      <a:pt x="78" y="579"/>
                    </a:lnTo>
                    <a:lnTo>
                      <a:pt x="74" y="582"/>
                    </a:lnTo>
                    <a:lnTo>
                      <a:pt x="71" y="583"/>
                    </a:lnTo>
                    <a:lnTo>
                      <a:pt x="69" y="584"/>
                    </a:lnTo>
                    <a:lnTo>
                      <a:pt x="67" y="584"/>
                    </a:lnTo>
                    <a:lnTo>
                      <a:pt x="65" y="586"/>
                    </a:lnTo>
                    <a:lnTo>
                      <a:pt x="64" y="584"/>
                    </a:lnTo>
                    <a:lnTo>
                      <a:pt x="61" y="584"/>
                    </a:lnTo>
                    <a:lnTo>
                      <a:pt x="60" y="582"/>
                    </a:lnTo>
                    <a:lnTo>
                      <a:pt x="57" y="579"/>
                    </a:lnTo>
                    <a:lnTo>
                      <a:pt x="56" y="577"/>
                    </a:lnTo>
                    <a:lnTo>
                      <a:pt x="55" y="573"/>
                    </a:lnTo>
                    <a:lnTo>
                      <a:pt x="53" y="569"/>
                    </a:lnTo>
                    <a:lnTo>
                      <a:pt x="52" y="565"/>
                    </a:lnTo>
                    <a:lnTo>
                      <a:pt x="51" y="559"/>
                    </a:lnTo>
                    <a:lnTo>
                      <a:pt x="49" y="553"/>
                    </a:lnTo>
                    <a:lnTo>
                      <a:pt x="46" y="548"/>
                    </a:lnTo>
                    <a:lnTo>
                      <a:pt x="43" y="542"/>
                    </a:lnTo>
                    <a:lnTo>
                      <a:pt x="39" y="537"/>
                    </a:lnTo>
                    <a:lnTo>
                      <a:pt x="34" y="530"/>
                    </a:lnTo>
                    <a:lnTo>
                      <a:pt x="29" y="525"/>
                    </a:lnTo>
                    <a:lnTo>
                      <a:pt x="24" y="519"/>
                    </a:lnTo>
                    <a:lnTo>
                      <a:pt x="17" y="515"/>
                    </a:lnTo>
                    <a:lnTo>
                      <a:pt x="12" y="510"/>
                    </a:lnTo>
                    <a:lnTo>
                      <a:pt x="8" y="506"/>
                    </a:lnTo>
                    <a:lnTo>
                      <a:pt x="4" y="503"/>
                    </a:lnTo>
                    <a:lnTo>
                      <a:pt x="2" y="499"/>
                    </a:lnTo>
                    <a:lnTo>
                      <a:pt x="0" y="497"/>
                    </a:lnTo>
                    <a:lnTo>
                      <a:pt x="0" y="496"/>
                    </a:lnTo>
                    <a:lnTo>
                      <a:pt x="0" y="494"/>
                    </a:lnTo>
                    <a:lnTo>
                      <a:pt x="2" y="493"/>
                    </a:lnTo>
                    <a:lnTo>
                      <a:pt x="4" y="493"/>
                    </a:lnTo>
                    <a:lnTo>
                      <a:pt x="7" y="492"/>
                    </a:lnTo>
                    <a:lnTo>
                      <a:pt x="11" y="493"/>
                    </a:lnTo>
                    <a:lnTo>
                      <a:pt x="15" y="493"/>
                    </a:lnTo>
                    <a:lnTo>
                      <a:pt x="20" y="493"/>
                    </a:lnTo>
                    <a:lnTo>
                      <a:pt x="25" y="494"/>
                    </a:lnTo>
                    <a:lnTo>
                      <a:pt x="31" y="497"/>
                    </a:lnTo>
                    <a:lnTo>
                      <a:pt x="38" y="498"/>
                    </a:lnTo>
                    <a:lnTo>
                      <a:pt x="44" y="499"/>
                    </a:lnTo>
                    <a:lnTo>
                      <a:pt x="49" y="501"/>
                    </a:lnTo>
                    <a:lnTo>
                      <a:pt x="55" y="502"/>
                    </a:lnTo>
                    <a:lnTo>
                      <a:pt x="58" y="502"/>
                    </a:lnTo>
                    <a:lnTo>
                      <a:pt x="62" y="502"/>
                    </a:lnTo>
                    <a:lnTo>
                      <a:pt x="65" y="502"/>
                    </a:lnTo>
                    <a:lnTo>
                      <a:pt x="67" y="502"/>
                    </a:lnTo>
                    <a:lnTo>
                      <a:pt x="67" y="50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23"/>
              <p:cNvSpPr/>
              <p:nvPr/>
            </p:nvSpPr>
            <p:spPr bwMode="auto">
              <a:xfrm>
                <a:off x="2017713" y="2238375"/>
                <a:ext cx="387350" cy="285750"/>
              </a:xfrm>
              <a:custGeom>
                <a:avLst/>
                <a:gdLst>
                  <a:gd name="T0" fmla="*/ 19 w 244"/>
                  <a:gd name="T1" fmla="*/ 132 h 180"/>
                  <a:gd name="T2" fmla="*/ 31 w 244"/>
                  <a:gd name="T3" fmla="*/ 130 h 180"/>
                  <a:gd name="T4" fmla="*/ 37 w 244"/>
                  <a:gd name="T5" fmla="*/ 127 h 180"/>
                  <a:gd name="T6" fmla="*/ 46 w 244"/>
                  <a:gd name="T7" fmla="*/ 123 h 180"/>
                  <a:gd name="T8" fmla="*/ 60 w 244"/>
                  <a:gd name="T9" fmla="*/ 116 h 180"/>
                  <a:gd name="T10" fmla="*/ 79 w 244"/>
                  <a:gd name="T11" fmla="*/ 105 h 180"/>
                  <a:gd name="T12" fmla="*/ 100 w 244"/>
                  <a:gd name="T13" fmla="*/ 91 h 180"/>
                  <a:gd name="T14" fmla="*/ 125 w 244"/>
                  <a:gd name="T15" fmla="*/ 77 h 180"/>
                  <a:gd name="T16" fmla="*/ 150 w 244"/>
                  <a:gd name="T17" fmla="*/ 60 h 180"/>
                  <a:gd name="T18" fmla="*/ 174 w 244"/>
                  <a:gd name="T19" fmla="*/ 42 h 180"/>
                  <a:gd name="T20" fmla="*/ 199 w 244"/>
                  <a:gd name="T21" fmla="*/ 24 h 180"/>
                  <a:gd name="T22" fmla="*/ 209 w 244"/>
                  <a:gd name="T23" fmla="*/ 18 h 180"/>
                  <a:gd name="T24" fmla="*/ 218 w 244"/>
                  <a:gd name="T25" fmla="*/ 11 h 180"/>
                  <a:gd name="T26" fmla="*/ 227 w 244"/>
                  <a:gd name="T27" fmla="*/ 6 h 180"/>
                  <a:gd name="T28" fmla="*/ 233 w 244"/>
                  <a:gd name="T29" fmla="*/ 2 h 180"/>
                  <a:gd name="T30" fmla="*/ 239 w 244"/>
                  <a:gd name="T31" fmla="*/ 1 h 180"/>
                  <a:gd name="T32" fmla="*/ 241 w 244"/>
                  <a:gd name="T33" fmla="*/ 0 h 180"/>
                  <a:gd name="T34" fmla="*/ 244 w 244"/>
                  <a:gd name="T35" fmla="*/ 0 h 180"/>
                  <a:gd name="T36" fmla="*/ 242 w 244"/>
                  <a:gd name="T37" fmla="*/ 1 h 180"/>
                  <a:gd name="T38" fmla="*/ 240 w 244"/>
                  <a:gd name="T39" fmla="*/ 5 h 180"/>
                  <a:gd name="T40" fmla="*/ 236 w 244"/>
                  <a:gd name="T41" fmla="*/ 11 h 180"/>
                  <a:gd name="T42" fmla="*/ 228 w 244"/>
                  <a:gd name="T43" fmla="*/ 19 h 180"/>
                  <a:gd name="T44" fmla="*/ 219 w 244"/>
                  <a:gd name="T45" fmla="*/ 28 h 180"/>
                  <a:gd name="T46" fmla="*/ 208 w 244"/>
                  <a:gd name="T47" fmla="*/ 40 h 180"/>
                  <a:gd name="T48" fmla="*/ 195 w 244"/>
                  <a:gd name="T49" fmla="*/ 53 h 180"/>
                  <a:gd name="T50" fmla="*/ 179 w 244"/>
                  <a:gd name="T51" fmla="*/ 68 h 180"/>
                  <a:gd name="T52" fmla="*/ 162 w 244"/>
                  <a:gd name="T53" fmla="*/ 83 h 180"/>
                  <a:gd name="T54" fmla="*/ 147 w 244"/>
                  <a:gd name="T55" fmla="*/ 98 h 180"/>
                  <a:gd name="T56" fmla="*/ 133 w 244"/>
                  <a:gd name="T57" fmla="*/ 110 h 180"/>
                  <a:gd name="T58" fmla="*/ 120 w 244"/>
                  <a:gd name="T59" fmla="*/ 122 h 180"/>
                  <a:gd name="T60" fmla="*/ 108 w 244"/>
                  <a:gd name="T61" fmla="*/ 132 h 180"/>
                  <a:gd name="T62" fmla="*/ 98 w 244"/>
                  <a:gd name="T63" fmla="*/ 141 h 180"/>
                  <a:gd name="T64" fmla="*/ 89 w 244"/>
                  <a:gd name="T65" fmla="*/ 149 h 180"/>
                  <a:gd name="T66" fmla="*/ 81 w 244"/>
                  <a:gd name="T67" fmla="*/ 157 h 180"/>
                  <a:gd name="T68" fmla="*/ 68 w 244"/>
                  <a:gd name="T69" fmla="*/ 168 h 180"/>
                  <a:gd name="T70" fmla="*/ 57 w 244"/>
                  <a:gd name="T71" fmla="*/ 176 h 180"/>
                  <a:gd name="T72" fmla="*/ 49 w 244"/>
                  <a:gd name="T73" fmla="*/ 180 h 180"/>
                  <a:gd name="T74" fmla="*/ 42 w 244"/>
                  <a:gd name="T75" fmla="*/ 180 h 180"/>
                  <a:gd name="T76" fmla="*/ 37 w 244"/>
                  <a:gd name="T77" fmla="*/ 179 h 180"/>
                  <a:gd name="T78" fmla="*/ 31 w 244"/>
                  <a:gd name="T79" fmla="*/ 176 h 180"/>
                  <a:gd name="T80" fmla="*/ 24 w 244"/>
                  <a:gd name="T81" fmla="*/ 171 h 180"/>
                  <a:gd name="T82" fmla="*/ 18 w 244"/>
                  <a:gd name="T83" fmla="*/ 165 h 180"/>
                  <a:gd name="T84" fmla="*/ 9 w 244"/>
                  <a:gd name="T85" fmla="*/ 158 h 180"/>
                  <a:gd name="T86" fmla="*/ 4 w 244"/>
                  <a:gd name="T87" fmla="*/ 153 h 180"/>
                  <a:gd name="T88" fmla="*/ 0 w 244"/>
                  <a:gd name="T89" fmla="*/ 146 h 180"/>
                  <a:gd name="T90" fmla="*/ 0 w 244"/>
                  <a:gd name="T91" fmla="*/ 141 h 180"/>
                  <a:gd name="T92" fmla="*/ 0 w 244"/>
                  <a:gd name="T93" fmla="*/ 137 h 180"/>
                  <a:gd name="T94" fmla="*/ 2 w 244"/>
                  <a:gd name="T95" fmla="*/ 136 h 180"/>
                  <a:gd name="T96" fmla="*/ 6 w 244"/>
                  <a:gd name="T97" fmla="*/ 135 h 180"/>
                  <a:gd name="T98" fmla="*/ 13 w 244"/>
                  <a:gd name="T99" fmla="*/ 134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4" h="180">
                    <a:moveTo>
                      <a:pt x="13" y="134"/>
                    </a:moveTo>
                    <a:lnTo>
                      <a:pt x="19" y="132"/>
                    </a:lnTo>
                    <a:lnTo>
                      <a:pt x="26" y="131"/>
                    </a:lnTo>
                    <a:lnTo>
                      <a:pt x="31" y="130"/>
                    </a:lnTo>
                    <a:lnTo>
                      <a:pt x="35" y="128"/>
                    </a:lnTo>
                    <a:lnTo>
                      <a:pt x="37" y="127"/>
                    </a:lnTo>
                    <a:lnTo>
                      <a:pt x="41" y="126"/>
                    </a:lnTo>
                    <a:lnTo>
                      <a:pt x="46" y="123"/>
                    </a:lnTo>
                    <a:lnTo>
                      <a:pt x="53" y="119"/>
                    </a:lnTo>
                    <a:lnTo>
                      <a:pt x="60" y="116"/>
                    </a:lnTo>
                    <a:lnTo>
                      <a:pt x="68" y="110"/>
                    </a:lnTo>
                    <a:lnTo>
                      <a:pt x="79" y="105"/>
                    </a:lnTo>
                    <a:lnTo>
                      <a:pt x="89" y="99"/>
                    </a:lnTo>
                    <a:lnTo>
                      <a:pt x="100" y="91"/>
                    </a:lnTo>
                    <a:lnTo>
                      <a:pt x="112" y="85"/>
                    </a:lnTo>
                    <a:lnTo>
                      <a:pt x="125" y="77"/>
                    </a:lnTo>
                    <a:lnTo>
                      <a:pt x="137" y="68"/>
                    </a:lnTo>
                    <a:lnTo>
                      <a:pt x="150" y="60"/>
                    </a:lnTo>
                    <a:lnTo>
                      <a:pt x="162" y="51"/>
                    </a:lnTo>
                    <a:lnTo>
                      <a:pt x="174" y="42"/>
                    </a:lnTo>
                    <a:lnTo>
                      <a:pt x="187" y="33"/>
                    </a:lnTo>
                    <a:lnTo>
                      <a:pt x="199" y="24"/>
                    </a:lnTo>
                    <a:lnTo>
                      <a:pt x="204" y="20"/>
                    </a:lnTo>
                    <a:lnTo>
                      <a:pt x="209" y="18"/>
                    </a:lnTo>
                    <a:lnTo>
                      <a:pt x="214" y="14"/>
                    </a:lnTo>
                    <a:lnTo>
                      <a:pt x="218" y="11"/>
                    </a:lnTo>
                    <a:lnTo>
                      <a:pt x="223" y="9"/>
                    </a:lnTo>
                    <a:lnTo>
                      <a:pt x="227" y="6"/>
                    </a:lnTo>
                    <a:lnTo>
                      <a:pt x="230" y="5"/>
                    </a:lnTo>
                    <a:lnTo>
                      <a:pt x="233" y="2"/>
                    </a:lnTo>
                    <a:lnTo>
                      <a:pt x="236" y="1"/>
                    </a:lnTo>
                    <a:lnTo>
                      <a:pt x="239" y="1"/>
                    </a:lnTo>
                    <a:lnTo>
                      <a:pt x="240" y="0"/>
                    </a:lnTo>
                    <a:lnTo>
                      <a:pt x="241" y="0"/>
                    </a:lnTo>
                    <a:lnTo>
                      <a:pt x="242" y="0"/>
                    </a:lnTo>
                    <a:lnTo>
                      <a:pt x="244" y="0"/>
                    </a:lnTo>
                    <a:lnTo>
                      <a:pt x="244" y="1"/>
                    </a:lnTo>
                    <a:lnTo>
                      <a:pt x="242" y="1"/>
                    </a:lnTo>
                    <a:lnTo>
                      <a:pt x="242" y="4"/>
                    </a:lnTo>
                    <a:lnTo>
                      <a:pt x="240" y="5"/>
                    </a:lnTo>
                    <a:lnTo>
                      <a:pt x="239" y="8"/>
                    </a:lnTo>
                    <a:lnTo>
                      <a:pt x="236" y="11"/>
                    </a:lnTo>
                    <a:lnTo>
                      <a:pt x="232" y="14"/>
                    </a:lnTo>
                    <a:lnTo>
                      <a:pt x="228" y="19"/>
                    </a:lnTo>
                    <a:lnTo>
                      <a:pt x="224" y="23"/>
                    </a:lnTo>
                    <a:lnTo>
                      <a:pt x="219" y="28"/>
                    </a:lnTo>
                    <a:lnTo>
                      <a:pt x="214" y="33"/>
                    </a:lnTo>
                    <a:lnTo>
                      <a:pt x="208" y="40"/>
                    </a:lnTo>
                    <a:lnTo>
                      <a:pt x="201" y="46"/>
                    </a:lnTo>
                    <a:lnTo>
                      <a:pt x="195" y="53"/>
                    </a:lnTo>
                    <a:lnTo>
                      <a:pt x="187" y="60"/>
                    </a:lnTo>
                    <a:lnTo>
                      <a:pt x="179" y="68"/>
                    </a:lnTo>
                    <a:lnTo>
                      <a:pt x="170" y="76"/>
                    </a:lnTo>
                    <a:lnTo>
                      <a:pt x="162" y="83"/>
                    </a:lnTo>
                    <a:lnTo>
                      <a:pt x="155" y="91"/>
                    </a:lnTo>
                    <a:lnTo>
                      <a:pt x="147" y="98"/>
                    </a:lnTo>
                    <a:lnTo>
                      <a:pt x="139" y="104"/>
                    </a:lnTo>
                    <a:lnTo>
                      <a:pt x="133" y="110"/>
                    </a:lnTo>
                    <a:lnTo>
                      <a:pt x="126" y="117"/>
                    </a:lnTo>
                    <a:lnTo>
                      <a:pt x="120" y="122"/>
                    </a:lnTo>
                    <a:lnTo>
                      <a:pt x="113" y="127"/>
                    </a:lnTo>
                    <a:lnTo>
                      <a:pt x="108" y="132"/>
                    </a:lnTo>
                    <a:lnTo>
                      <a:pt x="103" y="137"/>
                    </a:lnTo>
                    <a:lnTo>
                      <a:pt x="98" y="141"/>
                    </a:lnTo>
                    <a:lnTo>
                      <a:pt x="93" y="145"/>
                    </a:lnTo>
                    <a:lnTo>
                      <a:pt x="89" y="149"/>
                    </a:lnTo>
                    <a:lnTo>
                      <a:pt x="85" y="153"/>
                    </a:lnTo>
                    <a:lnTo>
                      <a:pt x="81" y="157"/>
                    </a:lnTo>
                    <a:lnTo>
                      <a:pt x="75" y="163"/>
                    </a:lnTo>
                    <a:lnTo>
                      <a:pt x="68" y="168"/>
                    </a:lnTo>
                    <a:lnTo>
                      <a:pt x="62" y="172"/>
                    </a:lnTo>
                    <a:lnTo>
                      <a:pt x="57" y="176"/>
                    </a:lnTo>
                    <a:lnTo>
                      <a:pt x="51" y="177"/>
                    </a:lnTo>
                    <a:lnTo>
                      <a:pt x="49" y="180"/>
                    </a:lnTo>
                    <a:lnTo>
                      <a:pt x="45" y="180"/>
                    </a:lnTo>
                    <a:lnTo>
                      <a:pt x="42" y="180"/>
                    </a:lnTo>
                    <a:lnTo>
                      <a:pt x="40" y="179"/>
                    </a:lnTo>
                    <a:lnTo>
                      <a:pt x="37" y="179"/>
                    </a:lnTo>
                    <a:lnTo>
                      <a:pt x="35" y="177"/>
                    </a:lnTo>
                    <a:lnTo>
                      <a:pt x="31" y="176"/>
                    </a:lnTo>
                    <a:lnTo>
                      <a:pt x="28" y="174"/>
                    </a:lnTo>
                    <a:lnTo>
                      <a:pt x="24" y="171"/>
                    </a:lnTo>
                    <a:lnTo>
                      <a:pt x="20" y="168"/>
                    </a:lnTo>
                    <a:lnTo>
                      <a:pt x="18" y="165"/>
                    </a:lnTo>
                    <a:lnTo>
                      <a:pt x="13" y="161"/>
                    </a:lnTo>
                    <a:lnTo>
                      <a:pt x="9" y="158"/>
                    </a:lnTo>
                    <a:lnTo>
                      <a:pt x="6" y="156"/>
                    </a:lnTo>
                    <a:lnTo>
                      <a:pt x="4" y="153"/>
                    </a:lnTo>
                    <a:lnTo>
                      <a:pt x="1" y="150"/>
                    </a:lnTo>
                    <a:lnTo>
                      <a:pt x="0" y="146"/>
                    </a:lnTo>
                    <a:lnTo>
                      <a:pt x="0" y="144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5" y="135"/>
                    </a:lnTo>
                    <a:lnTo>
                      <a:pt x="6" y="135"/>
                    </a:lnTo>
                    <a:lnTo>
                      <a:pt x="13" y="134"/>
                    </a:lnTo>
                    <a:lnTo>
                      <a:pt x="13" y="13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24"/>
              <p:cNvSpPr/>
              <p:nvPr/>
            </p:nvSpPr>
            <p:spPr bwMode="auto">
              <a:xfrm>
                <a:off x="2400300" y="2205038"/>
                <a:ext cx="554038" cy="377825"/>
              </a:xfrm>
              <a:custGeom>
                <a:avLst/>
                <a:gdLst>
                  <a:gd name="T0" fmla="*/ 267 w 349"/>
                  <a:gd name="T1" fmla="*/ 2 h 238"/>
                  <a:gd name="T2" fmla="*/ 283 w 349"/>
                  <a:gd name="T3" fmla="*/ 0 h 238"/>
                  <a:gd name="T4" fmla="*/ 296 w 349"/>
                  <a:gd name="T5" fmla="*/ 7 h 238"/>
                  <a:gd name="T6" fmla="*/ 314 w 349"/>
                  <a:gd name="T7" fmla="*/ 18 h 238"/>
                  <a:gd name="T8" fmla="*/ 332 w 349"/>
                  <a:gd name="T9" fmla="*/ 34 h 238"/>
                  <a:gd name="T10" fmla="*/ 345 w 349"/>
                  <a:gd name="T11" fmla="*/ 45 h 238"/>
                  <a:gd name="T12" fmla="*/ 349 w 349"/>
                  <a:gd name="T13" fmla="*/ 54 h 238"/>
                  <a:gd name="T14" fmla="*/ 346 w 349"/>
                  <a:gd name="T15" fmla="*/ 61 h 238"/>
                  <a:gd name="T16" fmla="*/ 341 w 349"/>
                  <a:gd name="T17" fmla="*/ 67 h 238"/>
                  <a:gd name="T18" fmla="*/ 332 w 349"/>
                  <a:gd name="T19" fmla="*/ 74 h 238"/>
                  <a:gd name="T20" fmla="*/ 327 w 349"/>
                  <a:gd name="T21" fmla="*/ 81 h 238"/>
                  <a:gd name="T22" fmla="*/ 322 w 349"/>
                  <a:gd name="T23" fmla="*/ 92 h 238"/>
                  <a:gd name="T24" fmla="*/ 318 w 349"/>
                  <a:gd name="T25" fmla="*/ 106 h 238"/>
                  <a:gd name="T26" fmla="*/ 313 w 349"/>
                  <a:gd name="T27" fmla="*/ 124 h 238"/>
                  <a:gd name="T28" fmla="*/ 307 w 349"/>
                  <a:gd name="T29" fmla="*/ 152 h 238"/>
                  <a:gd name="T30" fmla="*/ 300 w 349"/>
                  <a:gd name="T31" fmla="*/ 192 h 238"/>
                  <a:gd name="T32" fmla="*/ 292 w 349"/>
                  <a:gd name="T33" fmla="*/ 228 h 238"/>
                  <a:gd name="T34" fmla="*/ 256 w 349"/>
                  <a:gd name="T35" fmla="*/ 228 h 238"/>
                  <a:gd name="T36" fmla="*/ 261 w 349"/>
                  <a:gd name="T37" fmla="*/ 196 h 238"/>
                  <a:gd name="T38" fmla="*/ 267 w 349"/>
                  <a:gd name="T39" fmla="*/ 158 h 238"/>
                  <a:gd name="T40" fmla="*/ 273 w 349"/>
                  <a:gd name="T41" fmla="*/ 120 h 238"/>
                  <a:gd name="T42" fmla="*/ 276 w 349"/>
                  <a:gd name="T43" fmla="*/ 90 h 238"/>
                  <a:gd name="T44" fmla="*/ 279 w 349"/>
                  <a:gd name="T45" fmla="*/ 71 h 238"/>
                  <a:gd name="T46" fmla="*/ 278 w 349"/>
                  <a:gd name="T47" fmla="*/ 54 h 238"/>
                  <a:gd name="T48" fmla="*/ 271 w 349"/>
                  <a:gd name="T49" fmla="*/ 45 h 238"/>
                  <a:gd name="T50" fmla="*/ 258 w 349"/>
                  <a:gd name="T51" fmla="*/ 38 h 238"/>
                  <a:gd name="T52" fmla="*/ 245 w 349"/>
                  <a:gd name="T53" fmla="*/ 36 h 238"/>
                  <a:gd name="T54" fmla="*/ 230 w 349"/>
                  <a:gd name="T55" fmla="*/ 38 h 238"/>
                  <a:gd name="T56" fmla="*/ 205 w 349"/>
                  <a:gd name="T57" fmla="*/ 41 h 238"/>
                  <a:gd name="T58" fmla="*/ 173 w 349"/>
                  <a:gd name="T59" fmla="*/ 48 h 238"/>
                  <a:gd name="T60" fmla="*/ 137 w 349"/>
                  <a:gd name="T61" fmla="*/ 53 h 238"/>
                  <a:gd name="T62" fmla="*/ 91 w 349"/>
                  <a:gd name="T63" fmla="*/ 62 h 238"/>
                  <a:gd name="T64" fmla="*/ 71 w 349"/>
                  <a:gd name="T65" fmla="*/ 66 h 238"/>
                  <a:gd name="T66" fmla="*/ 57 w 349"/>
                  <a:gd name="T67" fmla="*/ 68 h 238"/>
                  <a:gd name="T68" fmla="*/ 47 w 349"/>
                  <a:gd name="T69" fmla="*/ 70 h 238"/>
                  <a:gd name="T70" fmla="*/ 39 w 349"/>
                  <a:gd name="T71" fmla="*/ 71 h 238"/>
                  <a:gd name="T72" fmla="*/ 35 w 349"/>
                  <a:gd name="T73" fmla="*/ 71 h 238"/>
                  <a:gd name="T74" fmla="*/ 21 w 349"/>
                  <a:gd name="T75" fmla="*/ 67 h 238"/>
                  <a:gd name="T76" fmla="*/ 8 w 349"/>
                  <a:gd name="T77" fmla="*/ 59 h 238"/>
                  <a:gd name="T78" fmla="*/ 1 w 349"/>
                  <a:gd name="T79" fmla="*/ 54 h 238"/>
                  <a:gd name="T80" fmla="*/ 0 w 349"/>
                  <a:gd name="T81" fmla="*/ 52 h 238"/>
                  <a:gd name="T82" fmla="*/ 75 w 349"/>
                  <a:gd name="T83" fmla="*/ 38 h 238"/>
                  <a:gd name="T84" fmla="*/ 140 w 349"/>
                  <a:gd name="T85" fmla="*/ 27 h 238"/>
                  <a:gd name="T86" fmla="*/ 185 w 349"/>
                  <a:gd name="T87" fmla="*/ 20 h 238"/>
                  <a:gd name="T88" fmla="*/ 208 w 349"/>
                  <a:gd name="T89" fmla="*/ 16 h 238"/>
                  <a:gd name="T90" fmla="*/ 226 w 349"/>
                  <a:gd name="T91" fmla="*/ 12 h 238"/>
                  <a:gd name="T92" fmla="*/ 240 w 349"/>
                  <a:gd name="T93" fmla="*/ 9 h 238"/>
                  <a:gd name="T94" fmla="*/ 251 w 349"/>
                  <a:gd name="T95" fmla="*/ 7 h 238"/>
                  <a:gd name="T96" fmla="*/ 256 w 349"/>
                  <a:gd name="T97" fmla="*/ 5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9" h="238">
                    <a:moveTo>
                      <a:pt x="256" y="5"/>
                    </a:moveTo>
                    <a:lnTo>
                      <a:pt x="262" y="4"/>
                    </a:lnTo>
                    <a:lnTo>
                      <a:pt x="267" y="2"/>
                    </a:lnTo>
                    <a:lnTo>
                      <a:pt x="274" y="2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7" y="2"/>
                    </a:lnTo>
                    <a:lnTo>
                      <a:pt x="291" y="4"/>
                    </a:lnTo>
                    <a:lnTo>
                      <a:pt x="296" y="7"/>
                    </a:lnTo>
                    <a:lnTo>
                      <a:pt x="301" y="9"/>
                    </a:lnTo>
                    <a:lnTo>
                      <a:pt x="306" y="13"/>
                    </a:lnTo>
                    <a:lnTo>
                      <a:pt x="314" y="18"/>
                    </a:lnTo>
                    <a:lnTo>
                      <a:pt x="320" y="23"/>
                    </a:lnTo>
                    <a:lnTo>
                      <a:pt x="327" y="29"/>
                    </a:lnTo>
                    <a:lnTo>
                      <a:pt x="332" y="34"/>
                    </a:lnTo>
                    <a:lnTo>
                      <a:pt x="337" y="39"/>
                    </a:lnTo>
                    <a:lnTo>
                      <a:pt x="341" y="43"/>
                    </a:lnTo>
                    <a:lnTo>
                      <a:pt x="345" y="45"/>
                    </a:lnTo>
                    <a:lnTo>
                      <a:pt x="347" y="49"/>
                    </a:lnTo>
                    <a:lnTo>
                      <a:pt x="349" y="52"/>
                    </a:lnTo>
                    <a:lnTo>
                      <a:pt x="349" y="54"/>
                    </a:lnTo>
                    <a:lnTo>
                      <a:pt x="349" y="57"/>
                    </a:lnTo>
                    <a:lnTo>
                      <a:pt x="347" y="59"/>
                    </a:lnTo>
                    <a:lnTo>
                      <a:pt x="346" y="61"/>
                    </a:lnTo>
                    <a:lnTo>
                      <a:pt x="345" y="63"/>
                    </a:lnTo>
                    <a:lnTo>
                      <a:pt x="344" y="66"/>
                    </a:lnTo>
                    <a:lnTo>
                      <a:pt x="341" y="67"/>
                    </a:lnTo>
                    <a:lnTo>
                      <a:pt x="336" y="71"/>
                    </a:lnTo>
                    <a:lnTo>
                      <a:pt x="335" y="72"/>
                    </a:lnTo>
                    <a:lnTo>
                      <a:pt x="332" y="74"/>
                    </a:lnTo>
                    <a:lnTo>
                      <a:pt x="331" y="76"/>
                    </a:lnTo>
                    <a:lnTo>
                      <a:pt x="329" y="79"/>
                    </a:lnTo>
                    <a:lnTo>
                      <a:pt x="327" y="81"/>
                    </a:lnTo>
                    <a:lnTo>
                      <a:pt x="325" y="84"/>
                    </a:lnTo>
                    <a:lnTo>
                      <a:pt x="324" y="88"/>
                    </a:lnTo>
                    <a:lnTo>
                      <a:pt x="322" y="92"/>
                    </a:lnTo>
                    <a:lnTo>
                      <a:pt x="320" y="97"/>
                    </a:lnTo>
                    <a:lnTo>
                      <a:pt x="319" y="101"/>
                    </a:lnTo>
                    <a:lnTo>
                      <a:pt x="318" y="106"/>
                    </a:lnTo>
                    <a:lnTo>
                      <a:pt x="316" y="112"/>
                    </a:lnTo>
                    <a:lnTo>
                      <a:pt x="315" y="117"/>
                    </a:lnTo>
                    <a:lnTo>
                      <a:pt x="313" y="124"/>
                    </a:lnTo>
                    <a:lnTo>
                      <a:pt x="311" y="130"/>
                    </a:lnTo>
                    <a:lnTo>
                      <a:pt x="310" y="137"/>
                    </a:lnTo>
                    <a:lnTo>
                      <a:pt x="307" y="152"/>
                    </a:lnTo>
                    <a:lnTo>
                      <a:pt x="305" y="166"/>
                    </a:lnTo>
                    <a:lnTo>
                      <a:pt x="302" y="179"/>
                    </a:lnTo>
                    <a:lnTo>
                      <a:pt x="300" y="192"/>
                    </a:lnTo>
                    <a:lnTo>
                      <a:pt x="297" y="205"/>
                    </a:lnTo>
                    <a:lnTo>
                      <a:pt x="295" y="216"/>
                    </a:lnTo>
                    <a:lnTo>
                      <a:pt x="292" y="228"/>
                    </a:lnTo>
                    <a:lnTo>
                      <a:pt x="289" y="238"/>
                    </a:lnTo>
                    <a:lnTo>
                      <a:pt x="253" y="238"/>
                    </a:lnTo>
                    <a:lnTo>
                      <a:pt x="256" y="228"/>
                    </a:lnTo>
                    <a:lnTo>
                      <a:pt x="257" y="219"/>
                    </a:lnTo>
                    <a:lnTo>
                      <a:pt x="260" y="207"/>
                    </a:lnTo>
                    <a:lnTo>
                      <a:pt x="261" y="196"/>
                    </a:lnTo>
                    <a:lnTo>
                      <a:pt x="264" y="184"/>
                    </a:lnTo>
                    <a:lnTo>
                      <a:pt x="265" y="171"/>
                    </a:lnTo>
                    <a:lnTo>
                      <a:pt x="267" y="158"/>
                    </a:lnTo>
                    <a:lnTo>
                      <a:pt x="269" y="144"/>
                    </a:lnTo>
                    <a:lnTo>
                      <a:pt x="271" y="131"/>
                    </a:lnTo>
                    <a:lnTo>
                      <a:pt x="273" y="120"/>
                    </a:lnTo>
                    <a:lnTo>
                      <a:pt x="274" y="110"/>
                    </a:lnTo>
                    <a:lnTo>
                      <a:pt x="275" y="99"/>
                    </a:lnTo>
                    <a:lnTo>
                      <a:pt x="276" y="90"/>
                    </a:lnTo>
                    <a:lnTo>
                      <a:pt x="278" y="83"/>
                    </a:lnTo>
                    <a:lnTo>
                      <a:pt x="279" y="76"/>
                    </a:lnTo>
                    <a:lnTo>
                      <a:pt x="279" y="71"/>
                    </a:lnTo>
                    <a:lnTo>
                      <a:pt x="279" y="62"/>
                    </a:lnTo>
                    <a:lnTo>
                      <a:pt x="278" y="58"/>
                    </a:lnTo>
                    <a:lnTo>
                      <a:pt x="278" y="54"/>
                    </a:lnTo>
                    <a:lnTo>
                      <a:pt x="276" y="52"/>
                    </a:lnTo>
                    <a:lnTo>
                      <a:pt x="274" y="48"/>
                    </a:lnTo>
                    <a:lnTo>
                      <a:pt x="271" y="45"/>
                    </a:lnTo>
                    <a:lnTo>
                      <a:pt x="269" y="44"/>
                    </a:lnTo>
                    <a:lnTo>
                      <a:pt x="264" y="40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49" y="36"/>
                    </a:lnTo>
                    <a:lnTo>
                      <a:pt x="245" y="36"/>
                    </a:lnTo>
                    <a:lnTo>
                      <a:pt x="242" y="36"/>
                    </a:lnTo>
                    <a:lnTo>
                      <a:pt x="235" y="38"/>
                    </a:lnTo>
                    <a:lnTo>
                      <a:pt x="230" y="38"/>
                    </a:lnTo>
                    <a:lnTo>
                      <a:pt x="222" y="39"/>
                    </a:lnTo>
                    <a:lnTo>
                      <a:pt x="214" y="40"/>
                    </a:lnTo>
                    <a:lnTo>
                      <a:pt x="205" y="41"/>
                    </a:lnTo>
                    <a:lnTo>
                      <a:pt x="195" y="44"/>
                    </a:lnTo>
                    <a:lnTo>
                      <a:pt x="183" y="45"/>
                    </a:lnTo>
                    <a:lnTo>
                      <a:pt x="173" y="48"/>
                    </a:lnTo>
                    <a:lnTo>
                      <a:pt x="162" y="49"/>
                    </a:lnTo>
                    <a:lnTo>
                      <a:pt x="149" y="52"/>
                    </a:lnTo>
                    <a:lnTo>
                      <a:pt x="137" y="53"/>
                    </a:lnTo>
                    <a:lnTo>
                      <a:pt x="124" y="56"/>
                    </a:lnTo>
                    <a:lnTo>
                      <a:pt x="97" y="61"/>
                    </a:lnTo>
                    <a:lnTo>
                      <a:pt x="91" y="62"/>
                    </a:lnTo>
                    <a:lnTo>
                      <a:pt x="84" y="63"/>
                    </a:lnTo>
                    <a:lnTo>
                      <a:pt x="78" y="65"/>
                    </a:lnTo>
                    <a:lnTo>
                      <a:pt x="71" y="66"/>
                    </a:lnTo>
                    <a:lnTo>
                      <a:pt x="66" y="67"/>
                    </a:lnTo>
                    <a:lnTo>
                      <a:pt x="61" y="68"/>
                    </a:lnTo>
                    <a:lnTo>
                      <a:pt x="57" y="68"/>
                    </a:lnTo>
                    <a:lnTo>
                      <a:pt x="53" y="70"/>
                    </a:lnTo>
                    <a:lnTo>
                      <a:pt x="49" y="70"/>
                    </a:lnTo>
                    <a:lnTo>
                      <a:pt x="47" y="70"/>
                    </a:lnTo>
                    <a:lnTo>
                      <a:pt x="43" y="71"/>
                    </a:lnTo>
                    <a:lnTo>
                      <a:pt x="41" y="71"/>
                    </a:lnTo>
                    <a:lnTo>
                      <a:pt x="39" y="71"/>
                    </a:lnTo>
                    <a:lnTo>
                      <a:pt x="38" y="71"/>
                    </a:lnTo>
                    <a:lnTo>
                      <a:pt x="36" y="71"/>
                    </a:lnTo>
                    <a:lnTo>
                      <a:pt x="35" y="71"/>
                    </a:lnTo>
                    <a:lnTo>
                      <a:pt x="31" y="71"/>
                    </a:lnTo>
                    <a:lnTo>
                      <a:pt x="26" y="70"/>
                    </a:lnTo>
                    <a:lnTo>
                      <a:pt x="21" y="67"/>
                    </a:lnTo>
                    <a:lnTo>
                      <a:pt x="16" y="63"/>
                    </a:lnTo>
                    <a:lnTo>
                      <a:pt x="12" y="62"/>
                    </a:lnTo>
                    <a:lnTo>
                      <a:pt x="8" y="59"/>
                    </a:lnTo>
                    <a:lnTo>
                      <a:pt x="5" y="58"/>
                    </a:lnTo>
                    <a:lnTo>
                      <a:pt x="4" y="57"/>
                    </a:lnTo>
                    <a:lnTo>
                      <a:pt x="1" y="54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26" y="47"/>
                    </a:lnTo>
                    <a:lnTo>
                      <a:pt x="51" y="41"/>
                    </a:lnTo>
                    <a:lnTo>
                      <a:pt x="75" y="38"/>
                    </a:lnTo>
                    <a:lnTo>
                      <a:pt x="98" y="34"/>
                    </a:lnTo>
                    <a:lnTo>
                      <a:pt x="119" y="30"/>
                    </a:lnTo>
                    <a:lnTo>
                      <a:pt x="140" y="27"/>
                    </a:lnTo>
                    <a:lnTo>
                      <a:pt x="159" y="23"/>
                    </a:lnTo>
                    <a:lnTo>
                      <a:pt x="177" y="21"/>
                    </a:lnTo>
                    <a:lnTo>
                      <a:pt x="185" y="20"/>
                    </a:lnTo>
                    <a:lnTo>
                      <a:pt x="194" y="18"/>
                    </a:lnTo>
                    <a:lnTo>
                      <a:pt x="200" y="17"/>
                    </a:lnTo>
                    <a:lnTo>
                      <a:pt x="208" y="16"/>
                    </a:lnTo>
                    <a:lnTo>
                      <a:pt x="214" y="14"/>
                    </a:lnTo>
                    <a:lnTo>
                      <a:pt x="220" y="13"/>
                    </a:lnTo>
                    <a:lnTo>
                      <a:pt x="226" y="12"/>
                    </a:lnTo>
                    <a:lnTo>
                      <a:pt x="231" y="12"/>
                    </a:lnTo>
                    <a:lnTo>
                      <a:pt x="235" y="11"/>
                    </a:lnTo>
                    <a:lnTo>
                      <a:pt x="240" y="9"/>
                    </a:lnTo>
                    <a:lnTo>
                      <a:pt x="244" y="9"/>
                    </a:lnTo>
                    <a:lnTo>
                      <a:pt x="247" y="8"/>
                    </a:lnTo>
                    <a:lnTo>
                      <a:pt x="251" y="7"/>
                    </a:lnTo>
                    <a:lnTo>
                      <a:pt x="253" y="7"/>
                    </a:lnTo>
                    <a:lnTo>
                      <a:pt x="254" y="7"/>
                    </a:lnTo>
                    <a:lnTo>
                      <a:pt x="256" y="5"/>
                    </a:lnTo>
                    <a:lnTo>
                      <a:pt x="256" y="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130173" y="2095158"/>
            <a:ext cx="1146122" cy="1152128"/>
            <a:chOff x="3975938" y="1952704"/>
            <a:chExt cx="1146122" cy="1152128"/>
          </a:xfrm>
        </p:grpSpPr>
        <p:pic>
          <p:nvPicPr>
            <p:cNvPr id="20" name="图片 19">
              <a:hlinkClick r:id="rId7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1952704"/>
              <a:ext cx="1146122" cy="1152128"/>
            </a:xfrm>
            <a:prstGeom prst="rect">
              <a:avLst/>
            </a:prstGeom>
          </p:spPr>
        </p:pic>
        <p:grpSp>
          <p:nvGrpSpPr>
            <p:cNvPr id="86" name="组合 85"/>
            <p:cNvGrpSpPr/>
            <p:nvPr/>
          </p:nvGrpSpPr>
          <p:grpSpPr>
            <a:xfrm>
              <a:off x="4100530" y="2062043"/>
              <a:ext cx="896938" cy="933450"/>
              <a:chOff x="4151313" y="1820863"/>
              <a:chExt cx="896938" cy="933450"/>
            </a:xfrm>
          </p:grpSpPr>
          <p:sp>
            <p:nvSpPr>
              <p:cNvPr id="87" name="Freeform 233"/>
              <p:cNvSpPr/>
              <p:nvPr/>
            </p:nvSpPr>
            <p:spPr bwMode="auto">
              <a:xfrm>
                <a:off x="4540250" y="2049463"/>
                <a:ext cx="338138" cy="120650"/>
              </a:xfrm>
              <a:custGeom>
                <a:avLst/>
                <a:gdLst>
                  <a:gd name="T0" fmla="*/ 10 w 213"/>
                  <a:gd name="T1" fmla="*/ 60 h 76"/>
                  <a:gd name="T2" fmla="*/ 31 w 213"/>
                  <a:gd name="T3" fmla="*/ 52 h 76"/>
                  <a:gd name="T4" fmla="*/ 50 w 213"/>
                  <a:gd name="T5" fmla="*/ 44 h 76"/>
                  <a:gd name="T6" fmla="*/ 68 w 213"/>
                  <a:gd name="T7" fmla="*/ 38 h 76"/>
                  <a:gd name="T8" fmla="*/ 85 w 213"/>
                  <a:gd name="T9" fmla="*/ 31 h 76"/>
                  <a:gd name="T10" fmla="*/ 101 w 213"/>
                  <a:gd name="T11" fmla="*/ 26 h 76"/>
                  <a:gd name="T12" fmla="*/ 115 w 213"/>
                  <a:gd name="T13" fmla="*/ 21 h 76"/>
                  <a:gd name="T14" fmla="*/ 128 w 213"/>
                  <a:gd name="T15" fmla="*/ 17 h 76"/>
                  <a:gd name="T16" fmla="*/ 139 w 213"/>
                  <a:gd name="T17" fmla="*/ 13 h 76"/>
                  <a:gd name="T18" fmla="*/ 150 w 213"/>
                  <a:gd name="T19" fmla="*/ 9 h 76"/>
                  <a:gd name="T20" fmla="*/ 159 w 213"/>
                  <a:gd name="T21" fmla="*/ 7 h 76"/>
                  <a:gd name="T22" fmla="*/ 166 w 213"/>
                  <a:gd name="T23" fmla="*/ 4 h 76"/>
                  <a:gd name="T24" fmla="*/ 173 w 213"/>
                  <a:gd name="T25" fmla="*/ 3 h 76"/>
                  <a:gd name="T26" fmla="*/ 178 w 213"/>
                  <a:gd name="T27" fmla="*/ 2 h 76"/>
                  <a:gd name="T28" fmla="*/ 182 w 213"/>
                  <a:gd name="T29" fmla="*/ 0 h 76"/>
                  <a:gd name="T30" fmla="*/ 183 w 213"/>
                  <a:gd name="T31" fmla="*/ 0 h 76"/>
                  <a:gd name="T32" fmla="*/ 188 w 213"/>
                  <a:gd name="T33" fmla="*/ 0 h 76"/>
                  <a:gd name="T34" fmla="*/ 197 w 213"/>
                  <a:gd name="T35" fmla="*/ 3 h 76"/>
                  <a:gd name="T36" fmla="*/ 205 w 213"/>
                  <a:gd name="T37" fmla="*/ 6 h 76"/>
                  <a:gd name="T38" fmla="*/ 209 w 213"/>
                  <a:gd name="T39" fmla="*/ 8 h 76"/>
                  <a:gd name="T40" fmla="*/ 212 w 213"/>
                  <a:gd name="T41" fmla="*/ 12 h 76"/>
                  <a:gd name="T42" fmla="*/ 213 w 213"/>
                  <a:gd name="T43" fmla="*/ 15 h 76"/>
                  <a:gd name="T44" fmla="*/ 212 w 213"/>
                  <a:gd name="T45" fmla="*/ 17 h 76"/>
                  <a:gd name="T46" fmla="*/ 208 w 213"/>
                  <a:gd name="T47" fmla="*/ 20 h 76"/>
                  <a:gd name="T48" fmla="*/ 201 w 213"/>
                  <a:gd name="T49" fmla="*/ 22 h 76"/>
                  <a:gd name="T50" fmla="*/ 193 w 213"/>
                  <a:gd name="T51" fmla="*/ 26 h 76"/>
                  <a:gd name="T52" fmla="*/ 182 w 213"/>
                  <a:gd name="T53" fmla="*/ 31 h 76"/>
                  <a:gd name="T54" fmla="*/ 168 w 213"/>
                  <a:gd name="T55" fmla="*/ 36 h 76"/>
                  <a:gd name="T56" fmla="*/ 152 w 213"/>
                  <a:gd name="T57" fmla="*/ 42 h 76"/>
                  <a:gd name="T58" fmla="*/ 133 w 213"/>
                  <a:gd name="T59" fmla="*/ 48 h 76"/>
                  <a:gd name="T60" fmla="*/ 113 w 213"/>
                  <a:gd name="T61" fmla="*/ 54 h 76"/>
                  <a:gd name="T62" fmla="*/ 97 w 213"/>
                  <a:gd name="T63" fmla="*/ 60 h 76"/>
                  <a:gd name="T64" fmla="*/ 82 w 213"/>
                  <a:gd name="T65" fmla="*/ 65 h 76"/>
                  <a:gd name="T66" fmla="*/ 68 w 213"/>
                  <a:gd name="T67" fmla="*/ 69 h 76"/>
                  <a:gd name="T68" fmla="*/ 58 w 213"/>
                  <a:gd name="T69" fmla="*/ 71 h 76"/>
                  <a:gd name="T70" fmla="*/ 49 w 213"/>
                  <a:gd name="T71" fmla="*/ 74 h 76"/>
                  <a:gd name="T72" fmla="*/ 41 w 213"/>
                  <a:gd name="T73" fmla="*/ 75 h 76"/>
                  <a:gd name="T74" fmla="*/ 36 w 213"/>
                  <a:gd name="T75" fmla="*/ 76 h 76"/>
                  <a:gd name="T76" fmla="*/ 26 w 213"/>
                  <a:gd name="T77" fmla="*/ 76 h 76"/>
                  <a:gd name="T78" fmla="*/ 17 w 213"/>
                  <a:gd name="T79" fmla="*/ 74 h 76"/>
                  <a:gd name="T80" fmla="*/ 8 w 213"/>
                  <a:gd name="T81" fmla="*/ 70 h 76"/>
                  <a:gd name="T82" fmla="*/ 0 w 213"/>
                  <a:gd name="T83" fmla="*/ 6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3" h="76">
                    <a:moveTo>
                      <a:pt x="0" y="63"/>
                    </a:moveTo>
                    <a:lnTo>
                      <a:pt x="10" y="60"/>
                    </a:lnTo>
                    <a:lnTo>
                      <a:pt x="21" y="56"/>
                    </a:lnTo>
                    <a:lnTo>
                      <a:pt x="31" y="52"/>
                    </a:lnTo>
                    <a:lnTo>
                      <a:pt x="41" y="48"/>
                    </a:lnTo>
                    <a:lnTo>
                      <a:pt x="50" y="44"/>
                    </a:lnTo>
                    <a:lnTo>
                      <a:pt x="61" y="42"/>
                    </a:lnTo>
                    <a:lnTo>
                      <a:pt x="68" y="38"/>
                    </a:lnTo>
                    <a:lnTo>
                      <a:pt x="77" y="35"/>
                    </a:lnTo>
                    <a:lnTo>
                      <a:pt x="85" y="31"/>
                    </a:lnTo>
                    <a:lnTo>
                      <a:pt x="94" y="29"/>
                    </a:lnTo>
                    <a:lnTo>
                      <a:pt x="101" y="26"/>
                    </a:lnTo>
                    <a:lnTo>
                      <a:pt x="108" y="24"/>
                    </a:lnTo>
                    <a:lnTo>
                      <a:pt x="115" y="21"/>
                    </a:lnTo>
                    <a:lnTo>
                      <a:pt x="122" y="20"/>
                    </a:lnTo>
                    <a:lnTo>
                      <a:pt x="128" y="17"/>
                    </a:lnTo>
                    <a:lnTo>
                      <a:pt x="134" y="15"/>
                    </a:lnTo>
                    <a:lnTo>
                      <a:pt x="139" y="13"/>
                    </a:lnTo>
                    <a:lnTo>
                      <a:pt x="146" y="12"/>
                    </a:lnTo>
                    <a:lnTo>
                      <a:pt x="150" y="9"/>
                    </a:lnTo>
                    <a:lnTo>
                      <a:pt x="155" y="8"/>
                    </a:lnTo>
                    <a:lnTo>
                      <a:pt x="159" y="7"/>
                    </a:lnTo>
                    <a:lnTo>
                      <a:pt x="163" y="6"/>
                    </a:lnTo>
                    <a:lnTo>
                      <a:pt x="166" y="4"/>
                    </a:lnTo>
                    <a:lnTo>
                      <a:pt x="170" y="3"/>
                    </a:lnTo>
                    <a:lnTo>
                      <a:pt x="173" y="3"/>
                    </a:lnTo>
                    <a:lnTo>
                      <a:pt x="175" y="2"/>
                    </a:lnTo>
                    <a:lnTo>
                      <a:pt x="178" y="2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4" y="0"/>
                    </a:lnTo>
                    <a:lnTo>
                      <a:pt x="188" y="0"/>
                    </a:lnTo>
                    <a:lnTo>
                      <a:pt x="192" y="2"/>
                    </a:lnTo>
                    <a:lnTo>
                      <a:pt x="197" y="3"/>
                    </a:lnTo>
                    <a:lnTo>
                      <a:pt x="203" y="4"/>
                    </a:lnTo>
                    <a:lnTo>
                      <a:pt x="205" y="6"/>
                    </a:lnTo>
                    <a:lnTo>
                      <a:pt x="208" y="7"/>
                    </a:lnTo>
                    <a:lnTo>
                      <a:pt x="209" y="8"/>
                    </a:lnTo>
                    <a:lnTo>
                      <a:pt x="210" y="9"/>
                    </a:lnTo>
                    <a:lnTo>
                      <a:pt x="212" y="12"/>
                    </a:lnTo>
                    <a:lnTo>
                      <a:pt x="212" y="13"/>
                    </a:lnTo>
                    <a:lnTo>
                      <a:pt x="213" y="15"/>
                    </a:lnTo>
                    <a:lnTo>
                      <a:pt x="213" y="16"/>
                    </a:lnTo>
                    <a:lnTo>
                      <a:pt x="212" y="17"/>
                    </a:lnTo>
                    <a:lnTo>
                      <a:pt x="210" y="18"/>
                    </a:lnTo>
                    <a:lnTo>
                      <a:pt x="208" y="20"/>
                    </a:lnTo>
                    <a:lnTo>
                      <a:pt x="205" y="21"/>
                    </a:lnTo>
                    <a:lnTo>
                      <a:pt x="201" y="22"/>
                    </a:lnTo>
                    <a:lnTo>
                      <a:pt x="197" y="25"/>
                    </a:lnTo>
                    <a:lnTo>
                      <a:pt x="193" y="26"/>
                    </a:lnTo>
                    <a:lnTo>
                      <a:pt x="188" y="29"/>
                    </a:lnTo>
                    <a:lnTo>
                      <a:pt x="182" y="31"/>
                    </a:lnTo>
                    <a:lnTo>
                      <a:pt x="175" y="34"/>
                    </a:lnTo>
                    <a:lnTo>
                      <a:pt x="168" y="36"/>
                    </a:lnTo>
                    <a:lnTo>
                      <a:pt x="160" y="39"/>
                    </a:lnTo>
                    <a:lnTo>
                      <a:pt x="152" y="42"/>
                    </a:lnTo>
                    <a:lnTo>
                      <a:pt x="143" y="44"/>
                    </a:lnTo>
                    <a:lnTo>
                      <a:pt x="133" y="48"/>
                    </a:lnTo>
                    <a:lnTo>
                      <a:pt x="124" y="51"/>
                    </a:lnTo>
                    <a:lnTo>
                      <a:pt x="113" y="54"/>
                    </a:lnTo>
                    <a:lnTo>
                      <a:pt x="106" y="57"/>
                    </a:lnTo>
                    <a:lnTo>
                      <a:pt x="97" y="60"/>
                    </a:lnTo>
                    <a:lnTo>
                      <a:pt x="89" y="62"/>
                    </a:lnTo>
                    <a:lnTo>
                      <a:pt x="82" y="65"/>
                    </a:lnTo>
                    <a:lnTo>
                      <a:pt x="75" y="67"/>
                    </a:lnTo>
                    <a:lnTo>
                      <a:pt x="68" y="69"/>
                    </a:lnTo>
                    <a:lnTo>
                      <a:pt x="63" y="70"/>
                    </a:lnTo>
                    <a:lnTo>
                      <a:pt x="58" y="71"/>
                    </a:lnTo>
                    <a:lnTo>
                      <a:pt x="53" y="73"/>
                    </a:lnTo>
                    <a:lnTo>
                      <a:pt x="49" y="74"/>
                    </a:lnTo>
                    <a:lnTo>
                      <a:pt x="45" y="75"/>
                    </a:lnTo>
                    <a:lnTo>
                      <a:pt x="41" y="75"/>
                    </a:lnTo>
                    <a:lnTo>
                      <a:pt x="39" y="75"/>
                    </a:lnTo>
                    <a:lnTo>
                      <a:pt x="36" y="76"/>
                    </a:lnTo>
                    <a:lnTo>
                      <a:pt x="31" y="76"/>
                    </a:lnTo>
                    <a:lnTo>
                      <a:pt x="26" y="76"/>
                    </a:lnTo>
                    <a:lnTo>
                      <a:pt x="21" y="75"/>
                    </a:lnTo>
                    <a:lnTo>
                      <a:pt x="17" y="74"/>
                    </a:lnTo>
                    <a:lnTo>
                      <a:pt x="11" y="73"/>
                    </a:lnTo>
                    <a:lnTo>
                      <a:pt x="8" y="70"/>
                    </a:lnTo>
                    <a:lnTo>
                      <a:pt x="4" y="67"/>
                    </a:lnTo>
                    <a:lnTo>
                      <a:pt x="0" y="63"/>
                    </a:lnTo>
                    <a:lnTo>
                      <a:pt x="0" y="6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34"/>
              <p:cNvSpPr/>
              <p:nvPr/>
            </p:nvSpPr>
            <p:spPr bwMode="auto">
              <a:xfrm>
                <a:off x="4589463" y="1820863"/>
                <a:ext cx="458788" cy="933450"/>
              </a:xfrm>
              <a:custGeom>
                <a:avLst/>
                <a:gdLst>
                  <a:gd name="T0" fmla="*/ 288 w 289"/>
                  <a:gd name="T1" fmla="*/ 572 h 588"/>
                  <a:gd name="T2" fmla="*/ 288 w 289"/>
                  <a:gd name="T3" fmla="*/ 584 h 588"/>
                  <a:gd name="T4" fmla="*/ 277 w 289"/>
                  <a:gd name="T5" fmla="*/ 588 h 588"/>
                  <a:gd name="T6" fmla="*/ 258 w 289"/>
                  <a:gd name="T7" fmla="*/ 584 h 588"/>
                  <a:gd name="T8" fmla="*/ 230 w 289"/>
                  <a:gd name="T9" fmla="*/ 570 h 588"/>
                  <a:gd name="T10" fmla="*/ 197 w 289"/>
                  <a:gd name="T11" fmla="*/ 545 h 588"/>
                  <a:gd name="T12" fmla="*/ 164 w 289"/>
                  <a:gd name="T13" fmla="*/ 509 h 588"/>
                  <a:gd name="T14" fmla="*/ 130 w 289"/>
                  <a:gd name="T15" fmla="*/ 467 h 588"/>
                  <a:gd name="T16" fmla="*/ 101 w 289"/>
                  <a:gd name="T17" fmla="*/ 417 h 588"/>
                  <a:gd name="T18" fmla="*/ 76 w 289"/>
                  <a:gd name="T19" fmla="*/ 359 h 588"/>
                  <a:gd name="T20" fmla="*/ 55 w 289"/>
                  <a:gd name="T21" fmla="*/ 294 h 588"/>
                  <a:gd name="T22" fmla="*/ 39 w 289"/>
                  <a:gd name="T23" fmla="*/ 220 h 588"/>
                  <a:gd name="T24" fmla="*/ 26 w 289"/>
                  <a:gd name="T25" fmla="*/ 151 h 588"/>
                  <a:gd name="T26" fmla="*/ 18 w 289"/>
                  <a:gd name="T27" fmla="*/ 90 h 588"/>
                  <a:gd name="T28" fmla="*/ 14 w 289"/>
                  <a:gd name="T29" fmla="*/ 47 h 588"/>
                  <a:gd name="T30" fmla="*/ 9 w 289"/>
                  <a:gd name="T31" fmla="*/ 21 h 588"/>
                  <a:gd name="T32" fmla="*/ 1 w 289"/>
                  <a:gd name="T33" fmla="*/ 9 h 588"/>
                  <a:gd name="T34" fmla="*/ 1 w 289"/>
                  <a:gd name="T35" fmla="*/ 3 h 588"/>
                  <a:gd name="T36" fmla="*/ 8 w 289"/>
                  <a:gd name="T37" fmla="*/ 0 h 588"/>
                  <a:gd name="T38" fmla="*/ 27 w 289"/>
                  <a:gd name="T39" fmla="*/ 4 h 588"/>
                  <a:gd name="T40" fmla="*/ 46 w 289"/>
                  <a:gd name="T41" fmla="*/ 14 h 588"/>
                  <a:gd name="T42" fmla="*/ 57 w 289"/>
                  <a:gd name="T43" fmla="*/ 21 h 588"/>
                  <a:gd name="T44" fmla="*/ 58 w 289"/>
                  <a:gd name="T45" fmla="*/ 30 h 588"/>
                  <a:gd name="T46" fmla="*/ 57 w 289"/>
                  <a:gd name="T47" fmla="*/ 49 h 588"/>
                  <a:gd name="T48" fmla="*/ 55 w 289"/>
                  <a:gd name="T49" fmla="*/ 80 h 588"/>
                  <a:gd name="T50" fmla="*/ 59 w 289"/>
                  <a:gd name="T51" fmla="*/ 125 h 588"/>
                  <a:gd name="T52" fmla="*/ 66 w 289"/>
                  <a:gd name="T53" fmla="*/ 180 h 588"/>
                  <a:gd name="T54" fmla="*/ 82 w 289"/>
                  <a:gd name="T55" fmla="*/ 264 h 588"/>
                  <a:gd name="T56" fmla="*/ 99 w 289"/>
                  <a:gd name="T57" fmla="*/ 321 h 588"/>
                  <a:gd name="T58" fmla="*/ 128 w 289"/>
                  <a:gd name="T59" fmla="*/ 391 h 588"/>
                  <a:gd name="T60" fmla="*/ 159 w 289"/>
                  <a:gd name="T61" fmla="*/ 442 h 588"/>
                  <a:gd name="T62" fmla="*/ 186 w 289"/>
                  <a:gd name="T63" fmla="*/ 476 h 588"/>
                  <a:gd name="T64" fmla="*/ 203 w 289"/>
                  <a:gd name="T65" fmla="*/ 493 h 588"/>
                  <a:gd name="T66" fmla="*/ 215 w 289"/>
                  <a:gd name="T67" fmla="*/ 505 h 588"/>
                  <a:gd name="T68" fmla="*/ 232 w 289"/>
                  <a:gd name="T69" fmla="*/ 514 h 588"/>
                  <a:gd name="T70" fmla="*/ 239 w 289"/>
                  <a:gd name="T71" fmla="*/ 511 h 588"/>
                  <a:gd name="T72" fmla="*/ 246 w 289"/>
                  <a:gd name="T73" fmla="*/ 501 h 588"/>
                  <a:gd name="T74" fmla="*/ 254 w 289"/>
                  <a:gd name="T75" fmla="*/ 485 h 588"/>
                  <a:gd name="T76" fmla="*/ 264 w 289"/>
                  <a:gd name="T77" fmla="*/ 460 h 588"/>
                  <a:gd name="T78" fmla="*/ 275 w 289"/>
                  <a:gd name="T79" fmla="*/ 438 h 588"/>
                  <a:gd name="T80" fmla="*/ 279 w 289"/>
                  <a:gd name="T81" fmla="*/ 430 h 588"/>
                  <a:gd name="T82" fmla="*/ 281 w 289"/>
                  <a:gd name="T83" fmla="*/ 428 h 588"/>
                  <a:gd name="T84" fmla="*/ 284 w 289"/>
                  <a:gd name="T85" fmla="*/ 431 h 588"/>
                  <a:gd name="T86" fmla="*/ 285 w 289"/>
                  <a:gd name="T87" fmla="*/ 443 h 588"/>
                  <a:gd name="T88" fmla="*/ 285 w 289"/>
                  <a:gd name="T89" fmla="*/ 458 h 588"/>
                  <a:gd name="T90" fmla="*/ 284 w 289"/>
                  <a:gd name="T91" fmla="*/ 480 h 588"/>
                  <a:gd name="T92" fmla="*/ 283 w 289"/>
                  <a:gd name="T93" fmla="*/ 525 h 588"/>
                  <a:gd name="T94" fmla="*/ 284 w 289"/>
                  <a:gd name="T95" fmla="*/ 556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89" h="588">
                    <a:moveTo>
                      <a:pt x="284" y="556"/>
                    </a:moveTo>
                    <a:lnTo>
                      <a:pt x="286" y="561"/>
                    </a:lnTo>
                    <a:lnTo>
                      <a:pt x="288" y="566"/>
                    </a:lnTo>
                    <a:lnTo>
                      <a:pt x="288" y="572"/>
                    </a:lnTo>
                    <a:lnTo>
                      <a:pt x="289" y="575"/>
                    </a:lnTo>
                    <a:lnTo>
                      <a:pt x="289" y="579"/>
                    </a:lnTo>
                    <a:lnTo>
                      <a:pt x="288" y="582"/>
                    </a:lnTo>
                    <a:lnTo>
                      <a:pt x="288" y="584"/>
                    </a:lnTo>
                    <a:lnTo>
                      <a:pt x="286" y="587"/>
                    </a:lnTo>
                    <a:lnTo>
                      <a:pt x="285" y="587"/>
                    </a:lnTo>
                    <a:lnTo>
                      <a:pt x="281" y="588"/>
                    </a:lnTo>
                    <a:lnTo>
                      <a:pt x="277" y="588"/>
                    </a:lnTo>
                    <a:lnTo>
                      <a:pt x="274" y="588"/>
                    </a:lnTo>
                    <a:lnTo>
                      <a:pt x="268" y="587"/>
                    </a:lnTo>
                    <a:lnTo>
                      <a:pt x="263" y="586"/>
                    </a:lnTo>
                    <a:lnTo>
                      <a:pt x="258" y="584"/>
                    </a:lnTo>
                    <a:lnTo>
                      <a:pt x="252" y="582"/>
                    </a:lnTo>
                    <a:lnTo>
                      <a:pt x="244" y="578"/>
                    </a:lnTo>
                    <a:lnTo>
                      <a:pt x="237" y="574"/>
                    </a:lnTo>
                    <a:lnTo>
                      <a:pt x="230" y="570"/>
                    </a:lnTo>
                    <a:lnTo>
                      <a:pt x="222" y="564"/>
                    </a:lnTo>
                    <a:lnTo>
                      <a:pt x="214" y="559"/>
                    </a:lnTo>
                    <a:lnTo>
                      <a:pt x="206" y="551"/>
                    </a:lnTo>
                    <a:lnTo>
                      <a:pt x="197" y="545"/>
                    </a:lnTo>
                    <a:lnTo>
                      <a:pt x="190" y="536"/>
                    </a:lnTo>
                    <a:lnTo>
                      <a:pt x="181" y="527"/>
                    </a:lnTo>
                    <a:lnTo>
                      <a:pt x="172" y="519"/>
                    </a:lnTo>
                    <a:lnTo>
                      <a:pt x="164" y="509"/>
                    </a:lnTo>
                    <a:lnTo>
                      <a:pt x="155" y="500"/>
                    </a:lnTo>
                    <a:lnTo>
                      <a:pt x="147" y="489"/>
                    </a:lnTo>
                    <a:lnTo>
                      <a:pt x="138" y="479"/>
                    </a:lnTo>
                    <a:lnTo>
                      <a:pt x="130" y="467"/>
                    </a:lnTo>
                    <a:lnTo>
                      <a:pt x="122" y="455"/>
                    </a:lnTo>
                    <a:lnTo>
                      <a:pt x="115" y="443"/>
                    </a:lnTo>
                    <a:lnTo>
                      <a:pt x="108" y="431"/>
                    </a:lnTo>
                    <a:lnTo>
                      <a:pt x="101" y="417"/>
                    </a:lnTo>
                    <a:lnTo>
                      <a:pt x="94" y="404"/>
                    </a:lnTo>
                    <a:lnTo>
                      <a:pt x="88" y="390"/>
                    </a:lnTo>
                    <a:lnTo>
                      <a:pt x="81" y="375"/>
                    </a:lnTo>
                    <a:lnTo>
                      <a:pt x="76" y="359"/>
                    </a:lnTo>
                    <a:lnTo>
                      <a:pt x="71" y="344"/>
                    </a:lnTo>
                    <a:lnTo>
                      <a:pt x="66" y="327"/>
                    </a:lnTo>
                    <a:lnTo>
                      <a:pt x="61" y="310"/>
                    </a:lnTo>
                    <a:lnTo>
                      <a:pt x="55" y="294"/>
                    </a:lnTo>
                    <a:lnTo>
                      <a:pt x="50" y="276"/>
                    </a:lnTo>
                    <a:lnTo>
                      <a:pt x="46" y="258"/>
                    </a:lnTo>
                    <a:lnTo>
                      <a:pt x="42" y="240"/>
                    </a:lnTo>
                    <a:lnTo>
                      <a:pt x="39" y="220"/>
                    </a:lnTo>
                    <a:lnTo>
                      <a:pt x="35" y="202"/>
                    </a:lnTo>
                    <a:lnTo>
                      <a:pt x="32" y="184"/>
                    </a:lnTo>
                    <a:lnTo>
                      <a:pt x="28" y="168"/>
                    </a:lnTo>
                    <a:lnTo>
                      <a:pt x="26" y="151"/>
                    </a:lnTo>
                    <a:lnTo>
                      <a:pt x="23" y="134"/>
                    </a:lnTo>
                    <a:lnTo>
                      <a:pt x="22" y="119"/>
                    </a:lnTo>
                    <a:lnTo>
                      <a:pt x="19" y="105"/>
                    </a:lnTo>
                    <a:lnTo>
                      <a:pt x="18" y="90"/>
                    </a:lnTo>
                    <a:lnTo>
                      <a:pt x="18" y="78"/>
                    </a:lnTo>
                    <a:lnTo>
                      <a:pt x="17" y="66"/>
                    </a:lnTo>
                    <a:lnTo>
                      <a:pt x="15" y="56"/>
                    </a:lnTo>
                    <a:lnTo>
                      <a:pt x="14" y="47"/>
                    </a:lnTo>
                    <a:lnTo>
                      <a:pt x="13" y="39"/>
                    </a:lnTo>
                    <a:lnTo>
                      <a:pt x="11" y="31"/>
                    </a:lnTo>
                    <a:lnTo>
                      <a:pt x="10" y="26"/>
                    </a:lnTo>
                    <a:lnTo>
                      <a:pt x="9" y="21"/>
                    </a:lnTo>
                    <a:lnTo>
                      <a:pt x="8" y="17"/>
                    </a:lnTo>
                    <a:lnTo>
                      <a:pt x="5" y="14"/>
                    </a:lnTo>
                    <a:lnTo>
                      <a:pt x="2" y="12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20" y="3"/>
                    </a:lnTo>
                    <a:lnTo>
                      <a:pt x="27" y="4"/>
                    </a:lnTo>
                    <a:lnTo>
                      <a:pt x="32" y="7"/>
                    </a:lnTo>
                    <a:lnTo>
                      <a:pt x="39" y="11"/>
                    </a:lnTo>
                    <a:lnTo>
                      <a:pt x="42" y="12"/>
                    </a:lnTo>
                    <a:lnTo>
                      <a:pt x="46" y="14"/>
                    </a:lnTo>
                    <a:lnTo>
                      <a:pt x="50" y="17"/>
                    </a:lnTo>
                    <a:lnTo>
                      <a:pt x="53" y="18"/>
                    </a:lnTo>
                    <a:lnTo>
                      <a:pt x="55" y="20"/>
                    </a:lnTo>
                    <a:lnTo>
                      <a:pt x="57" y="21"/>
                    </a:lnTo>
                    <a:lnTo>
                      <a:pt x="58" y="22"/>
                    </a:lnTo>
                    <a:lnTo>
                      <a:pt x="58" y="24"/>
                    </a:lnTo>
                    <a:lnTo>
                      <a:pt x="58" y="26"/>
                    </a:lnTo>
                    <a:lnTo>
                      <a:pt x="58" y="30"/>
                    </a:lnTo>
                    <a:lnTo>
                      <a:pt x="58" y="34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7" y="49"/>
                    </a:lnTo>
                    <a:lnTo>
                      <a:pt x="55" y="56"/>
                    </a:lnTo>
                    <a:lnTo>
                      <a:pt x="55" y="62"/>
                    </a:lnTo>
                    <a:lnTo>
                      <a:pt x="55" y="71"/>
                    </a:lnTo>
                    <a:lnTo>
                      <a:pt x="55" y="80"/>
                    </a:lnTo>
                    <a:lnTo>
                      <a:pt x="55" y="89"/>
                    </a:lnTo>
                    <a:lnTo>
                      <a:pt x="57" y="101"/>
                    </a:lnTo>
                    <a:lnTo>
                      <a:pt x="58" y="112"/>
                    </a:lnTo>
                    <a:lnTo>
                      <a:pt x="59" y="125"/>
                    </a:lnTo>
                    <a:lnTo>
                      <a:pt x="61" y="139"/>
                    </a:lnTo>
                    <a:lnTo>
                      <a:pt x="62" y="153"/>
                    </a:lnTo>
                    <a:lnTo>
                      <a:pt x="64" y="166"/>
                    </a:lnTo>
                    <a:lnTo>
                      <a:pt x="66" y="180"/>
                    </a:lnTo>
                    <a:lnTo>
                      <a:pt x="68" y="195"/>
                    </a:lnTo>
                    <a:lnTo>
                      <a:pt x="73" y="222"/>
                    </a:lnTo>
                    <a:lnTo>
                      <a:pt x="79" y="250"/>
                    </a:lnTo>
                    <a:lnTo>
                      <a:pt x="82" y="264"/>
                    </a:lnTo>
                    <a:lnTo>
                      <a:pt x="85" y="278"/>
                    </a:lnTo>
                    <a:lnTo>
                      <a:pt x="90" y="292"/>
                    </a:lnTo>
                    <a:lnTo>
                      <a:pt x="94" y="307"/>
                    </a:lnTo>
                    <a:lnTo>
                      <a:pt x="99" y="321"/>
                    </a:lnTo>
                    <a:lnTo>
                      <a:pt x="104" y="335"/>
                    </a:lnTo>
                    <a:lnTo>
                      <a:pt x="115" y="364"/>
                    </a:lnTo>
                    <a:lnTo>
                      <a:pt x="121" y="377"/>
                    </a:lnTo>
                    <a:lnTo>
                      <a:pt x="128" y="391"/>
                    </a:lnTo>
                    <a:lnTo>
                      <a:pt x="134" y="404"/>
                    </a:lnTo>
                    <a:lnTo>
                      <a:pt x="142" y="417"/>
                    </a:lnTo>
                    <a:lnTo>
                      <a:pt x="150" y="430"/>
                    </a:lnTo>
                    <a:lnTo>
                      <a:pt x="159" y="442"/>
                    </a:lnTo>
                    <a:lnTo>
                      <a:pt x="168" y="453"/>
                    </a:lnTo>
                    <a:lnTo>
                      <a:pt x="177" y="465"/>
                    </a:lnTo>
                    <a:lnTo>
                      <a:pt x="181" y="471"/>
                    </a:lnTo>
                    <a:lnTo>
                      <a:pt x="186" y="476"/>
                    </a:lnTo>
                    <a:lnTo>
                      <a:pt x="190" y="480"/>
                    </a:lnTo>
                    <a:lnTo>
                      <a:pt x="195" y="485"/>
                    </a:lnTo>
                    <a:lnTo>
                      <a:pt x="199" y="489"/>
                    </a:lnTo>
                    <a:lnTo>
                      <a:pt x="203" y="493"/>
                    </a:lnTo>
                    <a:lnTo>
                      <a:pt x="205" y="497"/>
                    </a:lnTo>
                    <a:lnTo>
                      <a:pt x="209" y="500"/>
                    </a:lnTo>
                    <a:lnTo>
                      <a:pt x="213" y="502"/>
                    </a:lnTo>
                    <a:lnTo>
                      <a:pt x="215" y="505"/>
                    </a:lnTo>
                    <a:lnTo>
                      <a:pt x="221" y="509"/>
                    </a:lnTo>
                    <a:lnTo>
                      <a:pt x="226" y="511"/>
                    </a:lnTo>
                    <a:lnTo>
                      <a:pt x="231" y="514"/>
                    </a:lnTo>
                    <a:lnTo>
                      <a:pt x="232" y="514"/>
                    </a:lnTo>
                    <a:lnTo>
                      <a:pt x="233" y="514"/>
                    </a:lnTo>
                    <a:lnTo>
                      <a:pt x="235" y="512"/>
                    </a:lnTo>
                    <a:lnTo>
                      <a:pt x="236" y="512"/>
                    </a:lnTo>
                    <a:lnTo>
                      <a:pt x="239" y="511"/>
                    </a:lnTo>
                    <a:lnTo>
                      <a:pt x="240" y="509"/>
                    </a:lnTo>
                    <a:lnTo>
                      <a:pt x="243" y="506"/>
                    </a:lnTo>
                    <a:lnTo>
                      <a:pt x="244" y="505"/>
                    </a:lnTo>
                    <a:lnTo>
                      <a:pt x="246" y="501"/>
                    </a:lnTo>
                    <a:lnTo>
                      <a:pt x="248" y="498"/>
                    </a:lnTo>
                    <a:lnTo>
                      <a:pt x="250" y="494"/>
                    </a:lnTo>
                    <a:lnTo>
                      <a:pt x="252" y="491"/>
                    </a:lnTo>
                    <a:lnTo>
                      <a:pt x="254" y="485"/>
                    </a:lnTo>
                    <a:lnTo>
                      <a:pt x="257" y="480"/>
                    </a:lnTo>
                    <a:lnTo>
                      <a:pt x="259" y="475"/>
                    </a:lnTo>
                    <a:lnTo>
                      <a:pt x="261" y="470"/>
                    </a:lnTo>
                    <a:lnTo>
                      <a:pt x="264" y="460"/>
                    </a:lnTo>
                    <a:lnTo>
                      <a:pt x="268" y="452"/>
                    </a:lnTo>
                    <a:lnTo>
                      <a:pt x="271" y="444"/>
                    </a:lnTo>
                    <a:lnTo>
                      <a:pt x="274" y="442"/>
                    </a:lnTo>
                    <a:lnTo>
                      <a:pt x="275" y="438"/>
                    </a:lnTo>
                    <a:lnTo>
                      <a:pt x="276" y="435"/>
                    </a:lnTo>
                    <a:lnTo>
                      <a:pt x="277" y="434"/>
                    </a:lnTo>
                    <a:lnTo>
                      <a:pt x="277" y="431"/>
                    </a:lnTo>
                    <a:lnTo>
                      <a:pt x="279" y="430"/>
                    </a:lnTo>
                    <a:lnTo>
                      <a:pt x="280" y="429"/>
                    </a:lnTo>
                    <a:lnTo>
                      <a:pt x="280" y="428"/>
                    </a:lnTo>
                    <a:lnTo>
                      <a:pt x="281" y="428"/>
                    </a:lnTo>
                    <a:lnTo>
                      <a:pt x="281" y="428"/>
                    </a:lnTo>
                    <a:lnTo>
                      <a:pt x="283" y="428"/>
                    </a:lnTo>
                    <a:lnTo>
                      <a:pt x="283" y="429"/>
                    </a:lnTo>
                    <a:lnTo>
                      <a:pt x="283" y="430"/>
                    </a:lnTo>
                    <a:lnTo>
                      <a:pt x="284" y="431"/>
                    </a:lnTo>
                    <a:lnTo>
                      <a:pt x="284" y="434"/>
                    </a:lnTo>
                    <a:lnTo>
                      <a:pt x="284" y="437"/>
                    </a:lnTo>
                    <a:lnTo>
                      <a:pt x="285" y="439"/>
                    </a:lnTo>
                    <a:lnTo>
                      <a:pt x="285" y="443"/>
                    </a:lnTo>
                    <a:lnTo>
                      <a:pt x="285" y="446"/>
                    </a:lnTo>
                    <a:lnTo>
                      <a:pt x="285" y="449"/>
                    </a:lnTo>
                    <a:lnTo>
                      <a:pt x="285" y="455"/>
                    </a:lnTo>
                    <a:lnTo>
                      <a:pt x="285" y="458"/>
                    </a:lnTo>
                    <a:lnTo>
                      <a:pt x="285" y="464"/>
                    </a:lnTo>
                    <a:lnTo>
                      <a:pt x="285" y="469"/>
                    </a:lnTo>
                    <a:lnTo>
                      <a:pt x="285" y="474"/>
                    </a:lnTo>
                    <a:lnTo>
                      <a:pt x="284" y="480"/>
                    </a:lnTo>
                    <a:lnTo>
                      <a:pt x="284" y="493"/>
                    </a:lnTo>
                    <a:lnTo>
                      <a:pt x="283" y="505"/>
                    </a:lnTo>
                    <a:lnTo>
                      <a:pt x="283" y="516"/>
                    </a:lnTo>
                    <a:lnTo>
                      <a:pt x="283" y="525"/>
                    </a:lnTo>
                    <a:lnTo>
                      <a:pt x="283" y="534"/>
                    </a:lnTo>
                    <a:lnTo>
                      <a:pt x="283" y="543"/>
                    </a:lnTo>
                    <a:lnTo>
                      <a:pt x="284" y="550"/>
                    </a:lnTo>
                    <a:lnTo>
                      <a:pt x="284" y="556"/>
                    </a:lnTo>
                    <a:lnTo>
                      <a:pt x="284" y="55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35"/>
              <p:cNvSpPr/>
              <p:nvPr/>
            </p:nvSpPr>
            <p:spPr bwMode="auto">
              <a:xfrm>
                <a:off x="4483100" y="2276475"/>
                <a:ext cx="447675" cy="342900"/>
              </a:xfrm>
              <a:custGeom>
                <a:avLst/>
                <a:gdLst>
                  <a:gd name="T0" fmla="*/ 87 w 282"/>
                  <a:gd name="T1" fmla="*/ 160 h 216"/>
                  <a:gd name="T2" fmla="*/ 121 w 282"/>
                  <a:gd name="T3" fmla="*/ 141 h 216"/>
                  <a:gd name="T4" fmla="*/ 137 w 282"/>
                  <a:gd name="T5" fmla="*/ 130 h 216"/>
                  <a:gd name="T6" fmla="*/ 149 w 282"/>
                  <a:gd name="T7" fmla="*/ 121 h 216"/>
                  <a:gd name="T8" fmla="*/ 162 w 282"/>
                  <a:gd name="T9" fmla="*/ 112 h 216"/>
                  <a:gd name="T10" fmla="*/ 173 w 282"/>
                  <a:gd name="T11" fmla="*/ 103 h 216"/>
                  <a:gd name="T12" fmla="*/ 182 w 282"/>
                  <a:gd name="T13" fmla="*/ 94 h 216"/>
                  <a:gd name="T14" fmla="*/ 197 w 282"/>
                  <a:gd name="T15" fmla="*/ 79 h 216"/>
                  <a:gd name="T16" fmla="*/ 210 w 282"/>
                  <a:gd name="T17" fmla="*/ 65 h 216"/>
                  <a:gd name="T18" fmla="*/ 220 w 282"/>
                  <a:gd name="T19" fmla="*/ 52 h 216"/>
                  <a:gd name="T20" fmla="*/ 228 w 282"/>
                  <a:gd name="T21" fmla="*/ 41 h 216"/>
                  <a:gd name="T22" fmla="*/ 233 w 282"/>
                  <a:gd name="T23" fmla="*/ 32 h 216"/>
                  <a:gd name="T24" fmla="*/ 237 w 282"/>
                  <a:gd name="T25" fmla="*/ 25 h 216"/>
                  <a:gd name="T26" fmla="*/ 239 w 282"/>
                  <a:gd name="T27" fmla="*/ 17 h 216"/>
                  <a:gd name="T28" fmla="*/ 239 w 282"/>
                  <a:gd name="T29" fmla="*/ 11 h 216"/>
                  <a:gd name="T30" fmla="*/ 237 w 282"/>
                  <a:gd name="T31" fmla="*/ 8 h 216"/>
                  <a:gd name="T32" fmla="*/ 239 w 282"/>
                  <a:gd name="T33" fmla="*/ 5 h 216"/>
                  <a:gd name="T34" fmla="*/ 240 w 282"/>
                  <a:gd name="T35" fmla="*/ 3 h 216"/>
                  <a:gd name="T36" fmla="*/ 245 w 282"/>
                  <a:gd name="T37" fmla="*/ 0 h 216"/>
                  <a:gd name="T38" fmla="*/ 249 w 282"/>
                  <a:gd name="T39" fmla="*/ 2 h 216"/>
                  <a:gd name="T40" fmla="*/ 254 w 282"/>
                  <a:gd name="T41" fmla="*/ 4 h 216"/>
                  <a:gd name="T42" fmla="*/ 262 w 282"/>
                  <a:gd name="T43" fmla="*/ 8 h 216"/>
                  <a:gd name="T44" fmla="*/ 271 w 282"/>
                  <a:gd name="T45" fmla="*/ 14 h 216"/>
                  <a:gd name="T46" fmla="*/ 276 w 282"/>
                  <a:gd name="T47" fmla="*/ 22 h 216"/>
                  <a:gd name="T48" fmla="*/ 280 w 282"/>
                  <a:gd name="T49" fmla="*/ 27 h 216"/>
                  <a:gd name="T50" fmla="*/ 281 w 282"/>
                  <a:gd name="T51" fmla="*/ 32 h 216"/>
                  <a:gd name="T52" fmla="*/ 281 w 282"/>
                  <a:gd name="T53" fmla="*/ 38 h 216"/>
                  <a:gd name="T54" fmla="*/ 276 w 282"/>
                  <a:gd name="T55" fmla="*/ 45 h 216"/>
                  <a:gd name="T56" fmla="*/ 267 w 282"/>
                  <a:gd name="T57" fmla="*/ 57 h 216"/>
                  <a:gd name="T58" fmla="*/ 254 w 282"/>
                  <a:gd name="T59" fmla="*/ 71 h 216"/>
                  <a:gd name="T60" fmla="*/ 237 w 282"/>
                  <a:gd name="T61" fmla="*/ 89 h 216"/>
                  <a:gd name="T62" fmla="*/ 218 w 282"/>
                  <a:gd name="T63" fmla="*/ 107 h 216"/>
                  <a:gd name="T64" fmla="*/ 197 w 282"/>
                  <a:gd name="T65" fmla="*/ 124 h 216"/>
                  <a:gd name="T66" fmla="*/ 174 w 282"/>
                  <a:gd name="T67" fmla="*/ 141 h 216"/>
                  <a:gd name="T68" fmla="*/ 148 w 282"/>
                  <a:gd name="T69" fmla="*/ 156 h 216"/>
                  <a:gd name="T70" fmla="*/ 124 w 282"/>
                  <a:gd name="T71" fmla="*/ 169 h 216"/>
                  <a:gd name="T72" fmla="*/ 98 w 282"/>
                  <a:gd name="T73" fmla="*/ 182 h 216"/>
                  <a:gd name="T74" fmla="*/ 72 w 282"/>
                  <a:gd name="T75" fmla="*/ 193 h 216"/>
                  <a:gd name="T76" fmla="*/ 53 w 282"/>
                  <a:gd name="T77" fmla="*/ 201 h 216"/>
                  <a:gd name="T78" fmla="*/ 40 w 282"/>
                  <a:gd name="T79" fmla="*/ 206 h 216"/>
                  <a:gd name="T80" fmla="*/ 29 w 282"/>
                  <a:gd name="T81" fmla="*/ 210 h 216"/>
                  <a:gd name="T82" fmla="*/ 20 w 282"/>
                  <a:gd name="T83" fmla="*/ 213 h 216"/>
                  <a:gd name="T84" fmla="*/ 13 w 282"/>
                  <a:gd name="T85" fmla="*/ 215 h 216"/>
                  <a:gd name="T86" fmla="*/ 7 w 282"/>
                  <a:gd name="T87" fmla="*/ 216 h 216"/>
                  <a:gd name="T88" fmla="*/ 2 w 282"/>
                  <a:gd name="T89" fmla="*/ 216 h 216"/>
                  <a:gd name="T90" fmla="*/ 0 w 282"/>
                  <a:gd name="T91" fmla="*/ 216 h 216"/>
                  <a:gd name="T92" fmla="*/ 0 w 282"/>
                  <a:gd name="T93" fmla="*/ 215 h 216"/>
                  <a:gd name="T94" fmla="*/ 1 w 282"/>
                  <a:gd name="T95" fmla="*/ 214 h 216"/>
                  <a:gd name="T96" fmla="*/ 5 w 282"/>
                  <a:gd name="T97" fmla="*/ 210 h 216"/>
                  <a:gd name="T98" fmla="*/ 11 w 282"/>
                  <a:gd name="T99" fmla="*/ 206 h 216"/>
                  <a:gd name="T100" fmla="*/ 20 w 282"/>
                  <a:gd name="T101" fmla="*/ 200 h 216"/>
                  <a:gd name="T102" fmla="*/ 31 w 282"/>
                  <a:gd name="T103" fmla="*/ 193 h 216"/>
                  <a:gd name="T104" fmla="*/ 45 w 282"/>
                  <a:gd name="T105" fmla="*/ 186 h 216"/>
                  <a:gd name="T106" fmla="*/ 60 w 282"/>
                  <a:gd name="T107" fmla="*/ 175 h 216"/>
                  <a:gd name="T108" fmla="*/ 69 w 282"/>
                  <a:gd name="T109" fmla="*/ 17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216">
                    <a:moveTo>
                      <a:pt x="69" y="170"/>
                    </a:moveTo>
                    <a:lnTo>
                      <a:pt x="87" y="160"/>
                    </a:lnTo>
                    <a:lnTo>
                      <a:pt x="104" y="150"/>
                    </a:lnTo>
                    <a:lnTo>
                      <a:pt x="121" y="141"/>
                    </a:lnTo>
                    <a:lnTo>
                      <a:pt x="129" y="135"/>
                    </a:lnTo>
                    <a:lnTo>
                      <a:pt x="137" y="130"/>
                    </a:lnTo>
                    <a:lnTo>
                      <a:pt x="143" y="126"/>
                    </a:lnTo>
                    <a:lnTo>
                      <a:pt x="149" y="121"/>
                    </a:lnTo>
                    <a:lnTo>
                      <a:pt x="156" y="117"/>
                    </a:lnTo>
                    <a:lnTo>
                      <a:pt x="162" y="112"/>
                    </a:lnTo>
                    <a:lnTo>
                      <a:pt x="168" y="108"/>
                    </a:lnTo>
                    <a:lnTo>
                      <a:pt x="173" y="103"/>
                    </a:lnTo>
                    <a:lnTo>
                      <a:pt x="178" y="99"/>
                    </a:lnTo>
                    <a:lnTo>
                      <a:pt x="182" y="94"/>
                    </a:lnTo>
                    <a:lnTo>
                      <a:pt x="189" y="86"/>
                    </a:lnTo>
                    <a:lnTo>
                      <a:pt x="197" y="79"/>
                    </a:lnTo>
                    <a:lnTo>
                      <a:pt x="205" y="71"/>
                    </a:lnTo>
                    <a:lnTo>
                      <a:pt x="210" y="65"/>
                    </a:lnTo>
                    <a:lnTo>
                      <a:pt x="217" y="58"/>
                    </a:lnTo>
                    <a:lnTo>
                      <a:pt x="220" y="52"/>
                    </a:lnTo>
                    <a:lnTo>
                      <a:pt x="224" y="47"/>
                    </a:lnTo>
                    <a:lnTo>
                      <a:pt x="228" y="41"/>
                    </a:lnTo>
                    <a:lnTo>
                      <a:pt x="231" y="36"/>
                    </a:lnTo>
                    <a:lnTo>
                      <a:pt x="233" y="32"/>
                    </a:lnTo>
                    <a:lnTo>
                      <a:pt x="236" y="29"/>
                    </a:lnTo>
                    <a:lnTo>
                      <a:pt x="237" y="25"/>
                    </a:lnTo>
                    <a:lnTo>
                      <a:pt x="239" y="21"/>
                    </a:lnTo>
                    <a:lnTo>
                      <a:pt x="239" y="17"/>
                    </a:lnTo>
                    <a:lnTo>
                      <a:pt x="239" y="14"/>
                    </a:lnTo>
                    <a:lnTo>
                      <a:pt x="239" y="11"/>
                    </a:lnTo>
                    <a:lnTo>
                      <a:pt x="237" y="9"/>
                    </a:lnTo>
                    <a:lnTo>
                      <a:pt x="237" y="8"/>
                    </a:lnTo>
                    <a:lnTo>
                      <a:pt x="237" y="7"/>
                    </a:lnTo>
                    <a:lnTo>
                      <a:pt x="239" y="5"/>
                    </a:lnTo>
                    <a:lnTo>
                      <a:pt x="239" y="4"/>
                    </a:lnTo>
                    <a:lnTo>
                      <a:pt x="240" y="3"/>
                    </a:lnTo>
                    <a:lnTo>
                      <a:pt x="244" y="2"/>
                    </a:lnTo>
                    <a:lnTo>
                      <a:pt x="245" y="0"/>
                    </a:lnTo>
                    <a:lnTo>
                      <a:pt x="246" y="0"/>
                    </a:lnTo>
                    <a:lnTo>
                      <a:pt x="249" y="2"/>
                    </a:lnTo>
                    <a:lnTo>
                      <a:pt x="251" y="3"/>
                    </a:lnTo>
                    <a:lnTo>
                      <a:pt x="254" y="4"/>
                    </a:lnTo>
                    <a:lnTo>
                      <a:pt x="258" y="5"/>
                    </a:lnTo>
                    <a:lnTo>
                      <a:pt x="262" y="8"/>
                    </a:lnTo>
                    <a:lnTo>
                      <a:pt x="267" y="11"/>
                    </a:lnTo>
                    <a:lnTo>
                      <a:pt x="271" y="14"/>
                    </a:lnTo>
                    <a:lnTo>
                      <a:pt x="273" y="18"/>
                    </a:lnTo>
                    <a:lnTo>
                      <a:pt x="276" y="22"/>
                    </a:lnTo>
                    <a:lnTo>
                      <a:pt x="279" y="25"/>
                    </a:lnTo>
                    <a:lnTo>
                      <a:pt x="280" y="27"/>
                    </a:lnTo>
                    <a:lnTo>
                      <a:pt x="281" y="30"/>
                    </a:lnTo>
                    <a:lnTo>
                      <a:pt x="281" y="32"/>
                    </a:lnTo>
                    <a:lnTo>
                      <a:pt x="282" y="34"/>
                    </a:lnTo>
                    <a:lnTo>
                      <a:pt x="281" y="38"/>
                    </a:lnTo>
                    <a:lnTo>
                      <a:pt x="279" y="41"/>
                    </a:lnTo>
                    <a:lnTo>
                      <a:pt x="276" y="45"/>
                    </a:lnTo>
                    <a:lnTo>
                      <a:pt x="272" y="50"/>
                    </a:lnTo>
                    <a:lnTo>
                      <a:pt x="267" y="57"/>
                    </a:lnTo>
                    <a:lnTo>
                      <a:pt x="260" y="63"/>
                    </a:lnTo>
                    <a:lnTo>
                      <a:pt x="254" y="71"/>
                    </a:lnTo>
                    <a:lnTo>
                      <a:pt x="246" y="80"/>
                    </a:lnTo>
                    <a:lnTo>
                      <a:pt x="237" y="89"/>
                    </a:lnTo>
                    <a:lnTo>
                      <a:pt x="228" y="98"/>
                    </a:lnTo>
                    <a:lnTo>
                      <a:pt x="218" y="107"/>
                    </a:lnTo>
                    <a:lnTo>
                      <a:pt x="208" y="116"/>
                    </a:lnTo>
                    <a:lnTo>
                      <a:pt x="197" y="124"/>
                    </a:lnTo>
                    <a:lnTo>
                      <a:pt x="186" y="132"/>
                    </a:lnTo>
                    <a:lnTo>
                      <a:pt x="174" y="141"/>
                    </a:lnTo>
                    <a:lnTo>
                      <a:pt x="161" y="148"/>
                    </a:lnTo>
                    <a:lnTo>
                      <a:pt x="148" y="156"/>
                    </a:lnTo>
                    <a:lnTo>
                      <a:pt x="137" y="162"/>
                    </a:lnTo>
                    <a:lnTo>
                      <a:pt x="124" y="169"/>
                    </a:lnTo>
                    <a:lnTo>
                      <a:pt x="111" y="177"/>
                    </a:lnTo>
                    <a:lnTo>
                      <a:pt x="98" y="182"/>
                    </a:lnTo>
                    <a:lnTo>
                      <a:pt x="85" y="188"/>
                    </a:lnTo>
                    <a:lnTo>
                      <a:pt x="72" y="193"/>
                    </a:lnTo>
                    <a:lnTo>
                      <a:pt x="59" y="198"/>
                    </a:lnTo>
                    <a:lnTo>
                      <a:pt x="53" y="201"/>
                    </a:lnTo>
                    <a:lnTo>
                      <a:pt x="46" y="204"/>
                    </a:lnTo>
                    <a:lnTo>
                      <a:pt x="40" y="206"/>
                    </a:lnTo>
                    <a:lnTo>
                      <a:pt x="35" y="207"/>
                    </a:lnTo>
                    <a:lnTo>
                      <a:pt x="29" y="210"/>
                    </a:lnTo>
                    <a:lnTo>
                      <a:pt x="24" y="211"/>
                    </a:lnTo>
                    <a:lnTo>
                      <a:pt x="20" y="213"/>
                    </a:lnTo>
                    <a:lnTo>
                      <a:pt x="16" y="214"/>
                    </a:lnTo>
                    <a:lnTo>
                      <a:pt x="13" y="215"/>
                    </a:lnTo>
                    <a:lnTo>
                      <a:pt x="10" y="215"/>
                    </a:lnTo>
                    <a:lnTo>
                      <a:pt x="7" y="216"/>
                    </a:lnTo>
                    <a:lnTo>
                      <a:pt x="5" y="216"/>
                    </a:lnTo>
                    <a:lnTo>
                      <a:pt x="2" y="216"/>
                    </a:lnTo>
                    <a:lnTo>
                      <a:pt x="1" y="216"/>
                    </a:lnTo>
                    <a:lnTo>
                      <a:pt x="0" y="216"/>
                    </a:lnTo>
                    <a:lnTo>
                      <a:pt x="0" y="216"/>
                    </a:lnTo>
                    <a:lnTo>
                      <a:pt x="0" y="215"/>
                    </a:lnTo>
                    <a:lnTo>
                      <a:pt x="0" y="215"/>
                    </a:lnTo>
                    <a:lnTo>
                      <a:pt x="1" y="214"/>
                    </a:lnTo>
                    <a:lnTo>
                      <a:pt x="2" y="211"/>
                    </a:lnTo>
                    <a:lnTo>
                      <a:pt x="5" y="210"/>
                    </a:lnTo>
                    <a:lnTo>
                      <a:pt x="7" y="207"/>
                    </a:lnTo>
                    <a:lnTo>
                      <a:pt x="11" y="206"/>
                    </a:lnTo>
                    <a:lnTo>
                      <a:pt x="15" y="204"/>
                    </a:lnTo>
                    <a:lnTo>
                      <a:pt x="20" y="200"/>
                    </a:lnTo>
                    <a:lnTo>
                      <a:pt x="26" y="197"/>
                    </a:lnTo>
                    <a:lnTo>
                      <a:pt x="31" y="193"/>
                    </a:lnTo>
                    <a:lnTo>
                      <a:pt x="37" y="189"/>
                    </a:lnTo>
                    <a:lnTo>
                      <a:pt x="45" y="186"/>
                    </a:lnTo>
                    <a:lnTo>
                      <a:pt x="51" y="180"/>
                    </a:lnTo>
                    <a:lnTo>
                      <a:pt x="60" y="175"/>
                    </a:lnTo>
                    <a:lnTo>
                      <a:pt x="69" y="170"/>
                    </a:lnTo>
                    <a:lnTo>
                      <a:pt x="69" y="17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36"/>
              <p:cNvSpPr/>
              <p:nvPr/>
            </p:nvSpPr>
            <p:spPr bwMode="auto">
              <a:xfrm>
                <a:off x="4519613" y="2176463"/>
                <a:ext cx="411163" cy="146050"/>
              </a:xfrm>
              <a:custGeom>
                <a:avLst/>
                <a:gdLst>
                  <a:gd name="T0" fmla="*/ 147 w 259"/>
                  <a:gd name="T1" fmla="*/ 61 h 92"/>
                  <a:gd name="T2" fmla="*/ 125 w 259"/>
                  <a:gd name="T3" fmla="*/ 68 h 92"/>
                  <a:gd name="T4" fmla="*/ 106 w 259"/>
                  <a:gd name="T5" fmla="*/ 75 h 92"/>
                  <a:gd name="T6" fmla="*/ 88 w 259"/>
                  <a:gd name="T7" fmla="*/ 80 h 92"/>
                  <a:gd name="T8" fmla="*/ 72 w 259"/>
                  <a:gd name="T9" fmla="*/ 85 h 92"/>
                  <a:gd name="T10" fmla="*/ 59 w 259"/>
                  <a:gd name="T11" fmla="*/ 89 h 92"/>
                  <a:gd name="T12" fmla="*/ 48 w 259"/>
                  <a:gd name="T13" fmla="*/ 90 h 92"/>
                  <a:gd name="T14" fmla="*/ 39 w 259"/>
                  <a:gd name="T15" fmla="*/ 92 h 92"/>
                  <a:gd name="T16" fmla="*/ 30 w 259"/>
                  <a:gd name="T17" fmla="*/ 92 h 92"/>
                  <a:gd name="T18" fmla="*/ 18 w 259"/>
                  <a:gd name="T19" fmla="*/ 90 h 92"/>
                  <a:gd name="T20" fmla="*/ 9 w 259"/>
                  <a:gd name="T21" fmla="*/ 89 h 92"/>
                  <a:gd name="T22" fmla="*/ 3 w 259"/>
                  <a:gd name="T23" fmla="*/ 84 h 92"/>
                  <a:gd name="T24" fmla="*/ 17 w 259"/>
                  <a:gd name="T25" fmla="*/ 76 h 92"/>
                  <a:gd name="T26" fmla="*/ 46 w 259"/>
                  <a:gd name="T27" fmla="*/ 65 h 92"/>
                  <a:gd name="T28" fmla="*/ 75 w 259"/>
                  <a:gd name="T29" fmla="*/ 54 h 92"/>
                  <a:gd name="T30" fmla="*/ 99 w 259"/>
                  <a:gd name="T31" fmla="*/ 45 h 92"/>
                  <a:gd name="T32" fmla="*/ 123 w 259"/>
                  <a:gd name="T33" fmla="*/ 38 h 92"/>
                  <a:gd name="T34" fmla="*/ 142 w 259"/>
                  <a:gd name="T35" fmla="*/ 30 h 92"/>
                  <a:gd name="T36" fmla="*/ 157 w 259"/>
                  <a:gd name="T37" fmla="*/ 23 h 92"/>
                  <a:gd name="T38" fmla="*/ 172 w 259"/>
                  <a:gd name="T39" fmla="*/ 18 h 92"/>
                  <a:gd name="T40" fmla="*/ 187 w 259"/>
                  <a:gd name="T41" fmla="*/ 12 h 92"/>
                  <a:gd name="T42" fmla="*/ 204 w 259"/>
                  <a:gd name="T43" fmla="*/ 7 h 92"/>
                  <a:gd name="T44" fmla="*/ 216 w 259"/>
                  <a:gd name="T45" fmla="*/ 3 h 92"/>
                  <a:gd name="T46" fmla="*/ 225 w 259"/>
                  <a:gd name="T47" fmla="*/ 2 h 92"/>
                  <a:gd name="T48" fmla="*/ 234 w 259"/>
                  <a:gd name="T49" fmla="*/ 2 h 92"/>
                  <a:gd name="T50" fmla="*/ 244 w 259"/>
                  <a:gd name="T51" fmla="*/ 4 h 92"/>
                  <a:gd name="T52" fmla="*/ 252 w 259"/>
                  <a:gd name="T53" fmla="*/ 7 h 92"/>
                  <a:gd name="T54" fmla="*/ 256 w 259"/>
                  <a:gd name="T55" fmla="*/ 9 h 92"/>
                  <a:gd name="T56" fmla="*/ 258 w 259"/>
                  <a:gd name="T57" fmla="*/ 12 h 92"/>
                  <a:gd name="T58" fmla="*/ 259 w 259"/>
                  <a:gd name="T59" fmla="*/ 16 h 92"/>
                  <a:gd name="T60" fmla="*/ 257 w 259"/>
                  <a:gd name="T61" fmla="*/ 17 h 92"/>
                  <a:gd name="T62" fmla="*/ 253 w 259"/>
                  <a:gd name="T63" fmla="*/ 20 h 92"/>
                  <a:gd name="T64" fmla="*/ 245 w 259"/>
                  <a:gd name="T65" fmla="*/ 23 h 92"/>
                  <a:gd name="T66" fmla="*/ 234 w 259"/>
                  <a:gd name="T67" fmla="*/ 29 h 92"/>
                  <a:gd name="T68" fmla="*/ 219 w 259"/>
                  <a:gd name="T69" fmla="*/ 34 h 92"/>
                  <a:gd name="T70" fmla="*/ 203 w 259"/>
                  <a:gd name="T71" fmla="*/ 40 h 92"/>
                  <a:gd name="T72" fmla="*/ 182 w 259"/>
                  <a:gd name="T73" fmla="*/ 48 h 92"/>
                  <a:gd name="T74" fmla="*/ 159 w 259"/>
                  <a:gd name="T75" fmla="*/ 5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9" h="92">
                    <a:moveTo>
                      <a:pt x="159" y="57"/>
                    </a:moveTo>
                    <a:lnTo>
                      <a:pt x="147" y="61"/>
                    </a:lnTo>
                    <a:lnTo>
                      <a:pt x="135" y="65"/>
                    </a:lnTo>
                    <a:lnTo>
                      <a:pt x="125" y="68"/>
                    </a:lnTo>
                    <a:lnTo>
                      <a:pt x="115" y="72"/>
                    </a:lnTo>
                    <a:lnTo>
                      <a:pt x="106" y="75"/>
                    </a:lnTo>
                    <a:lnTo>
                      <a:pt x="97" y="77"/>
                    </a:lnTo>
                    <a:lnTo>
                      <a:pt x="88" y="80"/>
                    </a:lnTo>
                    <a:lnTo>
                      <a:pt x="80" y="83"/>
                    </a:lnTo>
                    <a:lnTo>
                      <a:pt x="72" y="85"/>
                    </a:lnTo>
                    <a:lnTo>
                      <a:pt x="66" y="86"/>
                    </a:lnTo>
                    <a:lnTo>
                      <a:pt x="59" y="89"/>
                    </a:lnTo>
                    <a:lnTo>
                      <a:pt x="53" y="89"/>
                    </a:lnTo>
                    <a:lnTo>
                      <a:pt x="48" y="90"/>
                    </a:lnTo>
                    <a:lnTo>
                      <a:pt x="44" y="92"/>
                    </a:lnTo>
                    <a:lnTo>
                      <a:pt x="39" y="92"/>
                    </a:lnTo>
                    <a:lnTo>
                      <a:pt x="36" y="92"/>
                    </a:lnTo>
                    <a:lnTo>
                      <a:pt x="30" y="92"/>
                    </a:lnTo>
                    <a:lnTo>
                      <a:pt x="23" y="92"/>
                    </a:lnTo>
                    <a:lnTo>
                      <a:pt x="18" y="90"/>
                    </a:lnTo>
                    <a:lnTo>
                      <a:pt x="13" y="90"/>
                    </a:lnTo>
                    <a:lnTo>
                      <a:pt x="9" y="89"/>
                    </a:lnTo>
                    <a:lnTo>
                      <a:pt x="5" y="86"/>
                    </a:lnTo>
                    <a:lnTo>
                      <a:pt x="3" y="84"/>
                    </a:lnTo>
                    <a:lnTo>
                      <a:pt x="0" y="81"/>
                    </a:lnTo>
                    <a:lnTo>
                      <a:pt x="17" y="76"/>
                    </a:lnTo>
                    <a:lnTo>
                      <a:pt x="32" y="70"/>
                    </a:lnTo>
                    <a:lnTo>
                      <a:pt x="46" y="65"/>
                    </a:lnTo>
                    <a:lnTo>
                      <a:pt x="61" y="59"/>
                    </a:lnTo>
                    <a:lnTo>
                      <a:pt x="75" y="54"/>
                    </a:lnTo>
                    <a:lnTo>
                      <a:pt x="88" y="49"/>
                    </a:lnTo>
                    <a:lnTo>
                      <a:pt x="99" y="45"/>
                    </a:lnTo>
                    <a:lnTo>
                      <a:pt x="111" y="41"/>
                    </a:lnTo>
                    <a:lnTo>
                      <a:pt x="123" y="38"/>
                    </a:lnTo>
                    <a:lnTo>
                      <a:pt x="132" y="34"/>
                    </a:lnTo>
                    <a:lnTo>
                      <a:pt x="142" y="30"/>
                    </a:lnTo>
                    <a:lnTo>
                      <a:pt x="150" y="27"/>
                    </a:lnTo>
                    <a:lnTo>
                      <a:pt x="157" y="23"/>
                    </a:lnTo>
                    <a:lnTo>
                      <a:pt x="165" y="21"/>
                    </a:lnTo>
                    <a:lnTo>
                      <a:pt x="172" y="18"/>
                    </a:lnTo>
                    <a:lnTo>
                      <a:pt x="177" y="16"/>
                    </a:lnTo>
                    <a:lnTo>
                      <a:pt x="187" y="12"/>
                    </a:lnTo>
                    <a:lnTo>
                      <a:pt x="196" y="9"/>
                    </a:lnTo>
                    <a:lnTo>
                      <a:pt x="204" y="7"/>
                    </a:lnTo>
                    <a:lnTo>
                      <a:pt x="210" y="4"/>
                    </a:lnTo>
                    <a:lnTo>
                      <a:pt x="216" y="3"/>
                    </a:lnTo>
                    <a:lnTo>
                      <a:pt x="221" y="2"/>
                    </a:lnTo>
                    <a:lnTo>
                      <a:pt x="225" y="2"/>
                    </a:lnTo>
                    <a:lnTo>
                      <a:pt x="228" y="0"/>
                    </a:lnTo>
                    <a:lnTo>
                      <a:pt x="234" y="2"/>
                    </a:lnTo>
                    <a:lnTo>
                      <a:pt x="239" y="3"/>
                    </a:lnTo>
                    <a:lnTo>
                      <a:pt x="244" y="4"/>
                    </a:lnTo>
                    <a:lnTo>
                      <a:pt x="249" y="5"/>
                    </a:lnTo>
                    <a:lnTo>
                      <a:pt x="252" y="7"/>
                    </a:lnTo>
                    <a:lnTo>
                      <a:pt x="253" y="8"/>
                    </a:lnTo>
                    <a:lnTo>
                      <a:pt x="256" y="9"/>
                    </a:lnTo>
                    <a:lnTo>
                      <a:pt x="257" y="11"/>
                    </a:lnTo>
                    <a:lnTo>
                      <a:pt x="258" y="12"/>
                    </a:lnTo>
                    <a:lnTo>
                      <a:pt x="258" y="13"/>
                    </a:lnTo>
                    <a:lnTo>
                      <a:pt x="259" y="16"/>
                    </a:lnTo>
                    <a:lnTo>
                      <a:pt x="258" y="17"/>
                    </a:lnTo>
                    <a:lnTo>
                      <a:pt x="257" y="17"/>
                    </a:lnTo>
                    <a:lnTo>
                      <a:pt x="256" y="18"/>
                    </a:lnTo>
                    <a:lnTo>
                      <a:pt x="253" y="20"/>
                    </a:lnTo>
                    <a:lnTo>
                      <a:pt x="249" y="22"/>
                    </a:lnTo>
                    <a:lnTo>
                      <a:pt x="245" y="23"/>
                    </a:lnTo>
                    <a:lnTo>
                      <a:pt x="240" y="26"/>
                    </a:lnTo>
                    <a:lnTo>
                      <a:pt x="234" y="29"/>
                    </a:lnTo>
                    <a:lnTo>
                      <a:pt x="227" y="31"/>
                    </a:lnTo>
                    <a:lnTo>
                      <a:pt x="219" y="34"/>
                    </a:lnTo>
                    <a:lnTo>
                      <a:pt x="212" y="38"/>
                    </a:lnTo>
                    <a:lnTo>
                      <a:pt x="203" y="40"/>
                    </a:lnTo>
                    <a:lnTo>
                      <a:pt x="192" y="44"/>
                    </a:lnTo>
                    <a:lnTo>
                      <a:pt x="182" y="48"/>
                    </a:lnTo>
                    <a:lnTo>
                      <a:pt x="170" y="52"/>
                    </a:lnTo>
                    <a:lnTo>
                      <a:pt x="159" y="57"/>
                    </a:lnTo>
                    <a:lnTo>
                      <a:pt x="159" y="57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37"/>
              <p:cNvSpPr/>
              <p:nvPr/>
            </p:nvSpPr>
            <p:spPr bwMode="auto">
              <a:xfrm>
                <a:off x="4181475" y="1898650"/>
                <a:ext cx="252413" cy="363538"/>
              </a:xfrm>
              <a:custGeom>
                <a:avLst/>
                <a:gdLst>
                  <a:gd name="T0" fmla="*/ 19 w 159"/>
                  <a:gd name="T1" fmla="*/ 225 h 229"/>
                  <a:gd name="T2" fmla="*/ 14 w 159"/>
                  <a:gd name="T3" fmla="*/ 218 h 229"/>
                  <a:gd name="T4" fmla="*/ 8 w 159"/>
                  <a:gd name="T5" fmla="*/ 209 h 229"/>
                  <a:gd name="T6" fmla="*/ 1 w 159"/>
                  <a:gd name="T7" fmla="*/ 200 h 229"/>
                  <a:gd name="T8" fmla="*/ 0 w 159"/>
                  <a:gd name="T9" fmla="*/ 191 h 229"/>
                  <a:gd name="T10" fmla="*/ 1 w 159"/>
                  <a:gd name="T11" fmla="*/ 187 h 229"/>
                  <a:gd name="T12" fmla="*/ 8 w 159"/>
                  <a:gd name="T13" fmla="*/ 184 h 229"/>
                  <a:gd name="T14" fmla="*/ 17 w 159"/>
                  <a:gd name="T15" fmla="*/ 180 h 229"/>
                  <a:gd name="T16" fmla="*/ 28 w 159"/>
                  <a:gd name="T17" fmla="*/ 169 h 229"/>
                  <a:gd name="T18" fmla="*/ 46 w 159"/>
                  <a:gd name="T19" fmla="*/ 148 h 229"/>
                  <a:gd name="T20" fmla="*/ 64 w 159"/>
                  <a:gd name="T21" fmla="*/ 122 h 229"/>
                  <a:gd name="T22" fmla="*/ 83 w 159"/>
                  <a:gd name="T23" fmla="*/ 94 h 229"/>
                  <a:gd name="T24" fmla="*/ 99 w 159"/>
                  <a:gd name="T25" fmla="*/ 61 h 229"/>
                  <a:gd name="T26" fmla="*/ 110 w 159"/>
                  <a:gd name="T27" fmla="*/ 36 h 229"/>
                  <a:gd name="T28" fmla="*/ 114 w 159"/>
                  <a:gd name="T29" fmla="*/ 20 h 229"/>
                  <a:gd name="T30" fmla="*/ 111 w 159"/>
                  <a:gd name="T31" fmla="*/ 9 h 229"/>
                  <a:gd name="T32" fmla="*/ 112 w 159"/>
                  <a:gd name="T33" fmla="*/ 4 h 229"/>
                  <a:gd name="T34" fmla="*/ 117 w 159"/>
                  <a:gd name="T35" fmla="*/ 0 h 229"/>
                  <a:gd name="T36" fmla="*/ 125 w 159"/>
                  <a:gd name="T37" fmla="*/ 3 h 229"/>
                  <a:gd name="T38" fmla="*/ 137 w 159"/>
                  <a:gd name="T39" fmla="*/ 11 h 229"/>
                  <a:gd name="T40" fmla="*/ 148 w 159"/>
                  <a:gd name="T41" fmla="*/ 22 h 229"/>
                  <a:gd name="T42" fmla="*/ 156 w 159"/>
                  <a:gd name="T43" fmla="*/ 32 h 229"/>
                  <a:gd name="T44" fmla="*/ 159 w 159"/>
                  <a:gd name="T45" fmla="*/ 39 h 229"/>
                  <a:gd name="T46" fmla="*/ 156 w 159"/>
                  <a:gd name="T47" fmla="*/ 47 h 229"/>
                  <a:gd name="T48" fmla="*/ 150 w 159"/>
                  <a:gd name="T49" fmla="*/ 56 h 229"/>
                  <a:gd name="T50" fmla="*/ 139 w 159"/>
                  <a:gd name="T51" fmla="*/ 70 h 229"/>
                  <a:gd name="T52" fmla="*/ 126 w 159"/>
                  <a:gd name="T53" fmla="*/ 86 h 229"/>
                  <a:gd name="T54" fmla="*/ 102 w 159"/>
                  <a:gd name="T55" fmla="*/ 120 h 229"/>
                  <a:gd name="T56" fmla="*/ 86 w 159"/>
                  <a:gd name="T57" fmla="*/ 139 h 229"/>
                  <a:gd name="T58" fmla="*/ 66 w 159"/>
                  <a:gd name="T59" fmla="*/ 161 h 229"/>
                  <a:gd name="T60" fmla="*/ 55 w 159"/>
                  <a:gd name="T61" fmla="*/ 173 h 229"/>
                  <a:gd name="T62" fmla="*/ 50 w 159"/>
                  <a:gd name="T63" fmla="*/ 180 h 229"/>
                  <a:gd name="T64" fmla="*/ 52 w 159"/>
                  <a:gd name="T65" fmla="*/ 184 h 229"/>
                  <a:gd name="T66" fmla="*/ 59 w 159"/>
                  <a:gd name="T67" fmla="*/ 186 h 229"/>
                  <a:gd name="T68" fmla="*/ 74 w 159"/>
                  <a:gd name="T69" fmla="*/ 187 h 229"/>
                  <a:gd name="T70" fmla="*/ 95 w 159"/>
                  <a:gd name="T71" fmla="*/ 188 h 229"/>
                  <a:gd name="T72" fmla="*/ 124 w 159"/>
                  <a:gd name="T73" fmla="*/ 188 h 229"/>
                  <a:gd name="T74" fmla="*/ 159 w 159"/>
                  <a:gd name="T75" fmla="*/ 188 h 229"/>
                  <a:gd name="T76" fmla="*/ 134 w 159"/>
                  <a:gd name="T77" fmla="*/ 206 h 229"/>
                  <a:gd name="T78" fmla="*/ 103 w 159"/>
                  <a:gd name="T79" fmla="*/ 211 h 229"/>
                  <a:gd name="T80" fmla="*/ 77 w 159"/>
                  <a:gd name="T81" fmla="*/ 214 h 229"/>
                  <a:gd name="T82" fmla="*/ 59 w 159"/>
                  <a:gd name="T83" fmla="*/ 218 h 229"/>
                  <a:gd name="T84" fmla="*/ 48 w 159"/>
                  <a:gd name="T85" fmla="*/ 220 h 229"/>
                  <a:gd name="T86" fmla="*/ 37 w 159"/>
                  <a:gd name="T87" fmla="*/ 224 h 229"/>
                  <a:gd name="T88" fmla="*/ 23 w 159"/>
                  <a:gd name="T8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9" h="229">
                    <a:moveTo>
                      <a:pt x="23" y="229"/>
                    </a:moveTo>
                    <a:lnTo>
                      <a:pt x="21" y="227"/>
                    </a:lnTo>
                    <a:lnTo>
                      <a:pt x="19" y="225"/>
                    </a:lnTo>
                    <a:lnTo>
                      <a:pt x="17" y="223"/>
                    </a:lnTo>
                    <a:lnTo>
                      <a:pt x="15" y="220"/>
                    </a:lnTo>
                    <a:lnTo>
                      <a:pt x="14" y="218"/>
                    </a:lnTo>
                    <a:lnTo>
                      <a:pt x="12" y="215"/>
                    </a:lnTo>
                    <a:lnTo>
                      <a:pt x="10" y="211"/>
                    </a:lnTo>
                    <a:lnTo>
                      <a:pt x="8" y="209"/>
                    </a:lnTo>
                    <a:lnTo>
                      <a:pt x="5" y="206"/>
                    </a:lnTo>
                    <a:lnTo>
                      <a:pt x="4" y="202"/>
                    </a:lnTo>
                    <a:lnTo>
                      <a:pt x="1" y="200"/>
                    </a:lnTo>
                    <a:lnTo>
                      <a:pt x="1" y="197"/>
                    </a:lnTo>
                    <a:lnTo>
                      <a:pt x="0" y="196"/>
                    </a:lnTo>
                    <a:lnTo>
                      <a:pt x="0" y="191"/>
                    </a:lnTo>
                    <a:lnTo>
                      <a:pt x="0" y="189"/>
                    </a:lnTo>
                    <a:lnTo>
                      <a:pt x="1" y="188"/>
                    </a:lnTo>
                    <a:lnTo>
                      <a:pt x="1" y="187"/>
                    </a:lnTo>
                    <a:lnTo>
                      <a:pt x="4" y="187"/>
                    </a:lnTo>
                    <a:lnTo>
                      <a:pt x="5" y="186"/>
                    </a:lnTo>
                    <a:lnTo>
                      <a:pt x="8" y="184"/>
                    </a:lnTo>
                    <a:lnTo>
                      <a:pt x="10" y="183"/>
                    </a:lnTo>
                    <a:lnTo>
                      <a:pt x="13" y="182"/>
                    </a:lnTo>
                    <a:lnTo>
                      <a:pt x="17" y="180"/>
                    </a:lnTo>
                    <a:lnTo>
                      <a:pt x="19" y="177"/>
                    </a:lnTo>
                    <a:lnTo>
                      <a:pt x="24" y="174"/>
                    </a:lnTo>
                    <a:lnTo>
                      <a:pt x="28" y="169"/>
                    </a:lnTo>
                    <a:lnTo>
                      <a:pt x="34" y="162"/>
                    </a:lnTo>
                    <a:lnTo>
                      <a:pt x="40" y="156"/>
                    </a:lnTo>
                    <a:lnTo>
                      <a:pt x="46" y="148"/>
                    </a:lnTo>
                    <a:lnTo>
                      <a:pt x="53" y="140"/>
                    </a:lnTo>
                    <a:lnTo>
                      <a:pt x="59" y="131"/>
                    </a:lnTo>
                    <a:lnTo>
                      <a:pt x="64" y="122"/>
                    </a:lnTo>
                    <a:lnTo>
                      <a:pt x="71" y="113"/>
                    </a:lnTo>
                    <a:lnTo>
                      <a:pt x="77" y="104"/>
                    </a:lnTo>
                    <a:lnTo>
                      <a:pt x="83" y="94"/>
                    </a:lnTo>
                    <a:lnTo>
                      <a:pt x="89" y="84"/>
                    </a:lnTo>
                    <a:lnTo>
                      <a:pt x="94" y="72"/>
                    </a:lnTo>
                    <a:lnTo>
                      <a:pt x="99" y="61"/>
                    </a:lnTo>
                    <a:lnTo>
                      <a:pt x="105" y="52"/>
                    </a:lnTo>
                    <a:lnTo>
                      <a:pt x="107" y="43"/>
                    </a:lnTo>
                    <a:lnTo>
                      <a:pt x="110" y="36"/>
                    </a:lnTo>
                    <a:lnTo>
                      <a:pt x="112" y="30"/>
                    </a:lnTo>
                    <a:lnTo>
                      <a:pt x="114" y="25"/>
                    </a:lnTo>
                    <a:lnTo>
                      <a:pt x="114" y="20"/>
                    </a:lnTo>
                    <a:lnTo>
                      <a:pt x="112" y="17"/>
                    </a:lnTo>
                    <a:lnTo>
                      <a:pt x="111" y="12"/>
                    </a:lnTo>
                    <a:lnTo>
                      <a:pt x="111" y="9"/>
                    </a:lnTo>
                    <a:lnTo>
                      <a:pt x="111" y="7"/>
                    </a:lnTo>
                    <a:lnTo>
                      <a:pt x="111" y="5"/>
                    </a:lnTo>
                    <a:lnTo>
                      <a:pt x="112" y="4"/>
                    </a:lnTo>
                    <a:lnTo>
                      <a:pt x="114" y="3"/>
                    </a:lnTo>
                    <a:lnTo>
                      <a:pt x="115" y="2"/>
                    </a:lnTo>
                    <a:lnTo>
                      <a:pt x="117" y="0"/>
                    </a:lnTo>
                    <a:lnTo>
                      <a:pt x="120" y="0"/>
                    </a:lnTo>
                    <a:lnTo>
                      <a:pt x="123" y="2"/>
                    </a:lnTo>
                    <a:lnTo>
                      <a:pt x="125" y="3"/>
                    </a:lnTo>
                    <a:lnTo>
                      <a:pt x="129" y="5"/>
                    </a:lnTo>
                    <a:lnTo>
                      <a:pt x="132" y="7"/>
                    </a:lnTo>
                    <a:lnTo>
                      <a:pt x="137" y="11"/>
                    </a:lnTo>
                    <a:lnTo>
                      <a:pt x="141" y="14"/>
                    </a:lnTo>
                    <a:lnTo>
                      <a:pt x="146" y="18"/>
                    </a:lnTo>
                    <a:lnTo>
                      <a:pt x="148" y="22"/>
                    </a:lnTo>
                    <a:lnTo>
                      <a:pt x="152" y="26"/>
                    </a:lnTo>
                    <a:lnTo>
                      <a:pt x="155" y="30"/>
                    </a:lnTo>
                    <a:lnTo>
                      <a:pt x="156" y="32"/>
                    </a:lnTo>
                    <a:lnTo>
                      <a:pt x="157" y="35"/>
                    </a:lnTo>
                    <a:lnTo>
                      <a:pt x="159" y="38"/>
                    </a:lnTo>
                    <a:lnTo>
                      <a:pt x="159" y="39"/>
                    </a:lnTo>
                    <a:lnTo>
                      <a:pt x="159" y="41"/>
                    </a:lnTo>
                    <a:lnTo>
                      <a:pt x="157" y="44"/>
                    </a:lnTo>
                    <a:lnTo>
                      <a:pt x="156" y="47"/>
                    </a:lnTo>
                    <a:lnTo>
                      <a:pt x="155" y="49"/>
                    </a:lnTo>
                    <a:lnTo>
                      <a:pt x="152" y="52"/>
                    </a:lnTo>
                    <a:lnTo>
                      <a:pt x="150" y="56"/>
                    </a:lnTo>
                    <a:lnTo>
                      <a:pt x="147" y="59"/>
                    </a:lnTo>
                    <a:lnTo>
                      <a:pt x="143" y="65"/>
                    </a:lnTo>
                    <a:lnTo>
                      <a:pt x="139" y="70"/>
                    </a:lnTo>
                    <a:lnTo>
                      <a:pt x="135" y="75"/>
                    </a:lnTo>
                    <a:lnTo>
                      <a:pt x="130" y="81"/>
                    </a:lnTo>
                    <a:lnTo>
                      <a:pt x="126" y="86"/>
                    </a:lnTo>
                    <a:lnTo>
                      <a:pt x="117" y="99"/>
                    </a:lnTo>
                    <a:lnTo>
                      <a:pt x="107" y="112"/>
                    </a:lnTo>
                    <a:lnTo>
                      <a:pt x="102" y="120"/>
                    </a:lnTo>
                    <a:lnTo>
                      <a:pt x="98" y="126"/>
                    </a:lnTo>
                    <a:lnTo>
                      <a:pt x="92" y="133"/>
                    </a:lnTo>
                    <a:lnTo>
                      <a:pt x="86" y="139"/>
                    </a:lnTo>
                    <a:lnTo>
                      <a:pt x="81" y="146"/>
                    </a:lnTo>
                    <a:lnTo>
                      <a:pt x="76" y="151"/>
                    </a:lnTo>
                    <a:lnTo>
                      <a:pt x="66" y="161"/>
                    </a:lnTo>
                    <a:lnTo>
                      <a:pt x="62" y="165"/>
                    </a:lnTo>
                    <a:lnTo>
                      <a:pt x="58" y="169"/>
                    </a:lnTo>
                    <a:lnTo>
                      <a:pt x="55" y="173"/>
                    </a:lnTo>
                    <a:lnTo>
                      <a:pt x="53" y="177"/>
                    </a:lnTo>
                    <a:lnTo>
                      <a:pt x="52" y="179"/>
                    </a:lnTo>
                    <a:lnTo>
                      <a:pt x="50" y="180"/>
                    </a:lnTo>
                    <a:lnTo>
                      <a:pt x="50" y="182"/>
                    </a:lnTo>
                    <a:lnTo>
                      <a:pt x="50" y="183"/>
                    </a:lnTo>
                    <a:lnTo>
                      <a:pt x="52" y="184"/>
                    </a:lnTo>
                    <a:lnTo>
                      <a:pt x="53" y="184"/>
                    </a:lnTo>
                    <a:lnTo>
                      <a:pt x="55" y="184"/>
                    </a:lnTo>
                    <a:lnTo>
                      <a:pt x="59" y="186"/>
                    </a:lnTo>
                    <a:lnTo>
                      <a:pt x="63" y="186"/>
                    </a:lnTo>
                    <a:lnTo>
                      <a:pt x="68" y="186"/>
                    </a:lnTo>
                    <a:lnTo>
                      <a:pt x="74" y="187"/>
                    </a:lnTo>
                    <a:lnTo>
                      <a:pt x="80" y="187"/>
                    </a:lnTo>
                    <a:lnTo>
                      <a:pt x="86" y="187"/>
                    </a:lnTo>
                    <a:lnTo>
                      <a:pt x="95" y="188"/>
                    </a:lnTo>
                    <a:lnTo>
                      <a:pt x="103" y="188"/>
                    </a:lnTo>
                    <a:lnTo>
                      <a:pt x="114" y="188"/>
                    </a:lnTo>
                    <a:lnTo>
                      <a:pt x="124" y="188"/>
                    </a:lnTo>
                    <a:lnTo>
                      <a:pt x="134" y="188"/>
                    </a:lnTo>
                    <a:lnTo>
                      <a:pt x="146" y="188"/>
                    </a:lnTo>
                    <a:lnTo>
                      <a:pt x="159" y="188"/>
                    </a:lnTo>
                    <a:lnTo>
                      <a:pt x="159" y="204"/>
                    </a:lnTo>
                    <a:lnTo>
                      <a:pt x="146" y="205"/>
                    </a:lnTo>
                    <a:lnTo>
                      <a:pt x="134" y="206"/>
                    </a:lnTo>
                    <a:lnTo>
                      <a:pt x="123" y="207"/>
                    </a:lnTo>
                    <a:lnTo>
                      <a:pt x="112" y="210"/>
                    </a:lnTo>
                    <a:lnTo>
                      <a:pt x="103" y="211"/>
                    </a:lnTo>
                    <a:lnTo>
                      <a:pt x="94" y="213"/>
                    </a:lnTo>
                    <a:lnTo>
                      <a:pt x="85" y="214"/>
                    </a:lnTo>
                    <a:lnTo>
                      <a:pt x="77" y="214"/>
                    </a:lnTo>
                    <a:lnTo>
                      <a:pt x="71" y="215"/>
                    </a:lnTo>
                    <a:lnTo>
                      <a:pt x="64" y="216"/>
                    </a:lnTo>
                    <a:lnTo>
                      <a:pt x="59" y="218"/>
                    </a:lnTo>
                    <a:lnTo>
                      <a:pt x="54" y="219"/>
                    </a:lnTo>
                    <a:lnTo>
                      <a:pt x="50" y="219"/>
                    </a:lnTo>
                    <a:lnTo>
                      <a:pt x="48" y="220"/>
                    </a:lnTo>
                    <a:lnTo>
                      <a:pt x="45" y="220"/>
                    </a:lnTo>
                    <a:lnTo>
                      <a:pt x="44" y="222"/>
                    </a:lnTo>
                    <a:lnTo>
                      <a:pt x="37" y="224"/>
                    </a:lnTo>
                    <a:lnTo>
                      <a:pt x="32" y="227"/>
                    </a:lnTo>
                    <a:lnTo>
                      <a:pt x="27" y="228"/>
                    </a:lnTo>
                    <a:lnTo>
                      <a:pt x="23" y="229"/>
                    </a:lnTo>
                    <a:lnTo>
                      <a:pt x="23" y="229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38"/>
              <p:cNvSpPr/>
              <p:nvPr/>
            </p:nvSpPr>
            <p:spPr bwMode="auto">
              <a:xfrm>
                <a:off x="4217988" y="2063750"/>
                <a:ext cx="309563" cy="395288"/>
              </a:xfrm>
              <a:custGeom>
                <a:avLst/>
                <a:gdLst>
                  <a:gd name="T0" fmla="*/ 0 w 195"/>
                  <a:gd name="T1" fmla="*/ 210 h 249"/>
                  <a:gd name="T2" fmla="*/ 5 w 195"/>
                  <a:gd name="T3" fmla="*/ 204 h 249"/>
                  <a:gd name="T4" fmla="*/ 16 w 195"/>
                  <a:gd name="T5" fmla="*/ 199 h 249"/>
                  <a:gd name="T6" fmla="*/ 22 w 195"/>
                  <a:gd name="T7" fmla="*/ 195 h 249"/>
                  <a:gd name="T8" fmla="*/ 30 w 195"/>
                  <a:gd name="T9" fmla="*/ 190 h 249"/>
                  <a:gd name="T10" fmla="*/ 40 w 195"/>
                  <a:gd name="T11" fmla="*/ 181 h 249"/>
                  <a:gd name="T12" fmla="*/ 52 w 195"/>
                  <a:gd name="T13" fmla="*/ 168 h 249"/>
                  <a:gd name="T14" fmla="*/ 79 w 195"/>
                  <a:gd name="T15" fmla="*/ 137 h 249"/>
                  <a:gd name="T16" fmla="*/ 103 w 195"/>
                  <a:gd name="T17" fmla="*/ 106 h 249"/>
                  <a:gd name="T18" fmla="*/ 127 w 195"/>
                  <a:gd name="T19" fmla="*/ 75 h 249"/>
                  <a:gd name="T20" fmla="*/ 143 w 195"/>
                  <a:gd name="T21" fmla="*/ 45 h 249"/>
                  <a:gd name="T22" fmla="*/ 153 w 195"/>
                  <a:gd name="T23" fmla="*/ 24 h 249"/>
                  <a:gd name="T24" fmla="*/ 154 w 195"/>
                  <a:gd name="T25" fmla="*/ 11 h 249"/>
                  <a:gd name="T26" fmla="*/ 153 w 195"/>
                  <a:gd name="T27" fmla="*/ 4 h 249"/>
                  <a:gd name="T28" fmla="*/ 156 w 195"/>
                  <a:gd name="T29" fmla="*/ 2 h 249"/>
                  <a:gd name="T30" fmla="*/ 164 w 195"/>
                  <a:gd name="T31" fmla="*/ 2 h 249"/>
                  <a:gd name="T32" fmla="*/ 173 w 195"/>
                  <a:gd name="T33" fmla="*/ 4 h 249"/>
                  <a:gd name="T34" fmla="*/ 185 w 195"/>
                  <a:gd name="T35" fmla="*/ 13 h 249"/>
                  <a:gd name="T36" fmla="*/ 191 w 195"/>
                  <a:gd name="T37" fmla="*/ 24 h 249"/>
                  <a:gd name="T38" fmla="*/ 194 w 195"/>
                  <a:gd name="T39" fmla="*/ 33 h 249"/>
                  <a:gd name="T40" fmla="*/ 194 w 195"/>
                  <a:gd name="T41" fmla="*/ 40 h 249"/>
                  <a:gd name="T42" fmla="*/ 189 w 195"/>
                  <a:gd name="T43" fmla="*/ 49 h 249"/>
                  <a:gd name="T44" fmla="*/ 178 w 195"/>
                  <a:gd name="T45" fmla="*/ 61 h 249"/>
                  <a:gd name="T46" fmla="*/ 164 w 195"/>
                  <a:gd name="T47" fmla="*/ 79 h 249"/>
                  <a:gd name="T48" fmla="*/ 146 w 195"/>
                  <a:gd name="T49" fmla="*/ 101 h 249"/>
                  <a:gd name="T50" fmla="*/ 123 w 195"/>
                  <a:gd name="T51" fmla="*/ 127 h 249"/>
                  <a:gd name="T52" fmla="*/ 102 w 195"/>
                  <a:gd name="T53" fmla="*/ 148 h 249"/>
                  <a:gd name="T54" fmla="*/ 87 w 195"/>
                  <a:gd name="T55" fmla="*/ 166 h 249"/>
                  <a:gd name="T56" fmla="*/ 76 w 195"/>
                  <a:gd name="T57" fmla="*/ 179 h 249"/>
                  <a:gd name="T58" fmla="*/ 70 w 195"/>
                  <a:gd name="T59" fmla="*/ 187 h 249"/>
                  <a:gd name="T60" fmla="*/ 69 w 195"/>
                  <a:gd name="T61" fmla="*/ 191 h 249"/>
                  <a:gd name="T62" fmla="*/ 72 w 195"/>
                  <a:gd name="T63" fmla="*/ 191 h 249"/>
                  <a:gd name="T64" fmla="*/ 79 w 195"/>
                  <a:gd name="T65" fmla="*/ 191 h 249"/>
                  <a:gd name="T66" fmla="*/ 88 w 195"/>
                  <a:gd name="T67" fmla="*/ 188 h 249"/>
                  <a:gd name="T68" fmla="*/ 102 w 195"/>
                  <a:gd name="T69" fmla="*/ 186 h 249"/>
                  <a:gd name="T70" fmla="*/ 119 w 195"/>
                  <a:gd name="T71" fmla="*/ 182 h 249"/>
                  <a:gd name="T72" fmla="*/ 138 w 195"/>
                  <a:gd name="T73" fmla="*/ 178 h 249"/>
                  <a:gd name="T74" fmla="*/ 154 w 195"/>
                  <a:gd name="T75" fmla="*/ 175 h 249"/>
                  <a:gd name="T76" fmla="*/ 167 w 195"/>
                  <a:gd name="T77" fmla="*/ 173 h 249"/>
                  <a:gd name="T78" fmla="*/ 174 w 195"/>
                  <a:gd name="T79" fmla="*/ 173 h 249"/>
                  <a:gd name="T80" fmla="*/ 180 w 195"/>
                  <a:gd name="T81" fmla="*/ 174 h 249"/>
                  <a:gd name="T82" fmla="*/ 182 w 195"/>
                  <a:gd name="T83" fmla="*/ 177 h 249"/>
                  <a:gd name="T84" fmla="*/ 178 w 195"/>
                  <a:gd name="T85" fmla="*/ 181 h 249"/>
                  <a:gd name="T86" fmla="*/ 171 w 195"/>
                  <a:gd name="T87" fmla="*/ 184 h 249"/>
                  <a:gd name="T88" fmla="*/ 158 w 195"/>
                  <a:gd name="T89" fmla="*/ 191 h 249"/>
                  <a:gd name="T90" fmla="*/ 141 w 195"/>
                  <a:gd name="T91" fmla="*/ 197 h 249"/>
                  <a:gd name="T92" fmla="*/ 120 w 195"/>
                  <a:gd name="T93" fmla="*/ 206 h 249"/>
                  <a:gd name="T94" fmla="*/ 98 w 195"/>
                  <a:gd name="T95" fmla="*/ 214 h 249"/>
                  <a:gd name="T96" fmla="*/ 79 w 195"/>
                  <a:gd name="T97" fmla="*/ 220 h 249"/>
                  <a:gd name="T98" fmla="*/ 63 w 195"/>
                  <a:gd name="T99" fmla="*/ 227 h 249"/>
                  <a:gd name="T100" fmla="*/ 52 w 195"/>
                  <a:gd name="T101" fmla="*/ 232 h 249"/>
                  <a:gd name="T102" fmla="*/ 45 w 195"/>
                  <a:gd name="T103" fmla="*/ 237 h 249"/>
                  <a:gd name="T104" fmla="*/ 38 w 195"/>
                  <a:gd name="T105" fmla="*/ 244 h 249"/>
                  <a:gd name="T106" fmla="*/ 30 w 195"/>
                  <a:gd name="T107" fmla="*/ 247 h 249"/>
                  <a:gd name="T108" fmla="*/ 26 w 195"/>
                  <a:gd name="T109" fmla="*/ 249 h 249"/>
                  <a:gd name="T110" fmla="*/ 20 w 195"/>
                  <a:gd name="T111" fmla="*/ 246 h 249"/>
                  <a:gd name="T112" fmla="*/ 14 w 195"/>
                  <a:gd name="T113" fmla="*/ 240 h 249"/>
                  <a:gd name="T114" fmla="*/ 8 w 195"/>
                  <a:gd name="T115" fmla="*/ 231 h 249"/>
                  <a:gd name="T116" fmla="*/ 1 w 195"/>
                  <a:gd name="T117" fmla="*/ 223 h 249"/>
                  <a:gd name="T118" fmla="*/ 0 w 195"/>
                  <a:gd name="T119" fmla="*/ 21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5" h="249">
                    <a:moveTo>
                      <a:pt x="0" y="214"/>
                    </a:moveTo>
                    <a:lnTo>
                      <a:pt x="0" y="211"/>
                    </a:lnTo>
                    <a:lnTo>
                      <a:pt x="0" y="210"/>
                    </a:lnTo>
                    <a:lnTo>
                      <a:pt x="1" y="208"/>
                    </a:lnTo>
                    <a:lnTo>
                      <a:pt x="4" y="206"/>
                    </a:lnTo>
                    <a:lnTo>
                      <a:pt x="5" y="204"/>
                    </a:lnTo>
                    <a:lnTo>
                      <a:pt x="8" y="202"/>
                    </a:lnTo>
                    <a:lnTo>
                      <a:pt x="12" y="200"/>
                    </a:lnTo>
                    <a:lnTo>
                      <a:pt x="16" y="199"/>
                    </a:lnTo>
                    <a:lnTo>
                      <a:pt x="17" y="197"/>
                    </a:lnTo>
                    <a:lnTo>
                      <a:pt x="20" y="196"/>
                    </a:lnTo>
                    <a:lnTo>
                      <a:pt x="22" y="195"/>
                    </a:lnTo>
                    <a:lnTo>
                      <a:pt x="25" y="193"/>
                    </a:lnTo>
                    <a:lnTo>
                      <a:pt x="27" y="192"/>
                    </a:lnTo>
                    <a:lnTo>
                      <a:pt x="30" y="190"/>
                    </a:lnTo>
                    <a:lnTo>
                      <a:pt x="34" y="187"/>
                    </a:lnTo>
                    <a:lnTo>
                      <a:pt x="36" y="183"/>
                    </a:lnTo>
                    <a:lnTo>
                      <a:pt x="40" y="181"/>
                    </a:lnTo>
                    <a:lnTo>
                      <a:pt x="44" y="177"/>
                    </a:lnTo>
                    <a:lnTo>
                      <a:pt x="48" y="173"/>
                    </a:lnTo>
                    <a:lnTo>
                      <a:pt x="52" y="168"/>
                    </a:lnTo>
                    <a:lnTo>
                      <a:pt x="60" y="159"/>
                    </a:lnTo>
                    <a:lnTo>
                      <a:pt x="69" y="147"/>
                    </a:lnTo>
                    <a:lnTo>
                      <a:pt x="79" y="137"/>
                    </a:lnTo>
                    <a:lnTo>
                      <a:pt x="87" y="127"/>
                    </a:lnTo>
                    <a:lnTo>
                      <a:pt x="96" y="116"/>
                    </a:lnTo>
                    <a:lnTo>
                      <a:pt x="103" y="106"/>
                    </a:lnTo>
                    <a:lnTo>
                      <a:pt x="111" y="96"/>
                    </a:lnTo>
                    <a:lnTo>
                      <a:pt x="119" y="85"/>
                    </a:lnTo>
                    <a:lnTo>
                      <a:pt x="127" y="75"/>
                    </a:lnTo>
                    <a:lnTo>
                      <a:pt x="133" y="65"/>
                    </a:lnTo>
                    <a:lnTo>
                      <a:pt x="138" y="54"/>
                    </a:lnTo>
                    <a:lnTo>
                      <a:pt x="143" y="45"/>
                    </a:lnTo>
                    <a:lnTo>
                      <a:pt x="147" y="38"/>
                    </a:lnTo>
                    <a:lnTo>
                      <a:pt x="150" y="30"/>
                    </a:lnTo>
                    <a:lnTo>
                      <a:pt x="153" y="24"/>
                    </a:lnTo>
                    <a:lnTo>
                      <a:pt x="154" y="18"/>
                    </a:lnTo>
                    <a:lnTo>
                      <a:pt x="154" y="15"/>
                    </a:lnTo>
                    <a:lnTo>
                      <a:pt x="154" y="11"/>
                    </a:lnTo>
                    <a:lnTo>
                      <a:pt x="153" y="8"/>
                    </a:lnTo>
                    <a:lnTo>
                      <a:pt x="153" y="7"/>
                    </a:lnTo>
                    <a:lnTo>
                      <a:pt x="153" y="4"/>
                    </a:lnTo>
                    <a:lnTo>
                      <a:pt x="154" y="3"/>
                    </a:lnTo>
                    <a:lnTo>
                      <a:pt x="155" y="2"/>
                    </a:lnTo>
                    <a:lnTo>
                      <a:pt x="156" y="2"/>
                    </a:lnTo>
                    <a:lnTo>
                      <a:pt x="159" y="0"/>
                    </a:lnTo>
                    <a:lnTo>
                      <a:pt x="162" y="0"/>
                    </a:lnTo>
                    <a:lnTo>
                      <a:pt x="164" y="2"/>
                    </a:lnTo>
                    <a:lnTo>
                      <a:pt x="167" y="2"/>
                    </a:lnTo>
                    <a:lnTo>
                      <a:pt x="171" y="3"/>
                    </a:lnTo>
                    <a:lnTo>
                      <a:pt x="173" y="4"/>
                    </a:lnTo>
                    <a:lnTo>
                      <a:pt x="176" y="7"/>
                    </a:lnTo>
                    <a:lnTo>
                      <a:pt x="178" y="8"/>
                    </a:lnTo>
                    <a:lnTo>
                      <a:pt x="185" y="13"/>
                    </a:lnTo>
                    <a:lnTo>
                      <a:pt x="187" y="17"/>
                    </a:lnTo>
                    <a:lnTo>
                      <a:pt x="190" y="21"/>
                    </a:lnTo>
                    <a:lnTo>
                      <a:pt x="191" y="24"/>
                    </a:lnTo>
                    <a:lnTo>
                      <a:pt x="193" y="27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6"/>
                    </a:lnTo>
                    <a:lnTo>
                      <a:pt x="195" y="38"/>
                    </a:lnTo>
                    <a:lnTo>
                      <a:pt x="194" y="40"/>
                    </a:lnTo>
                    <a:lnTo>
                      <a:pt x="193" y="43"/>
                    </a:lnTo>
                    <a:lnTo>
                      <a:pt x="191" y="45"/>
                    </a:lnTo>
                    <a:lnTo>
                      <a:pt x="189" y="49"/>
                    </a:lnTo>
                    <a:lnTo>
                      <a:pt x="186" y="53"/>
                    </a:lnTo>
                    <a:lnTo>
                      <a:pt x="182" y="57"/>
                    </a:lnTo>
                    <a:lnTo>
                      <a:pt x="178" y="61"/>
                    </a:lnTo>
                    <a:lnTo>
                      <a:pt x="174" y="67"/>
                    </a:lnTo>
                    <a:lnTo>
                      <a:pt x="169" y="73"/>
                    </a:lnTo>
                    <a:lnTo>
                      <a:pt x="164" y="79"/>
                    </a:lnTo>
                    <a:lnTo>
                      <a:pt x="159" y="85"/>
                    </a:lnTo>
                    <a:lnTo>
                      <a:pt x="153" y="93"/>
                    </a:lnTo>
                    <a:lnTo>
                      <a:pt x="146" y="101"/>
                    </a:lnTo>
                    <a:lnTo>
                      <a:pt x="138" y="109"/>
                    </a:lnTo>
                    <a:lnTo>
                      <a:pt x="131" y="118"/>
                    </a:lnTo>
                    <a:lnTo>
                      <a:pt x="123" y="127"/>
                    </a:lnTo>
                    <a:lnTo>
                      <a:pt x="115" y="134"/>
                    </a:lnTo>
                    <a:lnTo>
                      <a:pt x="109" y="142"/>
                    </a:lnTo>
                    <a:lnTo>
                      <a:pt x="102" y="148"/>
                    </a:lnTo>
                    <a:lnTo>
                      <a:pt x="97" y="155"/>
                    </a:lnTo>
                    <a:lnTo>
                      <a:pt x="92" y="161"/>
                    </a:lnTo>
                    <a:lnTo>
                      <a:pt x="87" y="166"/>
                    </a:lnTo>
                    <a:lnTo>
                      <a:pt x="83" y="172"/>
                    </a:lnTo>
                    <a:lnTo>
                      <a:pt x="79" y="175"/>
                    </a:lnTo>
                    <a:lnTo>
                      <a:pt x="76" y="179"/>
                    </a:lnTo>
                    <a:lnTo>
                      <a:pt x="74" y="182"/>
                    </a:lnTo>
                    <a:lnTo>
                      <a:pt x="71" y="184"/>
                    </a:lnTo>
                    <a:lnTo>
                      <a:pt x="70" y="187"/>
                    </a:lnTo>
                    <a:lnTo>
                      <a:pt x="69" y="188"/>
                    </a:lnTo>
                    <a:lnTo>
                      <a:pt x="69" y="190"/>
                    </a:lnTo>
                    <a:lnTo>
                      <a:pt x="69" y="191"/>
                    </a:lnTo>
                    <a:lnTo>
                      <a:pt x="70" y="191"/>
                    </a:lnTo>
                    <a:lnTo>
                      <a:pt x="71" y="191"/>
                    </a:lnTo>
                    <a:lnTo>
                      <a:pt x="72" y="191"/>
                    </a:lnTo>
                    <a:lnTo>
                      <a:pt x="74" y="191"/>
                    </a:lnTo>
                    <a:lnTo>
                      <a:pt x="76" y="191"/>
                    </a:lnTo>
                    <a:lnTo>
                      <a:pt x="79" y="191"/>
                    </a:lnTo>
                    <a:lnTo>
                      <a:pt x="82" y="190"/>
                    </a:lnTo>
                    <a:lnTo>
                      <a:pt x="84" y="190"/>
                    </a:lnTo>
                    <a:lnTo>
                      <a:pt x="88" y="188"/>
                    </a:lnTo>
                    <a:lnTo>
                      <a:pt x="92" y="188"/>
                    </a:lnTo>
                    <a:lnTo>
                      <a:pt x="97" y="187"/>
                    </a:lnTo>
                    <a:lnTo>
                      <a:pt x="102" y="186"/>
                    </a:lnTo>
                    <a:lnTo>
                      <a:pt x="107" y="184"/>
                    </a:lnTo>
                    <a:lnTo>
                      <a:pt x="112" y="183"/>
                    </a:lnTo>
                    <a:lnTo>
                      <a:pt x="119" y="182"/>
                    </a:lnTo>
                    <a:lnTo>
                      <a:pt x="125" y="181"/>
                    </a:lnTo>
                    <a:lnTo>
                      <a:pt x="132" y="179"/>
                    </a:lnTo>
                    <a:lnTo>
                      <a:pt x="138" y="178"/>
                    </a:lnTo>
                    <a:lnTo>
                      <a:pt x="143" y="177"/>
                    </a:lnTo>
                    <a:lnTo>
                      <a:pt x="149" y="175"/>
                    </a:lnTo>
                    <a:lnTo>
                      <a:pt x="154" y="175"/>
                    </a:lnTo>
                    <a:lnTo>
                      <a:pt x="159" y="174"/>
                    </a:lnTo>
                    <a:lnTo>
                      <a:pt x="163" y="174"/>
                    </a:lnTo>
                    <a:lnTo>
                      <a:pt x="167" y="173"/>
                    </a:lnTo>
                    <a:lnTo>
                      <a:pt x="169" y="173"/>
                    </a:lnTo>
                    <a:lnTo>
                      <a:pt x="172" y="173"/>
                    </a:lnTo>
                    <a:lnTo>
                      <a:pt x="174" y="173"/>
                    </a:lnTo>
                    <a:lnTo>
                      <a:pt x="177" y="173"/>
                    </a:lnTo>
                    <a:lnTo>
                      <a:pt x="178" y="173"/>
                    </a:lnTo>
                    <a:lnTo>
                      <a:pt x="180" y="174"/>
                    </a:lnTo>
                    <a:lnTo>
                      <a:pt x="181" y="174"/>
                    </a:lnTo>
                    <a:lnTo>
                      <a:pt x="182" y="175"/>
                    </a:lnTo>
                    <a:lnTo>
                      <a:pt x="182" y="177"/>
                    </a:lnTo>
                    <a:lnTo>
                      <a:pt x="181" y="178"/>
                    </a:lnTo>
                    <a:lnTo>
                      <a:pt x="180" y="179"/>
                    </a:lnTo>
                    <a:lnTo>
                      <a:pt x="178" y="181"/>
                    </a:lnTo>
                    <a:lnTo>
                      <a:pt x="176" y="182"/>
                    </a:lnTo>
                    <a:lnTo>
                      <a:pt x="173" y="183"/>
                    </a:lnTo>
                    <a:lnTo>
                      <a:pt x="171" y="184"/>
                    </a:lnTo>
                    <a:lnTo>
                      <a:pt x="167" y="187"/>
                    </a:lnTo>
                    <a:lnTo>
                      <a:pt x="163" y="188"/>
                    </a:lnTo>
                    <a:lnTo>
                      <a:pt x="158" y="191"/>
                    </a:lnTo>
                    <a:lnTo>
                      <a:pt x="153" y="193"/>
                    </a:lnTo>
                    <a:lnTo>
                      <a:pt x="147" y="195"/>
                    </a:lnTo>
                    <a:lnTo>
                      <a:pt x="141" y="197"/>
                    </a:lnTo>
                    <a:lnTo>
                      <a:pt x="134" y="200"/>
                    </a:lnTo>
                    <a:lnTo>
                      <a:pt x="128" y="202"/>
                    </a:lnTo>
                    <a:lnTo>
                      <a:pt x="120" y="206"/>
                    </a:lnTo>
                    <a:lnTo>
                      <a:pt x="112" y="209"/>
                    </a:lnTo>
                    <a:lnTo>
                      <a:pt x="105" y="211"/>
                    </a:lnTo>
                    <a:lnTo>
                      <a:pt x="98" y="214"/>
                    </a:lnTo>
                    <a:lnTo>
                      <a:pt x="91" y="217"/>
                    </a:lnTo>
                    <a:lnTo>
                      <a:pt x="85" y="219"/>
                    </a:lnTo>
                    <a:lnTo>
                      <a:pt x="79" y="220"/>
                    </a:lnTo>
                    <a:lnTo>
                      <a:pt x="74" y="223"/>
                    </a:lnTo>
                    <a:lnTo>
                      <a:pt x="69" y="226"/>
                    </a:lnTo>
                    <a:lnTo>
                      <a:pt x="63" y="227"/>
                    </a:lnTo>
                    <a:lnTo>
                      <a:pt x="60" y="229"/>
                    </a:lnTo>
                    <a:lnTo>
                      <a:pt x="56" y="231"/>
                    </a:lnTo>
                    <a:lnTo>
                      <a:pt x="52" y="232"/>
                    </a:lnTo>
                    <a:lnTo>
                      <a:pt x="49" y="235"/>
                    </a:lnTo>
                    <a:lnTo>
                      <a:pt x="47" y="236"/>
                    </a:lnTo>
                    <a:lnTo>
                      <a:pt x="45" y="237"/>
                    </a:lnTo>
                    <a:lnTo>
                      <a:pt x="43" y="238"/>
                    </a:lnTo>
                    <a:lnTo>
                      <a:pt x="40" y="241"/>
                    </a:lnTo>
                    <a:lnTo>
                      <a:pt x="38" y="244"/>
                    </a:lnTo>
                    <a:lnTo>
                      <a:pt x="35" y="245"/>
                    </a:lnTo>
                    <a:lnTo>
                      <a:pt x="32" y="246"/>
                    </a:lnTo>
                    <a:lnTo>
                      <a:pt x="30" y="247"/>
                    </a:lnTo>
                    <a:lnTo>
                      <a:pt x="29" y="249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23" y="249"/>
                    </a:lnTo>
                    <a:lnTo>
                      <a:pt x="22" y="247"/>
                    </a:lnTo>
                    <a:lnTo>
                      <a:pt x="20" y="246"/>
                    </a:lnTo>
                    <a:lnTo>
                      <a:pt x="18" y="245"/>
                    </a:lnTo>
                    <a:lnTo>
                      <a:pt x="16" y="244"/>
                    </a:lnTo>
                    <a:lnTo>
                      <a:pt x="14" y="240"/>
                    </a:lnTo>
                    <a:lnTo>
                      <a:pt x="12" y="237"/>
                    </a:lnTo>
                    <a:lnTo>
                      <a:pt x="11" y="233"/>
                    </a:lnTo>
                    <a:lnTo>
                      <a:pt x="8" y="231"/>
                    </a:lnTo>
                    <a:lnTo>
                      <a:pt x="5" y="228"/>
                    </a:lnTo>
                    <a:lnTo>
                      <a:pt x="3" y="226"/>
                    </a:lnTo>
                    <a:lnTo>
                      <a:pt x="1" y="223"/>
                    </a:lnTo>
                    <a:lnTo>
                      <a:pt x="1" y="220"/>
                    </a:lnTo>
                    <a:lnTo>
                      <a:pt x="0" y="218"/>
                    </a:lnTo>
                    <a:lnTo>
                      <a:pt x="0" y="214"/>
                    </a:lnTo>
                    <a:lnTo>
                      <a:pt x="0" y="21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39"/>
              <p:cNvSpPr/>
              <p:nvPr/>
            </p:nvSpPr>
            <p:spPr bwMode="auto">
              <a:xfrm>
                <a:off x="4151313" y="2468563"/>
                <a:ext cx="388938" cy="171450"/>
              </a:xfrm>
              <a:custGeom>
                <a:avLst/>
                <a:gdLst>
                  <a:gd name="T0" fmla="*/ 135 w 245"/>
                  <a:gd name="T1" fmla="*/ 66 h 108"/>
                  <a:gd name="T2" fmla="*/ 114 w 245"/>
                  <a:gd name="T3" fmla="*/ 76 h 108"/>
                  <a:gd name="T4" fmla="*/ 95 w 245"/>
                  <a:gd name="T5" fmla="*/ 85 h 108"/>
                  <a:gd name="T6" fmla="*/ 80 w 245"/>
                  <a:gd name="T7" fmla="*/ 93 h 108"/>
                  <a:gd name="T8" fmla="*/ 65 w 245"/>
                  <a:gd name="T9" fmla="*/ 99 h 108"/>
                  <a:gd name="T10" fmla="*/ 55 w 245"/>
                  <a:gd name="T11" fmla="*/ 103 h 108"/>
                  <a:gd name="T12" fmla="*/ 46 w 245"/>
                  <a:gd name="T13" fmla="*/ 106 h 108"/>
                  <a:gd name="T14" fmla="*/ 41 w 245"/>
                  <a:gd name="T15" fmla="*/ 107 h 108"/>
                  <a:gd name="T16" fmla="*/ 36 w 245"/>
                  <a:gd name="T17" fmla="*/ 108 h 108"/>
                  <a:gd name="T18" fmla="*/ 31 w 245"/>
                  <a:gd name="T19" fmla="*/ 107 h 108"/>
                  <a:gd name="T20" fmla="*/ 24 w 245"/>
                  <a:gd name="T21" fmla="*/ 102 h 108"/>
                  <a:gd name="T22" fmla="*/ 18 w 245"/>
                  <a:gd name="T23" fmla="*/ 94 h 108"/>
                  <a:gd name="T24" fmla="*/ 10 w 245"/>
                  <a:gd name="T25" fmla="*/ 85 h 108"/>
                  <a:gd name="T26" fmla="*/ 5 w 245"/>
                  <a:gd name="T27" fmla="*/ 77 h 108"/>
                  <a:gd name="T28" fmla="*/ 1 w 245"/>
                  <a:gd name="T29" fmla="*/ 71 h 108"/>
                  <a:gd name="T30" fmla="*/ 0 w 245"/>
                  <a:gd name="T31" fmla="*/ 65 h 108"/>
                  <a:gd name="T32" fmla="*/ 2 w 245"/>
                  <a:gd name="T33" fmla="*/ 61 h 108"/>
                  <a:gd name="T34" fmla="*/ 5 w 245"/>
                  <a:gd name="T35" fmla="*/ 58 h 108"/>
                  <a:gd name="T36" fmla="*/ 9 w 245"/>
                  <a:gd name="T37" fmla="*/ 58 h 108"/>
                  <a:gd name="T38" fmla="*/ 16 w 245"/>
                  <a:gd name="T39" fmla="*/ 59 h 108"/>
                  <a:gd name="T40" fmla="*/ 27 w 245"/>
                  <a:gd name="T41" fmla="*/ 63 h 108"/>
                  <a:gd name="T42" fmla="*/ 31 w 245"/>
                  <a:gd name="T43" fmla="*/ 63 h 108"/>
                  <a:gd name="T44" fmla="*/ 34 w 245"/>
                  <a:gd name="T45" fmla="*/ 62 h 108"/>
                  <a:gd name="T46" fmla="*/ 37 w 245"/>
                  <a:gd name="T47" fmla="*/ 62 h 108"/>
                  <a:gd name="T48" fmla="*/ 42 w 245"/>
                  <a:gd name="T49" fmla="*/ 59 h 108"/>
                  <a:gd name="T50" fmla="*/ 51 w 245"/>
                  <a:gd name="T51" fmla="*/ 57 h 108"/>
                  <a:gd name="T52" fmla="*/ 63 w 245"/>
                  <a:gd name="T53" fmla="*/ 53 h 108"/>
                  <a:gd name="T54" fmla="*/ 78 w 245"/>
                  <a:gd name="T55" fmla="*/ 48 h 108"/>
                  <a:gd name="T56" fmla="*/ 96 w 245"/>
                  <a:gd name="T57" fmla="*/ 43 h 108"/>
                  <a:gd name="T58" fmla="*/ 117 w 245"/>
                  <a:gd name="T59" fmla="*/ 35 h 108"/>
                  <a:gd name="T60" fmla="*/ 142 w 245"/>
                  <a:gd name="T61" fmla="*/ 27 h 108"/>
                  <a:gd name="T62" fmla="*/ 165 w 245"/>
                  <a:gd name="T63" fmla="*/ 18 h 108"/>
                  <a:gd name="T64" fmla="*/ 185 w 245"/>
                  <a:gd name="T65" fmla="*/ 12 h 108"/>
                  <a:gd name="T66" fmla="*/ 202 w 245"/>
                  <a:gd name="T67" fmla="*/ 7 h 108"/>
                  <a:gd name="T68" fmla="*/ 218 w 245"/>
                  <a:gd name="T69" fmla="*/ 4 h 108"/>
                  <a:gd name="T70" fmla="*/ 228 w 245"/>
                  <a:gd name="T71" fmla="*/ 1 h 108"/>
                  <a:gd name="T72" fmla="*/ 237 w 245"/>
                  <a:gd name="T73" fmla="*/ 0 h 108"/>
                  <a:gd name="T74" fmla="*/ 242 w 245"/>
                  <a:gd name="T75" fmla="*/ 0 h 108"/>
                  <a:gd name="T76" fmla="*/ 245 w 245"/>
                  <a:gd name="T77" fmla="*/ 1 h 108"/>
                  <a:gd name="T78" fmla="*/ 244 w 245"/>
                  <a:gd name="T79" fmla="*/ 4 h 108"/>
                  <a:gd name="T80" fmla="*/ 238 w 245"/>
                  <a:gd name="T81" fmla="*/ 8 h 108"/>
                  <a:gd name="T82" fmla="*/ 231 w 245"/>
                  <a:gd name="T83" fmla="*/ 13 h 108"/>
                  <a:gd name="T84" fmla="*/ 220 w 245"/>
                  <a:gd name="T85" fmla="*/ 20 h 108"/>
                  <a:gd name="T86" fmla="*/ 206 w 245"/>
                  <a:gd name="T87" fmla="*/ 29 h 108"/>
                  <a:gd name="T88" fmla="*/ 189 w 245"/>
                  <a:gd name="T89" fmla="*/ 38 h 108"/>
                  <a:gd name="T90" fmla="*/ 170 w 245"/>
                  <a:gd name="T91" fmla="*/ 48 h 108"/>
                  <a:gd name="T92" fmla="*/ 147 w 245"/>
                  <a:gd name="T93" fmla="*/ 5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5" h="108">
                    <a:moveTo>
                      <a:pt x="147" y="59"/>
                    </a:moveTo>
                    <a:lnTo>
                      <a:pt x="135" y="66"/>
                    </a:lnTo>
                    <a:lnTo>
                      <a:pt x="125" y="71"/>
                    </a:lnTo>
                    <a:lnTo>
                      <a:pt x="114" y="76"/>
                    </a:lnTo>
                    <a:lnTo>
                      <a:pt x="104" y="81"/>
                    </a:lnTo>
                    <a:lnTo>
                      <a:pt x="95" y="85"/>
                    </a:lnTo>
                    <a:lnTo>
                      <a:pt x="87" y="89"/>
                    </a:lnTo>
                    <a:lnTo>
                      <a:pt x="80" y="93"/>
                    </a:lnTo>
                    <a:lnTo>
                      <a:pt x="72" y="97"/>
                    </a:lnTo>
                    <a:lnTo>
                      <a:pt x="65" y="99"/>
                    </a:lnTo>
                    <a:lnTo>
                      <a:pt x="60" y="102"/>
                    </a:lnTo>
                    <a:lnTo>
                      <a:pt x="55" y="103"/>
                    </a:lnTo>
                    <a:lnTo>
                      <a:pt x="50" y="104"/>
                    </a:lnTo>
                    <a:lnTo>
                      <a:pt x="46" y="106"/>
                    </a:lnTo>
                    <a:lnTo>
                      <a:pt x="43" y="107"/>
                    </a:lnTo>
                    <a:lnTo>
                      <a:pt x="41" y="107"/>
                    </a:lnTo>
                    <a:lnTo>
                      <a:pt x="40" y="108"/>
                    </a:lnTo>
                    <a:lnTo>
                      <a:pt x="36" y="108"/>
                    </a:lnTo>
                    <a:lnTo>
                      <a:pt x="33" y="108"/>
                    </a:lnTo>
                    <a:lnTo>
                      <a:pt x="31" y="107"/>
                    </a:lnTo>
                    <a:lnTo>
                      <a:pt x="27" y="104"/>
                    </a:lnTo>
                    <a:lnTo>
                      <a:pt x="24" y="102"/>
                    </a:lnTo>
                    <a:lnTo>
                      <a:pt x="20" y="98"/>
                    </a:lnTo>
                    <a:lnTo>
                      <a:pt x="18" y="94"/>
                    </a:lnTo>
                    <a:lnTo>
                      <a:pt x="14" y="90"/>
                    </a:lnTo>
                    <a:lnTo>
                      <a:pt x="10" y="85"/>
                    </a:lnTo>
                    <a:lnTo>
                      <a:pt x="7" y="81"/>
                    </a:lnTo>
                    <a:lnTo>
                      <a:pt x="5" y="77"/>
                    </a:lnTo>
                    <a:lnTo>
                      <a:pt x="2" y="74"/>
                    </a:lnTo>
                    <a:lnTo>
                      <a:pt x="1" y="71"/>
                    </a:lnTo>
                    <a:lnTo>
                      <a:pt x="0" y="68"/>
                    </a:lnTo>
                    <a:lnTo>
                      <a:pt x="0" y="65"/>
                    </a:lnTo>
                    <a:lnTo>
                      <a:pt x="1" y="62"/>
                    </a:lnTo>
                    <a:lnTo>
                      <a:pt x="2" y="61"/>
                    </a:lnTo>
                    <a:lnTo>
                      <a:pt x="3" y="59"/>
                    </a:lnTo>
                    <a:lnTo>
                      <a:pt x="5" y="58"/>
                    </a:lnTo>
                    <a:lnTo>
                      <a:pt x="6" y="58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6" y="59"/>
                    </a:lnTo>
                    <a:lnTo>
                      <a:pt x="22" y="62"/>
                    </a:lnTo>
                    <a:lnTo>
                      <a:pt x="27" y="63"/>
                    </a:lnTo>
                    <a:lnTo>
                      <a:pt x="29" y="63"/>
                    </a:lnTo>
                    <a:lnTo>
                      <a:pt x="31" y="63"/>
                    </a:lnTo>
                    <a:lnTo>
                      <a:pt x="33" y="63"/>
                    </a:lnTo>
                    <a:lnTo>
                      <a:pt x="34" y="62"/>
                    </a:lnTo>
                    <a:lnTo>
                      <a:pt x="34" y="62"/>
                    </a:lnTo>
                    <a:lnTo>
                      <a:pt x="37" y="62"/>
                    </a:lnTo>
                    <a:lnTo>
                      <a:pt x="38" y="61"/>
                    </a:lnTo>
                    <a:lnTo>
                      <a:pt x="42" y="59"/>
                    </a:lnTo>
                    <a:lnTo>
                      <a:pt x="46" y="58"/>
                    </a:lnTo>
                    <a:lnTo>
                      <a:pt x="51" y="57"/>
                    </a:lnTo>
                    <a:lnTo>
                      <a:pt x="56" y="56"/>
                    </a:lnTo>
                    <a:lnTo>
                      <a:pt x="63" y="53"/>
                    </a:lnTo>
                    <a:lnTo>
                      <a:pt x="71" y="50"/>
                    </a:lnTo>
                    <a:lnTo>
                      <a:pt x="78" y="48"/>
                    </a:lnTo>
                    <a:lnTo>
                      <a:pt x="86" y="45"/>
                    </a:lnTo>
                    <a:lnTo>
                      <a:pt x="96" y="43"/>
                    </a:lnTo>
                    <a:lnTo>
                      <a:pt x="107" y="39"/>
                    </a:lnTo>
                    <a:lnTo>
                      <a:pt x="117" y="35"/>
                    </a:lnTo>
                    <a:lnTo>
                      <a:pt x="129" y="31"/>
                    </a:lnTo>
                    <a:lnTo>
                      <a:pt x="142" y="27"/>
                    </a:lnTo>
                    <a:lnTo>
                      <a:pt x="154" y="22"/>
                    </a:lnTo>
                    <a:lnTo>
                      <a:pt x="165" y="18"/>
                    </a:lnTo>
                    <a:lnTo>
                      <a:pt x="175" y="16"/>
                    </a:lnTo>
                    <a:lnTo>
                      <a:pt x="185" y="12"/>
                    </a:lnTo>
                    <a:lnTo>
                      <a:pt x="195" y="9"/>
                    </a:lnTo>
                    <a:lnTo>
                      <a:pt x="202" y="7"/>
                    </a:lnTo>
                    <a:lnTo>
                      <a:pt x="210" y="5"/>
                    </a:lnTo>
                    <a:lnTo>
                      <a:pt x="218" y="4"/>
                    </a:lnTo>
                    <a:lnTo>
                      <a:pt x="223" y="3"/>
                    </a:lnTo>
                    <a:lnTo>
                      <a:pt x="228" y="1"/>
                    </a:lnTo>
                    <a:lnTo>
                      <a:pt x="233" y="0"/>
                    </a:lnTo>
                    <a:lnTo>
                      <a:pt x="237" y="0"/>
                    </a:lnTo>
                    <a:lnTo>
                      <a:pt x="240" y="0"/>
                    </a:lnTo>
                    <a:lnTo>
                      <a:pt x="242" y="0"/>
                    </a:lnTo>
                    <a:lnTo>
                      <a:pt x="244" y="0"/>
                    </a:lnTo>
                    <a:lnTo>
                      <a:pt x="245" y="1"/>
                    </a:lnTo>
                    <a:lnTo>
                      <a:pt x="244" y="3"/>
                    </a:lnTo>
                    <a:lnTo>
                      <a:pt x="244" y="4"/>
                    </a:lnTo>
                    <a:lnTo>
                      <a:pt x="241" y="5"/>
                    </a:lnTo>
                    <a:lnTo>
                      <a:pt x="238" y="8"/>
                    </a:lnTo>
                    <a:lnTo>
                      <a:pt x="235" y="11"/>
                    </a:lnTo>
                    <a:lnTo>
                      <a:pt x="231" y="13"/>
                    </a:lnTo>
                    <a:lnTo>
                      <a:pt x="225" y="17"/>
                    </a:lnTo>
                    <a:lnTo>
                      <a:pt x="220" y="20"/>
                    </a:lnTo>
                    <a:lnTo>
                      <a:pt x="213" y="23"/>
                    </a:lnTo>
                    <a:lnTo>
                      <a:pt x="206" y="29"/>
                    </a:lnTo>
                    <a:lnTo>
                      <a:pt x="198" y="32"/>
                    </a:lnTo>
                    <a:lnTo>
                      <a:pt x="189" y="38"/>
                    </a:lnTo>
                    <a:lnTo>
                      <a:pt x="180" y="43"/>
                    </a:lnTo>
                    <a:lnTo>
                      <a:pt x="170" y="48"/>
                    </a:lnTo>
                    <a:lnTo>
                      <a:pt x="158" y="53"/>
                    </a:lnTo>
                    <a:lnTo>
                      <a:pt x="147" y="59"/>
                    </a:lnTo>
                    <a:lnTo>
                      <a:pt x="147" y="59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40"/>
              <p:cNvSpPr/>
              <p:nvPr/>
            </p:nvSpPr>
            <p:spPr bwMode="auto">
              <a:xfrm>
                <a:off x="4800600" y="1920875"/>
                <a:ext cx="142875" cy="88900"/>
              </a:xfrm>
              <a:custGeom>
                <a:avLst/>
                <a:gdLst>
                  <a:gd name="T0" fmla="*/ 90 w 90"/>
                  <a:gd name="T1" fmla="*/ 38 h 56"/>
                  <a:gd name="T2" fmla="*/ 90 w 90"/>
                  <a:gd name="T3" fmla="*/ 42 h 56"/>
                  <a:gd name="T4" fmla="*/ 90 w 90"/>
                  <a:gd name="T5" fmla="*/ 44 h 56"/>
                  <a:gd name="T6" fmla="*/ 90 w 90"/>
                  <a:gd name="T7" fmla="*/ 47 h 56"/>
                  <a:gd name="T8" fmla="*/ 89 w 90"/>
                  <a:gd name="T9" fmla="*/ 49 h 56"/>
                  <a:gd name="T10" fmla="*/ 89 w 90"/>
                  <a:gd name="T11" fmla="*/ 52 h 56"/>
                  <a:gd name="T12" fmla="*/ 89 w 90"/>
                  <a:gd name="T13" fmla="*/ 53 h 56"/>
                  <a:gd name="T14" fmla="*/ 88 w 90"/>
                  <a:gd name="T15" fmla="*/ 56 h 56"/>
                  <a:gd name="T16" fmla="*/ 85 w 90"/>
                  <a:gd name="T17" fmla="*/ 56 h 56"/>
                  <a:gd name="T18" fmla="*/ 82 w 90"/>
                  <a:gd name="T19" fmla="*/ 56 h 56"/>
                  <a:gd name="T20" fmla="*/ 79 w 90"/>
                  <a:gd name="T21" fmla="*/ 54 h 56"/>
                  <a:gd name="T22" fmla="*/ 73 w 90"/>
                  <a:gd name="T23" fmla="*/ 53 h 56"/>
                  <a:gd name="T24" fmla="*/ 67 w 90"/>
                  <a:gd name="T25" fmla="*/ 51 h 56"/>
                  <a:gd name="T26" fmla="*/ 59 w 90"/>
                  <a:gd name="T27" fmla="*/ 47 h 56"/>
                  <a:gd name="T28" fmla="*/ 51 w 90"/>
                  <a:gd name="T29" fmla="*/ 42 h 56"/>
                  <a:gd name="T30" fmla="*/ 41 w 90"/>
                  <a:gd name="T31" fmla="*/ 35 h 56"/>
                  <a:gd name="T32" fmla="*/ 36 w 90"/>
                  <a:gd name="T33" fmla="*/ 33 h 56"/>
                  <a:gd name="T34" fmla="*/ 31 w 90"/>
                  <a:gd name="T35" fmla="*/ 30 h 56"/>
                  <a:gd name="T36" fmla="*/ 27 w 90"/>
                  <a:gd name="T37" fmla="*/ 27 h 56"/>
                  <a:gd name="T38" fmla="*/ 23 w 90"/>
                  <a:gd name="T39" fmla="*/ 25 h 56"/>
                  <a:gd name="T40" fmla="*/ 19 w 90"/>
                  <a:gd name="T41" fmla="*/ 22 h 56"/>
                  <a:gd name="T42" fmla="*/ 15 w 90"/>
                  <a:gd name="T43" fmla="*/ 20 h 56"/>
                  <a:gd name="T44" fmla="*/ 13 w 90"/>
                  <a:gd name="T45" fmla="*/ 17 h 56"/>
                  <a:gd name="T46" fmla="*/ 10 w 90"/>
                  <a:gd name="T47" fmla="*/ 15 h 56"/>
                  <a:gd name="T48" fmla="*/ 8 w 90"/>
                  <a:gd name="T49" fmla="*/ 12 h 56"/>
                  <a:gd name="T50" fmla="*/ 5 w 90"/>
                  <a:gd name="T51" fmla="*/ 11 h 56"/>
                  <a:gd name="T52" fmla="*/ 4 w 90"/>
                  <a:gd name="T53" fmla="*/ 8 h 56"/>
                  <a:gd name="T54" fmla="*/ 2 w 90"/>
                  <a:gd name="T55" fmla="*/ 7 h 56"/>
                  <a:gd name="T56" fmla="*/ 0 w 90"/>
                  <a:gd name="T57" fmla="*/ 3 h 56"/>
                  <a:gd name="T58" fmla="*/ 0 w 90"/>
                  <a:gd name="T59" fmla="*/ 0 h 56"/>
                  <a:gd name="T60" fmla="*/ 13 w 90"/>
                  <a:gd name="T61" fmla="*/ 0 h 56"/>
                  <a:gd name="T62" fmla="*/ 24 w 90"/>
                  <a:gd name="T63" fmla="*/ 0 h 56"/>
                  <a:gd name="T64" fmla="*/ 35 w 90"/>
                  <a:gd name="T65" fmla="*/ 2 h 56"/>
                  <a:gd name="T66" fmla="*/ 45 w 90"/>
                  <a:gd name="T67" fmla="*/ 2 h 56"/>
                  <a:gd name="T68" fmla="*/ 53 w 90"/>
                  <a:gd name="T69" fmla="*/ 3 h 56"/>
                  <a:gd name="T70" fmla="*/ 60 w 90"/>
                  <a:gd name="T71" fmla="*/ 6 h 56"/>
                  <a:gd name="T72" fmla="*/ 67 w 90"/>
                  <a:gd name="T73" fmla="*/ 7 h 56"/>
                  <a:gd name="T74" fmla="*/ 72 w 90"/>
                  <a:gd name="T75" fmla="*/ 11 h 56"/>
                  <a:gd name="T76" fmla="*/ 76 w 90"/>
                  <a:gd name="T77" fmla="*/ 13 h 56"/>
                  <a:gd name="T78" fmla="*/ 80 w 90"/>
                  <a:gd name="T79" fmla="*/ 16 h 56"/>
                  <a:gd name="T80" fmla="*/ 82 w 90"/>
                  <a:gd name="T81" fmla="*/ 18 h 56"/>
                  <a:gd name="T82" fmla="*/ 85 w 90"/>
                  <a:gd name="T83" fmla="*/ 22 h 56"/>
                  <a:gd name="T84" fmla="*/ 88 w 90"/>
                  <a:gd name="T85" fmla="*/ 26 h 56"/>
                  <a:gd name="T86" fmla="*/ 89 w 90"/>
                  <a:gd name="T87" fmla="*/ 29 h 56"/>
                  <a:gd name="T88" fmla="*/ 89 w 90"/>
                  <a:gd name="T89" fmla="*/ 34 h 56"/>
                  <a:gd name="T90" fmla="*/ 90 w 90"/>
                  <a:gd name="T91" fmla="*/ 38 h 56"/>
                  <a:gd name="T92" fmla="*/ 90 w 90"/>
                  <a:gd name="T93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0" h="56">
                    <a:moveTo>
                      <a:pt x="90" y="38"/>
                    </a:moveTo>
                    <a:lnTo>
                      <a:pt x="90" y="42"/>
                    </a:lnTo>
                    <a:lnTo>
                      <a:pt x="90" y="44"/>
                    </a:lnTo>
                    <a:lnTo>
                      <a:pt x="90" y="47"/>
                    </a:lnTo>
                    <a:lnTo>
                      <a:pt x="89" y="49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8" y="56"/>
                    </a:lnTo>
                    <a:lnTo>
                      <a:pt x="85" y="56"/>
                    </a:lnTo>
                    <a:lnTo>
                      <a:pt x="82" y="56"/>
                    </a:lnTo>
                    <a:lnTo>
                      <a:pt x="79" y="54"/>
                    </a:lnTo>
                    <a:lnTo>
                      <a:pt x="73" y="53"/>
                    </a:lnTo>
                    <a:lnTo>
                      <a:pt x="67" y="51"/>
                    </a:lnTo>
                    <a:lnTo>
                      <a:pt x="59" y="47"/>
                    </a:lnTo>
                    <a:lnTo>
                      <a:pt x="51" y="42"/>
                    </a:lnTo>
                    <a:lnTo>
                      <a:pt x="41" y="35"/>
                    </a:lnTo>
                    <a:lnTo>
                      <a:pt x="36" y="33"/>
                    </a:lnTo>
                    <a:lnTo>
                      <a:pt x="31" y="30"/>
                    </a:lnTo>
                    <a:lnTo>
                      <a:pt x="27" y="27"/>
                    </a:lnTo>
                    <a:lnTo>
                      <a:pt x="23" y="25"/>
                    </a:lnTo>
                    <a:lnTo>
                      <a:pt x="19" y="22"/>
                    </a:lnTo>
                    <a:lnTo>
                      <a:pt x="15" y="20"/>
                    </a:lnTo>
                    <a:lnTo>
                      <a:pt x="13" y="17"/>
                    </a:lnTo>
                    <a:lnTo>
                      <a:pt x="10" y="15"/>
                    </a:lnTo>
                    <a:lnTo>
                      <a:pt x="8" y="12"/>
                    </a:lnTo>
                    <a:lnTo>
                      <a:pt x="5" y="11"/>
                    </a:lnTo>
                    <a:lnTo>
                      <a:pt x="4" y="8"/>
                    </a:lnTo>
                    <a:lnTo>
                      <a:pt x="2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24" y="0"/>
                    </a:lnTo>
                    <a:lnTo>
                      <a:pt x="35" y="2"/>
                    </a:lnTo>
                    <a:lnTo>
                      <a:pt x="45" y="2"/>
                    </a:lnTo>
                    <a:lnTo>
                      <a:pt x="53" y="3"/>
                    </a:lnTo>
                    <a:lnTo>
                      <a:pt x="60" y="6"/>
                    </a:lnTo>
                    <a:lnTo>
                      <a:pt x="67" y="7"/>
                    </a:lnTo>
                    <a:lnTo>
                      <a:pt x="72" y="11"/>
                    </a:lnTo>
                    <a:lnTo>
                      <a:pt x="76" y="13"/>
                    </a:lnTo>
                    <a:lnTo>
                      <a:pt x="80" y="16"/>
                    </a:lnTo>
                    <a:lnTo>
                      <a:pt x="82" y="18"/>
                    </a:lnTo>
                    <a:lnTo>
                      <a:pt x="85" y="22"/>
                    </a:lnTo>
                    <a:lnTo>
                      <a:pt x="88" y="26"/>
                    </a:lnTo>
                    <a:lnTo>
                      <a:pt x="89" y="29"/>
                    </a:lnTo>
                    <a:lnTo>
                      <a:pt x="89" y="34"/>
                    </a:lnTo>
                    <a:lnTo>
                      <a:pt x="90" y="38"/>
                    </a:lnTo>
                    <a:lnTo>
                      <a:pt x="90" y="3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308305" y="2095158"/>
            <a:ext cx="1146122" cy="1152128"/>
            <a:chOff x="5154070" y="1952704"/>
            <a:chExt cx="1146122" cy="1152128"/>
          </a:xfrm>
        </p:grpSpPr>
        <p:pic>
          <p:nvPicPr>
            <p:cNvPr id="21" name="图片 20">
              <a:hlinkClick r:id="rId8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070" y="1952704"/>
              <a:ext cx="1146122" cy="1152128"/>
            </a:xfrm>
            <a:prstGeom prst="rect">
              <a:avLst/>
            </a:prstGeom>
          </p:spPr>
        </p:pic>
        <p:grpSp>
          <p:nvGrpSpPr>
            <p:cNvPr id="95" name="组合 94"/>
            <p:cNvGrpSpPr/>
            <p:nvPr/>
          </p:nvGrpSpPr>
          <p:grpSpPr>
            <a:xfrm>
              <a:off x="5258025" y="2146181"/>
              <a:ext cx="938212" cy="765175"/>
              <a:chOff x="5167313" y="1874838"/>
              <a:chExt cx="938212" cy="765175"/>
            </a:xfrm>
          </p:grpSpPr>
          <p:sp>
            <p:nvSpPr>
              <p:cNvPr id="96" name="Freeform 241"/>
              <p:cNvSpPr/>
              <p:nvPr/>
            </p:nvSpPr>
            <p:spPr bwMode="auto">
              <a:xfrm>
                <a:off x="5303838" y="1874838"/>
                <a:ext cx="103188" cy="584200"/>
              </a:xfrm>
              <a:custGeom>
                <a:avLst/>
                <a:gdLst>
                  <a:gd name="T0" fmla="*/ 25 w 65"/>
                  <a:gd name="T1" fmla="*/ 368 h 368"/>
                  <a:gd name="T2" fmla="*/ 25 w 65"/>
                  <a:gd name="T3" fmla="*/ 333 h 368"/>
                  <a:gd name="T4" fmla="*/ 25 w 65"/>
                  <a:gd name="T5" fmla="*/ 300 h 368"/>
                  <a:gd name="T6" fmla="*/ 25 w 65"/>
                  <a:gd name="T7" fmla="*/ 267 h 368"/>
                  <a:gd name="T8" fmla="*/ 24 w 65"/>
                  <a:gd name="T9" fmla="*/ 239 h 368"/>
                  <a:gd name="T10" fmla="*/ 24 w 65"/>
                  <a:gd name="T11" fmla="*/ 211 h 368"/>
                  <a:gd name="T12" fmla="*/ 24 w 65"/>
                  <a:gd name="T13" fmla="*/ 186 h 368"/>
                  <a:gd name="T14" fmla="*/ 24 w 65"/>
                  <a:gd name="T15" fmla="*/ 163 h 368"/>
                  <a:gd name="T16" fmla="*/ 24 w 65"/>
                  <a:gd name="T17" fmla="*/ 143 h 368"/>
                  <a:gd name="T18" fmla="*/ 24 w 65"/>
                  <a:gd name="T19" fmla="*/ 123 h 368"/>
                  <a:gd name="T20" fmla="*/ 24 w 65"/>
                  <a:gd name="T21" fmla="*/ 107 h 368"/>
                  <a:gd name="T22" fmla="*/ 24 w 65"/>
                  <a:gd name="T23" fmla="*/ 91 h 368"/>
                  <a:gd name="T24" fmla="*/ 24 w 65"/>
                  <a:gd name="T25" fmla="*/ 80 h 368"/>
                  <a:gd name="T26" fmla="*/ 22 w 65"/>
                  <a:gd name="T27" fmla="*/ 68 h 368"/>
                  <a:gd name="T28" fmla="*/ 22 w 65"/>
                  <a:gd name="T29" fmla="*/ 60 h 368"/>
                  <a:gd name="T30" fmla="*/ 22 w 65"/>
                  <a:gd name="T31" fmla="*/ 54 h 368"/>
                  <a:gd name="T32" fmla="*/ 22 w 65"/>
                  <a:gd name="T33" fmla="*/ 49 h 368"/>
                  <a:gd name="T34" fmla="*/ 20 w 65"/>
                  <a:gd name="T35" fmla="*/ 37 h 368"/>
                  <a:gd name="T36" fmla="*/ 16 w 65"/>
                  <a:gd name="T37" fmla="*/ 28 h 368"/>
                  <a:gd name="T38" fmla="*/ 13 w 65"/>
                  <a:gd name="T39" fmla="*/ 22 h 368"/>
                  <a:gd name="T40" fmla="*/ 9 w 65"/>
                  <a:gd name="T41" fmla="*/ 17 h 368"/>
                  <a:gd name="T42" fmla="*/ 4 w 65"/>
                  <a:gd name="T43" fmla="*/ 14 h 368"/>
                  <a:gd name="T44" fmla="*/ 2 w 65"/>
                  <a:gd name="T45" fmla="*/ 11 h 368"/>
                  <a:gd name="T46" fmla="*/ 0 w 65"/>
                  <a:gd name="T47" fmla="*/ 8 h 368"/>
                  <a:gd name="T48" fmla="*/ 2 w 65"/>
                  <a:gd name="T49" fmla="*/ 4 h 368"/>
                  <a:gd name="T50" fmla="*/ 4 w 65"/>
                  <a:gd name="T51" fmla="*/ 1 h 368"/>
                  <a:gd name="T52" fmla="*/ 11 w 65"/>
                  <a:gd name="T53" fmla="*/ 0 h 368"/>
                  <a:gd name="T54" fmla="*/ 20 w 65"/>
                  <a:gd name="T55" fmla="*/ 0 h 368"/>
                  <a:gd name="T56" fmla="*/ 33 w 65"/>
                  <a:gd name="T57" fmla="*/ 1 h 368"/>
                  <a:gd name="T58" fmla="*/ 44 w 65"/>
                  <a:gd name="T59" fmla="*/ 5 h 368"/>
                  <a:gd name="T60" fmla="*/ 53 w 65"/>
                  <a:gd name="T61" fmla="*/ 9 h 368"/>
                  <a:gd name="T62" fmla="*/ 60 w 65"/>
                  <a:gd name="T63" fmla="*/ 13 h 368"/>
                  <a:gd name="T64" fmla="*/ 62 w 65"/>
                  <a:gd name="T65" fmla="*/ 17 h 368"/>
                  <a:gd name="T66" fmla="*/ 65 w 65"/>
                  <a:gd name="T67" fmla="*/ 26 h 368"/>
                  <a:gd name="T68" fmla="*/ 62 w 65"/>
                  <a:gd name="T69" fmla="*/ 37 h 368"/>
                  <a:gd name="T70" fmla="*/ 62 w 65"/>
                  <a:gd name="T71" fmla="*/ 40 h 368"/>
                  <a:gd name="T72" fmla="*/ 62 w 65"/>
                  <a:gd name="T73" fmla="*/ 45 h 368"/>
                  <a:gd name="T74" fmla="*/ 61 w 65"/>
                  <a:gd name="T75" fmla="*/ 53 h 368"/>
                  <a:gd name="T76" fmla="*/ 61 w 65"/>
                  <a:gd name="T77" fmla="*/ 63 h 368"/>
                  <a:gd name="T78" fmla="*/ 61 w 65"/>
                  <a:gd name="T79" fmla="*/ 76 h 368"/>
                  <a:gd name="T80" fmla="*/ 60 w 65"/>
                  <a:gd name="T81" fmla="*/ 90 h 368"/>
                  <a:gd name="T82" fmla="*/ 60 w 65"/>
                  <a:gd name="T83" fmla="*/ 108 h 368"/>
                  <a:gd name="T84" fmla="*/ 58 w 65"/>
                  <a:gd name="T85" fmla="*/ 127 h 368"/>
                  <a:gd name="T86" fmla="*/ 58 w 65"/>
                  <a:gd name="T87" fmla="*/ 149 h 368"/>
                  <a:gd name="T88" fmla="*/ 58 w 65"/>
                  <a:gd name="T89" fmla="*/ 173 h 368"/>
                  <a:gd name="T90" fmla="*/ 57 w 65"/>
                  <a:gd name="T91" fmla="*/ 201 h 368"/>
                  <a:gd name="T92" fmla="*/ 57 w 65"/>
                  <a:gd name="T93" fmla="*/ 229 h 368"/>
                  <a:gd name="T94" fmla="*/ 57 w 65"/>
                  <a:gd name="T95" fmla="*/ 260 h 368"/>
                  <a:gd name="T96" fmla="*/ 56 w 65"/>
                  <a:gd name="T97" fmla="*/ 294 h 368"/>
                  <a:gd name="T98" fmla="*/ 56 w 65"/>
                  <a:gd name="T99" fmla="*/ 329 h 368"/>
                  <a:gd name="T100" fmla="*/ 55 w 65"/>
                  <a:gd name="T101" fmla="*/ 368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368">
                    <a:moveTo>
                      <a:pt x="55" y="368"/>
                    </a:moveTo>
                    <a:lnTo>
                      <a:pt x="25" y="368"/>
                    </a:lnTo>
                    <a:lnTo>
                      <a:pt x="25" y="350"/>
                    </a:lnTo>
                    <a:lnTo>
                      <a:pt x="25" y="333"/>
                    </a:lnTo>
                    <a:lnTo>
                      <a:pt x="25" y="315"/>
                    </a:lnTo>
                    <a:lnTo>
                      <a:pt x="25" y="300"/>
                    </a:lnTo>
                    <a:lnTo>
                      <a:pt x="25" y="283"/>
                    </a:lnTo>
                    <a:lnTo>
                      <a:pt x="25" y="267"/>
                    </a:lnTo>
                    <a:lnTo>
                      <a:pt x="24" y="253"/>
                    </a:lnTo>
                    <a:lnTo>
                      <a:pt x="24" y="239"/>
                    </a:lnTo>
                    <a:lnTo>
                      <a:pt x="24" y="225"/>
                    </a:lnTo>
                    <a:lnTo>
                      <a:pt x="24" y="211"/>
                    </a:lnTo>
                    <a:lnTo>
                      <a:pt x="24" y="198"/>
                    </a:lnTo>
                    <a:lnTo>
                      <a:pt x="24" y="186"/>
                    </a:lnTo>
                    <a:lnTo>
                      <a:pt x="24" y="175"/>
                    </a:lnTo>
                    <a:lnTo>
                      <a:pt x="24" y="163"/>
                    </a:lnTo>
                    <a:lnTo>
                      <a:pt x="24" y="153"/>
                    </a:lnTo>
                    <a:lnTo>
                      <a:pt x="24" y="143"/>
                    </a:lnTo>
                    <a:lnTo>
                      <a:pt x="24" y="132"/>
                    </a:lnTo>
                    <a:lnTo>
                      <a:pt x="24" y="123"/>
                    </a:lnTo>
                    <a:lnTo>
                      <a:pt x="24" y="114"/>
                    </a:lnTo>
                    <a:lnTo>
                      <a:pt x="24" y="107"/>
                    </a:lnTo>
                    <a:lnTo>
                      <a:pt x="24" y="99"/>
                    </a:lnTo>
                    <a:lnTo>
                      <a:pt x="24" y="91"/>
                    </a:lnTo>
                    <a:lnTo>
                      <a:pt x="24" y="85"/>
                    </a:lnTo>
                    <a:lnTo>
                      <a:pt x="24" y="80"/>
                    </a:lnTo>
                    <a:lnTo>
                      <a:pt x="24" y="73"/>
                    </a:lnTo>
                    <a:lnTo>
                      <a:pt x="22" y="68"/>
                    </a:lnTo>
                    <a:lnTo>
                      <a:pt x="22" y="64"/>
                    </a:lnTo>
                    <a:lnTo>
                      <a:pt x="22" y="60"/>
                    </a:lnTo>
                    <a:lnTo>
                      <a:pt x="22" y="56"/>
                    </a:lnTo>
                    <a:lnTo>
                      <a:pt x="22" y="54"/>
                    </a:lnTo>
                    <a:lnTo>
                      <a:pt x="22" y="51"/>
                    </a:lnTo>
                    <a:lnTo>
                      <a:pt x="22" y="49"/>
                    </a:lnTo>
                    <a:lnTo>
                      <a:pt x="21" y="44"/>
                    </a:lnTo>
                    <a:lnTo>
                      <a:pt x="20" y="37"/>
                    </a:lnTo>
                    <a:lnTo>
                      <a:pt x="18" y="32"/>
                    </a:lnTo>
                    <a:lnTo>
                      <a:pt x="16" y="28"/>
                    </a:lnTo>
                    <a:lnTo>
                      <a:pt x="15" y="24"/>
                    </a:lnTo>
                    <a:lnTo>
                      <a:pt x="13" y="22"/>
                    </a:lnTo>
                    <a:lnTo>
                      <a:pt x="11" y="18"/>
                    </a:lnTo>
                    <a:lnTo>
                      <a:pt x="9" y="17"/>
                    </a:lnTo>
                    <a:lnTo>
                      <a:pt x="7" y="15"/>
                    </a:lnTo>
                    <a:lnTo>
                      <a:pt x="4" y="14"/>
                    </a:lnTo>
                    <a:lnTo>
                      <a:pt x="3" y="13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33" y="1"/>
                    </a:lnTo>
                    <a:lnTo>
                      <a:pt x="38" y="4"/>
                    </a:lnTo>
                    <a:lnTo>
                      <a:pt x="44" y="5"/>
                    </a:lnTo>
                    <a:lnTo>
                      <a:pt x="49" y="6"/>
                    </a:lnTo>
                    <a:lnTo>
                      <a:pt x="53" y="9"/>
                    </a:lnTo>
                    <a:lnTo>
                      <a:pt x="57" y="10"/>
                    </a:lnTo>
                    <a:lnTo>
                      <a:pt x="60" y="13"/>
                    </a:lnTo>
                    <a:lnTo>
                      <a:pt x="61" y="14"/>
                    </a:lnTo>
                    <a:lnTo>
                      <a:pt x="62" y="17"/>
                    </a:lnTo>
                    <a:lnTo>
                      <a:pt x="65" y="20"/>
                    </a:lnTo>
                    <a:lnTo>
                      <a:pt x="65" y="26"/>
                    </a:lnTo>
                    <a:lnTo>
                      <a:pt x="65" y="31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2" y="40"/>
                    </a:lnTo>
                    <a:lnTo>
                      <a:pt x="62" y="42"/>
                    </a:lnTo>
                    <a:lnTo>
                      <a:pt x="62" y="45"/>
                    </a:lnTo>
                    <a:lnTo>
                      <a:pt x="61" y="49"/>
                    </a:lnTo>
                    <a:lnTo>
                      <a:pt x="61" y="53"/>
                    </a:lnTo>
                    <a:lnTo>
                      <a:pt x="61" y="58"/>
                    </a:lnTo>
                    <a:lnTo>
                      <a:pt x="61" y="63"/>
                    </a:lnTo>
                    <a:lnTo>
                      <a:pt x="61" y="69"/>
                    </a:lnTo>
                    <a:lnTo>
                      <a:pt x="61" y="76"/>
                    </a:lnTo>
                    <a:lnTo>
                      <a:pt x="60" y="82"/>
                    </a:lnTo>
                    <a:lnTo>
                      <a:pt x="60" y="90"/>
                    </a:lnTo>
                    <a:lnTo>
                      <a:pt x="60" y="99"/>
                    </a:lnTo>
                    <a:lnTo>
                      <a:pt x="60" y="108"/>
                    </a:lnTo>
                    <a:lnTo>
                      <a:pt x="60" y="117"/>
                    </a:lnTo>
                    <a:lnTo>
                      <a:pt x="58" y="127"/>
                    </a:lnTo>
                    <a:lnTo>
                      <a:pt x="58" y="137"/>
                    </a:lnTo>
                    <a:lnTo>
                      <a:pt x="58" y="149"/>
                    </a:lnTo>
                    <a:lnTo>
                      <a:pt x="58" y="161"/>
                    </a:lnTo>
                    <a:lnTo>
                      <a:pt x="58" y="173"/>
                    </a:lnTo>
                    <a:lnTo>
                      <a:pt x="57" y="186"/>
                    </a:lnTo>
                    <a:lnTo>
                      <a:pt x="57" y="201"/>
                    </a:lnTo>
                    <a:lnTo>
                      <a:pt x="57" y="215"/>
                    </a:lnTo>
                    <a:lnTo>
                      <a:pt x="57" y="229"/>
                    </a:lnTo>
                    <a:lnTo>
                      <a:pt x="57" y="244"/>
                    </a:lnTo>
                    <a:lnTo>
                      <a:pt x="57" y="260"/>
                    </a:lnTo>
                    <a:lnTo>
                      <a:pt x="56" y="276"/>
                    </a:lnTo>
                    <a:lnTo>
                      <a:pt x="56" y="294"/>
                    </a:lnTo>
                    <a:lnTo>
                      <a:pt x="56" y="311"/>
                    </a:lnTo>
                    <a:lnTo>
                      <a:pt x="56" y="329"/>
                    </a:lnTo>
                    <a:lnTo>
                      <a:pt x="56" y="348"/>
                    </a:lnTo>
                    <a:lnTo>
                      <a:pt x="55" y="368"/>
                    </a:lnTo>
                    <a:lnTo>
                      <a:pt x="55" y="36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42"/>
              <p:cNvSpPr/>
              <p:nvPr/>
            </p:nvSpPr>
            <p:spPr bwMode="auto">
              <a:xfrm>
                <a:off x="5595938" y="1952625"/>
                <a:ext cx="358775" cy="101600"/>
              </a:xfrm>
              <a:custGeom>
                <a:avLst/>
                <a:gdLst>
                  <a:gd name="T0" fmla="*/ 22 w 226"/>
                  <a:gd name="T1" fmla="*/ 37 h 64"/>
                  <a:gd name="T2" fmla="*/ 63 w 226"/>
                  <a:gd name="T3" fmla="*/ 27 h 64"/>
                  <a:gd name="T4" fmla="*/ 99 w 226"/>
                  <a:gd name="T5" fmla="*/ 18 h 64"/>
                  <a:gd name="T6" fmla="*/ 130 w 226"/>
                  <a:gd name="T7" fmla="*/ 11 h 64"/>
                  <a:gd name="T8" fmla="*/ 149 w 226"/>
                  <a:gd name="T9" fmla="*/ 7 h 64"/>
                  <a:gd name="T10" fmla="*/ 161 w 226"/>
                  <a:gd name="T11" fmla="*/ 5 h 64"/>
                  <a:gd name="T12" fmla="*/ 171 w 226"/>
                  <a:gd name="T13" fmla="*/ 4 h 64"/>
                  <a:gd name="T14" fmla="*/ 180 w 226"/>
                  <a:gd name="T15" fmla="*/ 2 h 64"/>
                  <a:gd name="T16" fmla="*/ 188 w 226"/>
                  <a:gd name="T17" fmla="*/ 1 h 64"/>
                  <a:gd name="T18" fmla="*/ 195 w 226"/>
                  <a:gd name="T19" fmla="*/ 0 h 64"/>
                  <a:gd name="T20" fmla="*/ 200 w 226"/>
                  <a:gd name="T21" fmla="*/ 0 h 64"/>
                  <a:gd name="T22" fmla="*/ 204 w 226"/>
                  <a:gd name="T23" fmla="*/ 0 h 64"/>
                  <a:gd name="T24" fmla="*/ 210 w 226"/>
                  <a:gd name="T25" fmla="*/ 2 h 64"/>
                  <a:gd name="T26" fmla="*/ 217 w 226"/>
                  <a:gd name="T27" fmla="*/ 5 h 64"/>
                  <a:gd name="T28" fmla="*/ 222 w 226"/>
                  <a:gd name="T29" fmla="*/ 7 h 64"/>
                  <a:gd name="T30" fmla="*/ 226 w 226"/>
                  <a:gd name="T31" fmla="*/ 10 h 64"/>
                  <a:gd name="T32" fmla="*/ 224 w 226"/>
                  <a:gd name="T33" fmla="*/ 13 h 64"/>
                  <a:gd name="T34" fmla="*/ 223 w 226"/>
                  <a:gd name="T35" fmla="*/ 16 h 64"/>
                  <a:gd name="T36" fmla="*/ 220 w 226"/>
                  <a:gd name="T37" fmla="*/ 20 h 64"/>
                  <a:gd name="T38" fmla="*/ 215 w 226"/>
                  <a:gd name="T39" fmla="*/ 25 h 64"/>
                  <a:gd name="T40" fmla="*/ 211 w 226"/>
                  <a:gd name="T41" fmla="*/ 28 h 64"/>
                  <a:gd name="T42" fmla="*/ 206 w 226"/>
                  <a:gd name="T43" fmla="*/ 31 h 64"/>
                  <a:gd name="T44" fmla="*/ 198 w 226"/>
                  <a:gd name="T45" fmla="*/ 34 h 64"/>
                  <a:gd name="T46" fmla="*/ 189 w 226"/>
                  <a:gd name="T47" fmla="*/ 37 h 64"/>
                  <a:gd name="T48" fmla="*/ 178 w 226"/>
                  <a:gd name="T49" fmla="*/ 40 h 64"/>
                  <a:gd name="T50" fmla="*/ 165 w 226"/>
                  <a:gd name="T51" fmla="*/ 42 h 64"/>
                  <a:gd name="T52" fmla="*/ 151 w 226"/>
                  <a:gd name="T53" fmla="*/ 46 h 64"/>
                  <a:gd name="T54" fmla="*/ 133 w 226"/>
                  <a:gd name="T55" fmla="*/ 49 h 64"/>
                  <a:gd name="T56" fmla="*/ 116 w 226"/>
                  <a:gd name="T57" fmla="*/ 52 h 64"/>
                  <a:gd name="T58" fmla="*/ 100 w 226"/>
                  <a:gd name="T59" fmla="*/ 55 h 64"/>
                  <a:gd name="T60" fmla="*/ 87 w 226"/>
                  <a:gd name="T61" fmla="*/ 58 h 64"/>
                  <a:gd name="T62" fmla="*/ 77 w 226"/>
                  <a:gd name="T63" fmla="*/ 60 h 64"/>
                  <a:gd name="T64" fmla="*/ 67 w 226"/>
                  <a:gd name="T65" fmla="*/ 61 h 64"/>
                  <a:gd name="T66" fmla="*/ 60 w 226"/>
                  <a:gd name="T67" fmla="*/ 63 h 64"/>
                  <a:gd name="T68" fmla="*/ 55 w 226"/>
                  <a:gd name="T69" fmla="*/ 63 h 64"/>
                  <a:gd name="T70" fmla="*/ 51 w 226"/>
                  <a:gd name="T71" fmla="*/ 64 h 64"/>
                  <a:gd name="T72" fmla="*/ 44 w 226"/>
                  <a:gd name="T73" fmla="*/ 61 h 64"/>
                  <a:gd name="T74" fmla="*/ 33 w 226"/>
                  <a:gd name="T75" fmla="*/ 58 h 64"/>
                  <a:gd name="T76" fmla="*/ 18 w 226"/>
                  <a:gd name="T77" fmla="*/ 52 h 64"/>
                  <a:gd name="T78" fmla="*/ 0 w 226"/>
                  <a:gd name="T79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6" h="64">
                    <a:moveTo>
                      <a:pt x="0" y="43"/>
                    </a:moveTo>
                    <a:lnTo>
                      <a:pt x="22" y="37"/>
                    </a:lnTo>
                    <a:lnTo>
                      <a:pt x="44" y="32"/>
                    </a:lnTo>
                    <a:lnTo>
                      <a:pt x="63" y="27"/>
                    </a:lnTo>
                    <a:lnTo>
                      <a:pt x="82" y="22"/>
                    </a:lnTo>
                    <a:lnTo>
                      <a:pt x="99" y="18"/>
                    </a:lnTo>
                    <a:lnTo>
                      <a:pt x="115" y="14"/>
                    </a:lnTo>
                    <a:lnTo>
                      <a:pt x="130" y="11"/>
                    </a:lnTo>
                    <a:lnTo>
                      <a:pt x="143" y="9"/>
                    </a:lnTo>
                    <a:lnTo>
                      <a:pt x="149" y="7"/>
                    </a:lnTo>
                    <a:lnTo>
                      <a:pt x="156" y="6"/>
                    </a:lnTo>
                    <a:lnTo>
                      <a:pt x="161" y="5"/>
                    </a:lnTo>
                    <a:lnTo>
                      <a:pt x="166" y="4"/>
                    </a:lnTo>
                    <a:lnTo>
                      <a:pt x="171" y="4"/>
                    </a:lnTo>
                    <a:lnTo>
                      <a:pt x="177" y="2"/>
                    </a:lnTo>
                    <a:lnTo>
                      <a:pt x="180" y="2"/>
                    </a:lnTo>
                    <a:lnTo>
                      <a:pt x="184" y="1"/>
                    </a:lnTo>
                    <a:lnTo>
                      <a:pt x="188" y="1"/>
                    </a:lnTo>
                    <a:lnTo>
                      <a:pt x="192" y="1"/>
                    </a:lnTo>
                    <a:lnTo>
                      <a:pt x="195" y="0"/>
                    </a:lnTo>
                    <a:lnTo>
                      <a:pt x="197" y="0"/>
                    </a:lnTo>
                    <a:lnTo>
                      <a:pt x="200" y="0"/>
                    </a:lnTo>
                    <a:lnTo>
                      <a:pt x="202" y="0"/>
                    </a:lnTo>
                    <a:lnTo>
                      <a:pt x="204" y="0"/>
                    </a:lnTo>
                    <a:lnTo>
                      <a:pt x="205" y="0"/>
                    </a:lnTo>
                    <a:lnTo>
                      <a:pt x="210" y="2"/>
                    </a:lnTo>
                    <a:lnTo>
                      <a:pt x="214" y="4"/>
                    </a:lnTo>
                    <a:lnTo>
                      <a:pt x="217" y="5"/>
                    </a:lnTo>
                    <a:lnTo>
                      <a:pt x="220" y="6"/>
                    </a:lnTo>
                    <a:lnTo>
                      <a:pt x="222" y="7"/>
                    </a:lnTo>
                    <a:lnTo>
                      <a:pt x="224" y="9"/>
                    </a:lnTo>
                    <a:lnTo>
                      <a:pt x="226" y="10"/>
                    </a:lnTo>
                    <a:lnTo>
                      <a:pt x="226" y="10"/>
                    </a:lnTo>
                    <a:lnTo>
                      <a:pt x="224" y="13"/>
                    </a:lnTo>
                    <a:lnTo>
                      <a:pt x="224" y="14"/>
                    </a:lnTo>
                    <a:lnTo>
                      <a:pt x="223" y="16"/>
                    </a:lnTo>
                    <a:lnTo>
                      <a:pt x="222" y="18"/>
                    </a:lnTo>
                    <a:lnTo>
                      <a:pt x="220" y="20"/>
                    </a:lnTo>
                    <a:lnTo>
                      <a:pt x="218" y="23"/>
                    </a:lnTo>
                    <a:lnTo>
                      <a:pt x="215" y="25"/>
                    </a:lnTo>
                    <a:lnTo>
                      <a:pt x="214" y="27"/>
                    </a:lnTo>
                    <a:lnTo>
                      <a:pt x="211" y="28"/>
                    </a:lnTo>
                    <a:lnTo>
                      <a:pt x="209" y="29"/>
                    </a:lnTo>
                    <a:lnTo>
                      <a:pt x="206" y="31"/>
                    </a:lnTo>
                    <a:lnTo>
                      <a:pt x="202" y="33"/>
                    </a:lnTo>
                    <a:lnTo>
                      <a:pt x="198" y="34"/>
                    </a:lnTo>
                    <a:lnTo>
                      <a:pt x="195" y="36"/>
                    </a:lnTo>
                    <a:lnTo>
                      <a:pt x="189" y="37"/>
                    </a:lnTo>
                    <a:lnTo>
                      <a:pt x="184" y="38"/>
                    </a:lnTo>
                    <a:lnTo>
                      <a:pt x="178" y="40"/>
                    </a:lnTo>
                    <a:lnTo>
                      <a:pt x="173" y="41"/>
                    </a:lnTo>
                    <a:lnTo>
                      <a:pt x="165" y="42"/>
                    </a:lnTo>
                    <a:lnTo>
                      <a:pt x="158" y="43"/>
                    </a:lnTo>
                    <a:lnTo>
                      <a:pt x="151" y="46"/>
                    </a:lnTo>
                    <a:lnTo>
                      <a:pt x="142" y="47"/>
                    </a:lnTo>
                    <a:lnTo>
                      <a:pt x="133" y="49"/>
                    </a:lnTo>
                    <a:lnTo>
                      <a:pt x="124" y="50"/>
                    </a:lnTo>
                    <a:lnTo>
                      <a:pt x="116" y="52"/>
                    </a:lnTo>
                    <a:lnTo>
                      <a:pt x="108" y="54"/>
                    </a:lnTo>
                    <a:lnTo>
                      <a:pt x="100" y="55"/>
                    </a:lnTo>
                    <a:lnTo>
                      <a:pt x="94" y="56"/>
                    </a:lnTo>
                    <a:lnTo>
                      <a:pt x="87" y="58"/>
                    </a:lnTo>
                    <a:lnTo>
                      <a:pt x="82" y="59"/>
                    </a:lnTo>
                    <a:lnTo>
                      <a:pt x="77" y="60"/>
                    </a:lnTo>
                    <a:lnTo>
                      <a:pt x="72" y="60"/>
                    </a:lnTo>
                    <a:lnTo>
                      <a:pt x="67" y="61"/>
                    </a:lnTo>
                    <a:lnTo>
                      <a:pt x="63" y="61"/>
                    </a:lnTo>
                    <a:lnTo>
                      <a:pt x="60" y="63"/>
                    </a:lnTo>
                    <a:lnTo>
                      <a:pt x="58" y="63"/>
                    </a:lnTo>
                    <a:lnTo>
                      <a:pt x="55" y="63"/>
                    </a:lnTo>
                    <a:lnTo>
                      <a:pt x="53" y="63"/>
                    </a:lnTo>
                    <a:lnTo>
                      <a:pt x="51" y="64"/>
                    </a:lnTo>
                    <a:lnTo>
                      <a:pt x="47" y="63"/>
                    </a:lnTo>
                    <a:lnTo>
                      <a:pt x="44" y="61"/>
                    </a:lnTo>
                    <a:lnTo>
                      <a:pt x="38" y="60"/>
                    </a:lnTo>
                    <a:lnTo>
                      <a:pt x="33" y="58"/>
                    </a:lnTo>
                    <a:lnTo>
                      <a:pt x="25" y="55"/>
                    </a:lnTo>
                    <a:lnTo>
                      <a:pt x="18" y="52"/>
                    </a:lnTo>
                    <a:lnTo>
                      <a:pt x="10" y="47"/>
                    </a:lnTo>
                    <a:lnTo>
                      <a:pt x="0" y="43"/>
                    </a:lnTo>
                    <a:lnTo>
                      <a:pt x="0" y="4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43"/>
              <p:cNvSpPr/>
              <p:nvPr/>
            </p:nvSpPr>
            <p:spPr bwMode="auto">
              <a:xfrm>
                <a:off x="5464175" y="2170113"/>
                <a:ext cx="641350" cy="120650"/>
              </a:xfrm>
              <a:custGeom>
                <a:avLst/>
                <a:gdLst>
                  <a:gd name="T0" fmla="*/ 26 w 404"/>
                  <a:gd name="T1" fmla="*/ 75 h 76"/>
                  <a:gd name="T2" fmla="*/ 19 w 404"/>
                  <a:gd name="T3" fmla="*/ 71 h 76"/>
                  <a:gd name="T4" fmla="*/ 13 w 404"/>
                  <a:gd name="T5" fmla="*/ 65 h 76"/>
                  <a:gd name="T6" fmla="*/ 5 w 404"/>
                  <a:gd name="T7" fmla="*/ 57 h 76"/>
                  <a:gd name="T8" fmla="*/ 25 w 404"/>
                  <a:gd name="T9" fmla="*/ 49 h 76"/>
                  <a:gd name="T10" fmla="*/ 72 w 404"/>
                  <a:gd name="T11" fmla="*/ 43 h 76"/>
                  <a:gd name="T12" fmla="*/ 121 w 404"/>
                  <a:gd name="T13" fmla="*/ 34 h 76"/>
                  <a:gd name="T14" fmla="*/ 172 w 404"/>
                  <a:gd name="T15" fmla="*/ 25 h 76"/>
                  <a:gd name="T16" fmla="*/ 210 w 404"/>
                  <a:gd name="T17" fmla="*/ 17 h 76"/>
                  <a:gd name="T18" fmla="*/ 235 w 404"/>
                  <a:gd name="T19" fmla="*/ 13 h 76"/>
                  <a:gd name="T20" fmla="*/ 257 w 404"/>
                  <a:gd name="T21" fmla="*/ 9 h 76"/>
                  <a:gd name="T22" fmla="*/ 276 w 404"/>
                  <a:gd name="T23" fmla="*/ 7 h 76"/>
                  <a:gd name="T24" fmla="*/ 293 w 404"/>
                  <a:gd name="T25" fmla="*/ 4 h 76"/>
                  <a:gd name="T26" fmla="*/ 309 w 404"/>
                  <a:gd name="T27" fmla="*/ 2 h 76"/>
                  <a:gd name="T28" fmla="*/ 323 w 404"/>
                  <a:gd name="T29" fmla="*/ 0 h 76"/>
                  <a:gd name="T30" fmla="*/ 334 w 404"/>
                  <a:gd name="T31" fmla="*/ 0 h 76"/>
                  <a:gd name="T32" fmla="*/ 349 w 404"/>
                  <a:gd name="T33" fmla="*/ 0 h 76"/>
                  <a:gd name="T34" fmla="*/ 365 w 404"/>
                  <a:gd name="T35" fmla="*/ 0 h 76"/>
                  <a:gd name="T36" fmla="*/ 378 w 404"/>
                  <a:gd name="T37" fmla="*/ 3 h 76"/>
                  <a:gd name="T38" fmla="*/ 387 w 404"/>
                  <a:gd name="T39" fmla="*/ 7 h 76"/>
                  <a:gd name="T40" fmla="*/ 396 w 404"/>
                  <a:gd name="T41" fmla="*/ 16 h 76"/>
                  <a:gd name="T42" fmla="*/ 400 w 404"/>
                  <a:gd name="T43" fmla="*/ 20 h 76"/>
                  <a:gd name="T44" fmla="*/ 403 w 404"/>
                  <a:gd name="T45" fmla="*/ 25 h 76"/>
                  <a:gd name="T46" fmla="*/ 404 w 404"/>
                  <a:gd name="T47" fmla="*/ 30 h 76"/>
                  <a:gd name="T48" fmla="*/ 403 w 404"/>
                  <a:gd name="T49" fmla="*/ 33 h 76"/>
                  <a:gd name="T50" fmla="*/ 399 w 404"/>
                  <a:gd name="T51" fmla="*/ 35 h 76"/>
                  <a:gd name="T52" fmla="*/ 395 w 404"/>
                  <a:gd name="T53" fmla="*/ 36 h 76"/>
                  <a:gd name="T54" fmla="*/ 387 w 404"/>
                  <a:gd name="T55" fmla="*/ 38 h 76"/>
                  <a:gd name="T56" fmla="*/ 378 w 404"/>
                  <a:gd name="T57" fmla="*/ 39 h 76"/>
                  <a:gd name="T58" fmla="*/ 368 w 404"/>
                  <a:gd name="T59" fmla="*/ 40 h 76"/>
                  <a:gd name="T60" fmla="*/ 355 w 404"/>
                  <a:gd name="T61" fmla="*/ 40 h 76"/>
                  <a:gd name="T62" fmla="*/ 340 w 404"/>
                  <a:gd name="T63" fmla="*/ 40 h 76"/>
                  <a:gd name="T64" fmla="*/ 307 w 404"/>
                  <a:gd name="T65" fmla="*/ 40 h 76"/>
                  <a:gd name="T66" fmla="*/ 278 w 404"/>
                  <a:gd name="T67" fmla="*/ 42 h 76"/>
                  <a:gd name="T68" fmla="*/ 249 w 404"/>
                  <a:gd name="T69" fmla="*/ 43 h 76"/>
                  <a:gd name="T70" fmla="*/ 223 w 404"/>
                  <a:gd name="T71" fmla="*/ 45 h 76"/>
                  <a:gd name="T72" fmla="*/ 198 w 404"/>
                  <a:gd name="T73" fmla="*/ 49 h 76"/>
                  <a:gd name="T74" fmla="*/ 168 w 404"/>
                  <a:gd name="T75" fmla="*/ 54 h 76"/>
                  <a:gd name="T76" fmla="*/ 138 w 404"/>
                  <a:gd name="T77" fmla="*/ 60 h 76"/>
                  <a:gd name="T78" fmla="*/ 106 w 404"/>
                  <a:gd name="T79" fmla="*/ 66 h 76"/>
                  <a:gd name="T80" fmla="*/ 90 w 404"/>
                  <a:gd name="T81" fmla="*/ 69 h 76"/>
                  <a:gd name="T82" fmla="*/ 76 w 404"/>
                  <a:gd name="T83" fmla="*/ 72 h 76"/>
                  <a:gd name="T84" fmla="*/ 65 w 404"/>
                  <a:gd name="T85" fmla="*/ 74 h 76"/>
                  <a:gd name="T86" fmla="*/ 54 w 404"/>
                  <a:gd name="T87" fmla="*/ 75 h 76"/>
                  <a:gd name="T88" fmla="*/ 45 w 404"/>
                  <a:gd name="T89" fmla="*/ 76 h 76"/>
                  <a:gd name="T90" fmla="*/ 37 w 404"/>
                  <a:gd name="T91" fmla="*/ 76 h 76"/>
                  <a:gd name="T92" fmla="*/ 32 w 404"/>
                  <a:gd name="T93" fmla="*/ 76 h 76"/>
                  <a:gd name="T94" fmla="*/ 28 w 404"/>
                  <a:gd name="T9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4" h="76">
                    <a:moveTo>
                      <a:pt x="28" y="76"/>
                    </a:moveTo>
                    <a:lnTo>
                      <a:pt x="26" y="75"/>
                    </a:lnTo>
                    <a:lnTo>
                      <a:pt x="23" y="72"/>
                    </a:lnTo>
                    <a:lnTo>
                      <a:pt x="19" y="71"/>
                    </a:lnTo>
                    <a:lnTo>
                      <a:pt x="17" y="69"/>
                    </a:lnTo>
                    <a:lnTo>
                      <a:pt x="13" y="65"/>
                    </a:lnTo>
                    <a:lnTo>
                      <a:pt x="9" y="62"/>
                    </a:lnTo>
                    <a:lnTo>
                      <a:pt x="5" y="57"/>
                    </a:lnTo>
                    <a:lnTo>
                      <a:pt x="0" y="53"/>
                    </a:lnTo>
                    <a:lnTo>
                      <a:pt x="25" y="49"/>
                    </a:lnTo>
                    <a:lnTo>
                      <a:pt x="49" y="47"/>
                    </a:lnTo>
                    <a:lnTo>
                      <a:pt x="72" y="43"/>
                    </a:lnTo>
                    <a:lnTo>
                      <a:pt x="97" y="39"/>
                    </a:lnTo>
                    <a:lnTo>
                      <a:pt x="121" y="34"/>
                    </a:lnTo>
                    <a:lnTo>
                      <a:pt x="147" y="30"/>
                    </a:lnTo>
                    <a:lnTo>
                      <a:pt x="172" y="25"/>
                    </a:lnTo>
                    <a:lnTo>
                      <a:pt x="198" y="20"/>
                    </a:lnTo>
                    <a:lnTo>
                      <a:pt x="210" y="17"/>
                    </a:lnTo>
                    <a:lnTo>
                      <a:pt x="223" y="16"/>
                    </a:lnTo>
                    <a:lnTo>
                      <a:pt x="235" y="13"/>
                    </a:lnTo>
                    <a:lnTo>
                      <a:pt x="245" y="12"/>
                    </a:lnTo>
                    <a:lnTo>
                      <a:pt x="257" y="9"/>
                    </a:lnTo>
                    <a:lnTo>
                      <a:pt x="266" y="8"/>
                    </a:lnTo>
                    <a:lnTo>
                      <a:pt x="276" y="7"/>
                    </a:lnTo>
                    <a:lnTo>
                      <a:pt x="285" y="6"/>
                    </a:lnTo>
                    <a:lnTo>
                      <a:pt x="293" y="4"/>
                    </a:lnTo>
                    <a:lnTo>
                      <a:pt x="302" y="3"/>
                    </a:lnTo>
                    <a:lnTo>
                      <a:pt x="309" y="2"/>
                    </a:lnTo>
                    <a:lnTo>
                      <a:pt x="316" y="2"/>
                    </a:lnTo>
                    <a:lnTo>
                      <a:pt x="323" y="0"/>
                    </a:lnTo>
                    <a:lnTo>
                      <a:pt x="329" y="0"/>
                    </a:lnTo>
                    <a:lnTo>
                      <a:pt x="334" y="0"/>
                    </a:lnTo>
                    <a:lnTo>
                      <a:pt x="340" y="0"/>
                    </a:lnTo>
                    <a:lnTo>
                      <a:pt x="349" y="0"/>
                    </a:lnTo>
                    <a:lnTo>
                      <a:pt x="358" y="0"/>
                    </a:lnTo>
                    <a:lnTo>
                      <a:pt x="365" y="0"/>
                    </a:lnTo>
                    <a:lnTo>
                      <a:pt x="372" y="2"/>
                    </a:lnTo>
                    <a:lnTo>
                      <a:pt x="378" y="3"/>
                    </a:lnTo>
                    <a:lnTo>
                      <a:pt x="383" y="6"/>
                    </a:lnTo>
                    <a:lnTo>
                      <a:pt x="387" y="7"/>
                    </a:lnTo>
                    <a:lnTo>
                      <a:pt x="391" y="9"/>
                    </a:lnTo>
                    <a:lnTo>
                      <a:pt x="396" y="16"/>
                    </a:lnTo>
                    <a:lnTo>
                      <a:pt x="398" y="17"/>
                    </a:lnTo>
                    <a:lnTo>
                      <a:pt x="400" y="20"/>
                    </a:lnTo>
                    <a:lnTo>
                      <a:pt x="402" y="22"/>
                    </a:lnTo>
                    <a:lnTo>
                      <a:pt x="403" y="25"/>
                    </a:lnTo>
                    <a:lnTo>
                      <a:pt x="403" y="27"/>
                    </a:lnTo>
                    <a:lnTo>
                      <a:pt x="404" y="30"/>
                    </a:lnTo>
                    <a:lnTo>
                      <a:pt x="403" y="31"/>
                    </a:lnTo>
                    <a:lnTo>
                      <a:pt x="403" y="33"/>
                    </a:lnTo>
                    <a:lnTo>
                      <a:pt x="402" y="34"/>
                    </a:lnTo>
                    <a:lnTo>
                      <a:pt x="399" y="35"/>
                    </a:lnTo>
                    <a:lnTo>
                      <a:pt x="398" y="36"/>
                    </a:lnTo>
                    <a:lnTo>
                      <a:pt x="395" y="36"/>
                    </a:lnTo>
                    <a:lnTo>
                      <a:pt x="391" y="38"/>
                    </a:lnTo>
                    <a:lnTo>
                      <a:pt x="387" y="38"/>
                    </a:lnTo>
                    <a:lnTo>
                      <a:pt x="383" y="39"/>
                    </a:lnTo>
                    <a:lnTo>
                      <a:pt x="378" y="39"/>
                    </a:lnTo>
                    <a:lnTo>
                      <a:pt x="373" y="39"/>
                    </a:lnTo>
                    <a:lnTo>
                      <a:pt x="368" y="40"/>
                    </a:lnTo>
                    <a:lnTo>
                      <a:pt x="361" y="40"/>
                    </a:lnTo>
                    <a:lnTo>
                      <a:pt x="355" y="40"/>
                    </a:lnTo>
                    <a:lnTo>
                      <a:pt x="347" y="40"/>
                    </a:lnTo>
                    <a:lnTo>
                      <a:pt x="340" y="40"/>
                    </a:lnTo>
                    <a:lnTo>
                      <a:pt x="323" y="40"/>
                    </a:lnTo>
                    <a:lnTo>
                      <a:pt x="307" y="40"/>
                    </a:lnTo>
                    <a:lnTo>
                      <a:pt x="292" y="42"/>
                    </a:lnTo>
                    <a:lnTo>
                      <a:pt x="278" y="42"/>
                    </a:lnTo>
                    <a:lnTo>
                      <a:pt x="263" y="43"/>
                    </a:lnTo>
                    <a:lnTo>
                      <a:pt x="249" y="43"/>
                    </a:lnTo>
                    <a:lnTo>
                      <a:pt x="236" y="44"/>
                    </a:lnTo>
                    <a:lnTo>
                      <a:pt x="223" y="45"/>
                    </a:lnTo>
                    <a:lnTo>
                      <a:pt x="210" y="47"/>
                    </a:lnTo>
                    <a:lnTo>
                      <a:pt x="198" y="49"/>
                    </a:lnTo>
                    <a:lnTo>
                      <a:pt x="183" y="52"/>
                    </a:lnTo>
                    <a:lnTo>
                      <a:pt x="168" y="54"/>
                    </a:lnTo>
                    <a:lnTo>
                      <a:pt x="154" y="57"/>
                    </a:lnTo>
                    <a:lnTo>
                      <a:pt x="138" y="60"/>
                    </a:lnTo>
                    <a:lnTo>
                      <a:pt x="121" y="62"/>
                    </a:lnTo>
                    <a:lnTo>
                      <a:pt x="106" y="66"/>
                    </a:lnTo>
                    <a:lnTo>
                      <a:pt x="98" y="67"/>
                    </a:lnTo>
                    <a:lnTo>
                      <a:pt x="90" y="69"/>
                    </a:lnTo>
                    <a:lnTo>
                      <a:pt x="83" y="71"/>
                    </a:lnTo>
                    <a:lnTo>
                      <a:pt x="76" y="72"/>
                    </a:lnTo>
                    <a:lnTo>
                      <a:pt x="70" y="72"/>
                    </a:lnTo>
                    <a:lnTo>
                      <a:pt x="65" y="74"/>
                    </a:lnTo>
                    <a:lnTo>
                      <a:pt x="58" y="75"/>
                    </a:lnTo>
                    <a:lnTo>
                      <a:pt x="54" y="75"/>
                    </a:lnTo>
                    <a:lnTo>
                      <a:pt x="49" y="76"/>
                    </a:lnTo>
                    <a:lnTo>
                      <a:pt x="45" y="76"/>
                    </a:lnTo>
                    <a:lnTo>
                      <a:pt x="41" y="76"/>
                    </a:lnTo>
                    <a:lnTo>
                      <a:pt x="37" y="76"/>
                    </a:lnTo>
                    <a:lnTo>
                      <a:pt x="35" y="76"/>
                    </a:lnTo>
                    <a:lnTo>
                      <a:pt x="32" y="76"/>
                    </a:lnTo>
                    <a:lnTo>
                      <a:pt x="30" y="76"/>
                    </a:lnTo>
                    <a:lnTo>
                      <a:pt x="28" y="76"/>
                    </a:lnTo>
                    <a:lnTo>
                      <a:pt x="28" y="7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44"/>
              <p:cNvSpPr/>
              <p:nvPr/>
            </p:nvSpPr>
            <p:spPr bwMode="auto">
              <a:xfrm>
                <a:off x="5514975" y="2251075"/>
                <a:ext cx="414338" cy="377825"/>
              </a:xfrm>
              <a:custGeom>
                <a:avLst/>
                <a:gdLst>
                  <a:gd name="T0" fmla="*/ 228 w 261"/>
                  <a:gd name="T1" fmla="*/ 173 h 238"/>
                  <a:gd name="T2" fmla="*/ 182 w 261"/>
                  <a:gd name="T3" fmla="*/ 184 h 238"/>
                  <a:gd name="T4" fmla="*/ 146 w 261"/>
                  <a:gd name="T5" fmla="*/ 191 h 238"/>
                  <a:gd name="T6" fmla="*/ 116 w 261"/>
                  <a:gd name="T7" fmla="*/ 198 h 238"/>
                  <a:gd name="T8" fmla="*/ 96 w 261"/>
                  <a:gd name="T9" fmla="*/ 204 h 238"/>
                  <a:gd name="T10" fmla="*/ 78 w 261"/>
                  <a:gd name="T11" fmla="*/ 209 h 238"/>
                  <a:gd name="T12" fmla="*/ 58 w 261"/>
                  <a:gd name="T13" fmla="*/ 217 h 238"/>
                  <a:gd name="T14" fmla="*/ 45 w 261"/>
                  <a:gd name="T15" fmla="*/ 225 h 238"/>
                  <a:gd name="T16" fmla="*/ 36 w 261"/>
                  <a:gd name="T17" fmla="*/ 232 h 238"/>
                  <a:gd name="T18" fmla="*/ 29 w 261"/>
                  <a:gd name="T19" fmla="*/ 236 h 238"/>
                  <a:gd name="T20" fmla="*/ 21 w 261"/>
                  <a:gd name="T21" fmla="*/ 236 h 238"/>
                  <a:gd name="T22" fmla="*/ 15 w 261"/>
                  <a:gd name="T23" fmla="*/ 232 h 238"/>
                  <a:gd name="T24" fmla="*/ 9 w 261"/>
                  <a:gd name="T25" fmla="*/ 223 h 238"/>
                  <a:gd name="T26" fmla="*/ 3 w 261"/>
                  <a:gd name="T27" fmla="*/ 209 h 238"/>
                  <a:gd name="T28" fmla="*/ 0 w 261"/>
                  <a:gd name="T29" fmla="*/ 202 h 238"/>
                  <a:gd name="T30" fmla="*/ 2 w 261"/>
                  <a:gd name="T31" fmla="*/ 195 h 238"/>
                  <a:gd name="T32" fmla="*/ 5 w 261"/>
                  <a:gd name="T33" fmla="*/ 191 h 238"/>
                  <a:gd name="T34" fmla="*/ 15 w 261"/>
                  <a:gd name="T35" fmla="*/ 184 h 238"/>
                  <a:gd name="T36" fmla="*/ 26 w 261"/>
                  <a:gd name="T37" fmla="*/ 176 h 238"/>
                  <a:gd name="T38" fmla="*/ 43 w 261"/>
                  <a:gd name="T39" fmla="*/ 158 h 238"/>
                  <a:gd name="T40" fmla="*/ 69 w 261"/>
                  <a:gd name="T41" fmla="*/ 123 h 238"/>
                  <a:gd name="T42" fmla="*/ 102 w 261"/>
                  <a:gd name="T43" fmla="*/ 65 h 238"/>
                  <a:gd name="T44" fmla="*/ 113 w 261"/>
                  <a:gd name="T45" fmla="*/ 38 h 238"/>
                  <a:gd name="T46" fmla="*/ 115 w 261"/>
                  <a:gd name="T47" fmla="*/ 20 h 238"/>
                  <a:gd name="T48" fmla="*/ 114 w 261"/>
                  <a:gd name="T49" fmla="*/ 10 h 238"/>
                  <a:gd name="T50" fmla="*/ 113 w 261"/>
                  <a:gd name="T51" fmla="*/ 3 h 238"/>
                  <a:gd name="T52" fmla="*/ 115 w 261"/>
                  <a:gd name="T53" fmla="*/ 1 h 238"/>
                  <a:gd name="T54" fmla="*/ 122 w 261"/>
                  <a:gd name="T55" fmla="*/ 0 h 238"/>
                  <a:gd name="T56" fmla="*/ 132 w 261"/>
                  <a:gd name="T57" fmla="*/ 3 h 238"/>
                  <a:gd name="T58" fmla="*/ 146 w 261"/>
                  <a:gd name="T59" fmla="*/ 10 h 238"/>
                  <a:gd name="T60" fmla="*/ 157 w 261"/>
                  <a:gd name="T61" fmla="*/ 18 h 238"/>
                  <a:gd name="T62" fmla="*/ 163 w 261"/>
                  <a:gd name="T63" fmla="*/ 25 h 238"/>
                  <a:gd name="T64" fmla="*/ 166 w 261"/>
                  <a:gd name="T65" fmla="*/ 33 h 238"/>
                  <a:gd name="T66" fmla="*/ 158 w 261"/>
                  <a:gd name="T67" fmla="*/ 45 h 238"/>
                  <a:gd name="T68" fmla="*/ 150 w 261"/>
                  <a:gd name="T69" fmla="*/ 55 h 238"/>
                  <a:gd name="T70" fmla="*/ 137 w 261"/>
                  <a:gd name="T71" fmla="*/ 73 h 238"/>
                  <a:gd name="T72" fmla="*/ 119 w 261"/>
                  <a:gd name="T73" fmla="*/ 96 h 238"/>
                  <a:gd name="T74" fmla="*/ 101 w 261"/>
                  <a:gd name="T75" fmla="*/ 120 h 238"/>
                  <a:gd name="T76" fmla="*/ 86 w 261"/>
                  <a:gd name="T77" fmla="*/ 140 h 238"/>
                  <a:gd name="T78" fmla="*/ 74 w 261"/>
                  <a:gd name="T79" fmla="*/ 157 h 238"/>
                  <a:gd name="T80" fmla="*/ 67 w 261"/>
                  <a:gd name="T81" fmla="*/ 167 h 238"/>
                  <a:gd name="T82" fmla="*/ 69 w 261"/>
                  <a:gd name="T83" fmla="*/ 172 h 238"/>
                  <a:gd name="T84" fmla="*/ 73 w 261"/>
                  <a:gd name="T85" fmla="*/ 172 h 238"/>
                  <a:gd name="T86" fmla="*/ 82 w 261"/>
                  <a:gd name="T87" fmla="*/ 173 h 238"/>
                  <a:gd name="T88" fmla="*/ 95 w 261"/>
                  <a:gd name="T89" fmla="*/ 172 h 238"/>
                  <a:gd name="T90" fmla="*/ 113 w 261"/>
                  <a:gd name="T91" fmla="*/ 171 h 238"/>
                  <a:gd name="T92" fmla="*/ 137 w 261"/>
                  <a:gd name="T93" fmla="*/ 168 h 238"/>
                  <a:gd name="T94" fmla="*/ 180 w 261"/>
                  <a:gd name="T95" fmla="*/ 162 h 238"/>
                  <a:gd name="T96" fmla="*/ 225 w 261"/>
                  <a:gd name="T97" fmla="*/ 154 h 238"/>
                  <a:gd name="T98" fmla="*/ 261 w 261"/>
                  <a:gd name="T99" fmla="*/ 149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1" h="238">
                    <a:moveTo>
                      <a:pt x="261" y="167"/>
                    </a:moveTo>
                    <a:lnTo>
                      <a:pt x="243" y="171"/>
                    </a:lnTo>
                    <a:lnTo>
                      <a:pt x="228" y="173"/>
                    </a:lnTo>
                    <a:lnTo>
                      <a:pt x="211" y="177"/>
                    </a:lnTo>
                    <a:lnTo>
                      <a:pt x="197" y="180"/>
                    </a:lnTo>
                    <a:lnTo>
                      <a:pt x="182" y="184"/>
                    </a:lnTo>
                    <a:lnTo>
                      <a:pt x="169" y="186"/>
                    </a:lnTo>
                    <a:lnTo>
                      <a:pt x="158" y="189"/>
                    </a:lnTo>
                    <a:lnTo>
                      <a:pt x="146" y="191"/>
                    </a:lnTo>
                    <a:lnTo>
                      <a:pt x="136" y="194"/>
                    </a:lnTo>
                    <a:lnTo>
                      <a:pt x="126" y="196"/>
                    </a:lnTo>
                    <a:lnTo>
                      <a:pt x="116" y="198"/>
                    </a:lnTo>
                    <a:lnTo>
                      <a:pt x="109" y="200"/>
                    </a:lnTo>
                    <a:lnTo>
                      <a:pt x="102" y="202"/>
                    </a:lnTo>
                    <a:lnTo>
                      <a:pt x="96" y="204"/>
                    </a:lnTo>
                    <a:lnTo>
                      <a:pt x="91" y="205"/>
                    </a:lnTo>
                    <a:lnTo>
                      <a:pt x="87" y="207"/>
                    </a:lnTo>
                    <a:lnTo>
                      <a:pt x="78" y="209"/>
                    </a:lnTo>
                    <a:lnTo>
                      <a:pt x="71" y="212"/>
                    </a:lnTo>
                    <a:lnTo>
                      <a:pt x="65" y="214"/>
                    </a:lnTo>
                    <a:lnTo>
                      <a:pt x="58" y="217"/>
                    </a:lnTo>
                    <a:lnTo>
                      <a:pt x="53" y="220"/>
                    </a:lnTo>
                    <a:lnTo>
                      <a:pt x="49" y="222"/>
                    </a:lnTo>
                    <a:lnTo>
                      <a:pt x="45" y="225"/>
                    </a:lnTo>
                    <a:lnTo>
                      <a:pt x="43" y="227"/>
                    </a:lnTo>
                    <a:lnTo>
                      <a:pt x="40" y="230"/>
                    </a:lnTo>
                    <a:lnTo>
                      <a:pt x="36" y="232"/>
                    </a:lnTo>
                    <a:lnTo>
                      <a:pt x="34" y="234"/>
                    </a:lnTo>
                    <a:lnTo>
                      <a:pt x="31" y="235"/>
                    </a:lnTo>
                    <a:lnTo>
                      <a:pt x="29" y="236"/>
                    </a:lnTo>
                    <a:lnTo>
                      <a:pt x="26" y="236"/>
                    </a:lnTo>
                    <a:lnTo>
                      <a:pt x="22" y="238"/>
                    </a:lnTo>
                    <a:lnTo>
                      <a:pt x="21" y="236"/>
                    </a:lnTo>
                    <a:lnTo>
                      <a:pt x="18" y="236"/>
                    </a:lnTo>
                    <a:lnTo>
                      <a:pt x="17" y="235"/>
                    </a:lnTo>
                    <a:lnTo>
                      <a:pt x="15" y="232"/>
                    </a:lnTo>
                    <a:lnTo>
                      <a:pt x="13" y="231"/>
                    </a:lnTo>
                    <a:lnTo>
                      <a:pt x="11" y="227"/>
                    </a:lnTo>
                    <a:lnTo>
                      <a:pt x="9" y="223"/>
                    </a:lnTo>
                    <a:lnTo>
                      <a:pt x="7" y="220"/>
                    </a:lnTo>
                    <a:lnTo>
                      <a:pt x="3" y="212"/>
                    </a:lnTo>
                    <a:lnTo>
                      <a:pt x="3" y="209"/>
                    </a:lnTo>
                    <a:lnTo>
                      <a:pt x="2" y="207"/>
                    </a:lnTo>
                    <a:lnTo>
                      <a:pt x="0" y="203"/>
                    </a:lnTo>
                    <a:lnTo>
                      <a:pt x="0" y="202"/>
                    </a:lnTo>
                    <a:lnTo>
                      <a:pt x="0" y="199"/>
                    </a:lnTo>
                    <a:lnTo>
                      <a:pt x="2" y="196"/>
                    </a:lnTo>
                    <a:lnTo>
                      <a:pt x="2" y="195"/>
                    </a:lnTo>
                    <a:lnTo>
                      <a:pt x="3" y="194"/>
                    </a:lnTo>
                    <a:lnTo>
                      <a:pt x="4" y="193"/>
                    </a:lnTo>
                    <a:lnTo>
                      <a:pt x="5" y="191"/>
                    </a:lnTo>
                    <a:lnTo>
                      <a:pt x="7" y="190"/>
                    </a:lnTo>
                    <a:lnTo>
                      <a:pt x="9" y="187"/>
                    </a:lnTo>
                    <a:lnTo>
                      <a:pt x="15" y="184"/>
                    </a:lnTo>
                    <a:lnTo>
                      <a:pt x="18" y="182"/>
                    </a:lnTo>
                    <a:lnTo>
                      <a:pt x="22" y="180"/>
                    </a:lnTo>
                    <a:lnTo>
                      <a:pt x="26" y="176"/>
                    </a:lnTo>
                    <a:lnTo>
                      <a:pt x="31" y="171"/>
                    </a:lnTo>
                    <a:lnTo>
                      <a:pt x="36" y="166"/>
                    </a:lnTo>
                    <a:lnTo>
                      <a:pt x="43" y="158"/>
                    </a:lnTo>
                    <a:lnTo>
                      <a:pt x="49" y="150"/>
                    </a:lnTo>
                    <a:lnTo>
                      <a:pt x="56" y="141"/>
                    </a:lnTo>
                    <a:lnTo>
                      <a:pt x="69" y="123"/>
                    </a:lnTo>
                    <a:lnTo>
                      <a:pt x="80" y="105"/>
                    </a:lnTo>
                    <a:lnTo>
                      <a:pt x="92" y="86"/>
                    </a:lnTo>
                    <a:lnTo>
                      <a:pt x="102" y="65"/>
                    </a:lnTo>
                    <a:lnTo>
                      <a:pt x="106" y="55"/>
                    </a:lnTo>
                    <a:lnTo>
                      <a:pt x="110" y="46"/>
                    </a:lnTo>
                    <a:lnTo>
                      <a:pt x="113" y="38"/>
                    </a:lnTo>
                    <a:lnTo>
                      <a:pt x="114" y="30"/>
                    </a:lnTo>
                    <a:lnTo>
                      <a:pt x="115" y="25"/>
                    </a:lnTo>
                    <a:lnTo>
                      <a:pt x="115" y="20"/>
                    </a:lnTo>
                    <a:lnTo>
                      <a:pt x="115" y="15"/>
                    </a:lnTo>
                    <a:lnTo>
                      <a:pt x="115" y="12"/>
                    </a:lnTo>
                    <a:lnTo>
                      <a:pt x="114" y="10"/>
                    </a:lnTo>
                    <a:lnTo>
                      <a:pt x="113" y="7"/>
                    </a:lnTo>
                    <a:lnTo>
                      <a:pt x="113" y="6"/>
                    </a:lnTo>
                    <a:lnTo>
                      <a:pt x="113" y="3"/>
                    </a:lnTo>
                    <a:lnTo>
                      <a:pt x="114" y="2"/>
                    </a:lnTo>
                    <a:lnTo>
                      <a:pt x="114" y="1"/>
                    </a:lnTo>
                    <a:lnTo>
                      <a:pt x="115" y="1"/>
                    </a:lnTo>
                    <a:lnTo>
                      <a:pt x="118" y="0"/>
                    </a:lnTo>
                    <a:lnTo>
                      <a:pt x="119" y="0"/>
                    </a:lnTo>
                    <a:lnTo>
                      <a:pt x="122" y="0"/>
                    </a:lnTo>
                    <a:lnTo>
                      <a:pt x="126" y="1"/>
                    </a:lnTo>
                    <a:lnTo>
                      <a:pt x="128" y="2"/>
                    </a:lnTo>
                    <a:lnTo>
                      <a:pt x="132" y="3"/>
                    </a:lnTo>
                    <a:lnTo>
                      <a:pt x="136" y="5"/>
                    </a:lnTo>
                    <a:lnTo>
                      <a:pt x="141" y="7"/>
                    </a:lnTo>
                    <a:lnTo>
                      <a:pt x="146" y="10"/>
                    </a:lnTo>
                    <a:lnTo>
                      <a:pt x="150" y="12"/>
                    </a:lnTo>
                    <a:lnTo>
                      <a:pt x="154" y="15"/>
                    </a:lnTo>
                    <a:lnTo>
                      <a:pt x="157" y="18"/>
                    </a:lnTo>
                    <a:lnTo>
                      <a:pt x="159" y="20"/>
                    </a:lnTo>
                    <a:lnTo>
                      <a:pt x="162" y="23"/>
                    </a:lnTo>
                    <a:lnTo>
                      <a:pt x="163" y="25"/>
                    </a:lnTo>
                    <a:lnTo>
                      <a:pt x="166" y="28"/>
                    </a:lnTo>
                    <a:lnTo>
                      <a:pt x="166" y="29"/>
                    </a:lnTo>
                    <a:lnTo>
                      <a:pt x="166" y="33"/>
                    </a:lnTo>
                    <a:lnTo>
                      <a:pt x="164" y="37"/>
                    </a:lnTo>
                    <a:lnTo>
                      <a:pt x="162" y="41"/>
                    </a:lnTo>
                    <a:lnTo>
                      <a:pt x="158" y="45"/>
                    </a:lnTo>
                    <a:lnTo>
                      <a:pt x="157" y="47"/>
                    </a:lnTo>
                    <a:lnTo>
                      <a:pt x="154" y="51"/>
                    </a:lnTo>
                    <a:lnTo>
                      <a:pt x="150" y="55"/>
                    </a:lnTo>
                    <a:lnTo>
                      <a:pt x="146" y="60"/>
                    </a:lnTo>
                    <a:lnTo>
                      <a:pt x="142" y="65"/>
                    </a:lnTo>
                    <a:lnTo>
                      <a:pt x="137" y="73"/>
                    </a:lnTo>
                    <a:lnTo>
                      <a:pt x="131" y="79"/>
                    </a:lnTo>
                    <a:lnTo>
                      <a:pt x="126" y="88"/>
                    </a:lnTo>
                    <a:lnTo>
                      <a:pt x="119" y="96"/>
                    </a:lnTo>
                    <a:lnTo>
                      <a:pt x="113" y="105"/>
                    </a:lnTo>
                    <a:lnTo>
                      <a:pt x="106" y="113"/>
                    </a:lnTo>
                    <a:lnTo>
                      <a:pt x="101" y="120"/>
                    </a:lnTo>
                    <a:lnTo>
                      <a:pt x="96" y="127"/>
                    </a:lnTo>
                    <a:lnTo>
                      <a:pt x="91" y="133"/>
                    </a:lnTo>
                    <a:lnTo>
                      <a:pt x="86" y="140"/>
                    </a:lnTo>
                    <a:lnTo>
                      <a:pt x="82" y="146"/>
                    </a:lnTo>
                    <a:lnTo>
                      <a:pt x="76" y="151"/>
                    </a:lnTo>
                    <a:lnTo>
                      <a:pt x="74" y="157"/>
                    </a:lnTo>
                    <a:lnTo>
                      <a:pt x="71" y="160"/>
                    </a:lnTo>
                    <a:lnTo>
                      <a:pt x="69" y="163"/>
                    </a:lnTo>
                    <a:lnTo>
                      <a:pt x="67" y="167"/>
                    </a:lnTo>
                    <a:lnTo>
                      <a:pt x="67" y="168"/>
                    </a:lnTo>
                    <a:lnTo>
                      <a:pt x="67" y="171"/>
                    </a:lnTo>
                    <a:lnTo>
                      <a:pt x="69" y="172"/>
                    </a:lnTo>
                    <a:lnTo>
                      <a:pt x="69" y="172"/>
                    </a:lnTo>
                    <a:lnTo>
                      <a:pt x="70" y="172"/>
                    </a:lnTo>
                    <a:lnTo>
                      <a:pt x="73" y="172"/>
                    </a:lnTo>
                    <a:lnTo>
                      <a:pt x="75" y="173"/>
                    </a:lnTo>
                    <a:lnTo>
                      <a:pt x="78" y="173"/>
                    </a:lnTo>
                    <a:lnTo>
                      <a:pt x="82" y="173"/>
                    </a:lnTo>
                    <a:lnTo>
                      <a:pt x="86" y="173"/>
                    </a:lnTo>
                    <a:lnTo>
                      <a:pt x="89" y="173"/>
                    </a:lnTo>
                    <a:lnTo>
                      <a:pt x="95" y="172"/>
                    </a:lnTo>
                    <a:lnTo>
                      <a:pt x="100" y="172"/>
                    </a:lnTo>
                    <a:lnTo>
                      <a:pt x="106" y="172"/>
                    </a:lnTo>
                    <a:lnTo>
                      <a:pt x="113" y="171"/>
                    </a:lnTo>
                    <a:lnTo>
                      <a:pt x="120" y="169"/>
                    </a:lnTo>
                    <a:lnTo>
                      <a:pt x="128" y="169"/>
                    </a:lnTo>
                    <a:lnTo>
                      <a:pt x="137" y="168"/>
                    </a:lnTo>
                    <a:lnTo>
                      <a:pt x="146" y="167"/>
                    </a:lnTo>
                    <a:lnTo>
                      <a:pt x="163" y="163"/>
                    </a:lnTo>
                    <a:lnTo>
                      <a:pt x="180" y="162"/>
                    </a:lnTo>
                    <a:lnTo>
                      <a:pt x="197" y="159"/>
                    </a:lnTo>
                    <a:lnTo>
                      <a:pt x="211" y="157"/>
                    </a:lnTo>
                    <a:lnTo>
                      <a:pt x="225" y="154"/>
                    </a:lnTo>
                    <a:lnTo>
                      <a:pt x="238" y="153"/>
                    </a:lnTo>
                    <a:lnTo>
                      <a:pt x="249" y="150"/>
                    </a:lnTo>
                    <a:lnTo>
                      <a:pt x="261" y="149"/>
                    </a:lnTo>
                    <a:lnTo>
                      <a:pt x="261" y="167"/>
                    </a:lnTo>
                    <a:lnTo>
                      <a:pt x="261" y="167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45"/>
              <p:cNvSpPr/>
              <p:nvPr/>
            </p:nvSpPr>
            <p:spPr bwMode="auto">
              <a:xfrm>
                <a:off x="5807075" y="2379663"/>
                <a:ext cx="187325" cy="260350"/>
              </a:xfrm>
              <a:custGeom>
                <a:avLst/>
                <a:gdLst>
                  <a:gd name="T0" fmla="*/ 1 w 118"/>
                  <a:gd name="T1" fmla="*/ 1 h 164"/>
                  <a:gd name="T2" fmla="*/ 5 w 118"/>
                  <a:gd name="T3" fmla="*/ 0 h 164"/>
                  <a:gd name="T4" fmla="*/ 13 w 118"/>
                  <a:gd name="T5" fmla="*/ 1 h 164"/>
                  <a:gd name="T6" fmla="*/ 22 w 118"/>
                  <a:gd name="T7" fmla="*/ 5 h 164"/>
                  <a:gd name="T8" fmla="*/ 34 w 118"/>
                  <a:gd name="T9" fmla="*/ 10 h 164"/>
                  <a:gd name="T10" fmla="*/ 46 w 118"/>
                  <a:gd name="T11" fmla="*/ 18 h 164"/>
                  <a:gd name="T12" fmla="*/ 58 w 118"/>
                  <a:gd name="T13" fmla="*/ 27 h 164"/>
                  <a:gd name="T14" fmla="*/ 77 w 118"/>
                  <a:gd name="T15" fmla="*/ 42 h 164"/>
                  <a:gd name="T16" fmla="*/ 87 w 118"/>
                  <a:gd name="T17" fmla="*/ 54 h 164"/>
                  <a:gd name="T18" fmla="*/ 96 w 118"/>
                  <a:gd name="T19" fmla="*/ 65 h 164"/>
                  <a:gd name="T20" fmla="*/ 104 w 118"/>
                  <a:gd name="T21" fmla="*/ 77 h 164"/>
                  <a:gd name="T22" fmla="*/ 113 w 118"/>
                  <a:gd name="T23" fmla="*/ 99 h 164"/>
                  <a:gd name="T24" fmla="*/ 117 w 118"/>
                  <a:gd name="T25" fmla="*/ 118 h 164"/>
                  <a:gd name="T26" fmla="*/ 118 w 118"/>
                  <a:gd name="T27" fmla="*/ 131 h 164"/>
                  <a:gd name="T28" fmla="*/ 117 w 118"/>
                  <a:gd name="T29" fmla="*/ 139 h 164"/>
                  <a:gd name="T30" fmla="*/ 115 w 118"/>
                  <a:gd name="T31" fmla="*/ 148 h 164"/>
                  <a:gd name="T32" fmla="*/ 111 w 118"/>
                  <a:gd name="T33" fmla="*/ 157 h 164"/>
                  <a:gd name="T34" fmla="*/ 107 w 118"/>
                  <a:gd name="T35" fmla="*/ 160 h 164"/>
                  <a:gd name="T36" fmla="*/ 104 w 118"/>
                  <a:gd name="T37" fmla="*/ 163 h 164"/>
                  <a:gd name="T38" fmla="*/ 100 w 118"/>
                  <a:gd name="T39" fmla="*/ 164 h 164"/>
                  <a:gd name="T40" fmla="*/ 96 w 118"/>
                  <a:gd name="T41" fmla="*/ 162 h 164"/>
                  <a:gd name="T42" fmla="*/ 93 w 118"/>
                  <a:gd name="T43" fmla="*/ 157 h 164"/>
                  <a:gd name="T44" fmla="*/ 89 w 118"/>
                  <a:gd name="T45" fmla="*/ 151 h 164"/>
                  <a:gd name="T46" fmla="*/ 84 w 118"/>
                  <a:gd name="T47" fmla="*/ 145 h 164"/>
                  <a:gd name="T48" fmla="*/ 78 w 118"/>
                  <a:gd name="T49" fmla="*/ 137 h 164"/>
                  <a:gd name="T50" fmla="*/ 73 w 118"/>
                  <a:gd name="T51" fmla="*/ 128 h 164"/>
                  <a:gd name="T52" fmla="*/ 56 w 118"/>
                  <a:gd name="T53" fmla="*/ 103 h 164"/>
                  <a:gd name="T54" fmla="*/ 33 w 118"/>
                  <a:gd name="T55" fmla="*/ 64 h 164"/>
                  <a:gd name="T56" fmla="*/ 18 w 118"/>
                  <a:gd name="T57" fmla="*/ 36 h 164"/>
                  <a:gd name="T58" fmla="*/ 9 w 118"/>
                  <a:gd name="T59" fmla="*/ 20 h 164"/>
                  <a:gd name="T60" fmla="*/ 3 w 118"/>
                  <a:gd name="T61" fmla="*/ 10 h 164"/>
                  <a:gd name="T62" fmla="*/ 1 w 118"/>
                  <a:gd name="T63" fmla="*/ 3 h 164"/>
                  <a:gd name="T64" fmla="*/ 0 w 118"/>
                  <a:gd name="T65" fmla="*/ 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164">
                    <a:moveTo>
                      <a:pt x="0" y="2"/>
                    </a:move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22" y="5"/>
                    </a:lnTo>
                    <a:lnTo>
                      <a:pt x="28" y="7"/>
                    </a:lnTo>
                    <a:lnTo>
                      <a:pt x="34" y="10"/>
                    </a:lnTo>
                    <a:lnTo>
                      <a:pt x="40" y="14"/>
                    </a:lnTo>
                    <a:lnTo>
                      <a:pt x="46" y="18"/>
                    </a:lnTo>
                    <a:lnTo>
                      <a:pt x="51" y="21"/>
                    </a:lnTo>
                    <a:lnTo>
                      <a:pt x="58" y="27"/>
                    </a:lnTo>
                    <a:lnTo>
                      <a:pt x="64" y="32"/>
                    </a:lnTo>
                    <a:lnTo>
                      <a:pt x="77" y="42"/>
                    </a:lnTo>
                    <a:lnTo>
                      <a:pt x="82" y="48"/>
                    </a:lnTo>
                    <a:lnTo>
                      <a:pt x="87" y="54"/>
                    </a:lnTo>
                    <a:lnTo>
                      <a:pt x="93" y="60"/>
                    </a:lnTo>
                    <a:lnTo>
                      <a:pt x="96" y="65"/>
                    </a:lnTo>
                    <a:lnTo>
                      <a:pt x="100" y="70"/>
                    </a:lnTo>
                    <a:lnTo>
                      <a:pt x="104" y="77"/>
                    </a:lnTo>
                    <a:lnTo>
                      <a:pt x="111" y="88"/>
                    </a:lnTo>
                    <a:lnTo>
                      <a:pt x="113" y="99"/>
                    </a:lnTo>
                    <a:lnTo>
                      <a:pt x="116" y="109"/>
                    </a:lnTo>
                    <a:lnTo>
                      <a:pt x="117" y="118"/>
                    </a:lnTo>
                    <a:lnTo>
                      <a:pt x="118" y="126"/>
                    </a:lnTo>
                    <a:lnTo>
                      <a:pt x="118" y="131"/>
                    </a:lnTo>
                    <a:lnTo>
                      <a:pt x="117" y="135"/>
                    </a:lnTo>
                    <a:lnTo>
                      <a:pt x="117" y="139"/>
                    </a:lnTo>
                    <a:lnTo>
                      <a:pt x="117" y="141"/>
                    </a:lnTo>
                    <a:lnTo>
                      <a:pt x="115" y="148"/>
                    </a:lnTo>
                    <a:lnTo>
                      <a:pt x="113" y="154"/>
                    </a:lnTo>
                    <a:lnTo>
                      <a:pt x="111" y="157"/>
                    </a:lnTo>
                    <a:lnTo>
                      <a:pt x="109" y="158"/>
                    </a:lnTo>
                    <a:lnTo>
                      <a:pt x="107" y="160"/>
                    </a:lnTo>
                    <a:lnTo>
                      <a:pt x="105" y="162"/>
                    </a:lnTo>
                    <a:lnTo>
                      <a:pt x="104" y="163"/>
                    </a:lnTo>
                    <a:lnTo>
                      <a:pt x="103" y="163"/>
                    </a:lnTo>
                    <a:lnTo>
                      <a:pt x="100" y="164"/>
                    </a:lnTo>
                    <a:lnTo>
                      <a:pt x="99" y="163"/>
                    </a:lnTo>
                    <a:lnTo>
                      <a:pt x="96" y="162"/>
                    </a:lnTo>
                    <a:lnTo>
                      <a:pt x="94" y="158"/>
                    </a:lnTo>
                    <a:lnTo>
                      <a:pt x="93" y="157"/>
                    </a:lnTo>
                    <a:lnTo>
                      <a:pt x="90" y="154"/>
                    </a:lnTo>
                    <a:lnTo>
                      <a:pt x="89" y="151"/>
                    </a:lnTo>
                    <a:lnTo>
                      <a:pt x="86" y="149"/>
                    </a:lnTo>
                    <a:lnTo>
                      <a:pt x="84" y="145"/>
                    </a:lnTo>
                    <a:lnTo>
                      <a:pt x="81" y="141"/>
                    </a:lnTo>
                    <a:lnTo>
                      <a:pt x="78" y="137"/>
                    </a:lnTo>
                    <a:lnTo>
                      <a:pt x="76" y="133"/>
                    </a:lnTo>
                    <a:lnTo>
                      <a:pt x="73" y="128"/>
                    </a:lnTo>
                    <a:lnTo>
                      <a:pt x="69" y="123"/>
                    </a:lnTo>
                    <a:lnTo>
                      <a:pt x="56" y="103"/>
                    </a:lnTo>
                    <a:lnTo>
                      <a:pt x="45" y="83"/>
                    </a:lnTo>
                    <a:lnTo>
                      <a:pt x="33" y="64"/>
                    </a:lnTo>
                    <a:lnTo>
                      <a:pt x="23" y="45"/>
                    </a:lnTo>
                    <a:lnTo>
                      <a:pt x="18" y="36"/>
                    </a:lnTo>
                    <a:lnTo>
                      <a:pt x="13" y="28"/>
                    </a:lnTo>
                    <a:lnTo>
                      <a:pt x="9" y="20"/>
                    </a:lnTo>
                    <a:lnTo>
                      <a:pt x="6" y="15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46"/>
              <p:cNvSpPr/>
              <p:nvPr/>
            </p:nvSpPr>
            <p:spPr bwMode="auto">
              <a:xfrm>
                <a:off x="5203825" y="2117725"/>
                <a:ext cx="322263" cy="107950"/>
              </a:xfrm>
              <a:custGeom>
                <a:avLst/>
                <a:gdLst>
                  <a:gd name="T0" fmla="*/ 105 w 203"/>
                  <a:gd name="T1" fmla="*/ 19 h 68"/>
                  <a:gd name="T2" fmla="*/ 123 w 203"/>
                  <a:gd name="T3" fmla="*/ 15 h 68"/>
                  <a:gd name="T4" fmla="*/ 138 w 203"/>
                  <a:gd name="T5" fmla="*/ 10 h 68"/>
                  <a:gd name="T6" fmla="*/ 152 w 203"/>
                  <a:gd name="T7" fmla="*/ 6 h 68"/>
                  <a:gd name="T8" fmla="*/ 164 w 203"/>
                  <a:gd name="T9" fmla="*/ 4 h 68"/>
                  <a:gd name="T10" fmla="*/ 173 w 203"/>
                  <a:gd name="T11" fmla="*/ 2 h 68"/>
                  <a:gd name="T12" fmla="*/ 180 w 203"/>
                  <a:gd name="T13" fmla="*/ 1 h 68"/>
                  <a:gd name="T14" fmla="*/ 183 w 203"/>
                  <a:gd name="T15" fmla="*/ 0 h 68"/>
                  <a:gd name="T16" fmla="*/ 189 w 203"/>
                  <a:gd name="T17" fmla="*/ 0 h 68"/>
                  <a:gd name="T18" fmla="*/ 192 w 203"/>
                  <a:gd name="T19" fmla="*/ 2 h 68"/>
                  <a:gd name="T20" fmla="*/ 196 w 203"/>
                  <a:gd name="T21" fmla="*/ 5 h 68"/>
                  <a:gd name="T22" fmla="*/ 200 w 203"/>
                  <a:gd name="T23" fmla="*/ 10 h 68"/>
                  <a:gd name="T24" fmla="*/ 203 w 203"/>
                  <a:gd name="T25" fmla="*/ 19 h 68"/>
                  <a:gd name="T26" fmla="*/ 200 w 203"/>
                  <a:gd name="T27" fmla="*/ 26 h 68"/>
                  <a:gd name="T28" fmla="*/ 198 w 203"/>
                  <a:gd name="T29" fmla="*/ 27 h 68"/>
                  <a:gd name="T30" fmla="*/ 192 w 203"/>
                  <a:gd name="T31" fmla="*/ 30 h 68"/>
                  <a:gd name="T32" fmla="*/ 185 w 203"/>
                  <a:gd name="T33" fmla="*/ 32 h 68"/>
                  <a:gd name="T34" fmla="*/ 176 w 203"/>
                  <a:gd name="T35" fmla="*/ 35 h 68"/>
                  <a:gd name="T36" fmla="*/ 164 w 203"/>
                  <a:gd name="T37" fmla="*/ 39 h 68"/>
                  <a:gd name="T38" fmla="*/ 151 w 203"/>
                  <a:gd name="T39" fmla="*/ 42 h 68"/>
                  <a:gd name="T40" fmla="*/ 136 w 203"/>
                  <a:gd name="T41" fmla="*/ 46 h 68"/>
                  <a:gd name="T42" fmla="*/ 118 w 203"/>
                  <a:gd name="T43" fmla="*/ 50 h 68"/>
                  <a:gd name="T44" fmla="*/ 99 w 203"/>
                  <a:gd name="T45" fmla="*/ 55 h 68"/>
                  <a:gd name="T46" fmla="*/ 84 w 203"/>
                  <a:gd name="T47" fmla="*/ 59 h 68"/>
                  <a:gd name="T48" fmla="*/ 70 w 203"/>
                  <a:gd name="T49" fmla="*/ 62 h 68"/>
                  <a:gd name="T50" fmla="*/ 58 w 203"/>
                  <a:gd name="T51" fmla="*/ 64 h 68"/>
                  <a:gd name="T52" fmla="*/ 48 w 203"/>
                  <a:gd name="T53" fmla="*/ 66 h 68"/>
                  <a:gd name="T54" fmla="*/ 40 w 203"/>
                  <a:gd name="T55" fmla="*/ 67 h 68"/>
                  <a:gd name="T56" fmla="*/ 35 w 203"/>
                  <a:gd name="T57" fmla="*/ 68 h 68"/>
                  <a:gd name="T58" fmla="*/ 31 w 203"/>
                  <a:gd name="T59" fmla="*/ 68 h 68"/>
                  <a:gd name="T60" fmla="*/ 23 w 203"/>
                  <a:gd name="T61" fmla="*/ 67 h 68"/>
                  <a:gd name="T62" fmla="*/ 18 w 203"/>
                  <a:gd name="T63" fmla="*/ 64 h 68"/>
                  <a:gd name="T64" fmla="*/ 13 w 203"/>
                  <a:gd name="T65" fmla="*/ 60 h 68"/>
                  <a:gd name="T66" fmla="*/ 8 w 203"/>
                  <a:gd name="T67" fmla="*/ 57 h 68"/>
                  <a:gd name="T68" fmla="*/ 4 w 203"/>
                  <a:gd name="T69" fmla="*/ 53 h 68"/>
                  <a:gd name="T70" fmla="*/ 1 w 203"/>
                  <a:gd name="T71" fmla="*/ 49 h 68"/>
                  <a:gd name="T72" fmla="*/ 0 w 203"/>
                  <a:gd name="T73" fmla="*/ 45 h 68"/>
                  <a:gd name="T74" fmla="*/ 5 w 203"/>
                  <a:gd name="T75" fmla="*/ 44 h 68"/>
                  <a:gd name="T76" fmla="*/ 12 w 203"/>
                  <a:gd name="T77" fmla="*/ 42 h 68"/>
                  <a:gd name="T78" fmla="*/ 21 w 203"/>
                  <a:gd name="T79" fmla="*/ 41 h 68"/>
                  <a:gd name="T80" fmla="*/ 31 w 203"/>
                  <a:gd name="T81" fmla="*/ 39 h 68"/>
                  <a:gd name="T82" fmla="*/ 44 w 203"/>
                  <a:gd name="T83" fmla="*/ 35 h 68"/>
                  <a:gd name="T84" fmla="*/ 59 w 203"/>
                  <a:gd name="T85" fmla="*/ 31 h 68"/>
                  <a:gd name="T86" fmla="*/ 76 w 203"/>
                  <a:gd name="T87" fmla="*/ 27 h 68"/>
                  <a:gd name="T88" fmla="*/ 96 w 203"/>
                  <a:gd name="T89" fmla="*/ 2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3" h="68">
                    <a:moveTo>
                      <a:pt x="96" y="23"/>
                    </a:moveTo>
                    <a:lnTo>
                      <a:pt x="105" y="19"/>
                    </a:lnTo>
                    <a:lnTo>
                      <a:pt x="114" y="17"/>
                    </a:lnTo>
                    <a:lnTo>
                      <a:pt x="123" y="15"/>
                    </a:lnTo>
                    <a:lnTo>
                      <a:pt x="130" y="13"/>
                    </a:lnTo>
                    <a:lnTo>
                      <a:pt x="138" y="10"/>
                    </a:lnTo>
                    <a:lnTo>
                      <a:pt x="146" y="9"/>
                    </a:lnTo>
                    <a:lnTo>
                      <a:pt x="152" y="6"/>
                    </a:lnTo>
                    <a:lnTo>
                      <a:pt x="158" y="5"/>
                    </a:lnTo>
                    <a:lnTo>
                      <a:pt x="164" y="4"/>
                    </a:lnTo>
                    <a:lnTo>
                      <a:pt x="168" y="2"/>
                    </a:lnTo>
                    <a:lnTo>
                      <a:pt x="173" y="2"/>
                    </a:lnTo>
                    <a:lnTo>
                      <a:pt x="176" y="1"/>
                    </a:lnTo>
                    <a:lnTo>
                      <a:pt x="180" y="1"/>
                    </a:lnTo>
                    <a:lnTo>
                      <a:pt x="182" y="0"/>
                    </a:lnTo>
                    <a:lnTo>
                      <a:pt x="183" y="0"/>
                    </a:lnTo>
                    <a:lnTo>
                      <a:pt x="185" y="0"/>
                    </a:lnTo>
                    <a:lnTo>
                      <a:pt x="189" y="0"/>
                    </a:lnTo>
                    <a:lnTo>
                      <a:pt x="191" y="1"/>
                    </a:lnTo>
                    <a:lnTo>
                      <a:pt x="192" y="2"/>
                    </a:lnTo>
                    <a:lnTo>
                      <a:pt x="195" y="4"/>
                    </a:lnTo>
                    <a:lnTo>
                      <a:pt x="196" y="5"/>
                    </a:lnTo>
                    <a:lnTo>
                      <a:pt x="199" y="8"/>
                    </a:lnTo>
                    <a:lnTo>
                      <a:pt x="200" y="10"/>
                    </a:lnTo>
                    <a:lnTo>
                      <a:pt x="201" y="15"/>
                    </a:lnTo>
                    <a:lnTo>
                      <a:pt x="203" y="19"/>
                    </a:lnTo>
                    <a:lnTo>
                      <a:pt x="201" y="23"/>
                    </a:lnTo>
                    <a:lnTo>
                      <a:pt x="200" y="26"/>
                    </a:lnTo>
                    <a:lnTo>
                      <a:pt x="199" y="26"/>
                    </a:lnTo>
                    <a:lnTo>
                      <a:pt x="198" y="27"/>
                    </a:lnTo>
                    <a:lnTo>
                      <a:pt x="195" y="28"/>
                    </a:lnTo>
                    <a:lnTo>
                      <a:pt x="192" y="30"/>
                    </a:lnTo>
                    <a:lnTo>
                      <a:pt x="189" y="31"/>
                    </a:lnTo>
                    <a:lnTo>
                      <a:pt x="185" y="32"/>
                    </a:lnTo>
                    <a:lnTo>
                      <a:pt x="181" y="33"/>
                    </a:lnTo>
                    <a:lnTo>
                      <a:pt x="176" y="35"/>
                    </a:lnTo>
                    <a:lnTo>
                      <a:pt x="170" y="36"/>
                    </a:lnTo>
                    <a:lnTo>
                      <a:pt x="164" y="39"/>
                    </a:lnTo>
                    <a:lnTo>
                      <a:pt x="158" y="40"/>
                    </a:lnTo>
                    <a:lnTo>
                      <a:pt x="151" y="42"/>
                    </a:lnTo>
                    <a:lnTo>
                      <a:pt x="143" y="44"/>
                    </a:lnTo>
                    <a:lnTo>
                      <a:pt x="136" y="46"/>
                    </a:lnTo>
                    <a:lnTo>
                      <a:pt x="127" y="48"/>
                    </a:lnTo>
                    <a:lnTo>
                      <a:pt x="118" y="50"/>
                    </a:lnTo>
                    <a:lnTo>
                      <a:pt x="109" y="53"/>
                    </a:lnTo>
                    <a:lnTo>
                      <a:pt x="99" y="55"/>
                    </a:lnTo>
                    <a:lnTo>
                      <a:pt x="92" y="57"/>
                    </a:lnTo>
                    <a:lnTo>
                      <a:pt x="84" y="59"/>
                    </a:lnTo>
                    <a:lnTo>
                      <a:pt x="76" y="60"/>
                    </a:lnTo>
                    <a:lnTo>
                      <a:pt x="70" y="62"/>
                    </a:lnTo>
                    <a:lnTo>
                      <a:pt x="63" y="63"/>
                    </a:lnTo>
                    <a:lnTo>
                      <a:pt x="58" y="64"/>
                    </a:lnTo>
                    <a:lnTo>
                      <a:pt x="53" y="66"/>
                    </a:lnTo>
                    <a:lnTo>
                      <a:pt x="48" y="66"/>
                    </a:lnTo>
                    <a:lnTo>
                      <a:pt x="44" y="67"/>
                    </a:lnTo>
                    <a:lnTo>
                      <a:pt x="40" y="67"/>
                    </a:lnTo>
                    <a:lnTo>
                      <a:pt x="38" y="68"/>
                    </a:lnTo>
                    <a:lnTo>
                      <a:pt x="35" y="68"/>
                    </a:lnTo>
                    <a:lnTo>
                      <a:pt x="32" y="68"/>
                    </a:lnTo>
                    <a:lnTo>
                      <a:pt x="31" y="68"/>
                    </a:lnTo>
                    <a:lnTo>
                      <a:pt x="26" y="68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18" y="64"/>
                    </a:lnTo>
                    <a:lnTo>
                      <a:pt x="16" y="63"/>
                    </a:lnTo>
                    <a:lnTo>
                      <a:pt x="13" y="60"/>
                    </a:lnTo>
                    <a:lnTo>
                      <a:pt x="10" y="58"/>
                    </a:lnTo>
                    <a:lnTo>
                      <a:pt x="8" y="57"/>
                    </a:lnTo>
                    <a:lnTo>
                      <a:pt x="5" y="54"/>
                    </a:lnTo>
                    <a:lnTo>
                      <a:pt x="4" y="53"/>
                    </a:lnTo>
                    <a:lnTo>
                      <a:pt x="3" y="51"/>
                    </a:lnTo>
                    <a:lnTo>
                      <a:pt x="1" y="49"/>
                    </a:lnTo>
                    <a:lnTo>
                      <a:pt x="0" y="48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5" y="44"/>
                    </a:lnTo>
                    <a:lnTo>
                      <a:pt x="8" y="44"/>
                    </a:lnTo>
                    <a:lnTo>
                      <a:pt x="12" y="42"/>
                    </a:lnTo>
                    <a:lnTo>
                      <a:pt x="16" y="41"/>
                    </a:lnTo>
                    <a:lnTo>
                      <a:pt x="21" y="41"/>
                    </a:lnTo>
                    <a:lnTo>
                      <a:pt x="26" y="40"/>
                    </a:lnTo>
                    <a:lnTo>
                      <a:pt x="31" y="39"/>
                    </a:lnTo>
                    <a:lnTo>
                      <a:pt x="38" y="36"/>
                    </a:lnTo>
                    <a:lnTo>
                      <a:pt x="44" y="35"/>
                    </a:lnTo>
                    <a:lnTo>
                      <a:pt x="52" y="33"/>
                    </a:lnTo>
                    <a:lnTo>
                      <a:pt x="59" y="31"/>
                    </a:lnTo>
                    <a:lnTo>
                      <a:pt x="67" y="30"/>
                    </a:lnTo>
                    <a:lnTo>
                      <a:pt x="76" y="27"/>
                    </a:lnTo>
                    <a:lnTo>
                      <a:pt x="85" y="24"/>
                    </a:lnTo>
                    <a:lnTo>
                      <a:pt x="96" y="23"/>
                    </a:lnTo>
                    <a:lnTo>
                      <a:pt x="96" y="2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47"/>
              <p:cNvSpPr/>
              <p:nvPr/>
            </p:nvSpPr>
            <p:spPr bwMode="auto">
              <a:xfrm>
                <a:off x="5167313" y="2389188"/>
                <a:ext cx="374650" cy="176213"/>
              </a:xfrm>
              <a:custGeom>
                <a:avLst/>
                <a:gdLst>
                  <a:gd name="T0" fmla="*/ 9 w 236"/>
                  <a:gd name="T1" fmla="*/ 90 h 111"/>
                  <a:gd name="T2" fmla="*/ 4 w 236"/>
                  <a:gd name="T3" fmla="*/ 81 h 111"/>
                  <a:gd name="T4" fmla="*/ 0 w 236"/>
                  <a:gd name="T5" fmla="*/ 75 h 111"/>
                  <a:gd name="T6" fmla="*/ 0 w 236"/>
                  <a:gd name="T7" fmla="*/ 68 h 111"/>
                  <a:gd name="T8" fmla="*/ 2 w 236"/>
                  <a:gd name="T9" fmla="*/ 64 h 111"/>
                  <a:gd name="T10" fmla="*/ 6 w 236"/>
                  <a:gd name="T11" fmla="*/ 63 h 111"/>
                  <a:gd name="T12" fmla="*/ 11 w 236"/>
                  <a:gd name="T13" fmla="*/ 63 h 111"/>
                  <a:gd name="T14" fmla="*/ 18 w 236"/>
                  <a:gd name="T15" fmla="*/ 64 h 111"/>
                  <a:gd name="T16" fmla="*/ 30 w 236"/>
                  <a:gd name="T17" fmla="*/ 67 h 111"/>
                  <a:gd name="T18" fmla="*/ 35 w 236"/>
                  <a:gd name="T19" fmla="*/ 68 h 111"/>
                  <a:gd name="T20" fmla="*/ 39 w 236"/>
                  <a:gd name="T21" fmla="*/ 67 h 111"/>
                  <a:gd name="T22" fmla="*/ 41 w 236"/>
                  <a:gd name="T23" fmla="*/ 66 h 111"/>
                  <a:gd name="T24" fmla="*/ 48 w 236"/>
                  <a:gd name="T25" fmla="*/ 63 h 111"/>
                  <a:gd name="T26" fmla="*/ 57 w 236"/>
                  <a:gd name="T27" fmla="*/ 59 h 111"/>
                  <a:gd name="T28" fmla="*/ 68 w 236"/>
                  <a:gd name="T29" fmla="*/ 55 h 111"/>
                  <a:gd name="T30" fmla="*/ 82 w 236"/>
                  <a:gd name="T31" fmla="*/ 50 h 111"/>
                  <a:gd name="T32" fmla="*/ 99 w 236"/>
                  <a:gd name="T33" fmla="*/ 44 h 111"/>
                  <a:gd name="T34" fmla="*/ 119 w 236"/>
                  <a:gd name="T35" fmla="*/ 37 h 111"/>
                  <a:gd name="T36" fmla="*/ 141 w 236"/>
                  <a:gd name="T37" fmla="*/ 28 h 111"/>
                  <a:gd name="T38" fmla="*/ 164 w 236"/>
                  <a:gd name="T39" fmla="*/ 21 h 111"/>
                  <a:gd name="T40" fmla="*/ 183 w 236"/>
                  <a:gd name="T41" fmla="*/ 14 h 111"/>
                  <a:gd name="T42" fmla="*/ 199 w 236"/>
                  <a:gd name="T43" fmla="*/ 8 h 111"/>
                  <a:gd name="T44" fmla="*/ 213 w 236"/>
                  <a:gd name="T45" fmla="*/ 4 h 111"/>
                  <a:gd name="T46" fmla="*/ 223 w 236"/>
                  <a:gd name="T47" fmla="*/ 1 h 111"/>
                  <a:gd name="T48" fmla="*/ 230 w 236"/>
                  <a:gd name="T49" fmla="*/ 0 h 111"/>
                  <a:gd name="T50" fmla="*/ 235 w 236"/>
                  <a:gd name="T51" fmla="*/ 0 h 111"/>
                  <a:gd name="T52" fmla="*/ 236 w 236"/>
                  <a:gd name="T53" fmla="*/ 1 h 111"/>
                  <a:gd name="T54" fmla="*/ 235 w 236"/>
                  <a:gd name="T55" fmla="*/ 4 h 111"/>
                  <a:gd name="T56" fmla="*/ 231 w 236"/>
                  <a:gd name="T57" fmla="*/ 8 h 111"/>
                  <a:gd name="T58" fmla="*/ 223 w 236"/>
                  <a:gd name="T59" fmla="*/ 13 h 111"/>
                  <a:gd name="T60" fmla="*/ 213 w 236"/>
                  <a:gd name="T61" fmla="*/ 19 h 111"/>
                  <a:gd name="T62" fmla="*/ 200 w 236"/>
                  <a:gd name="T63" fmla="*/ 27 h 111"/>
                  <a:gd name="T64" fmla="*/ 184 w 236"/>
                  <a:gd name="T65" fmla="*/ 36 h 111"/>
                  <a:gd name="T66" fmla="*/ 166 w 236"/>
                  <a:gd name="T67" fmla="*/ 48 h 111"/>
                  <a:gd name="T68" fmla="*/ 146 w 236"/>
                  <a:gd name="T69" fmla="*/ 59 h 111"/>
                  <a:gd name="T70" fmla="*/ 125 w 236"/>
                  <a:gd name="T71" fmla="*/ 71 h 111"/>
                  <a:gd name="T72" fmla="*/ 107 w 236"/>
                  <a:gd name="T73" fmla="*/ 81 h 111"/>
                  <a:gd name="T74" fmla="*/ 90 w 236"/>
                  <a:gd name="T75" fmla="*/ 90 h 111"/>
                  <a:gd name="T76" fmla="*/ 76 w 236"/>
                  <a:gd name="T77" fmla="*/ 97 h 111"/>
                  <a:gd name="T78" fmla="*/ 64 w 236"/>
                  <a:gd name="T79" fmla="*/ 103 h 111"/>
                  <a:gd name="T80" fmla="*/ 54 w 236"/>
                  <a:gd name="T81" fmla="*/ 107 h 111"/>
                  <a:gd name="T82" fmla="*/ 48 w 236"/>
                  <a:gd name="T83" fmla="*/ 109 h 111"/>
                  <a:gd name="T84" fmla="*/ 44 w 236"/>
                  <a:gd name="T85" fmla="*/ 109 h 111"/>
                  <a:gd name="T86" fmla="*/ 36 w 236"/>
                  <a:gd name="T87" fmla="*/ 111 h 111"/>
                  <a:gd name="T88" fmla="*/ 28 w 236"/>
                  <a:gd name="T89" fmla="*/ 108 h 111"/>
                  <a:gd name="T90" fmla="*/ 21 w 236"/>
                  <a:gd name="T91" fmla="*/ 103 h 111"/>
                  <a:gd name="T92" fmla="*/ 13 w 236"/>
                  <a:gd name="T93" fmla="*/ 9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6" h="111">
                    <a:moveTo>
                      <a:pt x="13" y="94"/>
                    </a:moveTo>
                    <a:lnTo>
                      <a:pt x="9" y="90"/>
                    </a:lnTo>
                    <a:lnTo>
                      <a:pt x="6" y="85"/>
                    </a:lnTo>
                    <a:lnTo>
                      <a:pt x="4" y="81"/>
                    </a:lnTo>
                    <a:lnTo>
                      <a:pt x="1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68"/>
                    </a:lnTo>
                    <a:lnTo>
                      <a:pt x="0" y="67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1" y="63"/>
                    </a:lnTo>
                    <a:lnTo>
                      <a:pt x="14" y="63"/>
                    </a:lnTo>
                    <a:lnTo>
                      <a:pt x="18" y="64"/>
                    </a:lnTo>
                    <a:lnTo>
                      <a:pt x="23" y="66"/>
                    </a:lnTo>
                    <a:lnTo>
                      <a:pt x="30" y="67"/>
                    </a:lnTo>
                    <a:lnTo>
                      <a:pt x="32" y="68"/>
                    </a:lnTo>
                    <a:lnTo>
                      <a:pt x="35" y="68"/>
                    </a:lnTo>
                    <a:lnTo>
                      <a:pt x="36" y="67"/>
                    </a:lnTo>
                    <a:lnTo>
                      <a:pt x="39" y="67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4" y="64"/>
                    </a:lnTo>
                    <a:lnTo>
                      <a:pt x="48" y="63"/>
                    </a:lnTo>
                    <a:lnTo>
                      <a:pt x="51" y="62"/>
                    </a:lnTo>
                    <a:lnTo>
                      <a:pt x="57" y="59"/>
                    </a:lnTo>
                    <a:lnTo>
                      <a:pt x="62" y="58"/>
                    </a:lnTo>
                    <a:lnTo>
                      <a:pt x="68" y="55"/>
                    </a:lnTo>
                    <a:lnTo>
                      <a:pt x="75" y="53"/>
                    </a:lnTo>
                    <a:lnTo>
                      <a:pt x="82" y="50"/>
                    </a:lnTo>
                    <a:lnTo>
                      <a:pt x="90" y="48"/>
                    </a:lnTo>
                    <a:lnTo>
                      <a:pt x="99" y="44"/>
                    </a:lnTo>
                    <a:lnTo>
                      <a:pt x="108" y="41"/>
                    </a:lnTo>
                    <a:lnTo>
                      <a:pt x="119" y="37"/>
                    </a:lnTo>
                    <a:lnTo>
                      <a:pt x="129" y="33"/>
                    </a:lnTo>
                    <a:lnTo>
                      <a:pt x="141" y="28"/>
                    </a:lnTo>
                    <a:lnTo>
                      <a:pt x="152" y="24"/>
                    </a:lnTo>
                    <a:lnTo>
                      <a:pt x="164" y="21"/>
                    </a:lnTo>
                    <a:lnTo>
                      <a:pt x="174" y="17"/>
                    </a:lnTo>
                    <a:lnTo>
                      <a:pt x="183" y="14"/>
                    </a:lnTo>
                    <a:lnTo>
                      <a:pt x="191" y="10"/>
                    </a:lnTo>
                    <a:lnTo>
                      <a:pt x="199" y="8"/>
                    </a:lnTo>
                    <a:lnTo>
                      <a:pt x="206" y="6"/>
                    </a:lnTo>
                    <a:lnTo>
                      <a:pt x="213" y="4"/>
                    </a:lnTo>
                    <a:lnTo>
                      <a:pt x="218" y="3"/>
                    </a:lnTo>
                    <a:lnTo>
                      <a:pt x="223" y="1"/>
                    </a:lnTo>
                    <a:lnTo>
                      <a:pt x="227" y="0"/>
                    </a:lnTo>
                    <a:lnTo>
                      <a:pt x="230" y="0"/>
                    </a:lnTo>
                    <a:lnTo>
                      <a:pt x="232" y="0"/>
                    </a:lnTo>
                    <a:lnTo>
                      <a:pt x="235" y="0"/>
                    </a:lnTo>
                    <a:lnTo>
                      <a:pt x="236" y="0"/>
                    </a:lnTo>
                    <a:lnTo>
                      <a:pt x="236" y="1"/>
                    </a:lnTo>
                    <a:lnTo>
                      <a:pt x="236" y="3"/>
                    </a:lnTo>
                    <a:lnTo>
                      <a:pt x="235" y="4"/>
                    </a:lnTo>
                    <a:lnTo>
                      <a:pt x="232" y="5"/>
                    </a:lnTo>
                    <a:lnTo>
                      <a:pt x="231" y="8"/>
                    </a:lnTo>
                    <a:lnTo>
                      <a:pt x="227" y="10"/>
                    </a:lnTo>
                    <a:lnTo>
                      <a:pt x="223" y="13"/>
                    </a:lnTo>
                    <a:lnTo>
                      <a:pt x="218" y="15"/>
                    </a:lnTo>
                    <a:lnTo>
                      <a:pt x="213" y="19"/>
                    </a:lnTo>
                    <a:lnTo>
                      <a:pt x="208" y="23"/>
                    </a:lnTo>
                    <a:lnTo>
                      <a:pt x="200" y="27"/>
                    </a:lnTo>
                    <a:lnTo>
                      <a:pt x="193" y="32"/>
                    </a:lnTo>
                    <a:lnTo>
                      <a:pt x="184" y="36"/>
                    </a:lnTo>
                    <a:lnTo>
                      <a:pt x="177" y="41"/>
                    </a:lnTo>
                    <a:lnTo>
                      <a:pt x="166" y="48"/>
                    </a:lnTo>
                    <a:lnTo>
                      <a:pt x="157" y="53"/>
                    </a:lnTo>
                    <a:lnTo>
                      <a:pt x="146" y="59"/>
                    </a:lnTo>
                    <a:lnTo>
                      <a:pt x="135" y="66"/>
                    </a:lnTo>
                    <a:lnTo>
                      <a:pt x="125" y="71"/>
                    </a:lnTo>
                    <a:lnTo>
                      <a:pt x="116" y="76"/>
                    </a:lnTo>
                    <a:lnTo>
                      <a:pt x="107" y="81"/>
                    </a:lnTo>
                    <a:lnTo>
                      <a:pt x="98" y="86"/>
                    </a:lnTo>
                    <a:lnTo>
                      <a:pt x="90" y="90"/>
                    </a:lnTo>
                    <a:lnTo>
                      <a:pt x="82" y="94"/>
                    </a:lnTo>
                    <a:lnTo>
                      <a:pt x="76" y="97"/>
                    </a:lnTo>
                    <a:lnTo>
                      <a:pt x="70" y="100"/>
                    </a:lnTo>
                    <a:lnTo>
                      <a:pt x="64" y="103"/>
                    </a:lnTo>
                    <a:lnTo>
                      <a:pt x="59" y="104"/>
                    </a:lnTo>
                    <a:lnTo>
                      <a:pt x="54" y="107"/>
                    </a:lnTo>
                    <a:lnTo>
                      <a:pt x="51" y="108"/>
                    </a:lnTo>
                    <a:lnTo>
                      <a:pt x="48" y="109"/>
                    </a:lnTo>
                    <a:lnTo>
                      <a:pt x="45" y="109"/>
                    </a:lnTo>
                    <a:lnTo>
                      <a:pt x="44" y="109"/>
                    </a:lnTo>
                    <a:lnTo>
                      <a:pt x="40" y="111"/>
                    </a:lnTo>
                    <a:lnTo>
                      <a:pt x="36" y="111"/>
                    </a:lnTo>
                    <a:lnTo>
                      <a:pt x="32" y="109"/>
                    </a:lnTo>
                    <a:lnTo>
                      <a:pt x="28" y="108"/>
                    </a:lnTo>
                    <a:lnTo>
                      <a:pt x="24" y="106"/>
                    </a:lnTo>
                    <a:lnTo>
                      <a:pt x="21" y="103"/>
                    </a:lnTo>
                    <a:lnTo>
                      <a:pt x="17" y="99"/>
                    </a:lnTo>
                    <a:lnTo>
                      <a:pt x="13" y="94"/>
                    </a:lnTo>
                    <a:lnTo>
                      <a:pt x="13" y="9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1773907" y="3420328"/>
            <a:ext cx="1146122" cy="1152128"/>
            <a:chOff x="1619672" y="3277874"/>
            <a:chExt cx="1146122" cy="1152128"/>
          </a:xfrm>
        </p:grpSpPr>
        <p:pic>
          <p:nvPicPr>
            <p:cNvPr id="22" name="图片 21">
              <a:hlinkClick r:id="rId9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03" name="组合 102"/>
            <p:cNvGrpSpPr/>
            <p:nvPr/>
          </p:nvGrpSpPr>
          <p:grpSpPr>
            <a:xfrm>
              <a:off x="1721246" y="3456269"/>
              <a:ext cx="942975" cy="795338"/>
              <a:chOff x="1500188" y="2924175"/>
              <a:chExt cx="942975" cy="795338"/>
            </a:xfrm>
          </p:grpSpPr>
          <p:sp>
            <p:nvSpPr>
              <p:cNvPr id="104" name="Freeform 248"/>
              <p:cNvSpPr/>
              <p:nvPr/>
            </p:nvSpPr>
            <p:spPr bwMode="auto">
              <a:xfrm>
                <a:off x="1677988" y="2974975"/>
                <a:ext cx="138113" cy="311150"/>
              </a:xfrm>
              <a:custGeom>
                <a:avLst/>
                <a:gdLst>
                  <a:gd name="T0" fmla="*/ 7 w 87"/>
                  <a:gd name="T1" fmla="*/ 27 h 196"/>
                  <a:gd name="T2" fmla="*/ 2 w 87"/>
                  <a:gd name="T3" fmla="*/ 17 h 196"/>
                  <a:gd name="T4" fmla="*/ 0 w 87"/>
                  <a:gd name="T5" fmla="*/ 8 h 196"/>
                  <a:gd name="T6" fmla="*/ 2 w 87"/>
                  <a:gd name="T7" fmla="*/ 3 h 196"/>
                  <a:gd name="T8" fmla="*/ 7 w 87"/>
                  <a:gd name="T9" fmla="*/ 0 h 196"/>
                  <a:gd name="T10" fmla="*/ 15 w 87"/>
                  <a:gd name="T11" fmla="*/ 2 h 196"/>
                  <a:gd name="T12" fmla="*/ 25 w 87"/>
                  <a:gd name="T13" fmla="*/ 4 h 196"/>
                  <a:gd name="T14" fmla="*/ 40 w 87"/>
                  <a:gd name="T15" fmla="*/ 8 h 196"/>
                  <a:gd name="T16" fmla="*/ 51 w 87"/>
                  <a:gd name="T17" fmla="*/ 22 h 196"/>
                  <a:gd name="T18" fmla="*/ 56 w 87"/>
                  <a:gd name="T19" fmla="*/ 43 h 196"/>
                  <a:gd name="T20" fmla="*/ 63 w 87"/>
                  <a:gd name="T21" fmla="*/ 62 h 196"/>
                  <a:gd name="T22" fmla="*/ 69 w 87"/>
                  <a:gd name="T23" fmla="*/ 88 h 196"/>
                  <a:gd name="T24" fmla="*/ 77 w 87"/>
                  <a:gd name="T25" fmla="*/ 119 h 196"/>
                  <a:gd name="T26" fmla="*/ 83 w 87"/>
                  <a:gd name="T27" fmla="*/ 146 h 196"/>
                  <a:gd name="T28" fmla="*/ 85 w 87"/>
                  <a:gd name="T29" fmla="*/ 157 h 196"/>
                  <a:gd name="T30" fmla="*/ 86 w 87"/>
                  <a:gd name="T31" fmla="*/ 166 h 196"/>
                  <a:gd name="T32" fmla="*/ 87 w 87"/>
                  <a:gd name="T33" fmla="*/ 175 h 196"/>
                  <a:gd name="T34" fmla="*/ 87 w 87"/>
                  <a:gd name="T35" fmla="*/ 182 h 196"/>
                  <a:gd name="T36" fmla="*/ 86 w 87"/>
                  <a:gd name="T37" fmla="*/ 188 h 196"/>
                  <a:gd name="T38" fmla="*/ 86 w 87"/>
                  <a:gd name="T39" fmla="*/ 192 h 196"/>
                  <a:gd name="T40" fmla="*/ 83 w 87"/>
                  <a:gd name="T41" fmla="*/ 195 h 196"/>
                  <a:gd name="T42" fmla="*/ 80 w 87"/>
                  <a:gd name="T43" fmla="*/ 196 h 196"/>
                  <a:gd name="T44" fmla="*/ 77 w 87"/>
                  <a:gd name="T45" fmla="*/ 195 h 196"/>
                  <a:gd name="T46" fmla="*/ 73 w 87"/>
                  <a:gd name="T47" fmla="*/ 191 h 196"/>
                  <a:gd name="T48" fmla="*/ 69 w 87"/>
                  <a:gd name="T49" fmla="*/ 184 h 196"/>
                  <a:gd name="T50" fmla="*/ 65 w 87"/>
                  <a:gd name="T51" fmla="*/ 177 h 196"/>
                  <a:gd name="T52" fmla="*/ 61 w 87"/>
                  <a:gd name="T53" fmla="*/ 165 h 196"/>
                  <a:gd name="T54" fmla="*/ 58 w 87"/>
                  <a:gd name="T55" fmla="*/ 152 h 196"/>
                  <a:gd name="T56" fmla="*/ 52 w 87"/>
                  <a:gd name="T57" fmla="*/ 137 h 196"/>
                  <a:gd name="T58" fmla="*/ 49 w 87"/>
                  <a:gd name="T59" fmla="*/ 119 h 196"/>
                  <a:gd name="T60" fmla="*/ 43 w 87"/>
                  <a:gd name="T61" fmla="*/ 103 h 196"/>
                  <a:gd name="T62" fmla="*/ 38 w 87"/>
                  <a:gd name="T63" fmla="*/ 89 h 196"/>
                  <a:gd name="T64" fmla="*/ 33 w 87"/>
                  <a:gd name="T65" fmla="*/ 76 h 196"/>
                  <a:gd name="T66" fmla="*/ 29 w 87"/>
                  <a:gd name="T67" fmla="*/ 65 h 196"/>
                  <a:gd name="T68" fmla="*/ 21 w 87"/>
                  <a:gd name="T69" fmla="*/ 49 h 196"/>
                  <a:gd name="T70" fmla="*/ 12 w 87"/>
                  <a:gd name="T71" fmla="*/ 3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7" h="196">
                    <a:moveTo>
                      <a:pt x="12" y="34"/>
                    </a:moveTo>
                    <a:lnTo>
                      <a:pt x="7" y="27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20" y="3"/>
                    </a:lnTo>
                    <a:lnTo>
                      <a:pt x="25" y="4"/>
                    </a:lnTo>
                    <a:lnTo>
                      <a:pt x="32" y="5"/>
                    </a:lnTo>
                    <a:lnTo>
                      <a:pt x="40" y="8"/>
                    </a:lnTo>
                    <a:lnTo>
                      <a:pt x="47" y="12"/>
                    </a:lnTo>
                    <a:lnTo>
                      <a:pt x="51" y="22"/>
                    </a:lnTo>
                    <a:lnTo>
                      <a:pt x="54" y="32"/>
                    </a:lnTo>
                    <a:lnTo>
                      <a:pt x="56" y="43"/>
                    </a:lnTo>
                    <a:lnTo>
                      <a:pt x="60" y="52"/>
                    </a:lnTo>
                    <a:lnTo>
                      <a:pt x="63" y="62"/>
                    </a:lnTo>
                    <a:lnTo>
                      <a:pt x="65" y="71"/>
                    </a:lnTo>
                    <a:lnTo>
                      <a:pt x="69" y="88"/>
                    </a:lnTo>
                    <a:lnTo>
                      <a:pt x="73" y="103"/>
                    </a:lnTo>
                    <a:lnTo>
                      <a:pt x="77" y="119"/>
                    </a:lnTo>
                    <a:lnTo>
                      <a:pt x="81" y="133"/>
                    </a:lnTo>
                    <a:lnTo>
                      <a:pt x="83" y="146"/>
                    </a:lnTo>
                    <a:lnTo>
                      <a:pt x="85" y="151"/>
                    </a:lnTo>
                    <a:lnTo>
                      <a:pt x="85" y="157"/>
                    </a:lnTo>
                    <a:lnTo>
                      <a:pt x="86" y="162"/>
                    </a:lnTo>
                    <a:lnTo>
                      <a:pt x="86" y="166"/>
                    </a:lnTo>
                    <a:lnTo>
                      <a:pt x="87" y="171"/>
                    </a:lnTo>
                    <a:lnTo>
                      <a:pt x="87" y="175"/>
                    </a:lnTo>
                    <a:lnTo>
                      <a:pt x="87" y="179"/>
                    </a:lnTo>
                    <a:lnTo>
                      <a:pt x="87" y="182"/>
                    </a:lnTo>
                    <a:lnTo>
                      <a:pt x="87" y="186"/>
                    </a:lnTo>
                    <a:lnTo>
                      <a:pt x="86" y="188"/>
                    </a:lnTo>
                    <a:lnTo>
                      <a:pt x="86" y="189"/>
                    </a:lnTo>
                    <a:lnTo>
                      <a:pt x="86" y="192"/>
                    </a:lnTo>
                    <a:lnTo>
                      <a:pt x="85" y="193"/>
                    </a:lnTo>
                    <a:lnTo>
                      <a:pt x="83" y="195"/>
                    </a:lnTo>
                    <a:lnTo>
                      <a:pt x="81" y="196"/>
                    </a:lnTo>
                    <a:lnTo>
                      <a:pt x="80" y="196"/>
                    </a:lnTo>
                    <a:lnTo>
                      <a:pt x="78" y="196"/>
                    </a:lnTo>
                    <a:lnTo>
                      <a:pt x="77" y="195"/>
                    </a:lnTo>
                    <a:lnTo>
                      <a:pt x="74" y="193"/>
                    </a:lnTo>
                    <a:lnTo>
                      <a:pt x="73" y="191"/>
                    </a:lnTo>
                    <a:lnTo>
                      <a:pt x="72" y="188"/>
                    </a:lnTo>
                    <a:lnTo>
                      <a:pt x="69" y="184"/>
                    </a:lnTo>
                    <a:lnTo>
                      <a:pt x="68" y="180"/>
                    </a:lnTo>
                    <a:lnTo>
                      <a:pt x="65" y="177"/>
                    </a:lnTo>
                    <a:lnTo>
                      <a:pt x="64" y="171"/>
                    </a:lnTo>
                    <a:lnTo>
                      <a:pt x="61" y="165"/>
                    </a:lnTo>
                    <a:lnTo>
                      <a:pt x="59" y="159"/>
                    </a:lnTo>
                    <a:lnTo>
                      <a:pt x="58" y="152"/>
                    </a:lnTo>
                    <a:lnTo>
                      <a:pt x="55" y="144"/>
                    </a:lnTo>
                    <a:lnTo>
                      <a:pt x="52" y="137"/>
                    </a:lnTo>
                    <a:lnTo>
                      <a:pt x="50" y="128"/>
                    </a:lnTo>
                    <a:lnTo>
                      <a:pt x="49" y="119"/>
                    </a:lnTo>
                    <a:lnTo>
                      <a:pt x="46" y="111"/>
                    </a:lnTo>
                    <a:lnTo>
                      <a:pt x="43" y="103"/>
                    </a:lnTo>
                    <a:lnTo>
                      <a:pt x="41" y="97"/>
                    </a:lnTo>
                    <a:lnTo>
                      <a:pt x="38" y="89"/>
                    </a:lnTo>
                    <a:lnTo>
                      <a:pt x="36" y="83"/>
                    </a:lnTo>
                    <a:lnTo>
                      <a:pt x="33" y="76"/>
                    </a:lnTo>
                    <a:lnTo>
                      <a:pt x="30" y="71"/>
                    </a:lnTo>
                    <a:lnTo>
                      <a:pt x="29" y="65"/>
                    </a:lnTo>
                    <a:lnTo>
                      <a:pt x="27" y="59"/>
                    </a:lnTo>
                    <a:lnTo>
                      <a:pt x="21" y="49"/>
                    </a:lnTo>
                    <a:lnTo>
                      <a:pt x="16" y="41"/>
                    </a:lnTo>
                    <a:lnTo>
                      <a:pt x="12" y="34"/>
                    </a:lnTo>
                    <a:lnTo>
                      <a:pt x="12" y="3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49"/>
              <p:cNvSpPr/>
              <p:nvPr/>
            </p:nvSpPr>
            <p:spPr bwMode="auto">
              <a:xfrm>
                <a:off x="1728788" y="2924175"/>
                <a:ext cx="534988" cy="349250"/>
              </a:xfrm>
              <a:custGeom>
                <a:avLst/>
                <a:gdLst>
                  <a:gd name="T0" fmla="*/ 255 w 337"/>
                  <a:gd name="T1" fmla="*/ 1 h 220"/>
                  <a:gd name="T2" fmla="*/ 267 w 337"/>
                  <a:gd name="T3" fmla="*/ 1 h 220"/>
                  <a:gd name="T4" fmla="*/ 279 w 337"/>
                  <a:gd name="T5" fmla="*/ 8 h 220"/>
                  <a:gd name="T6" fmla="*/ 298 w 337"/>
                  <a:gd name="T7" fmla="*/ 18 h 220"/>
                  <a:gd name="T8" fmla="*/ 319 w 337"/>
                  <a:gd name="T9" fmla="*/ 32 h 220"/>
                  <a:gd name="T10" fmla="*/ 333 w 337"/>
                  <a:gd name="T11" fmla="*/ 43 h 220"/>
                  <a:gd name="T12" fmla="*/ 337 w 337"/>
                  <a:gd name="T13" fmla="*/ 48 h 220"/>
                  <a:gd name="T14" fmla="*/ 334 w 337"/>
                  <a:gd name="T15" fmla="*/ 54 h 220"/>
                  <a:gd name="T16" fmla="*/ 329 w 337"/>
                  <a:gd name="T17" fmla="*/ 58 h 220"/>
                  <a:gd name="T18" fmla="*/ 321 w 337"/>
                  <a:gd name="T19" fmla="*/ 64 h 220"/>
                  <a:gd name="T20" fmla="*/ 315 w 337"/>
                  <a:gd name="T21" fmla="*/ 72 h 220"/>
                  <a:gd name="T22" fmla="*/ 310 w 337"/>
                  <a:gd name="T23" fmla="*/ 85 h 220"/>
                  <a:gd name="T24" fmla="*/ 302 w 337"/>
                  <a:gd name="T25" fmla="*/ 104 h 220"/>
                  <a:gd name="T26" fmla="*/ 295 w 337"/>
                  <a:gd name="T27" fmla="*/ 126 h 220"/>
                  <a:gd name="T28" fmla="*/ 288 w 337"/>
                  <a:gd name="T29" fmla="*/ 153 h 220"/>
                  <a:gd name="T30" fmla="*/ 280 w 337"/>
                  <a:gd name="T31" fmla="*/ 178 h 220"/>
                  <a:gd name="T32" fmla="*/ 273 w 337"/>
                  <a:gd name="T33" fmla="*/ 197 h 220"/>
                  <a:gd name="T34" fmla="*/ 268 w 337"/>
                  <a:gd name="T35" fmla="*/ 210 h 220"/>
                  <a:gd name="T36" fmla="*/ 264 w 337"/>
                  <a:gd name="T37" fmla="*/ 218 h 220"/>
                  <a:gd name="T38" fmla="*/ 262 w 337"/>
                  <a:gd name="T39" fmla="*/ 220 h 220"/>
                  <a:gd name="T40" fmla="*/ 251 w 337"/>
                  <a:gd name="T41" fmla="*/ 216 h 220"/>
                  <a:gd name="T42" fmla="*/ 246 w 337"/>
                  <a:gd name="T43" fmla="*/ 210 h 220"/>
                  <a:gd name="T44" fmla="*/ 245 w 337"/>
                  <a:gd name="T45" fmla="*/ 202 h 220"/>
                  <a:gd name="T46" fmla="*/ 248 w 337"/>
                  <a:gd name="T47" fmla="*/ 188 h 220"/>
                  <a:gd name="T48" fmla="*/ 251 w 337"/>
                  <a:gd name="T49" fmla="*/ 169 h 220"/>
                  <a:gd name="T50" fmla="*/ 257 w 337"/>
                  <a:gd name="T51" fmla="*/ 139 h 220"/>
                  <a:gd name="T52" fmla="*/ 263 w 337"/>
                  <a:gd name="T53" fmla="*/ 104 h 220"/>
                  <a:gd name="T54" fmla="*/ 266 w 337"/>
                  <a:gd name="T55" fmla="*/ 77 h 220"/>
                  <a:gd name="T56" fmla="*/ 267 w 337"/>
                  <a:gd name="T57" fmla="*/ 61 h 220"/>
                  <a:gd name="T58" fmla="*/ 266 w 337"/>
                  <a:gd name="T59" fmla="*/ 48 h 220"/>
                  <a:gd name="T60" fmla="*/ 263 w 337"/>
                  <a:gd name="T61" fmla="*/ 43 h 220"/>
                  <a:gd name="T62" fmla="*/ 254 w 337"/>
                  <a:gd name="T63" fmla="*/ 37 h 220"/>
                  <a:gd name="T64" fmla="*/ 242 w 337"/>
                  <a:gd name="T65" fmla="*/ 36 h 220"/>
                  <a:gd name="T66" fmla="*/ 233 w 337"/>
                  <a:gd name="T67" fmla="*/ 36 h 220"/>
                  <a:gd name="T68" fmla="*/ 218 w 337"/>
                  <a:gd name="T69" fmla="*/ 39 h 220"/>
                  <a:gd name="T70" fmla="*/ 196 w 337"/>
                  <a:gd name="T71" fmla="*/ 41 h 220"/>
                  <a:gd name="T72" fmla="*/ 166 w 337"/>
                  <a:gd name="T73" fmla="*/ 44 h 220"/>
                  <a:gd name="T74" fmla="*/ 131 w 337"/>
                  <a:gd name="T75" fmla="*/ 48 h 220"/>
                  <a:gd name="T76" fmla="*/ 95 w 337"/>
                  <a:gd name="T77" fmla="*/ 54 h 220"/>
                  <a:gd name="T78" fmla="*/ 64 w 337"/>
                  <a:gd name="T79" fmla="*/ 58 h 220"/>
                  <a:gd name="T80" fmla="*/ 39 w 337"/>
                  <a:gd name="T81" fmla="*/ 61 h 220"/>
                  <a:gd name="T82" fmla="*/ 19 w 337"/>
                  <a:gd name="T83" fmla="*/ 62 h 220"/>
                  <a:gd name="T84" fmla="*/ 4 w 337"/>
                  <a:gd name="T85" fmla="*/ 62 h 220"/>
                  <a:gd name="T86" fmla="*/ 5 w 337"/>
                  <a:gd name="T87" fmla="*/ 43 h 220"/>
                  <a:gd name="T88" fmla="*/ 26 w 337"/>
                  <a:gd name="T89" fmla="*/ 41 h 220"/>
                  <a:gd name="T90" fmla="*/ 51 w 337"/>
                  <a:gd name="T91" fmla="*/ 37 h 220"/>
                  <a:gd name="T92" fmla="*/ 85 w 337"/>
                  <a:gd name="T93" fmla="*/ 34 h 220"/>
                  <a:gd name="T94" fmla="*/ 125 w 337"/>
                  <a:gd name="T95" fmla="*/ 28 h 220"/>
                  <a:gd name="T96" fmla="*/ 175 w 337"/>
                  <a:gd name="T97" fmla="*/ 21 h 220"/>
                  <a:gd name="T98" fmla="*/ 199 w 337"/>
                  <a:gd name="T99" fmla="*/ 17 h 220"/>
                  <a:gd name="T100" fmla="*/ 218 w 337"/>
                  <a:gd name="T101" fmla="*/ 13 h 220"/>
                  <a:gd name="T102" fmla="*/ 233 w 337"/>
                  <a:gd name="T103" fmla="*/ 10 h 220"/>
                  <a:gd name="T104" fmla="*/ 244 w 337"/>
                  <a:gd name="T105" fmla="*/ 8 h 220"/>
                  <a:gd name="T106" fmla="*/ 249 w 337"/>
                  <a:gd name="T107" fmla="*/ 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7" h="220">
                    <a:moveTo>
                      <a:pt x="249" y="5"/>
                    </a:moveTo>
                    <a:lnTo>
                      <a:pt x="251" y="4"/>
                    </a:lnTo>
                    <a:lnTo>
                      <a:pt x="255" y="1"/>
                    </a:lnTo>
                    <a:lnTo>
                      <a:pt x="259" y="0"/>
                    </a:lnTo>
                    <a:lnTo>
                      <a:pt x="264" y="0"/>
                    </a:lnTo>
                    <a:lnTo>
                      <a:pt x="267" y="1"/>
                    </a:lnTo>
                    <a:lnTo>
                      <a:pt x="270" y="3"/>
                    </a:lnTo>
                    <a:lnTo>
                      <a:pt x="273" y="5"/>
                    </a:lnTo>
                    <a:lnTo>
                      <a:pt x="279" y="8"/>
                    </a:lnTo>
                    <a:lnTo>
                      <a:pt x="284" y="10"/>
                    </a:lnTo>
                    <a:lnTo>
                      <a:pt x="290" y="14"/>
                    </a:lnTo>
                    <a:lnTo>
                      <a:pt x="298" y="18"/>
                    </a:lnTo>
                    <a:lnTo>
                      <a:pt x="306" y="23"/>
                    </a:lnTo>
                    <a:lnTo>
                      <a:pt x="313" y="27"/>
                    </a:lnTo>
                    <a:lnTo>
                      <a:pt x="319" y="32"/>
                    </a:lnTo>
                    <a:lnTo>
                      <a:pt x="325" y="36"/>
                    </a:lnTo>
                    <a:lnTo>
                      <a:pt x="329" y="40"/>
                    </a:lnTo>
                    <a:lnTo>
                      <a:pt x="333" y="43"/>
                    </a:lnTo>
                    <a:lnTo>
                      <a:pt x="334" y="45"/>
                    </a:lnTo>
                    <a:lnTo>
                      <a:pt x="337" y="46"/>
                    </a:lnTo>
                    <a:lnTo>
                      <a:pt x="337" y="48"/>
                    </a:lnTo>
                    <a:lnTo>
                      <a:pt x="337" y="50"/>
                    </a:lnTo>
                    <a:lnTo>
                      <a:pt x="335" y="52"/>
                    </a:lnTo>
                    <a:lnTo>
                      <a:pt x="334" y="54"/>
                    </a:lnTo>
                    <a:lnTo>
                      <a:pt x="333" y="55"/>
                    </a:lnTo>
                    <a:lnTo>
                      <a:pt x="332" y="57"/>
                    </a:lnTo>
                    <a:lnTo>
                      <a:pt x="329" y="58"/>
                    </a:lnTo>
                    <a:lnTo>
                      <a:pt x="324" y="61"/>
                    </a:lnTo>
                    <a:lnTo>
                      <a:pt x="322" y="62"/>
                    </a:lnTo>
                    <a:lnTo>
                      <a:pt x="321" y="64"/>
                    </a:lnTo>
                    <a:lnTo>
                      <a:pt x="319" y="66"/>
                    </a:lnTo>
                    <a:lnTo>
                      <a:pt x="317" y="70"/>
                    </a:lnTo>
                    <a:lnTo>
                      <a:pt x="315" y="72"/>
                    </a:lnTo>
                    <a:lnTo>
                      <a:pt x="313" y="76"/>
                    </a:lnTo>
                    <a:lnTo>
                      <a:pt x="311" y="81"/>
                    </a:lnTo>
                    <a:lnTo>
                      <a:pt x="310" y="85"/>
                    </a:lnTo>
                    <a:lnTo>
                      <a:pt x="307" y="91"/>
                    </a:lnTo>
                    <a:lnTo>
                      <a:pt x="304" y="97"/>
                    </a:lnTo>
                    <a:lnTo>
                      <a:pt x="302" y="104"/>
                    </a:lnTo>
                    <a:lnTo>
                      <a:pt x="299" y="111"/>
                    </a:lnTo>
                    <a:lnTo>
                      <a:pt x="298" y="119"/>
                    </a:lnTo>
                    <a:lnTo>
                      <a:pt x="295" y="126"/>
                    </a:lnTo>
                    <a:lnTo>
                      <a:pt x="293" y="135"/>
                    </a:lnTo>
                    <a:lnTo>
                      <a:pt x="290" y="144"/>
                    </a:lnTo>
                    <a:lnTo>
                      <a:pt x="288" y="153"/>
                    </a:lnTo>
                    <a:lnTo>
                      <a:pt x="285" y="162"/>
                    </a:lnTo>
                    <a:lnTo>
                      <a:pt x="282" y="170"/>
                    </a:lnTo>
                    <a:lnTo>
                      <a:pt x="280" y="178"/>
                    </a:lnTo>
                    <a:lnTo>
                      <a:pt x="277" y="184"/>
                    </a:lnTo>
                    <a:lnTo>
                      <a:pt x="276" y="191"/>
                    </a:lnTo>
                    <a:lnTo>
                      <a:pt x="273" y="197"/>
                    </a:lnTo>
                    <a:lnTo>
                      <a:pt x="272" y="201"/>
                    </a:lnTo>
                    <a:lnTo>
                      <a:pt x="270" y="206"/>
                    </a:lnTo>
                    <a:lnTo>
                      <a:pt x="268" y="210"/>
                    </a:lnTo>
                    <a:lnTo>
                      <a:pt x="267" y="212"/>
                    </a:lnTo>
                    <a:lnTo>
                      <a:pt x="266" y="215"/>
                    </a:lnTo>
                    <a:lnTo>
                      <a:pt x="264" y="218"/>
                    </a:lnTo>
                    <a:lnTo>
                      <a:pt x="263" y="219"/>
                    </a:lnTo>
                    <a:lnTo>
                      <a:pt x="263" y="220"/>
                    </a:lnTo>
                    <a:lnTo>
                      <a:pt x="262" y="220"/>
                    </a:lnTo>
                    <a:lnTo>
                      <a:pt x="258" y="220"/>
                    </a:lnTo>
                    <a:lnTo>
                      <a:pt x="255" y="219"/>
                    </a:lnTo>
                    <a:lnTo>
                      <a:pt x="251" y="216"/>
                    </a:lnTo>
                    <a:lnTo>
                      <a:pt x="249" y="212"/>
                    </a:lnTo>
                    <a:lnTo>
                      <a:pt x="248" y="211"/>
                    </a:lnTo>
                    <a:lnTo>
                      <a:pt x="246" y="210"/>
                    </a:lnTo>
                    <a:lnTo>
                      <a:pt x="245" y="207"/>
                    </a:lnTo>
                    <a:lnTo>
                      <a:pt x="245" y="206"/>
                    </a:lnTo>
                    <a:lnTo>
                      <a:pt x="245" y="202"/>
                    </a:lnTo>
                    <a:lnTo>
                      <a:pt x="245" y="200"/>
                    </a:lnTo>
                    <a:lnTo>
                      <a:pt x="246" y="193"/>
                    </a:lnTo>
                    <a:lnTo>
                      <a:pt x="248" y="188"/>
                    </a:lnTo>
                    <a:lnTo>
                      <a:pt x="249" y="183"/>
                    </a:lnTo>
                    <a:lnTo>
                      <a:pt x="250" y="176"/>
                    </a:lnTo>
                    <a:lnTo>
                      <a:pt x="251" y="169"/>
                    </a:lnTo>
                    <a:lnTo>
                      <a:pt x="253" y="160"/>
                    </a:lnTo>
                    <a:lnTo>
                      <a:pt x="255" y="149"/>
                    </a:lnTo>
                    <a:lnTo>
                      <a:pt x="257" y="139"/>
                    </a:lnTo>
                    <a:lnTo>
                      <a:pt x="259" y="126"/>
                    </a:lnTo>
                    <a:lnTo>
                      <a:pt x="262" y="115"/>
                    </a:lnTo>
                    <a:lnTo>
                      <a:pt x="263" y="104"/>
                    </a:lnTo>
                    <a:lnTo>
                      <a:pt x="264" y="94"/>
                    </a:lnTo>
                    <a:lnTo>
                      <a:pt x="266" y="85"/>
                    </a:lnTo>
                    <a:lnTo>
                      <a:pt x="266" y="77"/>
                    </a:lnTo>
                    <a:lnTo>
                      <a:pt x="267" y="71"/>
                    </a:lnTo>
                    <a:lnTo>
                      <a:pt x="267" y="66"/>
                    </a:lnTo>
                    <a:lnTo>
                      <a:pt x="267" y="61"/>
                    </a:lnTo>
                    <a:lnTo>
                      <a:pt x="267" y="54"/>
                    </a:lnTo>
                    <a:lnTo>
                      <a:pt x="267" y="50"/>
                    </a:lnTo>
                    <a:lnTo>
                      <a:pt x="266" y="48"/>
                    </a:lnTo>
                    <a:lnTo>
                      <a:pt x="264" y="45"/>
                    </a:lnTo>
                    <a:lnTo>
                      <a:pt x="264" y="44"/>
                    </a:lnTo>
                    <a:lnTo>
                      <a:pt x="263" y="43"/>
                    </a:lnTo>
                    <a:lnTo>
                      <a:pt x="262" y="41"/>
                    </a:lnTo>
                    <a:lnTo>
                      <a:pt x="258" y="39"/>
                    </a:lnTo>
                    <a:lnTo>
                      <a:pt x="254" y="37"/>
                    </a:lnTo>
                    <a:lnTo>
                      <a:pt x="249" y="36"/>
                    </a:lnTo>
                    <a:lnTo>
                      <a:pt x="244" y="36"/>
                    </a:lnTo>
                    <a:lnTo>
                      <a:pt x="242" y="36"/>
                    </a:lnTo>
                    <a:lnTo>
                      <a:pt x="240" y="36"/>
                    </a:lnTo>
                    <a:lnTo>
                      <a:pt x="237" y="36"/>
                    </a:lnTo>
                    <a:lnTo>
                      <a:pt x="233" y="36"/>
                    </a:lnTo>
                    <a:lnTo>
                      <a:pt x="228" y="37"/>
                    </a:lnTo>
                    <a:lnTo>
                      <a:pt x="223" y="37"/>
                    </a:lnTo>
                    <a:lnTo>
                      <a:pt x="218" y="39"/>
                    </a:lnTo>
                    <a:lnTo>
                      <a:pt x="210" y="39"/>
                    </a:lnTo>
                    <a:lnTo>
                      <a:pt x="204" y="40"/>
                    </a:lnTo>
                    <a:lnTo>
                      <a:pt x="196" y="41"/>
                    </a:lnTo>
                    <a:lnTo>
                      <a:pt x="187" y="43"/>
                    </a:lnTo>
                    <a:lnTo>
                      <a:pt x="177" y="43"/>
                    </a:lnTo>
                    <a:lnTo>
                      <a:pt x="166" y="44"/>
                    </a:lnTo>
                    <a:lnTo>
                      <a:pt x="156" y="45"/>
                    </a:lnTo>
                    <a:lnTo>
                      <a:pt x="144" y="46"/>
                    </a:lnTo>
                    <a:lnTo>
                      <a:pt x="131" y="48"/>
                    </a:lnTo>
                    <a:lnTo>
                      <a:pt x="119" y="50"/>
                    </a:lnTo>
                    <a:lnTo>
                      <a:pt x="107" y="52"/>
                    </a:lnTo>
                    <a:lnTo>
                      <a:pt x="95" y="54"/>
                    </a:lnTo>
                    <a:lnTo>
                      <a:pt x="84" y="55"/>
                    </a:lnTo>
                    <a:lnTo>
                      <a:pt x="73" y="57"/>
                    </a:lnTo>
                    <a:lnTo>
                      <a:pt x="64" y="58"/>
                    </a:lnTo>
                    <a:lnTo>
                      <a:pt x="55" y="58"/>
                    </a:lnTo>
                    <a:lnTo>
                      <a:pt x="46" y="59"/>
                    </a:lnTo>
                    <a:lnTo>
                      <a:pt x="39" y="61"/>
                    </a:lnTo>
                    <a:lnTo>
                      <a:pt x="31" y="61"/>
                    </a:lnTo>
                    <a:lnTo>
                      <a:pt x="24" y="62"/>
                    </a:lnTo>
                    <a:lnTo>
                      <a:pt x="19" y="62"/>
                    </a:lnTo>
                    <a:lnTo>
                      <a:pt x="13" y="62"/>
                    </a:lnTo>
                    <a:lnTo>
                      <a:pt x="9" y="62"/>
                    </a:lnTo>
                    <a:lnTo>
                      <a:pt x="4" y="62"/>
                    </a:lnTo>
                    <a:lnTo>
                      <a:pt x="0" y="61"/>
                    </a:lnTo>
                    <a:lnTo>
                      <a:pt x="0" y="44"/>
                    </a:lnTo>
                    <a:lnTo>
                      <a:pt x="5" y="43"/>
                    </a:lnTo>
                    <a:lnTo>
                      <a:pt x="11" y="43"/>
                    </a:lnTo>
                    <a:lnTo>
                      <a:pt x="18" y="43"/>
                    </a:lnTo>
                    <a:lnTo>
                      <a:pt x="26" y="41"/>
                    </a:lnTo>
                    <a:lnTo>
                      <a:pt x="33" y="40"/>
                    </a:lnTo>
                    <a:lnTo>
                      <a:pt x="42" y="39"/>
                    </a:lnTo>
                    <a:lnTo>
                      <a:pt x="51" y="37"/>
                    </a:lnTo>
                    <a:lnTo>
                      <a:pt x="62" y="36"/>
                    </a:lnTo>
                    <a:lnTo>
                      <a:pt x="73" y="35"/>
                    </a:lnTo>
                    <a:lnTo>
                      <a:pt x="85" y="34"/>
                    </a:lnTo>
                    <a:lnTo>
                      <a:pt x="97" y="32"/>
                    </a:lnTo>
                    <a:lnTo>
                      <a:pt x="111" y="30"/>
                    </a:lnTo>
                    <a:lnTo>
                      <a:pt x="125" y="28"/>
                    </a:lnTo>
                    <a:lnTo>
                      <a:pt x="140" y="26"/>
                    </a:lnTo>
                    <a:lnTo>
                      <a:pt x="157" y="23"/>
                    </a:lnTo>
                    <a:lnTo>
                      <a:pt x="175" y="21"/>
                    </a:lnTo>
                    <a:lnTo>
                      <a:pt x="183" y="19"/>
                    </a:lnTo>
                    <a:lnTo>
                      <a:pt x="191" y="18"/>
                    </a:lnTo>
                    <a:lnTo>
                      <a:pt x="199" y="17"/>
                    </a:lnTo>
                    <a:lnTo>
                      <a:pt x="205" y="16"/>
                    </a:lnTo>
                    <a:lnTo>
                      <a:pt x="211" y="14"/>
                    </a:lnTo>
                    <a:lnTo>
                      <a:pt x="218" y="13"/>
                    </a:lnTo>
                    <a:lnTo>
                      <a:pt x="223" y="12"/>
                    </a:lnTo>
                    <a:lnTo>
                      <a:pt x="228" y="10"/>
                    </a:lnTo>
                    <a:lnTo>
                      <a:pt x="233" y="10"/>
                    </a:lnTo>
                    <a:lnTo>
                      <a:pt x="237" y="9"/>
                    </a:lnTo>
                    <a:lnTo>
                      <a:pt x="240" y="8"/>
                    </a:lnTo>
                    <a:lnTo>
                      <a:pt x="244" y="8"/>
                    </a:lnTo>
                    <a:lnTo>
                      <a:pt x="245" y="7"/>
                    </a:lnTo>
                    <a:lnTo>
                      <a:pt x="248" y="7"/>
                    </a:lnTo>
                    <a:lnTo>
                      <a:pt x="249" y="5"/>
                    </a:lnTo>
                    <a:lnTo>
                      <a:pt x="249" y="5"/>
                    </a:lnTo>
                    <a:lnTo>
                      <a:pt x="249" y="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50"/>
              <p:cNvSpPr/>
              <p:nvPr/>
            </p:nvSpPr>
            <p:spPr bwMode="auto">
              <a:xfrm>
                <a:off x="1765300" y="3065463"/>
                <a:ext cx="303213" cy="76200"/>
              </a:xfrm>
              <a:custGeom>
                <a:avLst/>
                <a:gdLst>
                  <a:gd name="T0" fmla="*/ 67 w 191"/>
                  <a:gd name="T1" fmla="*/ 19 h 48"/>
                  <a:gd name="T2" fmla="*/ 80 w 191"/>
                  <a:gd name="T3" fmla="*/ 17 h 48"/>
                  <a:gd name="T4" fmla="*/ 94 w 191"/>
                  <a:gd name="T5" fmla="*/ 14 h 48"/>
                  <a:gd name="T6" fmla="*/ 112 w 191"/>
                  <a:gd name="T7" fmla="*/ 10 h 48"/>
                  <a:gd name="T8" fmla="*/ 129 w 191"/>
                  <a:gd name="T9" fmla="*/ 5 h 48"/>
                  <a:gd name="T10" fmla="*/ 143 w 191"/>
                  <a:gd name="T11" fmla="*/ 2 h 48"/>
                  <a:gd name="T12" fmla="*/ 155 w 191"/>
                  <a:gd name="T13" fmla="*/ 1 h 48"/>
                  <a:gd name="T14" fmla="*/ 163 w 191"/>
                  <a:gd name="T15" fmla="*/ 0 h 48"/>
                  <a:gd name="T16" fmla="*/ 167 w 191"/>
                  <a:gd name="T17" fmla="*/ 0 h 48"/>
                  <a:gd name="T18" fmla="*/ 174 w 191"/>
                  <a:gd name="T19" fmla="*/ 1 h 48"/>
                  <a:gd name="T20" fmla="*/ 183 w 191"/>
                  <a:gd name="T21" fmla="*/ 4 h 48"/>
                  <a:gd name="T22" fmla="*/ 187 w 191"/>
                  <a:gd name="T23" fmla="*/ 6 h 48"/>
                  <a:gd name="T24" fmla="*/ 190 w 191"/>
                  <a:gd name="T25" fmla="*/ 9 h 48"/>
                  <a:gd name="T26" fmla="*/ 191 w 191"/>
                  <a:gd name="T27" fmla="*/ 13 h 48"/>
                  <a:gd name="T28" fmla="*/ 190 w 191"/>
                  <a:gd name="T29" fmla="*/ 17 h 48"/>
                  <a:gd name="T30" fmla="*/ 187 w 191"/>
                  <a:gd name="T31" fmla="*/ 19 h 48"/>
                  <a:gd name="T32" fmla="*/ 182 w 191"/>
                  <a:gd name="T33" fmla="*/ 23 h 48"/>
                  <a:gd name="T34" fmla="*/ 176 w 191"/>
                  <a:gd name="T35" fmla="*/ 26 h 48"/>
                  <a:gd name="T36" fmla="*/ 164 w 191"/>
                  <a:gd name="T37" fmla="*/ 30 h 48"/>
                  <a:gd name="T38" fmla="*/ 147 w 191"/>
                  <a:gd name="T39" fmla="*/ 33 h 48"/>
                  <a:gd name="T40" fmla="*/ 132 w 191"/>
                  <a:gd name="T41" fmla="*/ 36 h 48"/>
                  <a:gd name="T42" fmla="*/ 120 w 191"/>
                  <a:gd name="T43" fmla="*/ 37 h 48"/>
                  <a:gd name="T44" fmla="*/ 107 w 191"/>
                  <a:gd name="T45" fmla="*/ 40 h 48"/>
                  <a:gd name="T46" fmla="*/ 93 w 191"/>
                  <a:gd name="T47" fmla="*/ 41 h 48"/>
                  <a:gd name="T48" fmla="*/ 80 w 191"/>
                  <a:gd name="T49" fmla="*/ 42 h 48"/>
                  <a:gd name="T50" fmla="*/ 68 w 191"/>
                  <a:gd name="T51" fmla="*/ 45 h 48"/>
                  <a:gd name="T52" fmla="*/ 59 w 191"/>
                  <a:gd name="T53" fmla="*/ 45 h 48"/>
                  <a:gd name="T54" fmla="*/ 50 w 191"/>
                  <a:gd name="T55" fmla="*/ 46 h 48"/>
                  <a:gd name="T56" fmla="*/ 44 w 191"/>
                  <a:gd name="T57" fmla="*/ 48 h 48"/>
                  <a:gd name="T58" fmla="*/ 39 w 191"/>
                  <a:gd name="T59" fmla="*/ 48 h 48"/>
                  <a:gd name="T60" fmla="*/ 35 w 191"/>
                  <a:gd name="T61" fmla="*/ 48 h 48"/>
                  <a:gd name="T62" fmla="*/ 31 w 191"/>
                  <a:gd name="T63" fmla="*/ 48 h 48"/>
                  <a:gd name="T64" fmla="*/ 26 w 191"/>
                  <a:gd name="T65" fmla="*/ 45 h 48"/>
                  <a:gd name="T66" fmla="*/ 18 w 191"/>
                  <a:gd name="T67" fmla="*/ 40 h 48"/>
                  <a:gd name="T68" fmla="*/ 6 w 191"/>
                  <a:gd name="T69" fmla="*/ 32 h 48"/>
                  <a:gd name="T70" fmla="*/ 10 w 191"/>
                  <a:gd name="T71" fmla="*/ 26 h 48"/>
                  <a:gd name="T72" fmla="*/ 28 w 191"/>
                  <a:gd name="T73" fmla="*/ 23 h 48"/>
                  <a:gd name="T74" fmla="*/ 44 w 191"/>
                  <a:gd name="T75" fmla="*/ 21 h 48"/>
                  <a:gd name="T76" fmla="*/ 57 w 191"/>
                  <a:gd name="T77" fmla="*/ 21 h 48"/>
                  <a:gd name="T78" fmla="*/ 62 w 191"/>
                  <a:gd name="T7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1" h="48">
                    <a:moveTo>
                      <a:pt x="62" y="21"/>
                    </a:moveTo>
                    <a:lnTo>
                      <a:pt x="67" y="19"/>
                    </a:lnTo>
                    <a:lnTo>
                      <a:pt x="74" y="18"/>
                    </a:lnTo>
                    <a:lnTo>
                      <a:pt x="80" y="17"/>
                    </a:lnTo>
                    <a:lnTo>
                      <a:pt x="87" y="15"/>
                    </a:lnTo>
                    <a:lnTo>
                      <a:pt x="94" y="14"/>
                    </a:lnTo>
                    <a:lnTo>
                      <a:pt x="103" y="13"/>
                    </a:lnTo>
                    <a:lnTo>
                      <a:pt x="112" y="10"/>
                    </a:lnTo>
                    <a:lnTo>
                      <a:pt x="121" y="8"/>
                    </a:lnTo>
                    <a:lnTo>
                      <a:pt x="129" y="5"/>
                    </a:lnTo>
                    <a:lnTo>
                      <a:pt x="137" y="4"/>
                    </a:lnTo>
                    <a:lnTo>
                      <a:pt x="143" y="2"/>
                    </a:lnTo>
                    <a:lnTo>
                      <a:pt x="150" y="1"/>
                    </a:lnTo>
                    <a:lnTo>
                      <a:pt x="155" y="1"/>
                    </a:lnTo>
                    <a:lnTo>
                      <a:pt x="159" y="0"/>
                    </a:lnTo>
                    <a:lnTo>
                      <a:pt x="163" y="0"/>
                    </a:lnTo>
                    <a:lnTo>
                      <a:pt x="165" y="0"/>
                    </a:lnTo>
                    <a:lnTo>
                      <a:pt x="167" y="0"/>
                    </a:lnTo>
                    <a:lnTo>
                      <a:pt x="170" y="0"/>
                    </a:lnTo>
                    <a:lnTo>
                      <a:pt x="174" y="1"/>
                    </a:lnTo>
                    <a:lnTo>
                      <a:pt x="181" y="2"/>
                    </a:lnTo>
                    <a:lnTo>
                      <a:pt x="183" y="4"/>
                    </a:lnTo>
                    <a:lnTo>
                      <a:pt x="185" y="5"/>
                    </a:lnTo>
                    <a:lnTo>
                      <a:pt x="187" y="6"/>
                    </a:lnTo>
                    <a:lnTo>
                      <a:pt x="188" y="8"/>
                    </a:lnTo>
                    <a:lnTo>
                      <a:pt x="190" y="9"/>
                    </a:lnTo>
                    <a:lnTo>
                      <a:pt x="190" y="10"/>
                    </a:lnTo>
                    <a:lnTo>
                      <a:pt x="191" y="13"/>
                    </a:lnTo>
                    <a:lnTo>
                      <a:pt x="190" y="14"/>
                    </a:lnTo>
                    <a:lnTo>
                      <a:pt x="190" y="17"/>
                    </a:lnTo>
                    <a:lnTo>
                      <a:pt x="188" y="18"/>
                    </a:lnTo>
                    <a:lnTo>
                      <a:pt x="187" y="19"/>
                    </a:lnTo>
                    <a:lnTo>
                      <a:pt x="185" y="22"/>
                    </a:lnTo>
                    <a:lnTo>
                      <a:pt x="182" y="23"/>
                    </a:lnTo>
                    <a:lnTo>
                      <a:pt x="178" y="24"/>
                    </a:lnTo>
                    <a:lnTo>
                      <a:pt x="176" y="26"/>
                    </a:lnTo>
                    <a:lnTo>
                      <a:pt x="169" y="27"/>
                    </a:lnTo>
                    <a:lnTo>
                      <a:pt x="164" y="30"/>
                    </a:lnTo>
                    <a:lnTo>
                      <a:pt x="156" y="31"/>
                    </a:lnTo>
                    <a:lnTo>
                      <a:pt x="147" y="33"/>
                    </a:lnTo>
                    <a:lnTo>
                      <a:pt x="138" y="35"/>
                    </a:lnTo>
                    <a:lnTo>
                      <a:pt x="132" y="36"/>
                    </a:lnTo>
                    <a:lnTo>
                      <a:pt x="127" y="36"/>
                    </a:lnTo>
                    <a:lnTo>
                      <a:pt x="120" y="37"/>
                    </a:lnTo>
                    <a:lnTo>
                      <a:pt x="115" y="39"/>
                    </a:lnTo>
                    <a:lnTo>
                      <a:pt x="107" y="40"/>
                    </a:lnTo>
                    <a:lnTo>
                      <a:pt x="101" y="40"/>
                    </a:lnTo>
                    <a:lnTo>
                      <a:pt x="93" y="41"/>
                    </a:lnTo>
                    <a:lnTo>
                      <a:pt x="87" y="42"/>
                    </a:lnTo>
                    <a:lnTo>
                      <a:pt x="80" y="42"/>
                    </a:lnTo>
                    <a:lnTo>
                      <a:pt x="75" y="44"/>
                    </a:lnTo>
                    <a:lnTo>
                      <a:pt x="68" y="45"/>
                    </a:lnTo>
                    <a:lnTo>
                      <a:pt x="63" y="45"/>
                    </a:lnTo>
                    <a:lnTo>
                      <a:pt x="59" y="45"/>
                    </a:lnTo>
                    <a:lnTo>
                      <a:pt x="54" y="46"/>
                    </a:lnTo>
                    <a:lnTo>
                      <a:pt x="50" y="46"/>
                    </a:lnTo>
                    <a:lnTo>
                      <a:pt x="46" y="46"/>
                    </a:lnTo>
                    <a:lnTo>
                      <a:pt x="44" y="48"/>
                    </a:lnTo>
                    <a:lnTo>
                      <a:pt x="41" y="48"/>
                    </a:lnTo>
                    <a:lnTo>
                      <a:pt x="39" y="48"/>
                    </a:lnTo>
                    <a:lnTo>
                      <a:pt x="36" y="48"/>
                    </a:lnTo>
                    <a:lnTo>
                      <a:pt x="35" y="48"/>
                    </a:lnTo>
                    <a:lnTo>
                      <a:pt x="34" y="48"/>
                    </a:lnTo>
                    <a:lnTo>
                      <a:pt x="31" y="48"/>
                    </a:lnTo>
                    <a:lnTo>
                      <a:pt x="28" y="46"/>
                    </a:lnTo>
                    <a:lnTo>
                      <a:pt x="26" y="45"/>
                    </a:lnTo>
                    <a:lnTo>
                      <a:pt x="22" y="42"/>
                    </a:lnTo>
                    <a:lnTo>
                      <a:pt x="18" y="40"/>
                    </a:lnTo>
                    <a:lnTo>
                      <a:pt x="13" y="36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10" y="26"/>
                    </a:lnTo>
                    <a:lnTo>
                      <a:pt x="21" y="24"/>
                    </a:lnTo>
                    <a:lnTo>
                      <a:pt x="28" y="23"/>
                    </a:lnTo>
                    <a:lnTo>
                      <a:pt x="37" y="22"/>
                    </a:lnTo>
                    <a:lnTo>
                      <a:pt x="44" y="21"/>
                    </a:lnTo>
                    <a:lnTo>
                      <a:pt x="50" y="21"/>
                    </a:lnTo>
                    <a:lnTo>
                      <a:pt x="57" y="21"/>
                    </a:lnTo>
                    <a:lnTo>
                      <a:pt x="62" y="21"/>
                    </a:lnTo>
                    <a:lnTo>
                      <a:pt x="62" y="2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251"/>
              <p:cNvSpPr/>
              <p:nvPr/>
            </p:nvSpPr>
            <p:spPr bwMode="auto">
              <a:xfrm>
                <a:off x="1793875" y="3201988"/>
                <a:ext cx="342900" cy="63500"/>
              </a:xfrm>
              <a:custGeom>
                <a:avLst/>
                <a:gdLst>
                  <a:gd name="T0" fmla="*/ 0 w 216"/>
                  <a:gd name="T1" fmla="*/ 18 h 40"/>
                  <a:gd name="T2" fmla="*/ 17 w 216"/>
                  <a:gd name="T3" fmla="*/ 16 h 40"/>
                  <a:gd name="T4" fmla="*/ 32 w 216"/>
                  <a:gd name="T5" fmla="*/ 14 h 40"/>
                  <a:gd name="T6" fmla="*/ 48 w 216"/>
                  <a:gd name="T7" fmla="*/ 12 h 40"/>
                  <a:gd name="T8" fmla="*/ 63 w 216"/>
                  <a:gd name="T9" fmla="*/ 10 h 40"/>
                  <a:gd name="T10" fmla="*/ 78 w 216"/>
                  <a:gd name="T11" fmla="*/ 9 h 40"/>
                  <a:gd name="T12" fmla="*/ 92 w 216"/>
                  <a:gd name="T13" fmla="*/ 8 h 40"/>
                  <a:gd name="T14" fmla="*/ 106 w 216"/>
                  <a:gd name="T15" fmla="*/ 7 h 40"/>
                  <a:gd name="T16" fmla="*/ 120 w 216"/>
                  <a:gd name="T17" fmla="*/ 5 h 40"/>
                  <a:gd name="T18" fmla="*/ 133 w 216"/>
                  <a:gd name="T19" fmla="*/ 5 h 40"/>
                  <a:gd name="T20" fmla="*/ 146 w 216"/>
                  <a:gd name="T21" fmla="*/ 4 h 40"/>
                  <a:gd name="T22" fmla="*/ 159 w 216"/>
                  <a:gd name="T23" fmla="*/ 3 h 40"/>
                  <a:gd name="T24" fmla="*/ 170 w 216"/>
                  <a:gd name="T25" fmla="*/ 3 h 40"/>
                  <a:gd name="T26" fmla="*/ 182 w 216"/>
                  <a:gd name="T27" fmla="*/ 1 h 40"/>
                  <a:gd name="T28" fmla="*/ 194 w 216"/>
                  <a:gd name="T29" fmla="*/ 1 h 40"/>
                  <a:gd name="T30" fmla="*/ 205 w 216"/>
                  <a:gd name="T31" fmla="*/ 0 h 40"/>
                  <a:gd name="T32" fmla="*/ 216 w 216"/>
                  <a:gd name="T33" fmla="*/ 0 h 40"/>
                  <a:gd name="T34" fmla="*/ 216 w 216"/>
                  <a:gd name="T35" fmla="*/ 22 h 40"/>
                  <a:gd name="T36" fmla="*/ 110 w 216"/>
                  <a:gd name="T37" fmla="*/ 31 h 40"/>
                  <a:gd name="T38" fmla="*/ 3 w 216"/>
                  <a:gd name="T39" fmla="*/ 40 h 40"/>
                  <a:gd name="T40" fmla="*/ 0 w 216"/>
                  <a:gd name="T41" fmla="*/ 18 h 40"/>
                  <a:gd name="T42" fmla="*/ 0 w 216"/>
                  <a:gd name="T43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6" h="40">
                    <a:moveTo>
                      <a:pt x="0" y="18"/>
                    </a:moveTo>
                    <a:lnTo>
                      <a:pt x="17" y="16"/>
                    </a:lnTo>
                    <a:lnTo>
                      <a:pt x="32" y="14"/>
                    </a:lnTo>
                    <a:lnTo>
                      <a:pt x="48" y="12"/>
                    </a:lnTo>
                    <a:lnTo>
                      <a:pt x="63" y="10"/>
                    </a:lnTo>
                    <a:lnTo>
                      <a:pt x="78" y="9"/>
                    </a:lnTo>
                    <a:lnTo>
                      <a:pt x="92" y="8"/>
                    </a:lnTo>
                    <a:lnTo>
                      <a:pt x="106" y="7"/>
                    </a:lnTo>
                    <a:lnTo>
                      <a:pt x="120" y="5"/>
                    </a:lnTo>
                    <a:lnTo>
                      <a:pt x="133" y="5"/>
                    </a:lnTo>
                    <a:lnTo>
                      <a:pt x="146" y="4"/>
                    </a:lnTo>
                    <a:lnTo>
                      <a:pt x="159" y="3"/>
                    </a:lnTo>
                    <a:lnTo>
                      <a:pt x="170" y="3"/>
                    </a:lnTo>
                    <a:lnTo>
                      <a:pt x="182" y="1"/>
                    </a:lnTo>
                    <a:lnTo>
                      <a:pt x="194" y="1"/>
                    </a:lnTo>
                    <a:lnTo>
                      <a:pt x="205" y="0"/>
                    </a:lnTo>
                    <a:lnTo>
                      <a:pt x="216" y="0"/>
                    </a:lnTo>
                    <a:lnTo>
                      <a:pt x="216" y="22"/>
                    </a:lnTo>
                    <a:lnTo>
                      <a:pt x="110" y="31"/>
                    </a:lnTo>
                    <a:lnTo>
                      <a:pt x="3" y="40"/>
                    </a:lnTo>
                    <a:lnTo>
                      <a:pt x="0" y="18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252"/>
              <p:cNvSpPr/>
              <p:nvPr/>
            </p:nvSpPr>
            <p:spPr bwMode="auto">
              <a:xfrm>
                <a:off x="1651000" y="3409950"/>
                <a:ext cx="119063" cy="153988"/>
              </a:xfrm>
              <a:custGeom>
                <a:avLst/>
                <a:gdLst>
                  <a:gd name="T0" fmla="*/ 29 w 75"/>
                  <a:gd name="T1" fmla="*/ 66 h 97"/>
                  <a:gd name="T2" fmla="*/ 24 w 75"/>
                  <a:gd name="T3" fmla="*/ 58 h 97"/>
                  <a:gd name="T4" fmla="*/ 20 w 75"/>
                  <a:gd name="T5" fmla="*/ 52 h 97"/>
                  <a:gd name="T6" fmla="*/ 15 w 75"/>
                  <a:gd name="T7" fmla="*/ 45 h 97"/>
                  <a:gd name="T8" fmla="*/ 13 w 75"/>
                  <a:gd name="T9" fmla="*/ 39 h 97"/>
                  <a:gd name="T10" fmla="*/ 9 w 75"/>
                  <a:gd name="T11" fmla="*/ 34 h 97"/>
                  <a:gd name="T12" fmla="*/ 6 w 75"/>
                  <a:gd name="T13" fmla="*/ 29 h 97"/>
                  <a:gd name="T14" fmla="*/ 5 w 75"/>
                  <a:gd name="T15" fmla="*/ 25 h 97"/>
                  <a:gd name="T16" fmla="*/ 4 w 75"/>
                  <a:gd name="T17" fmla="*/ 21 h 97"/>
                  <a:gd name="T18" fmla="*/ 1 w 75"/>
                  <a:gd name="T19" fmla="*/ 15 h 97"/>
                  <a:gd name="T20" fmla="*/ 0 w 75"/>
                  <a:gd name="T21" fmla="*/ 9 h 97"/>
                  <a:gd name="T22" fmla="*/ 0 w 75"/>
                  <a:gd name="T23" fmla="*/ 8 h 97"/>
                  <a:gd name="T24" fmla="*/ 0 w 75"/>
                  <a:gd name="T25" fmla="*/ 6 h 97"/>
                  <a:gd name="T26" fmla="*/ 0 w 75"/>
                  <a:gd name="T27" fmla="*/ 4 h 97"/>
                  <a:gd name="T28" fmla="*/ 1 w 75"/>
                  <a:gd name="T29" fmla="*/ 3 h 97"/>
                  <a:gd name="T30" fmla="*/ 1 w 75"/>
                  <a:gd name="T31" fmla="*/ 2 h 97"/>
                  <a:gd name="T32" fmla="*/ 1 w 75"/>
                  <a:gd name="T33" fmla="*/ 2 h 97"/>
                  <a:gd name="T34" fmla="*/ 2 w 75"/>
                  <a:gd name="T35" fmla="*/ 2 h 97"/>
                  <a:gd name="T36" fmla="*/ 5 w 75"/>
                  <a:gd name="T37" fmla="*/ 0 h 97"/>
                  <a:gd name="T38" fmla="*/ 7 w 75"/>
                  <a:gd name="T39" fmla="*/ 2 h 97"/>
                  <a:gd name="T40" fmla="*/ 10 w 75"/>
                  <a:gd name="T41" fmla="*/ 2 h 97"/>
                  <a:gd name="T42" fmla="*/ 14 w 75"/>
                  <a:gd name="T43" fmla="*/ 2 h 97"/>
                  <a:gd name="T44" fmla="*/ 19 w 75"/>
                  <a:gd name="T45" fmla="*/ 3 h 97"/>
                  <a:gd name="T46" fmla="*/ 23 w 75"/>
                  <a:gd name="T47" fmla="*/ 4 h 97"/>
                  <a:gd name="T48" fmla="*/ 27 w 75"/>
                  <a:gd name="T49" fmla="*/ 7 h 97"/>
                  <a:gd name="T50" fmla="*/ 31 w 75"/>
                  <a:gd name="T51" fmla="*/ 8 h 97"/>
                  <a:gd name="T52" fmla="*/ 36 w 75"/>
                  <a:gd name="T53" fmla="*/ 12 h 97"/>
                  <a:gd name="T54" fmla="*/ 41 w 75"/>
                  <a:gd name="T55" fmla="*/ 16 h 97"/>
                  <a:gd name="T56" fmla="*/ 46 w 75"/>
                  <a:gd name="T57" fmla="*/ 20 h 97"/>
                  <a:gd name="T58" fmla="*/ 51 w 75"/>
                  <a:gd name="T59" fmla="*/ 24 h 97"/>
                  <a:gd name="T60" fmla="*/ 57 w 75"/>
                  <a:gd name="T61" fmla="*/ 29 h 97"/>
                  <a:gd name="T62" fmla="*/ 62 w 75"/>
                  <a:gd name="T63" fmla="*/ 33 h 97"/>
                  <a:gd name="T64" fmla="*/ 67 w 75"/>
                  <a:gd name="T65" fmla="*/ 38 h 97"/>
                  <a:gd name="T66" fmla="*/ 69 w 75"/>
                  <a:gd name="T67" fmla="*/ 43 h 97"/>
                  <a:gd name="T68" fmla="*/ 72 w 75"/>
                  <a:gd name="T69" fmla="*/ 49 h 97"/>
                  <a:gd name="T70" fmla="*/ 73 w 75"/>
                  <a:gd name="T71" fmla="*/ 54 h 97"/>
                  <a:gd name="T72" fmla="*/ 75 w 75"/>
                  <a:gd name="T73" fmla="*/ 60 h 97"/>
                  <a:gd name="T74" fmla="*/ 73 w 75"/>
                  <a:gd name="T75" fmla="*/ 66 h 97"/>
                  <a:gd name="T76" fmla="*/ 72 w 75"/>
                  <a:gd name="T77" fmla="*/ 71 h 97"/>
                  <a:gd name="T78" fmla="*/ 71 w 75"/>
                  <a:gd name="T79" fmla="*/ 78 h 97"/>
                  <a:gd name="T80" fmla="*/ 68 w 75"/>
                  <a:gd name="T81" fmla="*/ 83 h 97"/>
                  <a:gd name="T82" fmla="*/ 67 w 75"/>
                  <a:gd name="T83" fmla="*/ 87 h 97"/>
                  <a:gd name="T84" fmla="*/ 64 w 75"/>
                  <a:gd name="T85" fmla="*/ 90 h 97"/>
                  <a:gd name="T86" fmla="*/ 63 w 75"/>
                  <a:gd name="T87" fmla="*/ 93 h 97"/>
                  <a:gd name="T88" fmla="*/ 60 w 75"/>
                  <a:gd name="T89" fmla="*/ 96 h 97"/>
                  <a:gd name="T90" fmla="*/ 59 w 75"/>
                  <a:gd name="T91" fmla="*/ 96 h 97"/>
                  <a:gd name="T92" fmla="*/ 57 w 75"/>
                  <a:gd name="T93" fmla="*/ 97 h 97"/>
                  <a:gd name="T94" fmla="*/ 55 w 75"/>
                  <a:gd name="T95" fmla="*/ 96 h 97"/>
                  <a:gd name="T96" fmla="*/ 53 w 75"/>
                  <a:gd name="T97" fmla="*/ 94 h 97"/>
                  <a:gd name="T98" fmla="*/ 49 w 75"/>
                  <a:gd name="T99" fmla="*/ 92 h 97"/>
                  <a:gd name="T100" fmla="*/ 46 w 75"/>
                  <a:gd name="T101" fmla="*/ 89 h 97"/>
                  <a:gd name="T102" fmla="*/ 42 w 75"/>
                  <a:gd name="T103" fmla="*/ 85 h 97"/>
                  <a:gd name="T104" fmla="*/ 37 w 75"/>
                  <a:gd name="T105" fmla="*/ 79 h 97"/>
                  <a:gd name="T106" fmla="*/ 33 w 75"/>
                  <a:gd name="T107" fmla="*/ 74 h 97"/>
                  <a:gd name="T108" fmla="*/ 29 w 75"/>
                  <a:gd name="T109" fmla="*/ 66 h 97"/>
                  <a:gd name="T110" fmla="*/ 29 w 75"/>
                  <a:gd name="T111" fmla="*/ 6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5" h="97">
                    <a:moveTo>
                      <a:pt x="29" y="66"/>
                    </a:moveTo>
                    <a:lnTo>
                      <a:pt x="24" y="58"/>
                    </a:lnTo>
                    <a:lnTo>
                      <a:pt x="20" y="52"/>
                    </a:lnTo>
                    <a:lnTo>
                      <a:pt x="15" y="45"/>
                    </a:lnTo>
                    <a:lnTo>
                      <a:pt x="13" y="39"/>
                    </a:lnTo>
                    <a:lnTo>
                      <a:pt x="9" y="34"/>
                    </a:lnTo>
                    <a:lnTo>
                      <a:pt x="6" y="29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5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9" y="3"/>
                    </a:lnTo>
                    <a:lnTo>
                      <a:pt x="23" y="4"/>
                    </a:lnTo>
                    <a:lnTo>
                      <a:pt x="27" y="7"/>
                    </a:lnTo>
                    <a:lnTo>
                      <a:pt x="31" y="8"/>
                    </a:lnTo>
                    <a:lnTo>
                      <a:pt x="36" y="12"/>
                    </a:lnTo>
                    <a:lnTo>
                      <a:pt x="41" y="16"/>
                    </a:lnTo>
                    <a:lnTo>
                      <a:pt x="46" y="20"/>
                    </a:lnTo>
                    <a:lnTo>
                      <a:pt x="51" y="24"/>
                    </a:lnTo>
                    <a:lnTo>
                      <a:pt x="57" y="29"/>
                    </a:lnTo>
                    <a:lnTo>
                      <a:pt x="62" y="33"/>
                    </a:lnTo>
                    <a:lnTo>
                      <a:pt x="67" y="38"/>
                    </a:lnTo>
                    <a:lnTo>
                      <a:pt x="69" y="43"/>
                    </a:lnTo>
                    <a:lnTo>
                      <a:pt x="72" y="49"/>
                    </a:lnTo>
                    <a:lnTo>
                      <a:pt x="73" y="54"/>
                    </a:lnTo>
                    <a:lnTo>
                      <a:pt x="75" y="60"/>
                    </a:lnTo>
                    <a:lnTo>
                      <a:pt x="73" y="66"/>
                    </a:lnTo>
                    <a:lnTo>
                      <a:pt x="72" y="71"/>
                    </a:lnTo>
                    <a:lnTo>
                      <a:pt x="71" y="78"/>
                    </a:lnTo>
                    <a:lnTo>
                      <a:pt x="68" y="83"/>
                    </a:lnTo>
                    <a:lnTo>
                      <a:pt x="67" y="87"/>
                    </a:lnTo>
                    <a:lnTo>
                      <a:pt x="64" y="90"/>
                    </a:lnTo>
                    <a:lnTo>
                      <a:pt x="63" y="93"/>
                    </a:lnTo>
                    <a:lnTo>
                      <a:pt x="60" y="96"/>
                    </a:lnTo>
                    <a:lnTo>
                      <a:pt x="59" y="96"/>
                    </a:lnTo>
                    <a:lnTo>
                      <a:pt x="57" y="97"/>
                    </a:lnTo>
                    <a:lnTo>
                      <a:pt x="55" y="96"/>
                    </a:lnTo>
                    <a:lnTo>
                      <a:pt x="53" y="94"/>
                    </a:lnTo>
                    <a:lnTo>
                      <a:pt x="49" y="92"/>
                    </a:lnTo>
                    <a:lnTo>
                      <a:pt x="46" y="89"/>
                    </a:lnTo>
                    <a:lnTo>
                      <a:pt x="42" y="85"/>
                    </a:lnTo>
                    <a:lnTo>
                      <a:pt x="37" y="79"/>
                    </a:lnTo>
                    <a:lnTo>
                      <a:pt x="33" y="74"/>
                    </a:lnTo>
                    <a:lnTo>
                      <a:pt x="29" y="66"/>
                    </a:lnTo>
                    <a:lnTo>
                      <a:pt x="29" y="6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253"/>
              <p:cNvSpPr/>
              <p:nvPr/>
            </p:nvSpPr>
            <p:spPr bwMode="auto">
              <a:xfrm>
                <a:off x="1500188" y="3602038"/>
                <a:ext cx="942975" cy="117475"/>
              </a:xfrm>
              <a:custGeom>
                <a:avLst/>
                <a:gdLst>
                  <a:gd name="T0" fmla="*/ 339 w 594"/>
                  <a:gd name="T1" fmla="*/ 14 h 74"/>
                  <a:gd name="T2" fmla="*/ 370 w 594"/>
                  <a:gd name="T3" fmla="*/ 11 h 74"/>
                  <a:gd name="T4" fmla="*/ 398 w 594"/>
                  <a:gd name="T5" fmla="*/ 8 h 74"/>
                  <a:gd name="T6" fmla="*/ 424 w 594"/>
                  <a:gd name="T7" fmla="*/ 5 h 74"/>
                  <a:gd name="T8" fmla="*/ 446 w 594"/>
                  <a:gd name="T9" fmla="*/ 4 h 74"/>
                  <a:gd name="T10" fmla="*/ 465 w 594"/>
                  <a:gd name="T11" fmla="*/ 3 h 74"/>
                  <a:gd name="T12" fmla="*/ 482 w 594"/>
                  <a:gd name="T13" fmla="*/ 2 h 74"/>
                  <a:gd name="T14" fmla="*/ 495 w 594"/>
                  <a:gd name="T15" fmla="*/ 0 h 74"/>
                  <a:gd name="T16" fmla="*/ 512 w 594"/>
                  <a:gd name="T17" fmla="*/ 2 h 74"/>
                  <a:gd name="T18" fmla="*/ 531 w 594"/>
                  <a:gd name="T19" fmla="*/ 4 h 74"/>
                  <a:gd name="T20" fmla="*/ 548 w 594"/>
                  <a:gd name="T21" fmla="*/ 9 h 74"/>
                  <a:gd name="T22" fmla="*/ 563 w 594"/>
                  <a:gd name="T23" fmla="*/ 17 h 74"/>
                  <a:gd name="T24" fmla="*/ 576 w 594"/>
                  <a:gd name="T25" fmla="*/ 26 h 74"/>
                  <a:gd name="T26" fmla="*/ 587 w 594"/>
                  <a:gd name="T27" fmla="*/ 34 h 74"/>
                  <a:gd name="T28" fmla="*/ 592 w 594"/>
                  <a:gd name="T29" fmla="*/ 39 h 74"/>
                  <a:gd name="T30" fmla="*/ 594 w 594"/>
                  <a:gd name="T31" fmla="*/ 43 h 74"/>
                  <a:gd name="T32" fmla="*/ 593 w 594"/>
                  <a:gd name="T33" fmla="*/ 44 h 74"/>
                  <a:gd name="T34" fmla="*/ 589 w 594"/>
                  <a:gd name="T35" fmla="*/ 45 h 74"/>
                  <a:gd name="T36" fmla="*/ 581 w 594"/>
                  <a:gd name="T37" fmla="*/ 45 h 74"/>
                  <a:gd name="T38" fmla="*/ 571 w 594"/>
                  <a:gd name="T39" fmla="*/ 45 h 74"/>
                  <a:gd name="T40" fmla="*/ 558 w 594"/>
                  <a:gd name="T41" fmla="*/ 45 h 74"/>
                  <a:gd name="T42" fmla="*/ 541 w 594"/>
                  <a:gd name="T43" fmla="*/ 44 h 74"/>
                  <a:gd name="T44" fmla="*/ 521 w 594"/>
                  <a:gd name="T45" fmla="*/ 44 h 74"/>
                  <a:gd name="T46" fmla="*/ 499 w 594"/>
                  <a:gd name="T47" fmla="*/ 43 h 74"/>
                  <a:gd name="T48" fmla="*/ 460 w 594"/>
                  <a:gd name="T49" fmla="*/ 40 h 74"/>
                  <a:gd name="T50" fmla="*/ 412 w 594"/>
                  <a:gd name="T51" fmla="*/ 38 h 74"/>
                  <a:gd name="T52" fmla="*/ 368 w 594"/>
                  <a:gd name="T53" fmla="*/ 38 h 74"/>
                  <a:gd name="T54" fmla="*/ 327 w 594"/>
                  <a:gd name="T55" fmla="*/ 40 h 74"/>
                  <a:gd name="T56" fmla="*/ 290 w 594"/>
                  <a:gd name="T57" fmla="*/ 43 h 74"/>
                  <a:gd name="T58" fmla="*/ 251 w 594"/>
                  <a:gd name="T59" fmla="*/ 48 h 74"/>
                  <a:gd name="T60" fmla="*/ 210 w 594"/>
                  <a:gd name="T61" fmla="*/ 53 h 74"/>
                  <a:gd name="T62" fmla="*/ 166 w 594"/>
                  <a:gd name="T63" fmla="*/ 58 h 74"/>
                  <a:gd name="T64" fmla="*/ 133 w 594"/>
                  <a:gd name="T65" fmla="*/ 63 h 74"/>
                  <a:gd name="T66" fmla="*/ 114 w 594"/>
                  <a:gd name="T67" fmla="*/ 66 h 74"/>
                  <a:gd name="T68" fmla="*/ 96 w 594"/>
                  <a:gd name="T69" fmla="*/ 69 h 74"/>
                  <a:gd name="T70" fmla="*/ 82 w 594"/>
                  <a:gd name="T71" fmla="*/ 70 h 74"/>
                  <a:gd name="T72" fmla="*/ 70 w 594"/>
                  <a:gd name="T73" fmla="*/ 71 h 74"/>
                  <a:gd name="T74" fmla="*/ 61 w 594"/>
                  <a:gd name="T75" fmla="*/ 72 h 74"/>
                  <a:gd name="T76" fmla="*/ 53 w 594"/>
                  <a:gd name="T77" fmla="*/ 74 h 74"/>
                  <a:gd name="T78" fmla="*/ 50 w 594"/>
                  <a:gd name="T79" fmla="*/ 74 h 74"/>
                  <a:gd name="T80" fmla="*/ 47 w 594"/>
                  <a:gd name="T81" fmla="*/ 74 h 74"/>
                  <a:gd name="T82" fmla="*/ 39 w 594"/>
                  <a:gd name="T83" fmla="*/ 70 h 74"/>
                  <a:gd name="T84" fmla="*/ 26 w 594"/>
                  <a:gd name="T85" fmla="*/ 62 h 74"/>
                  <a:gd name="T86" fmla="*/ 11 w 594"/>
                  <a:gd name="T87" fmla="*/ 49 h 74"/>
                  <a:gd name="T88" fmla="*/ 13 w 594"/>
                  <a:gd name="T89" fmla="*/ 41 h 74"/>
                  <a:gd name="T90" fmla="*/ 41 w 594"/>
                  <a:gd name="T91" fmla="*/ 40 h 74"/>
                  <a:gd name="T92" fmla="*/ 70 w 594"/>
                  <a:gd name="T93" fmla="*/ 39 h 74"/>
                  <a:gd name="T94" fmla="*/ 101 w 594"/>
                  <a:gd name="T95" fmla="*/ 35 h 74"/>
                  <a:gd name="T96" fmla="*/ 127 w 594"/>
                  <a:gd name="T97" fmla="*/ 32 h 74"/>
                  <a:gd name="T98" fmla="*/ 146 w 594"/>
                  <a:gd name="T99" fmla="*/ 31 h 74"/>
                  <a:gd name="T100" fmla="*/ 167 w 594"/>
                  <a:gd name="T101" fmla="*/ 30 h 74"/>
                  <a:gd name="T102" fmla="*/ 190 w 594"/>
                  <a:gd name="T103" fmla="*/ 27 h 74"/>
                  <a:gd name="T104" fmla="*/ 216 w 594"/>
                  <a:gd name="T105" fmla="*/ 26 h 74"/>
                  <a:gd name="T106" fmla="*/ 243 w 594"/>
                  <a:gd name="T107" fmla="*/ 23 h 74"/>
                  <a:gd name="T108" fmla="*/ 273 w 594"/>
                  <a:gd name="T109" fmla="*/ 20 h 74"/>
                  <a:gd name="T110" fmla="*/ 305 w 594"/>
                  <a:gd name="T111" fmla="*/ 17 h 74"/>
                  <a:gd name="T112" fmla="*/ 322 w 594"/>
                  <a:gd name="T113" fmla="*/ 1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4" h="74">
                    <a:moveTo>
                      <a:pt x="322" y="16"/>
                    </a:moveTo>
                    <a:lnTo>
                      <a:pt x="339" y="14"/>
                    </a:lnTo>
                    <a:lnTo>
                      <a:pt x="354" y="12"/>
                    </a:lnTo>
                    <a:lnTo>
                      <a:pt x="370" y="11"/>
                    </a:lnTo>
                    <a:lnTo>
                      <a:pt x="385" y="9"/>
                    </a:lnTo>
                    <a:lnTo>
                      <a:pt x="398" y="8"/>
                    </a:lnTo>
                    <a:lnTo>
                      <a:pt x="411" y="7"/>
                    </a:lnTo>
                    <a:lnTo>
                      <a:pt x="424" y="5"/>
                    </a:lnTo>
                    <a:lnTo>
                      <a:pt x="436" y="4"/>
                    </a:lnTo>
                    <a:lnTo>
                      <a:pt x="446" y="4"/>
                    </a:lnTo>
                    <a:lnTo>
                      <a:pt x="456" y="3"/>
                    </a:lnTo>
                    <a:lnTo>
                      <a:pt x="465" y="3"/>
                    </a:lnTo>
                    <a:lnTo>
                      <a:pt x="474" y="2"/>
                    </a:lnTo>
                    <a:lnTo>
                      <a:pt x="482" y="2"/>
                    </a:lnTo>
                    <a:lnTo>
                      <a:pt x="490" y="2"/>
                    </a:lnTo>
                    <a:lnTo>
                      <a:pt x="495" y="0"/>
                    </a:lnTo>
                    <a:lnTo>
                      <a:pt x="501" y="0"/>
                    </a:lnTo>
                    <a:lnTo>
                      <a:pt x="512" y="2"/>
                    </a:lnTo>
                    <a:lnTo>
                      <a:pt x="522" y="2"/>
                    </a:lnTo>
                    <a:lnTo>
                      <a:pt x="531" y="4"/>
                    </a:lnTo>
                    <a:lnTo>
                      <a:pt x="540" y="7"/>
                    </a:lnTo>
                    <a:lnTo>
                      <a:pt x="548" y="9"/>
                    </a:lnTo>
                    <a:lnTo>
                      <a:pt x="556" y="12"/>
                    </a:lnTo>
                    <a:lnTo>
                      <a:pt x="563" y="17"/>
                    </a:lnTo>
                    <a:lnTo>
                      <a:pt x="571" y="21"/>
                    </a:lnTo>
                    <a:lnTo>
                      <a:pt x="576" y="26"/>
                    </a:lnTo>
                    <a:lnTo>
                      <a:pt x="581" y="30"/>
                    </a:lnTo>
                    <a:lnTo>
                      <a:pt x="587" y="34"/>
                    </a:lnTo>
                    <a:lnTo>
                      <a:pt x="589" y="36"/>
                    </a:lnTo>
                    <a:lnTo>
                      <a:pt x="592" y="39"/>
                    </a:lnTo>
                    <a:lnTo>
                      <a:pt x="593" y="41"/>
                    </a:lnTo>
                    <a:lnTo>
                      <a:pt x="594" y="43"/>
                    </a:lnTo>
                    <a:lnTo>
                      <a:pt x="593" y="44"/>
                    </a:lnTo>
                    <a:lnTo>
                      <a:pt x="593" y="44"/>
                    </a:lnTo>
                    <a:lnTo>
                      <a:pt x="592" y="44"/>
                    </a:lnTo>
                    <a:lnTo>
                      <a:pt x="589" y="45"/>
                    </a:lnTo>
                    <a:lnTo>
                      <a:pt x="585" y="45"/>
                    </a:lnTo>
                    <a:lnTo>
                      <a:pt x="581" y="45"/>
                    </a:lnTo>
                    <a:lnTo>
                      <a:pt x="576" y="45"/>
                    </a:lnTo>
                    <a:lnTo>
                      <a:pt x="571" y="45"/>
                    </a:lnTo>
                    <a:lnTo>
                      <a:pt x="565" y="45"/>
                    </a:lnTo>
                    <a:lnTo>
                      <a:pt x="558" y="45"/>
                    </a:lnTo>
                    <a:lnTo>
                      <a:pt x="549" y="45"/>
                    </a:lnTo>
                    <a:lnTo>
                      <a:pt x="541" y="44"/>
                    </a:lnTo>
                    <a:lnTo>
                      <a:pt x="531" y="44"/>
                    </a:lnTo>
                    <a:lnTo>
                      <a:pt x="521" y="44"/>
                    </a:lnTo>
                    <a:lnTo>
                      <a:pt x="510" y="43"/>
                    </a:lnTo>
                    <a:lnTo>
                      <a:pt x="499" y="43"/>
                    </a:lnTo>
                    <a:lnTo>
                      <a:pt x="486" y="41"/>
                    </a:lnTo>
                    <a:lnTo>
                      <a:pt x="460" y="40"/>
                    </a:lnTo>
                    <a:lnTo>
                      <a:pt x="436" y="39"/>
                    </a:lnTo>
                    <a:lnTo>
                      <a:pt x="412" y="38"/>
                    </a:lnTo>
                    <a:lnTo>
                      <a:pt x="389" y="38"/>
                    </a:lnTo>
                    <a:lnTo>
                      <a:pt x="368" y="38"/>
                    </a:lnTo>
                    <a:lnTo>
                      <a:pt x="348" y="39"/>
                    </a:lnTo>
                    <a:lnTo>
                      <a:pt x="327" y="40"/>
                    </a:lnTo>
                    <a:lnTo>
                      <a:pt x="309" y="41"/>
                    </a:lnTo>
                    <a:lnTo>
                      <a:pt x="290" y="43"/>
                    </a:lnTo>
                    <a:lnTo>
                      <a:pt x="270" y="45"/>
                    </a:lnTo>
                    <a:lnTo>
                      <a:pt x="251" y="48"/>
                    </a:lnTo>
                    <a:lnTo>
                      <a:pt x="230" y="50"/>
                    </a:lnTo>
                    <a:lnTo>
                      <a:pt x="210" y="53"/>
                    </a:lnTo>
                    <a:lnTo>
                      <a:pt x="188" y="56"/>
                    </a:lnTo>
                    <a:lnTo>
                      <a:pt x="166" y="58"/>
                    </a:lnTo>
                    <a:lnTo>
                      <a:pt x="144" y="62"/>
                    </a:lnTo>
                    <a:lnTo>
                      <a:pt x="133" y="63"/>
                    </a:lnTo>
                    <a:lnTo>
                      <a:pt x="123" y="65"/>
                    </a:lnTo>
                    <a:lnTo>
                      <a:pt x="114" y="66"/>
                    </a:lnTo>
                    <a:lnTo>
                      <a:pt x="105" y="67"/>
                    </a:lnTo>
                    <a:lnTo>
                      <a:pt x="96" y="69"/>
                    </a:lnTo>
                    <a:lnTo>
                      <a:pt x="90" y="69"/>
                    </a:lnTo>
                    <a:lnTo>
                      <a:pt x="82" y="70"/>
                    </a:lnTo>
                    <a:lnTo>
                      <a:pt x="75" y="71"/>
                    </a:lnTo>
                    <a:lnTo>
                      <a:pt x="70" y="71"/>
                    </a:lnTo>
                    <a:lnTo>
                      <a:pt x="65" y="72"/>
                    </a:lnTo>
                    <a:lnTo>
                      <a:pt x="61" y="72"/>
                    </a:lnTo>
                    <a:lnTo>
                      <a:pt x="57" y="74"/>
                    </a:lnTo>
                    <a:lnTo>
                      <a:pt x="53" y="74"/>
                    </a:lnTo>
                    <a:lnTo>
                      <a:pt x="52" y="74"/>
                    </a:lnTo>
                    <a:lnTo>
                      <a:pt x="50" y="74"/>
                    </a:lnTo>
                    <a:lnTo>
                      <a:pt x="50" y="74"/>
                    </a:lnTo>
                    <a:lnTo>
                      <a:pt x="47" y="74"/>
                    </a:lnTo>
                    <a:lnTo>
                      <a:pt x="43" y="72"/>
                    </a:lnTo>
                    <a:lnTo>
                      <a:pt x="39" y="70"/>
                    </a:lnTo>
                    <a:lnTo>
                      <a:pt x="34" y="66"/>
                    </a:lnTo>
                    <a:lnTo>
                      <a:pt x="26" y="62"/>
                    </a:lnTo>
                    <a:lnTo>
                      <a:pt x="20" y="56"/>
                    </a:lnTo>
                    <a:lnTo>
                      <a:pt x="11" y="49"/>
                    </a:lnTo>
                    <a:lnTo>
                      <a:pt x="0" y="41"/>
                    </a:lnTo>
                    <a:lnTo>
                      <a:pt x="13" y="41"/>
                    </a:lnTo>
                    <a:lnTo>
                      <a:pt x="26" y="40"/>
                    </a:lnTo>
                    <a:lnTo>
                      <a:pt x="41" y="40"/>
                    </a:lnTo>
                    <a:lnTo>
                      <a:pt x="55" y="39"/>
                    </a:lnTo>
                    <a:lnTo>
                      <a:pt x="70" y="39"/>
                    </a:lnTo>
                    <a:lnTo>
                      <a:pt x="86" y="38"/>
                    </a:lnTo>
                    <a:lnTo>
                      <a:pt x="101" y="35"/>
                    </a:lnTo>
                    <a:lnTo>
                      <a:pt x="119" y="34"/>
                    </a:lnTo>
                    <a:lnTo>
                      <a:pt x="127" y="32"/>
                    </a:lnTo>
                    <a:lnTo>
                      <a:pt x="136" y="32"/>
                    </a:lnTo>
                    <a:lnTo>
                      <a:pt x="146" y="31"/>
                    </a:lnTo>
                    <a:lnTo>
                      <a:pt x="157" y="31"/>
                    </a:lnTo>
                    <a:lnTo>
                      <a:pt x="167" y="30"/>
                    </a:lnTo>
                    <a:lnTo>
                      <a:pt x="179" y="29"/>
                    </a:lnTo>
                    <a:lnTo>
                      <a:pt x="190" y="27"/>
                    </a:lnTo>
                    <a:lnTo>
                      <a:pt x="203" y="27"/>
                    </a:lnTo>
                    <a:lnTo>
                      <a:pt x="216" y="26"/>
                    </a:lnTo>
                    <a:lnTo>
                      <a:pt x="229" y="25"/>
                    </a:lnTo>
                    <a:lnTo>
                      <a:pt x="243" y="23"/>
                    </a:lnTo>
                    <a:lnTo>
                      <a:pt x="257" y="22"/>
                    </a:lnTo>
                    <a:lnTo>
                      <a:pt x="273" y="20"/>
                    </a:lnTo>
                    <a:lnTo>
                      <a:pt x="288" y="18"/>
                    </a:lnTo>
                    <a:lnTo>
                      <a:pt x="305" y="17"/>
                    </a:lnTo>
                    <a:lnTo>
                      <a:pt x="322" y="16"/>
                    </a:lnTo>
                    <a:lnTo>
                      <a:pt x="322" y="1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54"/>
              <p:cNvSpPr/>
              <p:nvPr/>
            </p:nvSpPr>
            <p:spPr bwMode="auto">
              <a:xfrm>
                <a:off x="2000250" y="3287713"/>
                <a:ext cx="88900" cy="355600"/>
              </a:xfrm>
              <a:custGeom>
                <a:avLst/>
                <a:gdLst>
                  <a:gd name="T0" fmla="*/ 52 w 56"/>
                  <a:gd name="T1" fmla="*/ 44 h 224"/>
                  <a:gd name="T2" fmla="*/ 51 w 56"/>
                  <a:gd name="T3" fmla="*/ 52 h 224"/>
                  <a:gd name="T4" fmla="*/ 50 w 56"/>
                  <a:gd name="T5" fmla="*/ 64 h 224"/>
                  <a:gd name="T6" fmla="*/ 48 w 56"/>
                  <a:gd name="T7" fmla="*/ 83 h 224"/>
                  <a:gd name="T8" fmla="*/ 47 w 56"/>
                  <a:gd name="T9" fmla="*/ 106 h 224"/>
                  <a:gd name="T10" fmla="*/ 46 w 56"/>
                  <a:gd name="T11" fmla="*/ 133 h 224"/>
                  <a:gd name="T12" fmla="*/ 44 w 56"/>
                  <a:gd name="T13" fmla="*/ 166 h 224"/>
                  <a:gd name="T14" fmla="*/ 43 w 56"/>
                  <a:gd name="T15" fmla="*/ 203 h 224"/>
                  <a:gd name="T16" fmla="*/ 15 w 56"/>
                  <a:gd name="T17" fmla="*/ 224 h 224"/>
                  <a:gd name="T18" fmla="*/ 15 w 56"/>
                  <a:gd name="T19" fmla="*/ 200 h 224"/>
                  <a:gd name="T20" fmla="*/ 15 w 56"/>
                  <a:gd name="T21" fmla="*/ 176 h 224"/>
                  <a:gd name="T22" fmla="*/ 13 w 56"/>
                  <a:gd name="T23" fmla="*/ 156 h 224"/>
                  <a:gd name="T24" fmla="*/ 13 w 56"/>
                  <a:gd name="T25" fmla="*/ 135 h 224"/>
                  <a:gd name="T26" fmla="*/ 13 w 56"/>
                  <a:gd name="T27" fmla="*/ 117 h 224"/>
                  <a:gd name="T28" fmla="*/ 13 w 56"/>
                  <a:gd name="T29" fmla="*/ 101 h 224"/>
                  <a:gd name="T30" fmla="*/ 12 w 56"/>
                  <a:gd name="T31" fmla="*/ 85 h 224"/>
                  <a:gd name="T32" fmla="*/ 12 w 56"/>
                  <a:gd name="T33" fmla="*/ 72 h 224"/>
                  <a:gd name="T34" fmla="*/ 12 w 56"/>
                  <a:gd name="T35" fmla="*/ 59 h 224"/>
                  <a:gd name="T36" fmla="*/ 11 w 56"/>
                  <a:gd name="T37" fmla="*/ 49 h 224"/>
                  <a:gd name="T38" fmla="*/ 11 w 56"/>
                  <a:gd name="T39" fmla="*/ 40 h 224"/>
                  <a:gd name="T40" fmla="*/ 9 w 56"/>
                  <a:gd name="T41" fmla="*/ 32 h 224"/>
                  <a:gd name="T42" fmla="*/ 9 w 56"/>
                  <a:gd name="T43" fmla="*/ 26 h 224"/>
                  <a:gd name="T44" fmla="*/ 8 w 56"/>
                  <a:gd name="T45" fmla="*/ 22 h 224"/>
                  <a:gd name="T46" fmla="*/ 7 w 56"/>
                  <a:gd name="T47" fmla="*/ 18 h 224"/>
                  <a:gd name="T48" fmla="*/ 7 w 56"/>
                  <a:gd name="T49" fmla="*/ 17 h 224"/>
                  <a:gd name="T50" fmla="*/ 2 w 56"/>
                  <a:gd name="T51" fmla="*/ 13 h 224"/>
                  <a:gd name="T52" fmla="*/ 0 w 56"/>
                  <a:gd name="T53" fmla="*/ 9 h 224"/>
                  <a:gd name="T54" fmla="*/ 0 w 56"/>
                  <a:gd name="T55" fmla="*/ 5 h 224"/>
                  <a:gd name="T56" fmla="*/ 4 w 56"/>
                  <a:gd name="T57" fmla="*/ 1 h 224"/>
                  <a:gd name="T58" fmla="*/ 7 w 56"/>
                  <a:gd name="T59" fmla="*/ 0 h 224"/>
                  <a:gd name="T60" fmla="*/ 13 w 56"/>
                  <a:gd name="T61" fmla="*/ 0 h 224"/>
                  <a:gd name="T62" fmla="*/ 21 w 56"/>
                  <a:gd name="T63" fmla="*/ 3 h 224"/>
                  <a:gd name="T64" fmla="*/ 33 w 56"/>
                  <a:gd name="T65" fmla="*/ 7 h 224"/>
                  <a:gd name="T66" fmla="*/ 40 w 56"/>
                  <a:gd name="T67" fmla="*/ 12 h 224"/>
                  <a:gd name="T68" fmla="*/ 47 w 56"/>
                  <a:gd name="T69" fmla="*/ 16 h 224"/>
                  <a:gd name="T70" fmla="*/ 52 w 56"/>
                  <a:gd name="T71" fmla="*/ 19 h 224"/>
                  <a:gd name="T72" fmla="*/ 55 w 56"/>
                  <a:gd name="T73" fmla="*/ 22 h 224"/>
                  <a:gd name="T74" fmla="*/ 56 w 56"/>
                  <a:gd name="T75" fmla="*/ 26 h 224"/>
                  <a:gd name="T76" fmla="*/ 56 w 56"/>
                  <a:gd name="T77" fmla="*/ 31 h 224"/>
                  <a:gd name="T78" fmla="*/ 52 w 56"/>
                  <a:gd name="T79" fmla="*/ 4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" h="224">
                    <a:moveTo>
                      <a:pt x="52" y="41"/>
                    </a:moveTo>
                    <a:lnTo>
                      <a:pt x="52" y="44"/>
                    </a:lnTo>
                    <a:lnTo>
                      <a:pt x="52" y="48"/>
                    </a:lnTo>
                    <a:lnTo>
                      <a:pt x="51" y="52"/>
                    </a:lnTo>
                    <a:lnTo>
                      <a:pt x="51" y="58"/>
                    </a:lnTo>
                    <a:lnTo>
                      <a:pt x="50" y="64"/>
                    </a:lnTo>
                    <a:lnTo>
                      <a:pt x="50" y="74"/>
                    </a:lnTo>
                    <a:lnTo>
                      <a:pt x="48" y="83"/>
                    </a:lnTo>
                    <a:lnTo>
                      <a:pt x="48" y="93"/>
                    </a:lnTo>
                    <a:lnTo>
                      <a:pt x="47" y="106"/>
                    </a:lnTo>
                    <a:lnTo>
                      <a:pt x="46" y="119"/>
                    </a:lnTo>
                    <a:lnTo>
                      <a:pt x="46" y="133"/>
                    </a:lnTo>
                    <a:lnTo>
                      <a:pt x="44" y="148"/>
                    </a:lnTo>
                    <a:lnTo>
                      <a:pt x="44" y="166"/>
                    </a:lnTo>
                    <a:lnTo>
                      <a:pt x="43" y="184"/>
                    </a:lnTo>
                    <a:lnTo>
                      <a:pt x="43" y="203"/>
                    </a:lnTo>
                    <a:lnTo>
                      <a:pt x="43" y="224"/>
                    </a:lnTo>
                    <a:lnTo>
                      <a:pt x="15" y="224"/>
                    </a:lnTo>
                    <a:lnTo>
                      <a:pt x="15" y="211"/>
                    </a:lnTo>
                    <a:lnTo>
                      <a:pt x="15" y="200"/>
                    </a:lnTo>
                    <a:lnTo>
                      <a:pt x="15" y="188"/>
                    </a:lnTo>
                    <a:lnTo>
                      <a:pt x="15" y="176"/>
                    </a:lnTo>
                    <a:lnTo>
                      <a:pt x="13" y="166"/>
                    </a:lnTo>
                    <a:lnTo>
                      <a:pt x="13" y="156"/>
                    </a:lnTo>
                    <a:lnTo>
                      <a:pt x="13" y="146"/>
                    </a:lnTo>
                    <a:lnTo>
                      <a:pt x="13" y="135"/>
                    </a:lnTo>
                    <a:lnTo>
                      <a:pt x="13" y="126"/>
                    </a:lnTo>
                    <a:lnTo>
                      <a:pt x="13" y="117"/>
                    </a:lnTo>
                    <a:lnTo>
                      <a:pt x="13" y="110"/>
                    </a:lnTo>
                    <a:lnTo>
                      <a:pt x="13" y="101"/>
                    </a:lnTo>
                    <a:lnTo>
                      <a:pt x="13" y="93"/>
                    </a:lnTo>
                    <a:lnTo>
                      <a:pt x="12" y="85"/>
                    </a:lnTo>
                    <a:lnTo>
                      <a:pt x="12" y="79"/>
                    </a:lnTo>
                    <a:lnTo>
                      <a:pt x="12" y="72"/>
                    </a:lnTo>
                    <a:lnTo>
                      <a:pt x="12" y="66"/>
                    </a:lnTo>
                    <a:lnTo>
                      <a:pt x="12" y="59"/>
                    </a:lnTo>
                    <a:lnTo>
                      <a:pt x="11" y="54"/>
                    </a:lnTo>
                    <a:lnTo>
                      <a:pt x="11" y="49"/>
                    </a:lnTo>
                    <a:lnTo>
                      <a:pt x="11" y="44"/>
                    </a:lnTo>
                    <a:lnTo>
                      <a:pt x="11" y="40"/>
                    </a:lnTo>
                    <a:lnTo>
                      <a:pt x="11" y="36"/>
                    </a:lnTo>
                    <a:lnTo>
                      <a:pt x="9" y="32"/>
                    </a:lnTo>
                    <a:lnTo>
                      <a:pt x="9" y="30"/>
                    </a:lnTo>
                    <a:lnTo>
                      <a:pt x="9" y="26"/>
                    </a:lnTo>
                    <a:lnTo>
                      <a:pt x="8" y="23"/>
                    </a:lnTo>
                    <a:lnTo>
                      <a:pt x="8" y="22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1"/>
                    </a:lnTo>
                    <a:lnTo>
                      <a:pt x="21" y="3"/>
                    </a:lnTo>
                    <a:lnTo>
                      <a:pt x="26" y="4"/>
                    </a:lnTo>
                    <a:lnTo>
                      <a:pt x="33" y="7"/>
                    </a:lnTo>
                    <a:lnTo>
                      <a:pt x="37" y="9"/>
                    </a:lnTo>
                    <a:lnTo>
                      <a:pt x="40" y="12"/>
                    </a:lnTo>
                    <a:lnTo>
                      <a:pt x="44" y="14"/>
                    </a:lnTo>
                    <a:lnTo>
                      <a:pt x="47" y="16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3" y="21"/>
                    </a:lnTo>
                    <a:lnTo>
                      <a:pt x="55" y="22"/>
                    </a:lnTo>
                    <a:lnTo>
                      <a:pt x="56" y="23"/>
                    </a:lnTo>
                    <a:lnTo>
                      <a:pt x="56" y="26"/>
                    </a:lnTo>
                    <a:lnTo>
                      <a:pt x="56" y="28"/>
                    </a:lnTo>
                    <a:lnTo>
                      <a:pt x="56" y="31"/>
                    </a:lnTo>
                    <a:lnTo>
                      <a:pt x="55" y="36"/>
                    </a:lnTo>
                    <a:lnTo>
                      <a:pt x="52" y="41"/>
                    </a:lnTo>
                    <a:lnTo>
                      <a:pt x="52" y="4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255"/>
              <p:cNvSpPr/>
              <p:nvPr/>
            </p:nvSpPr>
            <p:spPr bwMode="auto">
              <a:xfrm>
                <a:off x="2103438" y="3313113"/>
                <a:ext cx="204788" cy="207963"/>
              </a:xfrm>
              <a:custGeom>
                <a:avLst/>
                <a:gdLst>
                  <a:gd name="T0" fmla="*/ 36 w 129"/>
                  <a:gd name="T1" fmla="*/ 83 h 131"/>
                  <a:gd name="T2" fmla="*/ 49 w 129"/>
                  <a:gd name="T3" fmla="*/ 68 h 131"/>
                  <a:gd name="T4" fmla="*/ 61 w 129"/>
                  <a:gd name="T5" fmla="*/ 55 h 131"/>
                  <a:gd name="T6" fmla="*/ 70 w 129"/>
                  <a:gd name="T7" fmla="*/ 43 h 131"/>
                  <a:gd name="T8" fmla="*/ 75 w 129"/>
                  <a:gd name="T9" fmla="*/ 34 h 131"/>
                  <a:gd name="T10" fmla="*/ 77 w 129"/>
                  <a:gd name="T11" fmla="*/ 27 h 131"/>
                  <a:gd name="T12" fmla="*/ 79 w 129"/>
                  <a:gd name="T13" fmla="*/ 20 h 131"/>
                  <a:gd name="T14" fmla="*/ 79 w 129"/>
                  <a:gd name="T15" fmla="*/ 14 h 131"/>
                  <a:gd name="T16" fmla="*/ 76 w 129"/>
                  <a:gd name="T17" fmla="*/ 7 h 131"/>
                  <a:gd name="T18" fmla="*/ 76 w 129"/>
                  <a:gd name="T19" fmla="*/ 5 h 131"/>
                  <a:gd name="T20" fmla="*/ 77 w 129"/>
                  <a:gd name="T21" fmla="*/ 2 h 131"/>
                  <a:gd name="T22" fmla="*/ 80 w 129"/>
                  <a:gd name="T23" fmla="*/ 1 h 131"/>
                  <a:gd name="T24" fmla="*/ 85 w 129"/>
                  <a:gd name="T25" fmla="*/ 0 h 131"/>
                  <a:gd name="T26" fmla="*/ 92 w 129"/>
                  <a:gd name="T27" fmla="*/ 2 h 131"/>
                  <a:gd name="T28" fmla="*/ 99 w 129"/>
                  <a:gd name="T29" fmla="*/ 6 h 131"/>
                  <a:gd name="T30" fmla="*/ 108 w 129"/>
                  <a:gd name="T31" fmla="*/ 11 h 131"/>
                  <a:gd name="T32" fmla="*/ 117 w 129"/>
                  <a:gd name="T33" fmla="*/ 18 h 131"/>
                  <a:gd name="T34" fmla="*/ 124 w 129"/>
                  <a:gd name="T35" fmla="*/ 24 h 131"/>
                  <a:gd name="T36" fmla="*/ 128 w 129"/>
                  <a:gd name="T37" fmla="*/ 29 h 131"/>
                  <a:gd name="T38" fmla="*/ 129 w 129"/>
                  <a:gd name="T39" fmla="*/ 33 h 131"/>
                  <a:gd name="T40" fmla="*/ 127 w 129"/>
                  <a:gd name="T41" fmla="*/ 39 h 131"/>
                  <a:gd name="T42" fmla="*/ 121 w 129"/>
                  <a:gd name="T43" fmla="*/ 47 h 131"/>
                  <a:gd name="T44" fmla="*/ 111 w 129"/>
                  <a:gd name="T45" fmla="*/ 58 h 131"/>
                  <a:gd name="T46" fmla="*/ 98 w 129"/>
                  <a:gd name="T47" fmla="*/ 69 h 131"/>
                  <a:gd name="T48" fmla="*/ 67 w 129"/>
                  <a:gd name="T49" fmla="*/ 94 h 131"/>
                  <a:gd name="T50" fmla="*/ 36 w 129"/>
                  <a:gd name="T51" fmla="*/ 114 h 131"/>
                  <a:gd name="T52" fmla="*/ 22 w 129"/>
                  <a:gd name="T53" fmla="*/ 123 h 131"/>
                  <a:gd name="T54" fmla="*/ 10 w 129"/>
                  <a:gd name="T55" fmla="*/ 128 h 131"/>
                  <a:gd name="T56" fmla="*/ 4 w 129"/>
                  <a:gd name="T57" fmla="*/ 130 h 131"/>
                  <a:gd name="T58" fmla="*/ 0 w 129"/>
                  <a:gd name="T59" fmla="*/ 130 h 131"/>
                  <a:gd name="T60" fmla="*/ 1 w 129"/>
                  <a:gd name="T61" fmla="*/ 126 h 131"/>
                  <a:gd name="T62" fmla="*/ 6 w 129"/>
                  <a:gd name="T63" fmla="*/ 118 h 131"/>
                  <a:gd name="T64" fmla="*/ 15 w 129"/>
                  <a:gd name="T65" fmla="*/ 106 h 131"/>
                  <a:gd name="T66" fmla="*/ 28 w 129"/>
                  <a:gd name="T6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9" h="131">
                    <a:moveTo>
                      <a:pt x="28" y="92"/>
                    </a:moveTo>
                    <a:lnTo>
                      <a:pt x="36" y="83"/>
                    </a:lnTo>
                    <a:lnTo>
                      <a:pt x="43" y="76"/>
                    </a:lnTo>
                    <a:lnTo>
                      <a:pt x="49" y="68"/>
                    </a:lnTo>
                    <a:lnTo>
                      <a:pt x="56" y="61"/>
                    </a:lnTo>
                    <a:lnTo>
                      <a:pt x="61" y="55"/>
                    </a:lnTo>
                    <a:lnTo>
                      <a:pt x="66" y="48"/>
                    </a:lnTo>
                    <a:lnTo>
                      <a:pt x="70" y="43"/>
                    </a:lnTo>
                    <a:lnTo>
                      <a:pt x="72" y="38"/>
                    </a:lnTo>
                    <a:lnTo>
                      <a:pt x="75" y="34"/>
                    </a:lnTo>
                    <a:lnTo>
                      <a:pt x="76" y="30"/>
                    </a:lnTo>
                    <a:lnTo>
                      <a:pt x="77" y="27"/>
                    </a:lnTo>
                    <a:lnTo>
                      <a:pt x="79" y="23"/>
                    </a:lnTo>
                    <a:lnTo>
                      <a:pt x="79" y="20"/>
                    </a:lnTo>
                    <a:lnTo>
                      <a:pt x="79" y="16"/>
                    </a:lnTo>
                    <a:lnTo>
                      <a:pt x="79" y="14"/>
                    </a:lnTo>
                    <a:lnTo>
                      <a:pt x="77" y="11"/>
                    </a:lnTo>
                    <a:lnTo>
                      <a:pt x="76" y="7"/>
                    </a:lnTo>
                    <a:lnTo>
                      <a:pt x="76" y="6"/>
                    </a:lnTo>
                    <a:lnTo>
                      <a:pt x="76" y="5"/>
                    </a:lnTo>
                    <a:lnTo>
                      <a:pt x="76" y="3"/>
                    </a:lnTo>
                    <a:lnTo>
                      <a:pt x="77" y="2"/>
                    </a:lnTo>
                    <a:lnTo>
                      <a:pt x="79" y="2"/>
                    </a:lnTo>
                    <a:lnTo>
                      <a:pt x="80" y="1"/>
                    </a:lnTo>
                    <a:lnTo>
                      <a:pt x="83" y="0"/>
                    </a:lnTo>
                    <a:lnTo>
                      <a:pt x="85" y="0"/>
                    </a:lnTo>
                    <a:lnTo>
                      <a:pt x="88" y="1"/>
                    </a:lnTo>
                    <a:lnTo>
                      <a:pt x="92" y="2"/>
                    </a:lnTo>
                    <a:lnTo>
                      <a:pt x="96" y="3"/>
                    </a:lnTo>
                    <a:lnTo>
                      <a:pt x="99" y="6"/>
                    </a:lnTo>
                    <a:lnTo>
                      <a:pt x="103" y="9"/>
                    </a:lnTo>
                    <a:lnTo>
                      <a:pt x="108" y="11"/>
                    </a:lnTo>
                    <a:lnTo>
                      <a:pt x="112" y="15"/>
                    </a:lnTo>
                    <a:lnTo>
                      <a:pt x="117" y="18"/>
                    </a:lnTo>
                    <a:lnTo>
                      <a:pt x="120" y="21"/>
                    </a:lnTo>
                    <a:lnTo>
                      <a:pt x="124" y="24"/>
                    </a:lnTo>
                    <a:lnTo>
                      <a:pt x="125" y="27"/>
                    </a:lnTo>
                    <a:lnTo>
                      <a:pt x="128" y="29"/>
                    </a:lnTo>
                    <a:lnTo>
                      <a:pt x="129" y="32"/>
                    </a:lnTo>
                    <a:lnTo>
                      <a:pt x="129" y="33"/>
                    </a:lnTo>
                    <a:lnTo>
                      <a:pt x="128" y="37"/>
                    </a:lnTo>
                    <a:lnTo>
                      <a:pt x="127" y="39"/>
                    </a:lnTo>
                    <a:lnTo>
                      <a:pt x="124" y="43"/>
                    </a:lnTo>
                    <a:lnTo>
                      <a:pt x="121" y="47"/>
                    </a:lnTo>
                    <a:lnTo>
                      <a:pt x="116" y="52"/>
                    </a:lnTo>
                    <a:lnTo>
                      <a:pt x="111" y="58"/>
                    </a:lnTo>
                    <a:lnTo>
                      <a:pt x="106" y="63"/>
                    </a:lnTo>
                    <a:lnTo>
                      <a:pt x="98" y="69"/>
                    </a:lnTo>
                    <a:lnTo>
                      <a:pt x="83" y="82"/>
                    </a:lnTo>
                    <a:lnTo>
                      <a:pt x="67" y="94"/>
                    </a:lnTo>
                    <a:lnTo>
                      <a:pt x="52" y="105"/>
                    </a:lnTo>
                    <a:lnTo>
                      <a:pt x="36" y="114"/>
                    </a:lnTo>
                    <a:lnTo>
                      <a:pt x="28" y="119"/>
                    </a:lnTo>
                    <a:lnTo>
                      <a:pt x="22" y="123"/>
                    </a:lnTo>
                    <a:lnTo>
                      <a:pt x="15" y="126"/>
                    </a:lnTo>
                    <a:lnTo>
                      <a:pt x="10" y="128"/>
                    </a:lnTo>
                    <a:lnTo>
                      <a:pt x="6" y="130"/>
                    </a:lnTo>
                    <a:lnTo>
                      <a:pt x="4" y="130"/>
                    </a:lnTo>
                    <a:lnTo>
                      <a:pt x="1" y="131"/>
                    </a:lnTo>
                    <a:lnTo>
                      <a:pt x="0" y="130"/>
                    </a:lnTo>
                    <a:lnTo>
                      <a:pt x="0" y="128"/>
                    </a:lnTo>
                    <a:lnTo>
                      <a:pt x="1" y="126"/>
                    </a:lnTo>
                    <a:lnTo>
                      <a:pt x="3" y="123"/>
                    </a:lnTo>
                    <a:lnTo>
                      <a:pt x="6" y="118"/>
                    </a:lnTo>
                    <a:lnTo>
                      <a:pt x="10" y="113"/>
                    </a:lnTo>
                    <a:lnTo>
                      <a:pt x="15" y="106"/>
                    </a:lnTo>
                    <a:lnTo>
                      <a:pt x="22" y="100"/>
                    </a:lnTo>
                    <a:lnTo>
                      <a:pt x="28" y="92"/>
                    </a:lnTo>
                    <a:lnTo>
                      <a:pt x="28" y="9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56"/>
              <p:cNvSpPr/>
              <p:nvPr/>
            </p:nvSpPr>
            <p:spPr bwMode="auto">
              <a:xfrm>
                <a:off x="1812925" y="3328988"/>
                <a:ext cx="93663" cy="327025"/>
              </a:xfrm>
              <a:custGeom>
                <a:avLst/>
                <a:gdLst>
                  <a:gd name="T0" fmla="*/ 57 w 59"/>
                  <a:gd name="T1" fmla="*/ 31 h 206"/>
                  <a:gd name="T2" fmla="*/ 55 w 59"/>
                  <a:gd name="T3" fmla="*/ 40 h 206"/>
                  <a:gd name="T4" fmla="*/ 55 w 59"/>
                  <a:gd name="T5" fmla="*/ 46 h 206"/>
                  <a:gd name="T6" fmla="*/ 55 w 59"/>
                  <a:gd name="T7" fmla="*/ 54 h 206"/>
                  <a:gd name="T8" fmla="*/ 55 w 59"/>
                  <a:gd name="T9" fmla="*/ 63 h 206"/>
                  <a:gd name="T10" fmla="*/ 55 w 59"/>
                  <a:gd name="T11" fmla="*/ 73 h 206"/>
                  <a:gd name="T12" fmla="*/ 55 w 59"/>
                  <a:gd name="T13" fmla="*/ 85 h 206"/>
                  <a:gd name="T14" fmla="*/ 54 w 59"/>
                  <a:gd name="T15" fmla="*/ 111 h 206"/>
                  <a:gd name="T16" fmla="*/ 53 w 59"/>
                  <a:gd name="T17" fmla="*/ 139 h 206"/>
                  <a:gd name="T18" fmla="*/ 53 w 59"/>
                  <a:gd name="T19" fmla="*/ 171 h 206"/>
                  <a:gd name="T20" fmla="*/ 53 w 59"/>
                  <a:gd name="T21" fmla="*/ 206 h 206"/>
                  <a:gd name="T22" fmla="*/ 22 w 59"/>
                  <a:gd name="T23" fmla="*/ 194 h 206"/>
                  <a:gd name="T24" fmla="*/ 22 w 59"/>
                  <a:gd name="T25" fmla="*/ 174 h 206"/>
                  <a:gd name="T26" fmla="*/ 20 w 59"/>
                  <a:gd name="T27" fmla="*/ 154 h 206"/>
                  <a:gd name="T28" fmla="*/ 20 w 59"/>
                  <a:gd name="T29" fmla="*/ 136 h 206"/>
                  <a:gd name="T30" fmla="*/ 19 w 59"/>
                  <a:gd name="T31" fmla="*/ 118 h 206"/>
                  <a:gd name="T32" fmla="*/ 19 w 59"/>
                  <a:gd name="T33" fmla="*/ 103 h 206"/>
                  <a:gd name="T34" fmla="*/ 18 w 59"/>
                  <a:gd name="T35" fmla="*/ 89 h 206"/>
                  <a:gd name="T36" fmla="*/ 18 w 59"/>
                  <a:gd name="T37" fmla="*/ 76 h 206"/>
                  <a:gd name="T38" fmla="*/ 16 w 59"/>
                  <a:gd name="T39" fmla="*/ 64 h 206"/>
                  <a:gd name="T40" fmla="*/ 16 w 59"/>
                  <a:gd name="T41" fmla="*/ 54 h 206"/>
                  <a:gd name="T42" fmla="*/ 15 w 59"/>
                  <a:gd name="T43" fmla="*/ 44 h 206"/>
                  <a:gd name="T44" fmla="*/ 14 w 59"/>
                  <a:gd name="T45" fmla="*/ 36 h 206"/>
                  <a:gd name="T46" fmla="*/ 14 w 59"/>
                  <a:gd name="T47" fmla="*/ 31 h 206"/>
                  <a:gd name="T48" fmla="*/ 13 w 59"/>
                  <a:gd name="T49" fmla="*/ 26 h 206"/>
                  <a:gd name="T50" fmla="*/ 11 w 59"/>
                  <a:gd name="T51" fmla="*/ 22 h 206"/>
                  <a:gd name="T52" fmla="*/ 10 w 59"/>
                  <a:gd name="T53" fmla="*/ 19 h 206"/>
                  <a:gd name="T54" fmla="*/ 6 w 59"/>
                  <a:gd name="T55" fmla="*/ 17 h 206"/>
                  <a:gd name="T56" fmla="*/ 2 w 59"/>
                  <a:gd name="T57" fmla="*/ 13 h 206"/>
                  <a:gd name="T58" fmla="*/ 1 w 59"/>
                  <a:gd name="T59" fmla="*/ 9 h 206"/>
                  <a:gd name="T60" fmla="*/ 1 w 59"/>
                  <a:gd name="T61" fmla="*/ 5 h 206"/>
                  <a:gd name="T62" fmla="*/ 2 w 59"/>
                  <a:gd name="T63" fmla="*/ 2 h 206"/>
                  <a:gd name="T64" fmla="*/ 6 w 59"/>
                  <a:gd name="T65" fmla="*/ 1 h 206"/>
                  <a:gd name="T66" fmla="*/ 13 w 59"/>
                  <a:gd name="T67" fmla="*/ 0 h 206"/>
                  <a:gd name="T68" fmla="*/ 20 w 59"/>
                  <a:gd name="T69" fmla="*/ 0 h 206"/>
                  <a:gd name="T70" fmla="*/ 29 w 59"/>
                  <a:gd name="T71" fmla="*/ 2 h 206"/>
                  <a:gd name="T72" fmla="*/ 37 w 59"/>
                  <a:gd name="T73" fmla="*/ 5 h 206"/>
                  <a:gd name="T74" fmla="*/ 46 w 59"/>
                  <a:gd name="T75" fmla="*/ 9 h 206"/>
                  <a:gd name="T76" fmla="*/ 57 w 59"/>
                  <a:gd name="T77" fmla="*/ 15 h 206"/>
                  <a:gd name="T78" fmla="*/ 58 w 59"/>
                  <a:gd name="T79" fmla="*/ 19 h 206"/>
                  <a:gd name="T80" fmla="*/ 59 w 59"/>
                  <a:gd name="T81" fmla="*/ 23 h 206"/>
                  <a:gd name="T82" fmla="*/ 58 w 59"/>
                  <a:gd name="T83" fmla="*/ 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9" h="206">
                    <a:moveTo>
                      <a:pt x="58" y="28"/>
                    </a:moveTo>
                    <a:lnTo>
                      <a:pt x="57" y="31"/>
                    </a:lnTo>
                    <a:lnTo>
                      <a:pt x="57" y="35"/>
                    </a:lnTo>
                    <a:lnTo>
                      <a:pt x="55" y="40"/>
                    </a:lnTo>
                    <a:lnTo>
                      <a:pt x="55" y="42"/>
                    </a:lnTo>
                    <a:lnTo>
                      <a:pt x="55" y="46"/>
                    </a:lnTo>
                    <a:lnTo>
                      <a:pt x="55" y="50"/>
                    </a:lnTo>
                    <a:lnTo>
                      <a:pt x="55" y="54"/>
                    </a:lnTo>
                    <a:lnTo>
                      <a:pt x="55" y="58"/>
                    </a:lnTo>
                    <a:lnTo>
                      <a:pt x="55" y="63"/>
                    </a:lnTo>
                    <a:lnTo>
                      <a:pt x="55" y="67"/>
                    </a:lnTo>
                    <a:lnTo>
                      <a:pt x="55" y="73"/>
                    </a:lnTo>
                    <a:lnTo>
                      <a:pt x="55" y="78"/>
                    </a:lnTo>
                    <a:lnTo>
                      <a:pt x="55" y="85"/>
                    </a:lnTo>
                    <a:lnTo>
                      <a:pt x="54" y="96"/>
                    </a:lnTo>
                    <a:lnTo>
                      <a:pt x="54" y="111"/>
                    </a:lnTo>
                    <a:lnTo>
                      <a:pt x="53" y="125"/>
                    </a:lnTo>
                    <a:lnTo>
                      <a:pt x="53" y="139"/>
                    </a:lnTo>
                    <a:lnTo>
                      <a:pt x="53" y="154"/>
                    </a:lnTo>
                    <a:lnTo>
                      <a:pt x="53" y="171"/>
                    </a:lnTo>
                    <a:lnTo>
                      <a:pt x="53" y="188"/>
                    </a:lnTo>
                    <a:lnTo>
                      <a:pt x="53" y="206"/>
                    </a:lnTo>
                    <a:lnTo>
                      <a:pt x="22" y="206"/>
                    </a:lnTo>
                    <a:lnTo>
                      <a:pt x="22" y="194"/>
                    </a:lnTo>
                    <a:lnTo>
                      <a:pt x="22" y="184"/>
                    </a:lnTo>
                    <a:lnTo>
                      <a:pt x="22" y="174"/>
                    </a:lnTo>
                    <a:lnTo>
                      <a:pt x="20" y="163"/>
                    </a:lnTo>
                    <a:lnTo>
                      <a:pt x="20" y="154"/>
                    </a:lnTo>
                    <a:lnTo>
                      <a:pt x="20" y="145"/>
                    </a:lnTo>
                    <a:lnTo>
                      <a:pt x="20" y="136"/>
                    </a:lnTo>
                    <a:lnTo>
                      <a:pt x="20" y="127"/>
                    </a:lnTo>
                    <a:lnTo>
                      <a:pt x="19" y="118"/>
                    </a:lnTo>
                    <a:lnTo>
                      <a:pt x="19" y="111"/>
                    </a:lnTo>
                    <a:lnTo>
                      <a:pt x="19" y="103"/>
                    </a:lnTo>
                    <a:lnTo>
                      <a:pt x="19" y="95"/>
                    </a:lnTo>
                    <a:lnTo>
                      <a:pt x="18" y="89"/>
                    </a:lnTo>
                    <a:lnTo>
                      <a:pt x="18" y="82"/>
                    </a:lnTo>
                    <a:lnTo>
                      <a:pt x="18" y="76"/>
                    </a:lnTo>
                    <a:lnTo>
                      <a:pt x="18" y="69"/>
                    </a:lnTo>
                    <a:lnTo>
                      <a:pt x="16" y="64"/>
                    </a:lnTo>
                    <a:lnTo>
                      <a:pt x="16" y="58"/>
                    </a:lnTo>
                    <a:lnTo>
                      <a:pt x="16" y="54"/>
                    </a:lnTo>
                    <a:lnTo>
                      <a:pt x="15" y="49"/>
                    </a:lnTo>
                    <a:lnTo>
                      <a:pt x="15" y="44"/>
                    </a:lnTo>
                    <a:lnTo>
                      <a:pt x="15" y="40"/>
                    </a:lnTo>
                    <a:lnTo>
                      <a:pt x="14" y="36"/>
                    </a:lnTo>
                    <a:lnTo>
                      <a:pt x="14" y="33"/>
                    </a:lnTo>
                    <a:lnTo>
                      <a:pt x="14" y="31"/>
                    </a:lnTo>
                    <a:lnTo>
                      <a:pt x="13" y="27"/>
                    </a:lnTo>
                    <a:lnTo>
                      <a:pt x="13" y="26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0" y="20"/>
                    </a:lnTo>
                    <a:lnTo>
                      <a:pt x="10" y="19"/>
                    </a:lnTo>
                    <a:lnTo>
                      <a:pt x="9" y="18"/>
                    </a:lnTo>
                    <a:lnTo>
                      <a:pt x="6" y="17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4" y="1"/>
                    </a:lnTo>
                    <a:lnTo>
                      <a:pt x="29" y="2"/>
                    </a:lnTo>
                    <a:lnTo>
                      <a:pt x="33" y="2"/>
                    </a:lnTo>
                    <a:lnTo>
                      <a:pt x="37" y="5"/>
                    </a:lnTo>
                    <a:lnTo>
                      <a:pt x="41" y="6"/>
                    </a:lnTo>
                    <a:lnTo>
                      <a:pt x="46" y="9"/>
                    </a:lnTo>
                    <a:lnTo>
                      <a:pt x="53" y="11"/>
                    </a:lnTo>
                    <a:lnTo>
                      <a:pt x="57" y="15"/>
                    </a:lnTo>
                    <a:lnTo>
                      <a:pt x="57" y="17"/>
                    </a:lnTo>
                    <a:lnTo>
                      <a:pt x="58" y="19"/>
                    </a:lnTo>
                    <a:lnTo>
                      <a:pt x="59" y="20"/>
                    </a:lnTo>
                    <a:lnTo>
                      <a:pt x="59" y="23"/>
                    </a:lnTo>
                    <a:lnTo>
                      <a:pt x="58" y="26"/>
                    </a:lnTo>
                    <a:lnTo>
                      <a:pt x="58" y="28"/>
                    </a:lnTo>
                    <a:lnTo>
                      <a:pt x="58" y="2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952040" y="3420328"/>
            <a:ext cx="1146122" cy="1152128"/>
            <a:chOff x="2797804" y="3277874"/>
            <a:chExt cx="1146122" cy="1152128"/>
          </a:xfrm>
        </p:grpSpPr>
        <p:pic>
          <p:nvPicPr>
            <p:cNvPr id="23" name="图片 22">
              <a:hlinkClick r:id="rId10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4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13" name="组合 112"/>
            <p:cNvGrpSpPr/>
            <p:nvPr/>
          </p:nvGrpSpPr>
          <p:grpSpPr>
            <a:xfrm>
              <a:off x="2887471" y="3395151"/>
              <a:ext cx="966788" cy="917575"/>
              <a:chOff x="2552700" y="2882900"/>
              <a:chExt cx="966788" cy="917575"/>
            </a:xfrm>
          </p:grpSpPr>
          <p:sp>
            <p:nvSpPr>
              <p:cNvPr id="114" name="Freeform 257"/>
              <p:cNvSpPr/>
              <p:nvPr/>
            </p:nvSpPr>
            <p:spPr bwMode="auto">
              <a:xfrm>
                <a:off x="2589213" y="3141663"/>
                <a:ext cx="430213" cy="107950"/>
              </a:xfrm>
              <a:custGeom>
                <a:avLst/>
                <a:gdLst>
                  <a:gd name="T0" fmla="*/ 0 w 271"/>
                  <a:gd name="T1" fmla="*/ 52 h 68"/>
                  <a:gd name="T2" fmla="*/ 4 w 271"/>
                  <a:gd name="T3" fmla="*/ 51 h 68"/>
                  <a:gd name="T4" fmla="*/ 10 w 271"/>
                  <a:gd name="T5" fmla="*/ 48 h 68"/>
                  <a:gd name="T6" fmla="*/ 21 w 271"/>
                  <a:gd name="T7" fmla="*/ 46 h 68"/>
                  <a:gd name="T8" fmla="*/ 35 w 271"/>
                  <a:gd name="T9" fmla="*/ 42 h 68"/>
                  <a:gd name="T10" fmla="*/ 52 w 271"/>
                  <a:gd name="T11" fmla="*/ 37 h 68"/>
                  <a:gd name="T12" fmla="*/ 71 w 271"/>
                  <a:gd name="T13" fmla="*/ 32 h 68"/>
                  <a:gd name="T14" fmla="*/ 94 w 271"/>
                  <a:gd name="T15" fmla="*/ 27 h 68"/>
                  <a:gd name="T16" fmla="*/ 120 w 271"/>
                  <a:gd name="T17" fmla="*/ 20 h 68"/>
                  <a:gd name="T18" fmla="*/ 145 w 271"/>
                  <a:gd name="T19" fmla="*/ 15 h 68"/>
                  <a:gd name="T20" fmla="*/ 165 w 271"/>
                  <a:gd name="T21" fmla="*/ 11 h 68"/>
                  <a:gd name="T22" fmla="*/ 183 w 271"/>
                  <a:gd name="T23" fmla="*/ 7 h 68"/>
                  <a:gd name="T24" fmla="*/ 200 w 271"/>
                  <a:gd name="T25" fmla="*/ 5 h 68"/>
                  <a:gd name="T26" fmla="*/ 213 w 271"/>
                  <a:gd name="T27" fmla="*/ 2 h 68"/>
                  <a:gd name="T28" fmla="*/ 225 w 271"/>
                  <a:gd name="T29" fmla="*/ 1 h 68"/>
                  <a:gd name="T30" fmla="*/ 234 w 271"/>
                  <a:gd name="T31" fmla="*/ 0 h 68"/>
                  <a:gd name="T32" fmla="*/ 241 w 271"/>
                  <a:gd name="T33" fmla="*/ 0 h 68"/>
                  <a:gd name="T34" fmla="*/ 252 w 271"/>
                  <a:gd name="T35" fmla="*/ 1 h 68"/>
                  <a:gd name="T36" fmla="*/ 259 w 271"/>
                  <a:gd name="T37" fmla="*/ 2 h 68"/>
                  <a:gd name="T38" fmla="*/ 265 w 271"/>
                  <a:gd name="T39" fmla="*/ 3 h 68"/>
                  <a:gd name="T40" fmla="*/ 268 w 271"/>
                  <a:gd name="T41" fmla="*/ 7 h 68"/>
                  <a:gd name="T42" fmla="*/ 271 w 271"/>
                  <a:gd name="T43" fmla="*/ 11 h 68"/>
                  <a:gd name="T44" fmla="*/ 271 w 271"/>
                  <a:gd name="T45" fmla="*/ 15 h 68"/>
                  <a:gd name="T46" fmla="*/ 268 w 271"/>
                  <a:gd name="T47" fmla="*/ 19 h 68"/>
                  <a:gd name="T48" fmla="*/ 266 w 271"/>
                  <a:gd name="T49" fmla="*/ 21 h 68"/>
                  <a:gd name="T50" fmla="*/ 261 w 271"/>
                  <a:gd name="T51" fmla="*/ 24 h 68"/>
                  <a:gd name="T52" fmla="*/ 253 w 271"/>
                  <a:gd name="T53" fmla="*/ 27 h 68"/>
                  <a:gd name="T54" fmla="*/ 241 w 271"/>
                  <a:gd name="T55" fmla="*/ 29 h 68"/>
                  <a:gd name="T56" fmla="*/ 227 w 271"/>
                  <a:gd name="T57" fmla="*/ 33 h 68"/>
                  <a:gd name="T58" fmla="*/ 210 w 271"/>
                  <a:gd name="T59" fmla="*/ 37 h 68"/>
                  <a:gd name="T60" fmla="*/ 190 w 271"/>
                  <a:gd name="T61" fmla="*/ 41 h 68"/>
                  <a:gd name="T62" fmla="*/ 166 w 271"/>
                  <a:gd name="T63" fmla="*/ 46 h 68"/>
                  <a:gd name="T64" fmla="*/ 142 w 271"/>
                  <a:gd name="T65" fmla="*/ 50 h 68"/>
                  <a:gd name="T66" fmla="*/ 119 w 271"/>
                  <a:gd name="T67" fmla="*/ 55 h 68"/>
                  <a:gd name="T68" fmla="*/ 98 w 271"/>
                  <a:gd name="T69" fmla="*/ 59 h 68"/>
                  <a:gd name="T70" fmla="*/ 81 w 271"/>
                  <a:gd name="T71" fmla="*/ 61 h 68"/>
                  <a:gd name="T72" fmla="*/ 66 w 271"/>
                  <a:gd name="T73" fmla="*/ 64 h 68"/>
                  <a:gd name="T74" fmla="*/ 54 w 271"/>
                  <a:gd name="T75" fmla="*/ 66 h 68"/>
                  <a:gd name="T76" fmla="*/ 46 w 271"/>
                  <a:gd name="T77" fmla="*/ 68 h 68"/>
                  <a:gd name="T78" fmla="*/ 40 w 271"/>
                  <a:gd name="T79" fmla="*/ 68 h 68"/>
                  <a:gd name="T80" fmla="*/ 32 w 271"/>
                  <a:gd name="T81" fmla="*/ 68 h 68"/>
                  <a:gd name="T82" fmla="*/ 21 w 271"/>
                  <a:gd name="T83" fmla="*/ 64 h 68"/>
                  <a:gd name="T84" fmla="*/ 12 w 271"/>
                  <a:gd name="T85" fmla="*/ 60 h 68"/>
                  <a:gd name="T86" fmla="*/ 6 w 271"/>
                  <a:gd name="T87" fmla="*/ 57 h 68"/>
                  <a:gd name="T88" fmla="*/ 3 w 271"/>
                  <a:gd name="T89" fmla="*/ 56 h 68"/>
                  <a:gd name="T90" fmla="*/ 0 w 271"/>
                  <a:gd name="T91" fmla="*/ 54 h 68"/>
                  <a:gd name="T92" fmla="*/ 0 w 271"/>
                  <a:gd name="T9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1" h="68">
                    <a:moveTo>
                      <a:pt x="0" y="54"/>
                    </a:moveTo>
                    <a:lnTo>
                      <a:pt x="0" y="52"/>
                    </a:lnTo>
                    <a:lnTo>
                      <a:pt x="1" y="52"/>
                    </a:lnTo>
                    <a:lnTo>
                      <a:pt x="4" y="51"/>
                    </a:lnTo>
                    <a:lnTo>
                      <a:pt x="6" y="50"/>
                    </a:lnTo>
                    <a:lnTo>
                      <a:pt x="10" y="48"/>
                    </a:lnTo>
                    <a:lnTo>
                      <a:pt x="15" y="47"/>
                    </a:lnTo>
                    <a:lnTo>
                      <a:pt x="21" y="46"/>
                    </a:lnTo>
                    <a:lnTo>
                      <a:pt x="27" y="43"/>
                    </a:lnTo>
                    <a:lnTo>
                      <a:pt x="35" y="42"/>
                    </a:lnTo>
                    <a:lnTo>
                      <a:pt x="43" y="39"/>
                    </a:lnTo>
                    <a:lnTo>
                      <a:pt x="52" y="37"/>
                    </a:lnTo>
                    <a:lnTo>
                      <a:pt x="61" y="34"/>
                    </a:lnTo>
                    <a:lnTo>
                      <a:pt x="71" y="32"/>
                    </a:lnTo>
                    <a:lnTo>
                      <a:pt x="83" y="29"/>
                    </a:lnTo>
                    <a:lnTo>
                      <a:pt x="94" y="27"/>
                    </a:lnTo>
                    <a:lnTo>
                      <a:pt x="108" y="23"/>
                    </a:lnTo>
                    <a:lnTo>
                      <a:pt x="120" y="20"/>
                    </a:lnTo>
                    <a:lnTo>
                      <a:pt x="133" y="18"/>
                    </a:lnTo>
                    <a:lnTo>
                      <a:pt x="145" y="15"/>
                    </a:lnTo>
                    <a:lnTo>
                      <a:pt x="155" y="12"/>
                    </a:lnTo>
                    <a:lnTo>
                      <a:pt x="165" y="11"/>
                    </a:lnTo>
                    <a:lnTo>
                      <a:pt x="174" y="9"/>
                    </a:lnTo>
                    <a:lnTo>
                      <a:pt x="183" y="7"/>
                    </a:lnTo>
                    <a:lnTo>
                      <a:pt x="192" y="6"/>
                    </a:lnTo>
                    <a:lnTo>
                      <a:pt x="200" y="5"/>
                    </a:lnTo>
                    <a:lnTo>
                      <a:pt x="206" y="3"/>
                    </a:lnTo>
                    <a:lnTo>
                      <a:pt x="213" y="2"/>
                    </a:lnTo>
                    <a:lnTo>
                      <a:pt x="219" y="1"/>
                    </a:lnTo>
                    <a:lnTo>
                      <a:pt x="225" y="1"/>
                    </a:lnTo>
                    <a:lnTo>
                      <a:pt x="230" y="1"/>
                    </a:lnTo>
                    <a:lnTo>
                      <a:pt x="234" y="0"/>
                    </a:lnTo>
                    <a:lnTo>
                      <a:pt x="236" y="0"/>
                    </a:lnTo>
                    <a:lnTo>
                      <a:pt x="241" y="0"/>
                    </a:lnTo>
                    <a:lnTo>
                      <a:pt x="247" y="1"/>
                    </a:lnTo>
                    <a:lnTo>
                      <a:pt x="252" y="1"/>
                    </a:lnTo>
                    <a:lnTo>
                      <a:pt x="256" y="2"/>
                    </a:lnTo>
                    <a:lnTo>
                      <a:pt x="259" y="2"/>
                    </a:lnTo>
                    <a:lnTo>
                      <a:pt x="262" y="3"/>
                    </a:lnTo>
                    <a:lnTo>
                      <a:pt x="265" y="3"/>
                    </a:lnTo>
                    <a:lnTo>
                      <a:pt x="267" y="5"/>
                    </a:lnTo>
                    <a:lnTo>
                      <a:pt x="268" y="7"/>
                    </a:lnTo>
                    <a:lnTo>
                      <a:pt x="270" y="9"/>
                    </a:lnTo>
                    <a:lnTo>
                      <a:pt x="271" y="11"/>
                    </a:lnTo>
                    <a:lnTo>
                      <a:pt x="271" y="12"/>
                    </a:lnTo>
                    <a:lnTo>
                      <a:pt x="271" y="15"/>
                    </a:lnTo>
                    <a:lnTo>
                      <a:pt x="270" y="16"/>
                    </a:lnTo>
                    <a:lnTo>
                      <a:pt x="268" y="19"/>
                    </a:lnTo>
                    <a:lnTo>
                      <a:pt x="267" y="20"/>
                    </a:lnTo>
                    <a:lnTo>
                      <a:pt x="266" y="21"/>
                    </a:lnTo>
                    <a:lnTo>
                      <a:pt x="263" y="23"/>
                    </a:lnTo>
                    <a:lnTo>
                      <a:pt x="261" y="24"/>
                    </a:lnTo>
                    <a:lnTo>
                      <a:pt x="257" y="25"/>
                    </a:lnTo>
                    <a:lnTo>
                      <a:pt x="253" y="27"/>
                    </a:lnTo>
                    <a:lnTo>
                      <a:pt x="248" y="28"/>
                    </a:lnTo>
                    <a:lnTo>
                      <a:pt x="241" y="29"/>
                    </a:lnTo>
                    <a:lnTo>
                      <a:pt x="235" y="32"/>
                    </a:lnTo>
                    <a:lnTo>
                      <a:pt x="227" y="33"/>
                    </a:lnTo>
                    <a:lnTo>
                      <a:pt x="219" y="34"/>
                    </a:lnTo>
                    <a:lnTo>
                      <a:pt x="210" y="37"/>
                    </a:lnTo>
                    <a:lnTo>
                      <a:pt x="200" y="39"/>
                    </a:lnTo>
                    <a:lnTo>
                      <a:pt x="190" y="41"/>
                    </a:lnTo>
                    <a:lnTo>
                      <a:pt x="178" y="43"/>
                    </a:lnTo>
                    <a:lnTo>
                      <a:pt x="166" y="46"/>
                    </a:lnTo>
                    <a:lnTo>
                      <a:pt x="154" y="48"/>
                    </a:lnTo>
                    <a:lnTo>
                      <a:pt x="142" y="50"/>
                    </a:lnTo>
                    <a:lnTo>
                      <a:pt x="129" y="52"/>
                    </a:lnTo>
                    <a:lnTo>
                      <a:pt x="119" y="55"/>
                    </a:lnTo>
                    <a:lnTo>
                      <a:pt x="108" y="56"/>
                    </a:lnTo>
                    <a:lnTo>
                      <a:pt x="98" y="59"/>
                    </a:lnTo>
                    <a:lnTo>
                      <a:pt x="89" y="60"/>
                    </a:lnTo>
                    <a:lnTo>
                      <a:pt x="81" y="61"/>
                    </a:lnTo>
                    <a:lnTo>
                      <a:pt x="74" y="63"/>
                    </a:lnTo>
                    <a:lnTo>
                      <a:pt x="66" y="64"/>
                    </a:lnTo>
                    <a:lnTo>
                      <a:pt x="61" y="65"/>
                    </a:lnTo>
                    <a:lnTo>
                      <a:pt x="54" y="66"/>
                    </a:lnTo>
                    <a:lnTo>
                      <a:pt x="50" y="66"/>
                    </a:lnTo>
                    <a:lnTo>
                      <a:pt x="46" y="68"/>
                    </a:lnTo>
                    <a:lnTo>
                      <a:pt x="43" y="68"/>
                    </a:lnTo>
                    <a:lnTo>
                      <a:pt x="40" y="68"/>
                    </a:lnTo>
                    <a:lnTo>
                      <a:pt x="39" y="68"/>
                    </a:lnTo>
                    <a:lnTo>
                      <a:pt x="32" y="68"/>
                    </a:lnTo>
                    <a:lnTo>
                      <a:pt x="27" y="66"/>
                    </a:lnTo>
                    <a:lnTo>
                      <a:pt x="21" y="64"/>
                    </a:lnTo>
                    <a:lnTo>
                      <a:pt x="15" y="60"/>
                    </a:lnTo>
                    <a:lnTo>
                      <a:pt x="12" y="60"/>
                    </a:lnTo>
                    <a:lnTo>
                      <a:pt x="9" y="59"/>
                    </a:lnTo>
                    <a:lnTo>
                      <a:pt x="6" y="57"/>
                    </a:lnTo>
                    <a:lnTo>
                      <a:pt x="4" y="57"/>
                    </a:lnTo>
                    <a:lnTo>
                      <a:pt x="3" y="56"/>
                    </a:lnTo>
                    <a:lnTo>
                      <a:pt x="1" y="55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58"/>
              <p:cNvSpPr/>
              <p:nvPr/>
            </p:nvSpPr>
            <p:spPr bwMode="auto">
              <a:xfrm>
                <a:off x="2781300" y="2901950"/>
                <a:ext cx="111125" cy="846138"/>
              </a:xfrm>
              <a:custGeom>
                <a:avLst/>
                <a:gdLst>
                  <a:gd name="T0" fmla="*/ 58 w 70"/>
                  <a:gd name="T1" fmla="*/ 78 h 533"/>
                  <a:gd name="T2" fmla="*/ 56 w 70"/>
                  <a:gd name="T3" fmla="*/ 89 h 533"/>
                  <a:gd name="T4" fmla="*/ 55 w 70"/>
                  <a:gd name="T5" fmla="*/ 103 h 533"/>
                  <a:gd name="T6" fmla="*/ 53 w 70"/>
                  <a:gd name="T7" fmla="*/ 122 h 533"/>
                  <a:gd name="T8" fmla="*/ 52 w 70"/>
                  <a:gd name="T9" fmla="*/ 144 h 533"/>
                  <a:gd name="T10" fmla="*/ 51 w 70"/>
                  <a:gd name="T11" fmla="*/ 170 h 533"/>
                  <a:gd name="T12" fmla="*/ 49 w 70"/>
                  <a:gd name="T13" fmla="*/ 199 h 533"/>
                  <a:gd name="T14" fmla="*/ 48 w 70"/>
                  <a:gd name="T15" fmla="*/ 233 h 533"/>
                  <a:gd name="T16" fmla="*/ 47 w 70"/>
                  <a:gd name="T17" fmla="*/ 269 h 533"/>
                  <a:gd name="T18" fmla="*/ 47 w 70"/>
                  <a:gd name="T19" fmla="*/ 310 h 533"/>
                  <a:gd name="T20" fmla="*/ 45 w 70"/>
                  <a:gd name="T21" fmla="*/ 354 h 533"/>
                  <a:gd name="T22" fmla="*/ 44 w 70"/>
                  <a:gd name="T23" fmla="*/ 395 h 533"/>
                  <a:gd name="T24" fmla="*/ 43 w 70"/>
                  <a:gd name="T25" fmla="*/ 431 h 533"/>
                  <a:gd name="T26" fmla="*/ 40 w 70"/>
                  <a:gd name="T27" fmla="*/ 461 h 533"/>
                  <a:gd name="T28" fmla="*/ 38 w 70"/>
                  <a:gd name="T29" fmla="*/ 482 h 533"/>
                  <a:gd name="T30" fmla="*/ 34 w 70"/>
                  <a:gd name="T31" fmla="*/ 499 h 533"/>
                  <a:gd name="T32" fmla="*/ 27 w 70"/>
                  <a:gd name="T33" fmla="*/ 516 h 533"/>
                  <a:gd name="T34" fmla="*/ 22 w 70"/>
                  <a:gd name="T35" fmla="*/ 529 h 533"/>
                  <a:gd name="T36" fmla="*/ 17 w 70"/>
                  <a:gd name="T37" fmla="*/ 533 h 533"/>
                  <a:gd name="T38" fmla="*/ 14 w 70"/>
                  <a:gd name="T39" fmla="*/ 528 h 533"/>
                  <a:gd name="T40" fmla="*/ 9 w 70"/>
                  <a:gd name="T41" fmla="*/ 519 h 533"/>
                  <a:gd name="T42" fmla="*/ 4 w 70"/>
                  <a:gd name="T43" fmla="*/ 500 h 533"/>
                  <a:gd name="T44" fmla="*/ 0 w 70"/>
                  <a:gd name="T45" fmla="*/ 490 h 533"/>
                  <a:gd name="T46" fmla="*/ 0 w 70"/>
                  <a:gd name="T47" fmla="*/ 482 h 533"/>
                  <a:gd name="T48" fmla="*/ 0 w 70"/>
                  <a:gd name="T49" fmla="*/ 472 h 533"/>
                  <a:gd name="T50" fmla="*/ 4 w 70"/>
                  <a:gd name="T51" fmla="*/ 454 h 533"/>
                  <a:gd name="T52" fmla="*/ 8 w 70"/>
                  <a:gd name="T53" fmla="*/ 432 h 533"/>
                  <a:gd name="T54" fmla="*/ 9 w 70"/>
                  <a:gd name="T55" fmla="*/ 414 h 533"/>
                  <a:gd name="T56" fmla="*/ 12 w 70"/>
                  <a:gd name="T57" fmla="*/ 394 h 533"/>
                  <a:gd name="T58" fmla="*/ 14 w 70"/>
                  <a:gd name="T59" fmla="*/ 368 h 533"/>
                  <a:gd name="T60" fmla="*/ 17 w 70"/>
                  <a:gd name="T61" fmla="*/ 338 h 533"/>
                  <a:gd name="T62" fmla="*/ 20 w 70"/>
                  <a:gd name="T63" fmla="*/ 305 h 533"/>
                  <a:gd name="T64" fmla="*/ 24 w 70"/>
                  <a:gd name="T65" fmla="*/ 241 h 533"/>
                  <a:gd name="T66" fmla="*/ 25 w 70"/>
                  <a:gd name="T67" fmla="*/ 181 h 533"/>
                  <a:gd name="T68" fmla="*/ 25 w 70"/>
                  <a:gd name="T69" fmla="*/ 138 h 533"/>
                  <a:gd name="T70" fmla="*/ 24 w 70"/>
                  <a:gd name="T71" fmla="*/ 114 h 533"/>
                  <a:gd name="T72" fmla="*/ 24 w 70"/>
                  <a:gd name="T73" fmla="*/ 95 h 533"/>
                  <a:gd name="T74" fmla="*/ 24 w 70"/>
                  <a:gd name="T75" fmla="*/ 77 h 533"/>
                  <a:gd name="T76" fmla="*/ 22 w 70"/>
                  <a:gd name="T77" fmla="*/ 53 h 533"/>
                  <a:gd name="T78" fmla="*/ 20 w 70"/>
                  <a:gd name="T79" fmla="*/ 37 h 533"/>
                  <a:gd name="T80" fmla="*/ 16 w 70"/>
                  <a:gd name="T81" fmla="*/ 26 h 533"/>
                  <a:gd name="T82" fmla="*/ 8 w 70"/>
                  <a:gd name="T83" fmla="*/ 14 h 533"/>
                  <a:gd name="T84" fmla="*/ 7 w 70"/>
                  <a:gd name="T85" fmla="*/ 8 h 533"/>
                  <a:gd name="T86" fmla="*/ 9 w 70"/>
                  <a:gd name="T87" fmla="*/ 1 h 533"/>
                  <a:gd name="T88" fmla="*/ 18 w 70"/>
                  <a:gd name="T89" fmla="*/ 0 h 533"/>
                  <a:gd name="T90" fmla="*/ 31 w 70"/>
                  <a:gd name="T91" fmla="*/ 1 h 533"/>
                  <a:gd name="T92" fmla="*/ 49 w 70"/>
                  <a:gd name="T93" fmla="*/ 6 h 533"/>
                  <a:gd name="T94" fmla="*/ 61 w 70"/>
                  <a:gd name="T95" fmla="*/ 14 h 533"/>
                  <a:gd name="T96" fmla="*/ 67 w 70"/>
                  <a:gd name="T97" fmla="*/ 21 h 533"/>
                  <a:gd name="T98" fmla="*/ 70 w 70"/>
                  <a:gd name="T99" fmla="*/ 27 h 533"/>
                  <a:gd name="T100" fmla="*/ 69 w 70"/>
                  <a:gd name="T101" fmla="*/ 37 h 533"/>
                  <a:gd name="T102" fmla="*/ 62 w 70"/>
                  <a:gd name="T103" fmla="*/ 55 h 533"/>
                  <a:gd name="T104" fmla="*/ 58 w 70"/>
                  <a:gd name="T105" fmla="*/ 72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0" h="533">
                    <a:moveTo>
                      <a:pt x="58" y="72"/>
                    </a:moveTo>
                    <a:lnTo>
                      <a:pt x="58" y="75"/>
                    </a:lnTo>
                    <a:lnTo>
                      <a:pt x="58" y="78"/>
                    </a:lnTo>
                    <a:lnTo>
                      <a:pt x="57" y="81"/>
                    </a:lnTo>
                    <a:lnTo>
                      <a:pt x="57" y="85"/>
                    </a:lnTo>
                    <a:lnTo>
                      <a:pt x="56" y="89"/>
                    </a:lnTo>
                    <a:lnTo>
                      <a:pt x="56" y="94"/>
                    </a:lnTo>
                    <a:lnTo>
                      <a:pt x="56" y="98"/>
                    </a:lnTo>
                    <a:lnTo>
                      <a:pt x="55" y="103"/>
                    </a:lnTo>
                    <a:lnTo>
                      <a:pt x="55" y="109"/>
                    </a:lnTo>
                    <a:lnTo>
                      <a:pt x="55" y="116"/>
                    </a:lnTo>
                    <a:lnTo>
                      <a:pt x="53" y="122"/>
                    </a:lnTo>
                    <a:lnTo>
                      <a:pt x="53" y="129"/>
                    </a:lnTo>
                    <a:lnTo>
                      <a:pt x="52" y="136"/>
                    </a:lnTo>
                    <a:lnTo>
                      <a:pt x="52" y="144"/>
                    </a:lnTo>
                    <a:lnTo>
                      <a:pt x="52" y="152"/>
                    </a:lnTo>
                    <a:lnTo>
                      <a:pt x="51" y="161"/>
                    </a:lnTo>
                    <a:lnTo>
                      <a:pt x="51" y="170"/>
                    </a:lnTo>
                    <a:lnTo>
                      <a:pt x="51" y="180"/>
                    </a:lnTo>
                    <a:lnTo>
                      <a:pt x="49" y="189"/>
                    </a:lnTo>
                    <a:lnTo>
                      <a:pt x="49" y="199"/>
                    </a:lnTo>
                    <a:lnTo>
                      <a:pt x="49" y="211"/>
                    </a:lnTo>
                    <a:lnTo>
                      <a:pt x="48" y="221"/>
                    </a:lnTo>
                    <a:lnTo>
                      <a:pt x="48" y="233"/>
                    </a:lnTo>
                    <a:lnTo>
                      <a:pt x="48" y="244"/>
                    </a:lnTo>
                    <a:lnTo>
                      <a:pt x="47" y="257"/>
                    </a:lnTo>
                    <a:lnTo>
                      <a:pt x="47" y="269"/>
                    </a:lnTo>
                    <a:lnTo>
                      <a:pt x="47" y="283"/>
                    </a:lnTo>
                    <a:lnTo>
                      <a:pt x="47" y="296"/>
                    </a:lnTo>
                    <a:lnTo>
                      <a:pt x="47" y="310"/>
                    </a:lnTo>
                    <a:lnTo>
                      <a:pt x="45" y="324"/>
                    </a:lnTo>
                    <a:lnTo>
                      <a:pt x="45" y="338"/>
                    </a:lnTo>
                    <a:lnTo>
                      <a:pt x="45" y="354"/>
                    </a:lnTo>
                    <a:lnTo>
                      <a:pt x="45" y="368"/>
                    </a:lnTo>
                    <a:lnTo>
                      <a:pt x="45" y="382"/>
                    </a:lnTo>
                    <a:lnTo>
                      <a:pt x="44" y="395"/>
                    </a:lnTo>
                    <a:lnTo>
                      <a:pt x="44" y="408"/>
                    </a:lnTo>
                    <a:lnTo>
                      <a:pt x="43" y="421"/>
                    </a:lnTo>
                    <a:lnTo>
                      <a:pt x="43" y="431"/>
                    </a:lnTo>
                    <a:lnTo>
                      <a:pt x="42" y="441"/>
                    </a:lnTo>
                    <a:lnTo>
                      <a:pt x="42" y="452"/>
                    </a:lnTo>
                    <a:lnTo>
                      <a:pt x="40" y="461"/>
                    </a:lnTo>
                    <a:lnTo>
                      <a:pt x="40" y="468"/>
                    </a:lnTo>
                    <a:lnTo>
                      <a:pt x="39" y="476"/>
                    </a:lnTo>
                    <a:lnTo>
                      <a:pt x="38" y="482"/>
                    </a:lnTo>
                    <a:lnTo>
                      <a:pt x="36" y="489"/>
                    </a:lnTo>
                    <a:lnTo>
                      <a:pt x="35" y="494"/>
                    </a:lnTo>
                    <a:lnTo>
                      <a:pt x="34" y="499"/>
                    </a:lnTo>
                    <a:lnTo>
                      <a:pt x="33" y="503"/>
                    </a:lnTo>
                    <a:lnTo>
                      <a:pt x="30" y="510"/>
                    </a:lnTo>
                    <a:lnTo>
                      <a:pt x="27" y="516"/>
                    </a:lnTo>
                    <a:lnTo>
                      <a:pt x="26" y="521"/>
                    </a:lnTo>
                    <a:lnTo>
                      <a:pt x="24" y="525"/>
                    </a:lnTo>
                    <a:lnTo>
                      <a:pt x="22" y="529"/>
                    </a:lnTo>
                    <a:lnTo>
                      <a:pt x="20" y="531"/>
                    </a:lnTo>
                    <a:lnTo>
                      <a:pt x="18" y="533"/>
                    </a:lnTo>
                    <a:lnTo>
                      <a:pt x="17" y="533"/>
                    </a:lnTo>
                    <a:lnTo>
                      <a:pt x="17" y="531"/>
                    </a:lnTo>
                    <a:lnTo>
                      <a:pt x="16" y="530"/>
                    </a:lnTo>
                    <a:lnTo>
                      <a:pt x="14" y="528"/>
                    </a:lnTo>
                    <a:lnTo>
                      <a:pt x="13" y="525"/>
                    </a:lnTo>
                    <a:lnTo>
                      <a:pt x="11" y="522"/>
                    </a:lnTo>
                    <a:lnTo>
                      <a:pt x="9" y="519"/>
                    </a:lnTo>
                    <a:lnTo>
                      <a:pt x="8" y="515"/>
                    </a:lnTo>
                    <a:lnTo>
                      <a:pt x="8" y="510"/>
                    </a:lnTo>
                    <a:lnTo>
                      <a:pt x="4" y="500"/>
                    </a:lnTo>
                    <a:lnTo>
                      <a:pt x="3" y="497"/>
                    </a:lnTo>
                    <a:lnTo>
                      <a:pt x="2" y="493"/>
                    </a:lnTo>
                    <a:lnTo>
                      <a:pt x="0" y="490"/>
                    </a:lnTo>
                    <a:lnTo>
                      <a:pt x="0" y="486"/>
                    </a:lnTo>
                    <a:lnTo>
                      <a:pt x="0" y="485"/>
                    </a:lnTo>
                    <a:lnTo>
                      <a:pt x="0" y="482"/>
                    </a:lnTo>
                    <a:lnTo>
                      <a:pt x="0" y="480"/>
                    </a:lnTo>
                    <a:lnTo>
                      <a:pt x="0" y="476"/>
                    </a:lnTo>
                    <a:lnTo>
                      <a:pt x="0" y="472"/>
                    </a:lnTo>
                    <a:lnTo>
                      <a:pt x="2" y="467"/>
                    </a:lnTo>
                    <a:lnTo>
                      <a:pt x="3" y="461"/>
                    </a:lnTo>
                    <a:lnTo>
                      <a:pt x="4" y="454"/>
                    </a:lnTo>
                    <a:lnTo>
                      <a:pt x="5" y="445"/>
                    </a:lnTo>
                    <a:lnTo>
                      <a:pt x="8" y="436"/>
                    </a:lnTo>
                    <a:lnTo>
                      <a:pt x="8" y="432"/>
                    </a:lnTo>
                    <a:lnTo>
                      <a:pt x="8" y="426"/>
                    </a:lnTo>
                    <a:lnTo>
                      <a:pt x="9" y="421"/>
                    </a:lnTo>
                    <a:lnTo>
                      <a:pt x="9" y="414"/>
                    </a:lnTo>
                    <a:lnTo>
                      <a:pt x="11" y="408"/>
                    </a:lnTo>
                    <a:lnTo>
                      <a:pt x="11" y="400"/>
                    </a:lnTo>
                    <a:lnTo>
                      <a:pt x="12" y="394"/>
                    </a:lnTo>
                    <a:lnTo>
                      <a:pt x="13" y="385"/>
                    </a:lnTo>
                    <a:lnTo>
                      <a:pt x="13" y="377"/>
                    </a:lnTo>
                    <a:lnTo>
                      <a:pt x="14" y="368"/>
                    </a:lnTo>
                    <a:lnTo>
                      <a:pt x="16" y="359"/>
                    </a:lnTo>
                    <a:lnTo>
                      <a:pt x="17" y="349"/>
                    </a:lnTo>
                    <a:lnTo>
                      <a:pt x="17" y="338"/>
                    </a:lnTo>
                    <a:lnTo>
                      <a:pt x="18" y="328"/>
                    </a:lnTo>
                    <a:lnTo>
                      <a:pt x="20" y="317"/>
                    </a:lnTo>
                    <a:lnTo>
                      <a:pt x="20" y="305"/>
                    </a:lnTo>
                    <a:lnTo>
                      <a:pt x="21" y="283"/>
                    </a:lnTo>
                    <a:lnTo>
                      <a:pt x="22" y="261"/>
                    </a:lnTo>
                    <a:lnTo>
                      <a:pt x="24" y="241"/>
                    </a:lnTo>
                    <a:lnTo>
                      <a:pt x="24" y="220"/>
                    </a:lnTo>
                    <a:lnTo>
                      <a:pt x="25" y="201"/>
                    </a:lnTo>
                    <a:lnTo>
                      <a:pt x="25" y="181"/>
                    </a:lnTo>
                    <a:lnTo>
                      <a:pt x="25" y="163"/>
                    </a:lnTo>
                    <a:lnTo>
                      <a:pt x="25" y="145"/>
                    </a:lnTo>
                    <a:lnTo>
                      <a:pt x="25" y="138"/>
                    </a:lnTo>
                    <a:lnTo>
                      <a:pt x="25" y="130"/>
                    </a:lnTo>
                    <a:lnTo>
                      <a:pt x="25" y="122"/>
                    </a:lnTo>
                    <a:lnTo>
                      <a:pt x="24" y="114"/>
                    </a:lnTo>
                    <a:lnTo>
                      <a:pt x="24" y="108"/>
                    </a:lnTo>
                    <a:lnTo>
                      <a:pt x="24" y="100"/>
                    </a:lnTo>
                    <a:lnTo>
                      <a:pt x="24" y="95"/>
                    </a:lnTo>
                    <a:lnTo>
                      <a:pt x="24" y="89"/>
                    </a:lnTo>
                    <a:lnTo>
                      <a:pt x="24" y="82"/>
                    </a:lnTo>
                    <a:lnTo>
                      <a:pt x="24" y="77"/>
                    </a:lnTo>
                    <a:lnTo>
                      <a:pt x="24" y="68"/>
                    </a:lnTo>
                    <a:lnTo>
                      <a:pt x="22" y="59"/>
                    </a:lnTo>
                    <a:lnTo>
                      <a:pt x="22" y="53"/>
                    </a:lnTo>
                    <a:lnTo>
                      <a:pt x="22" y="46"/>
                    </a:lnTo>
                    <a:lnTo>
                      <a:pt x="21" y="41"/>
                    </a:lnTo>
                    <a:lnTo>
                      <a:pt x="20" y="37"/>
                    </a:lnTo>
                    <a:lnTo>
                      <a:pt x="18" y="33"/>
                    </a:lnTo>
                    <a:lnTo>
                      <a:pt x="17" y="30"/>
                    </a:lnTo>
                    <a:lnTo>
                      <a:pt x="16" y="26"/>
                    </a:lnTo>
                    <a:lnTo>
                      <a:pt x="12" y="19"/>
                    </a:lnTo>
                    <a:lnTo>
                      <a:pt x="11" y="17"/>
                    </a:lnTo>
                    <a:lnTo>
                      <a:pt x="8" y="14"/>
                    </a:lnTo>
                    <a:lnTo>
                      <a:pt x="7" y="12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9" y="1"/>
                    </a:lnTo>
                    <a:lnTo>
                      <a:pt x="12" y="1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6" y="0"/>
                    </a:lnTo>
                    <a:lnTo>
                      <a:pt x="31" y="1"/>
                    </a:lnTo>
                    <a:lnTo>
                      <a:pt x="36" y="3"/>
                    </a:lnTo>
                    <a:lnTo>
                      <a:pt x="43" y="4"/>
                    </a:lnTo>
                    <a:lnTo>
                      <a:pt x="49" y="6"/>
                    </a:lnTo>
                    <a:lnTo>
                      <a:pt x="53" y="9"/>
                    </a:lnTo>
                    <a:lnTo>
                      <a:pt x="57" y="12"/>
                    </a:lnTo>
                    <a:lnTo>
                      <a:pt x="61" y="14"/>
                    </a:lnTo>
                    <a:lnTo>
                      <a:pt x="64" y="17"/>
                    </a:lnTo>
                    <a:lnTo>
                      <a:pt x="66" y="18"/>
                    </a:lnTo>
                    <a:lnTo>
                      <a:pt x="67" y="21"/>
                    </a:lnTo>
                    <a:lnTo>
                      <a:pt x="69" y="22"/>
                    </a:lnTo>
                    <a:lnTo>
                      <a:pt x="70" y="24"/>
                    </a:lnTo>
                    <a:lnTo>
                      <a:pt x="70" y="27"/>
                    </a:lnTo>
                    <a:lnTo>
                      <a:pt x="70" y="30"/>
                    </a:lnTo>
                    <a:lnTo>
                      <a:pt x="70" y="32"/>
                    </a:lnTo>
                    <a:lnTo>
                      <a:pt x="69" y="37"/>
                    </a:lnTo>
                    <a:lnTo>
                      <a:pt x="66" y="42"/>
                    </a:lnTo>
                    <a:lnTo>
                      <a:pt x="65" y="49"/>
                    </a:lnTo>
                    <a:lnTo>
                      <a:pt x="62" y="55"/>
                    </a:lnTo>
                    <a:lnTo>
                      <a:pt x="61" y="63"/>
                    </a:lnTo>
                    <a:lnTo>
                      <a:pt x="58" y="72"/>
                    </a:lnTo>
                    <a:lnTo>
                      <a:pt x="58" y="7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59"/>
              <p:cNvSpPr/>
              <p:nvPr/>
            </p:nvSpPr>
            <p:spPr bwMode="auto">
              <a:xfrm>
                <a:off x="2552700" y="3186113"/>
                <a:ext cx="288925" cy="409575"/>
              </a:xfrm>
              <a:custGeom>
                <a:avLst/>
                <a:gdLst>
                  <a:gd name="T0" fmla="*/ 182 w 182"/>
                  <a:gd name="T1" fmla="*/ 26 h 258"/>
                  <a:gd name="T2" fmla="*/ 175 w 182"/>
                  <a:gd name="T3" fmla="*/ 42 h 258"/>
                  <a:gd name="T4" fmla="*/ 169 w 182"/>
                  <a:gd name="T5" fmla="*/ 58 h 258"/>
                  <a:gd name="T6" fmla="*/ 161 w 182"/>
                  <a:gd name="T7" fmla="*/ 74 h 258"/>
                  <a:gd name="T8" fmla="*/ 153 w 182"/>
                  <a:gd name="T9" fmla="*/ 89 h 258"/>
                  <a:gd name="T10" fmla="*/ 146 w 182"/>
                  <a:gd name="T11" fmla="*/ 104 h 258"/>
                  <a:gd name="T12" fmla="*/ 138 w 182"/>
                  <a:gd name="T13" fmla="*/ 118 h 258"/>
                  <a:gd name="T14" fmla="*/ 129 w 182"/>
                  <a:gd name="T15" fmla="*/ 131 h 258"/>
                  <a:gd name="T16" fmla="*/ 121 w 182"/>
                  <a:gd name="T17" fmla="*/ 144 h 258"/>
                  <a:gd name="T18" fmla="*/ 112 w 182"/>
                  <a:gd name="T19" fmla="*/ 156 h 258"/>
                  <a:gd name="T20" fmla="*/ 103 w 182"/>
                  <a:gd name="T21" fmla="*/ 167 h 258"/>
                  <a:gd name="T22" fmla="*/ 94 w 182"/>
                  <a:gd name="T23" fmla="*/ 179 h 258"/>
                  <a:gd name="T24" fmla="*/ 85 w 182"/>
                  <a:gd name="T25" fmla="*/ 189 h 258"/>
                  <a:gd name="T26" fmla="*/ 76 w 182"/>
                  <a:gd name="T27" fmla="*/ 199 h 258"/>
                  <a:gd name="T28" fmla="*/ 67 w 182"/>
                  <a:gd name="T29" fmla="*/ 210 h 258"/>
                  <a:gd name="T30" fmla="*/ 57 w 182"/>
                  <a:gd name="T31" fmla="*/ 219 h 258"/>
                  <a:gd name="T32" fmla="*/ 46 w 182"/>
                  <a:gd name="T33" fmla="*/ 228 h 258"/>
                  <a:gd name="T34" fmla="*/ 36 w 182"/>
                  <a:gd name="T35" fmla="*/ 235 h 258"/>
                  <a:gd name="T36" fmla="*/ 27 w 182"/>
                  <a:gd name="T37" fmla="*/ 242 h 258"/>
                  <a:gd name="T38" fmla="*/ 20 w 182"/>
                  <a:gd name="T39" fmla="*/ 248 h 258"/>
                  <a:gd name="T40" fmla="*/ 14 w 182"/>
                  <a:gd name="T41" fmla="*/ 252 h 258"/>
                  <a:gd name="T42" fmla="*/ 9 w 182"/>
                  <a:gd name="T43" fmla="*/ 256 h 258"/>
                  <a:gd name="T44" fmla="*/ 5 w 182"/>
                  <a:gd name="T45" fmla="*/ 257 h 258"/>
                  <a:gd name="T46" fmla="*/ 1 w 182"/>
                  <a:gd name="T47" fmla="*/ 258 h 258"/>
                  <a:gd name="T48" fmla="*/ 0 w 182"/>
                  <a:gd name="T49" fmla="*/ 257 h 258"/>
                  <a:gd name="T50" fmla="*/ 0 w 182"/>
                  <a:gd name="T51" fmla="*/ 256 h 258"/>
                  <a:gd name="T52" fmla="*/ 0 w 182"/>
                  <a:gd name="T53" fmla="*/ 255 h 258"/>
                  <a:gd name="T54" fmla="*/ 2 w 182"/>
                  <a:gd name="T55" fmla="*/ 251 h 258"/>
                  <a:gd name="T56" fmla="*/ 5 w 182"/>
                  <a:gd name="T57" fmla="*/ 247 h 258"/>
                  <a:gd name="T58" fmla="*/ 9 w 182"/>
                  <a:gd name="T59" fmla="*/ 242 h 258"/>
                  <a:gd name="T60" fmla="*/ 14 w 182"/>
                  <a:gd name="T61" fmla="*/ 235 h 258"/>
                  <a:gd name="T62" fmla="*/ 16 w 182"/>
                  <a:gd name="T63" fmla="*/ 231 h 258"/>
                  <a:gd name="T64" fmla="*/ 20 w 182"/>
                  <a:gd name="T65" fmla="*/ 228 h 258"/>
                  <a:gd name="T66" fmla="*/ 24 w 182"/>
                  <a:gd name="T67" fmla="*/ 224 h 258"/>
                  <a:gd name="T68" fmla="*/ 28 w 182"/>
                  <a:gd name="T69" fmla="*/ 220 h 258"/>
                  <a:gd name="T70" fmla="*/ 37 w 182"/>
                  <a:gd name="T71" fmla="*/ 211 h 258"/>
                  <a:gd name="T72" fmla="*/ 45 w 182"/>
                  <a:gd name="T73" fmla="*/ 202 h 258"/>
                  <a:gd name="T74" fmla="*/ 54 w 182"/>
                  <a:gd name="T75" fmla="*/ 192 h 258"/>
                  <a:gd name="T76" fmla="*/ 63 w 182"/>
                  <a:gd name="T77" fmla="*/ 180 h 258"/>
                  <a:gd name="T78" fmla="*/ 72 w 182"/>
                  <a:gd name="T79" fmla="*/ 168 h 258"/>
                  <a:gd name="T80" fmla="*/ 80 w 182"/>
                  <a:gd name="T81" fmla="*/ 156 h 258"/>
                  <a:gd name="T82" fmla="*/ 89 w 182"/>
                  <a:gd name="T83" fmla="*/ 143 h 258"/>
                  <a:gd name="T84" fmla="*/ 98 w 182"/>
                  <a:gd name="T85" fmla="*/ 128 h 258"/>
                  <a:gd name="T86" fmla="*/ 106 w 182"/>
                  <a:gd name="T87" fmla="*/ 114 h 258"/>
                  <a:gd name="T88" fmla="*/ 115 w 182"/>
                  <a:gd name="T89" fmla="*/ 99 h 258"/>
                  <a:gd name="T90" fmla="*/ 122 w 182"/>
                  <a:gd name="T91" fmla="*/ 83 h 258"/>
                  <a:gd name="T92" fmla="*/ 130 w 182"/>
                  <a:gd name="T93" fmla="*/ 68 h 258"/>
                  <a:gd name="T94" fmla="*/ 138 w 182"/>
                  <a:gd name="T95" fmla="*/ 51 h 258"/>
                  <a:gd name="T96" fmla="*/ 146 w 182"/>
                  <a:gd name="T97" fmla="*/ 35 h 258"/>
                  <a:gd name="T98" fmla="*/ 152 w 182"/>
                  <a:gd name="T99" fmla="*/ 18 h 258"/>
                  <a:gd name="T100" fmla="*/ 158 w 182"/>
                  <a:gd name="T101" fmla="*/ 0 h 258"/>
                  <a:gd name="T102" fmla="*/ 182 w 182"/>
                  <a:gd name="T103" fmla="*/ 26 h 258"/>
                  <a:gd name="T104" fmla="*/ 182 w 182"/>
                  <a:gd name="T105" fmla="*/ 26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2" h="258">
                    <a:moveTo>
                      <a:pt x="182" y="26"/>
                    </a:moveTo>
                    <a:lnTo>
                      <a:pt x="175" y="42"/>
                    </a:lnTo>
                    <a:lnTo>
                      <a:pt x="169" y="58"/>
                    </a:lnTo>
                    <a:lnTo>
                      <a:pt x="161" y="74"/>
                    </a:lnTo>
                    <a:lnTo>
                      <a:pt x="153" y="89"/>
                    </a:lnTo>
                    <a:lnTo>
                      <a:pt x="146" y="104"/>
                    </a:lnTo>
                    <a:lnTo>
                      <a:pt x="138" y="118"/>
                    </a:lnTo>
                    <a:lnTo>
                      <a:pt x="129" y="131"/>
                    </a:lnTo>
                    <a:lnTo>
                      <a:pt x="121" y="144"/>
                    </a:lnTo>
                    <a:lnTo>
                      <a:pt x="112" y="156"/>
                    </a:lnTo>
                    <a:lnTo>
                      <a:pt x="103" y="167"/>
                    </a:lnTo>
                    <a:lnTo>
                      <a:pt x="94" y="179"/>
                    </a:lnTo>
                    <a:lnTo>
                      <a:pt x="85" y="189"/>
                    </a:lnTo>
                    <a:lnTo>
                      <a:pt x="76" y="199"/>
                    </a:lnTo>
                    <a:lnTo>
                      <a:pt x="67" y="210"/>
                    </a:lnTo>
                    <a:lnTo>
                      <a:pt x="57" y="219"/>
                    </a:lnTo>
                    <a:lnTo>
                      <a:pt x="46" y="228"/>
                    </a:lnTo>
                    <a:lnTo>
                      <a:pt x="36" y="235"/>
                    </a:lnTo>
                    <a:lnTo>
                      <a:pt x="27" y="242"/>
                    </a:lnTo>
                    <a:lnTo>
                      <a:pt x="20" y="248"/>
                    </a:lnTo>
                    <a:lnTo>
                      <a:pt x="14" y="252"/>
                    </a:lnTo>
                    <a:lnTo>
                      <a:pt x="9" y="256"/>
                    </a:lnTo>
                    <a:lnTo>
                      <a:pt x="5" y="257"/>
                    </a:lnTo>
                    <a:lnTo>
                      <a:pt x="1" y="258"/>
                    </a:lnTo>
                    <a:lnTo>
                      <a:pt x="0" y="257"/>
                    </a:lnTo>
                    <a:lnTo>
                      <a:pt x="0" y="256"/>
                    </a:lnTo>
                    <a:lnTo>
                      <a:pt x="0" y="255"/>
                    </a:lnTo>
                    <a:lnTo>
                      <a:pt x="2" y="251"/>
                    </a:lnTo>
                    <a:lnTo>
                      <a:pt x="5" y="247"/>
                    </a:lnTo>
                    <a:lnTo>
                      <a:pt x="9" y="242"/>
                    </a:lnTo>
                    <a:lnTo>
                      <a:pt x="14" y="235"/>
                    </a:lnTo>
                    <a:lnTo>
                      <a:pt x="16" y="231"/>
                    </a:lnTo>
                    <a:lnTo>
                      <a:pt x="20" y="228"/>
                    </a:lnTo>
                    <a:lnTo>
                      <a:pt x="24" y="224"/>
                    </a:lnTo>
                    <a:lnTo>
                      <a:pt x="28" y="220"/>
                    </a:lnTo>
                    <a:lnTo>
                      <a:pt x="37" y="211"/>
                    </a:lnTo>
                    <a:lnTo>
                      <a:pt x="45" y="202"/>
                    </a:lnTo>
                    <a:lnTo>
                      <a:pt x="54" y="192"/>
                    </a:lnTo>
                    <a:lnTo>
                      <a:pt x="63" y="180"/>
                    </a:lnTo>
                    <a:lnTo>
                      <a:pt x="72" y="168"/>
                    </a:lnTo>
                    <a:lnTo>
                      <a:pt x="80" y="156"/>
                    </a:lnTo>
                    <a:lnTo>
                      <a:pt x="89" y="143"/>
                    </a:lnTo>
                    <a:lnTo>
                      <a:pt x="98" y="128"/>
                    </a:lnTo>
                    <a:lnTo>
                      <a:pt x="106" y="114"/>
                    </a:lnTo>
                    <a:lnTo>
                      <a:pt x="115" y="99"/>
                    </a:lnTo>
                    <a:lnTo>
                      <a:pt x="122" y="83"/>
                    </a:lnTo>
                    <a:lnTo>
                      <a:pt x="130" y="68"/>
                    </a:lnTo>
                    <a:lnTo>
                      <a:pt x="138" y="51"/>
                    </a:lnTo>
                    <a:lnTo>
                      <a:pt x="146" y="35"/>
                    </a:lnTo>
                    <a:lnTo>
                      <a:pt x="152" y="18"/>
                    </a:lnTo>
                    <a:lnTo>
                      <a:pt x="158" y="0"/>
                    </a:lnTo>
                    <a:lnTo>
                      <a:pt x="182" y="26"/>
                    </a:lnTo>
                    <a:lnTo>
                      <a:pt x="182" y="26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260"/>
              <p:cNvSpPr/>
              <p:nvPr/>
            </p:nvSpPr>
            <p:spPr bwMode="auto">
              <a:xfrm>
                <a:off x="2836863" y="3302000"/>
                <a:ext cx="128588" cy="85725"/>
              </a:xfrm>
              <a:custGeom>
                <a:avLst/>
                <a:gdLst>
                  <a:gd name="T0" fmla="*/ 0 w 81"/>
                  <a:gd name="T1" fmla="*/ 0 h 54"/>
                  <a:gd name="T2" fmla="*/ 9 w 81"/>
                  <a:gd name="T3" fmla="*/ 0 h 54"/>
                  <a:gd name="T4" fmla="*/ 17 w 81"/>
                  <a:gd name="T5" fmla="*/ 0 h 54"/>
                  <a:gd name="T6" fmla="*/ 25 w 81"/>
                  <a:gd name="T7" fmla="*/ 1 h 54"/>
                  <a:gd name="T8" fmla="*/ 31 w 81"/>
                  <a:gd name="T9" fmla="*/ 3 h 54"/>
                  <a:gd name="T10" fmla="*/ 38 w 81"/>
                  <a:gd name="T11" fmla="*/ 4 h 54"/>
                  <a:gd name="T12" fmla="*/ 44 w 81"/>
                  <a:gd name="T13" fmla="*/ 5 h 54"/>
                  <a:gd name="T14" fmla="*/ 49 w 81"/>
                  <a:gd name="T15" fmla="*/ 8 h 54"/>
                  <a:gd name="T16" fmla="*/ 54 w 81"/>
                  <a:gd name="T17" fmla="*/ 10 h 54"/>
                  <a:gd name="T18" fmla="*/ 60 w 81"/>
                  <a:gd name="T19" fmla="*/ 13 h 54"/>
                  <a:gd name="T20" fmla="*/ 63 w 81"/>
                  <a:gd name="T21" fmla="*/ 16 h 54"/>
                  <a:gd name="T22" fmla="*/ 67 w 81"/>
                  <a:gd name="T23" fmla="*/ 18 h 54"/>
                  <a:gd name="T24" fmla="*/ 71 w 81"/>
                  <a:gd name="T25" fmla="*/ 22 h 54"/>
                  <a:gd name="T26" fmla="*/ 75 w 81"/>
                  <a:gd name="T27" fmla="*/ 25 h 54"/>
                  <a:gd name="T28" fmla="*/ 78 w 81"/>
                  <a:gd name="T29" fmla="*/ 27 h 54"/>
                  <a:gd name="T30" fmla="*/ 79 w 81"/>
                  <a:gd name="T31" fmla="*/ 30 h 54"/>
                  <a:gd name="T32" fmla="*/ 80 w 81"/>
                  <a:gd name="T33" fmla="*/ 32 h 54"/>
                  <a:gd name="T34" fmla="*/ 81 w 81"/>
                  <a:gd name="T35" fmla="*/ 40 h 54"/>
                  <a:gd name="T36" fmla="*/ 81 w 81"/>
                  <a:gd name="T37" fmla="*/ 43 h 54"/>
                  <a:gd name="T38" fmla="*/ 81 w 81"/>
                  <a:gd name="T39" fmla="*/ 46 h 54"/>
                  <a:gd name="T40" fmla="*/ 81 w 81"/>
                  <a:gd name="T41" fmla="*/ 48 h 54"/>
                  <a:gd name="T42" fmla="*/ 80 w 81"/>
                  <a:gd name="T43" fmla="*/ 50 h 54"/>
                  <a:gd name="T44" fmla="*/ 79 w 81"/>
                  <a:gd name="T45" fmla="*/ 52 h 54"/>
                  <a:gd name="T46" fmla="*/ 78 w 81"/>
                  <a:gd name="T47" fmla="*/ 53 h 54"/>
                  <a:gd name="T48" fmla="*/ 76 w 81"/>
                  <a:gd name="T49" fmla="*/ 54 h 54"/>
                  <a:gd name="T50" fmla="*/ 75 w 81"/>
                  <a:gd name="T51" fmla="*/ 54 h 54"/>
                  <a:gd name="T52" fmla="*/ 72 w 81"/>
                  <a:gd name="T53" fmla="*/ 54 h 54"/>
                  <a:gd name="T54" fmla="*/ 70 w 81"/>
                  <a:gd name="T55" fmla="*/ 53 h 54"/>
                  <a:gd name="T56" fmla="*/ 67 w 81"/>
                  <a:gd name="T57" fmla="*/ 52 h 54"/>
                  <a:gd name="T58" fmla="*/ 63 w 81"/>
                  <a:gd name="T59" fmla="*/ 50 h 54"/>
                  <a:gd name="T60" fmla="*/ 60 w 81"/>
                  <a:gd name="T61" fmla="*/ 49 h 54"/>
                  <a:gd name="T62" fmla="*/ 54 w 81"/>
                  <a:gd name="T63" fmla="*/ 46 h 54"/>
                  <a:gd name="T64" fmla="*/ 49 w 81"/>
                  <a:gd name="T65" fmla="*/ 43 h 54"/>
                  <a:gd name="T66" fmla="*/ 44 w 81"/>
                  <a:gd name="T67" fmla="*/ 40 h 54"/>
                  <a:gd name="T68" fmla="*/ 38 w 81"/>
                  <a:gd name="T69" fmla="*/ 36 h 54"/>
                  <a:gd name="T70" fmla="*/ 31 w 81"/>
                  <a:gd name="T71" fmla="*/ 31 h 54"/>
                  <a:gd name="T72" fmla="*/ 25 w 81"/>
                  <a:gd name="T73" fmla="*/ 27 h 54"/>
                  <a:gd name="T74" fmla="*/ 17 w 81"/>
                  <a:gd name="T75" fmla="*/ 22 h 54"/>
                  <a:gd name="T76" fmla="*/ 9 w 81"/>
                  <a:gd name="T77" fmla="*/ 16 h 54"/>
                  <a:gd name="T78" fmla="*/ 0 w 81"/>
                  <a:gd name="T79" fmla="*/ 10 h 54"/>
                  <a:gd name="T80" fmla="*/ 0 w 81"/>
                  <a:gd name="T81" fmla="*/ 0 h 54"/>
                  <a:gd name="T82" fmla="*/ 0 w 81"/>
                  <a:gd name="T8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" h="54">
                    <a:moveTo>
                      <a:pt x="0" y="0"/>
                    </a:moveTo>
                    <a:lnTo>
                      <a:pt x="9" y="0"/>
                    </a:lnTo>
                    <a:lnTo>
                      <a:pt x="17" y="0"/>
                    </a:lnTo>
                    <a:lnTo>
                      <a:pt x="25" y="1"/>
                    </a:lnTo>
                    <a:lnTo>
                      <a:pt x="31" y="3"/>
                    </a:lnTo>
                    <a:lnTo>
                      <a:pt x="38" y="4"/>
                    </a:lnTo>
                    <a:lnTo>
                      <a:pt x="44" y="5"/>
                    </a:lnTo>
                    <a:lnTo>
                      <a:pt x="49" y="8"/>
                    </a:lnTo>
                    <a:lnTo>
                      <a:pt x="54" y="10"/>
                    </a:lnTo>
                    <a:lnTo>
                      <a:pt x="60" y="13"/>
                    </a:lnTo>
                    <a:lnTo>
                      <a:pt x="63" y="16"/>
                    </a:lnTo>
                    <a:lnTo>
                      <a:pt x="67" y="18"/>
                    </a:lnTo>
                    <a:lnTo>
                      <a:pt x="71" y="22"/>
                    </a:lnTo>
                    <a:lnTo>
                      <a:pt x="75" y="25"/>
                    </a:lnTo>
                    <a:lnTo>
                      <a:pt x="78" y="27"/>
                    </a:lnTo>
                    <a:lnTo>
                      <a:pt x="79" y="30"/>
                    </a:lnTo>
                    <a:lnTo>
                      <a:pt x="80" y="32"/>
                    </a:lnTo>
                    <a:lnTo>
                      <a:pt x="81" y="40"/>
                    </a:lnTo>
                    <a:lnTo>
                      <a:pt x="81" y="43"/>
                    </a:lnTo>
                    <a:lnTo>
                      <a:pt x="81" y="46"/>
                    </a:lnTo>
                    <a:lnTo>
                      <a:pt x="81" y="48"/>
                    </a:lnTo>
                    <a:lnTo>
                      <a:pt x="80" y="50"/>
                    </a:lnTo>
                    <a:lnTo>
                      <a:pt x="79" y="52"/>
                    </a:lnTo>
                    <a:lnTo>
                      <a:pt x="78" y="53"/>
                    </a:lnTo>
                    <a:lnTo>
                      <a:pt x="76" y="54"/>
                    </a:lnTo>
                    <a:lnTo>
                      <a:pt x="75" y="54"/>
                    </a:lnTo>
                    <a:lnTo>
                      <a:pt x="72" y="54"/>
                    </a:lnTo>
                    <a:lnTo>
                      <a:pt x="70" y="53"/>
                    </a:lnTo>
                    <a:lnTo>
                      <a:pt x="67" y="52"/>
                    </a:lnTo>
                    <a:lnTo>
                      <a:pt x="63" y="50"/>
                    </a:lnTo>
                    <a:lnTo>
                      <a:pt x="60" y="49"/>
                    </a:lnTo>
                    <a:lnTo>
                      <a:pt x="54" y="46"/>
                    </a:lnTo>
                    <a:lnTo>
                      <a:pt x="49" y="43"/>
                    </a:lnTo>
                    <a:lnTo>
                      <a:pt x="44" y="40"/>
                    </a:lnTo>
                    <a:lnTo>
                      <a:pt x="38" y="36"/>
                    </a:lnTo>
                    <a:lnTo>
                      <a:pt x="31" y="31"/>
                    </a:lnTo>
                    <a:lnTo>
                      <a:pt x="25" y="27"/>
                    </a:lnTo>
                    <a:lnTo>
                      <a:pt x="17" y="22"/>
                    </a:lnTo>
                    <a:lnTo>
                      <a:pt x="9" y="16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261"/>
              <p:cNvSpPr/>
              <p:nvPr/>
            </p:nvSpPr>
            <p:spPr bwMode="auto">
              <a:xfrm>
                <a:off x="2922588" y="3186113"/>
                <a:ext cx="379413" cy="377825"/>
              </a:xfrm>
              <a:custGeom>
                <a:avLst/>
                <a:gdLst>
                  <a:gd name="T0" fmla="*/ 234 w 239"/>
                  <a:gd name="T1" fmla="*/ 32 h 238"/>
                  <a:gd name="T2" fmla="*/ 222 w 239"/>
                  <a:gd name="T3" fmla="*/ 53 h 238"/>
                  <a:gd name="T4" fmla="*/ 207 w 239"/>
                  <a:gd name="T5" fmla="*/ 73 h 238"/>
                  <a:gd name="T6" fmla="*/ 182 w 239"/>
                  <a:gd name="T7" fmla="*/ 105 h 238"/>
                  <a:gd name="T8" fmla="*/ 166 w 239"/>
                  <a:gd name="T9" fmla="*/ 127 h 238"/>
                  <a:gd name="T10" fmla="*/ 149 w 239"/>
                  <a:gd name="T11" fmla="*/ 147 h 238"/>
                  <a:gd name="T12" fmla="*/ 133 w 239"/>
                  <a:gd name="T13" fmla="*/ 162 h 238"/>
                  <a:gd name="T14" fmla="*/ 119 w 239"/>
                  <a:gd name="T15" fmla="*/ 177 h 238"/>
                  <a:gd name="T16" fmla="*/ 102 w 239"/>
                  <a:gd name="T17" fmla="*/ 190 h 238"/>
                  <a:gd name="T18" fmla="*/ 84 w 239"/>
                  <a:gd name="T19" fmla="*/ 202 h 238"/>
                  <a:gd name="T20" fmla="*/ 65 w 239"/>
                  <a:gd name="T21" fmla="*/ 212 h 238"/>
                  <a:gd name="T22" fmla="*/ 34 w 239"/>
                  <a:gd name="T23" fmla="*/ 226 h 238"/>
                  <a:gd name="T24" fmla="*/ 18 w 239"/>
                  <a:gd name="T25" fmla="*/ 234 h 238"/>
                  <a:gd name="T26" fmla="*/ 12 w 239"/>
                  <a:gd name="T27" fmla="*/ 235 h 238"/>
                  <a:gd name="T28" fmla="*/ 7 w 239"/>
                  <a:gd name="T29" fmla="*/ 238 h 238"/>
                  <a:gd name="T30" fmla="*/ 3 w 239"/>
                  <a:gd name="T31" fmla="*/ 238 h 238"/>
                  <a:gd name="T32" fmla="*/ 2 w 239"/>
                  <a:gd name="T33" fmla="*/ 238 h 238"/>
                  <a:gd name="T34" fmla="*/ 0 w 239"/>
                  <a:gd name="T35" fmla="*/ 238 h 238"/>
                  <a:gd name="T36" fmla="*/ 2 w 239"/>
                  <a:gd name="T37" fmla="*/ 237 h 238"/>
                  <a:gd name="T38" fmla="*/ 3 w 239"/>
                  <a:gd name="T39" fmla="*/ 234 h 238"/>
                  <a:gd name="T40" fmla="*/ 7 w 239"/>
                  <a:gd name="T41" fmla="*/ 230 h 238"/>
                  <a:gd name="T42" fmla="*/ 12 w 239"/>
                  <a:gd name="T43" fmla="*/ 226 h 238"/>
                  <a:gd name="T44" fmla="*/ 20 w 239"/>
                  <a:gd name="T45" fmla="*/ 220 h 238"/>
                  <a:gd name="T46" fmla="*/ 27 w 239"/>
                  <a:gd name="T47" fmla="*/ 213 h 238"/>
                  <a:gd name="T48" fmla="*/ 38 w 239"/>
                  <a:gd name="T49" fmla="*/ 206 h 238"/>
                  <a:gd name="T50" fmla="*/ 49 w 239"/>
                  <a:gd name="T51" fmla="*/ 197 h 238"/>
                  <a:gd name="T52" fmla="*/ 71 w 239"/>
                  <a:gd name="T53" fmla="*/ 180 h 238"/>
                  <a:gd name="T54" fmla="*/ 92 w 239"/>
                  <a:gd name="T55" fmla="*/ 162 h 238"/>
                  <a:gd name="T56" fmla="*/ 110 w 239"/>
                  <a:gd name="T57" fmla="*/ 144 h 238"/>
                  <a:gd name="T58" fmla="*/ 127 w 239"/>
                  <a:gd name="T59" fmla="*/ 126 h 238"/>
                  <a:gd name="T60" fmla="*/ 135 w 239"/>
                  <a:gd name="T61" fmla="*/ 117 h 238"/>
                  <a:gd name="T62" fmla="*/ 144 w 239"/>
                  <a:gd name="T63" fmla="*/ 105 h 238"/>
                  <a:gd name="T64" fmla="*/ 153 w 239"/>
                  <a:gd name="T65" fmla="*/ 92 h 238"/>
                  <a:gd name="T66" fmla="*/ 163 w 239"/>
                  <a:gd name="T67" fmla="*/ 78 h 238"/>
                  <a:gd name="T68" fmla="*/ 175 w 239"/>
                  <a:gd name="T69" fmla="*/ 62 h 238"/>
                  <a:gd name="T70" fmla="*/ 186 w 239"/>
                  <a:gd name="T71" fmla="*/ 44 h 238"/>
                  <a:gd name="T72" fmla="*/ 200 w 239"/>
                  <a:gd name="T73" fmla="*/ 23 h 238"/>
                  <a:gd name="T74" fmla="*/ 213 w 239"/>
                  <a:gd name="T75" fmla="*/ 0 h 238"/>
                  <a:gd name="T76" fmla="*/ 239 w 239"/>
                  <a:gd name="T77" fmla="*/ 2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9" h="238">
                    <a:moveTo>
                      <a:pt x="239" y="23"/>
                    </a:moveTo>
                    <a:lnTo>
                      <a:pt x="234" y="32"/>
                    </a:lnTo>
                    <a:lnTo>
                      <a:pt x="229" y="42"/>
                    </a:lnTo>
                    <a:lnTo>
                      <a:pt x="222" y="53"/>
                    </a:lnTo>
                    <a:lnTo>
                      <a:pt x="215" y="63"/>
                    </a:lnTo>
                    <a:lnTo>
                      <a:pt x="207" y="73"/>
                    </a:lnTo>
                    <a:lnTo>
                      <a:pt x="199" y="83"/>
                    </a:lnTo>
                    <a:lnTo>
                      <a:pt x="182" y="105"/>
                    </a:lnTo>
                    <a:lnTo>
                      <a:pt x="175" y="117"/>
                    </a:lnTo>
                    <a:lnTo>
                      <a:pt x="166" y="127"/>
                    </a:lnTo>
                    <a:lnTo>
                      <a:pt x="158" y="138"/>
                    </a:lnTo>
                    <a:lnTo>
                      <a:pt x="149" y="147"/>
                    </a:lnTo>
                    <a:lnTo>
                      <a:pt x="141" y="154"/>
                    </a:lnTo>
                    <a:lnTo>
                      <a:pt x="133" y="162"/>
                    </a:lnTo>
                    <a:lnTo>
                      <a:pt x="126" y="170"/>
                    </a:lnTo>
                    <a:lnTo>
                      <a:pt x="119" y="177"/>
                    </a:lnTo>
                    <a:lnTo>
                      <a:pt x="111" y="184"/>
                    </a:lnTo>
                    <a:lnTo>
                      <a:pt x="102" y="190"/>
                    </a:lnTo>
                    <a:lnTo>
                      <a:pt x="93" y="195"/>
                    </a:lnTo>
                    <a:lnTo>
                      <a:pt x="84" y="202"/>
                    </a:lnTo>
                    <a:lnTo>
                      <a:pt x="75" y="207"/>
                    </a:lnTo>
                    <a:lnTo>
                      <a:pt x="65" y="212"/>
                    </a:lnTo>
                    <a:lnTo>
                      <a:pt x="44" y="222"/>
                    </a:lnTo>
                    <a:lnTo>
                      <a:pt x="34" y="226"/>
                    </a:lnTo>
                    <a:lnTo>
                      <a:pt x="25" y="230"/>
                    </a:lnTo>
                    <a:lnTo>
                      <a:pt x="18" y="234"/>
                    </a:lnTo>
                    <a:lnTo>
                      <a:pt x="15" y="235"/>
                    </a:lnTo>
                    <a:lnTo>
                      <a:pt x="12" y="235"/>
                    </a:lnTo>
                    <a:lnTo>
                      <a:pt x="9" y="237"/>
                    </a:lnTo>
                    <a:lnTo>
                      <a:pt x="7" y="238"/>
                    </a:lnTo>
                    <a:lnTo>
                      <a:pt x="6" y="238"/>
                    </a:lnTo>
                    <a:lnTo>
                      <a:pt x="3" y="238"/>
                    </a:lnTo>
                    <a:lnTo>
                      <a:pt x="2" y="238"/>
                    </a:lnTo>
                    <a:lnTo>
                      <a:pt x="2" y="238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0" y="237"/>
                    </a:lnTo>
                    <a:lnTo>
                      <a:pt x="2" y="237"/>
                    </a:lnTo>
                    <a:lnTo>
                      <a:pt x="2" y="235"/>
                    </a:lnTo>
                    <a:lnTo>
                      <a:pt x="3" y="234"/>
                    </a:lnTo>
                    <a:lnTo>
                      <a:pt x="6" y="233"/>
                    </a:lnTo>
                    <a:lnTo>
                      <a:pt x="7" y="230"/>
                    </a:lnTo>
                    <a:lnTo>
                      <a:pt x="9" y="229"/>
                    </a:lnTo>
                    <a:lnTo>
                      <a:pt x="12" y="226"/>
                    </a:lnTo>
                    <a:lnTo>
                      <a:pt x="16" y="224"/>
                    </a:lnTo>
                    <a:lnTo>
                      <a:pt x="20" y="220"/>
                    </a:lnTo>
                    <a:lnTo>
                      <a:pt x="24" y="217"/>
                    </a:lnTo>
                    <a:lnTo>
                      <a:pt x="27" y="213"/>
                    </a:lnTo>
                    <a:lnTo>
                      <a:pt x="33" y="210"/>
                    </a:lnTo>
                    <a:lnTo>
                      <a:pt x="38" y="206"/>
                    </a:lnTo>
                    <a:lnTo>
                      <a:pt x="43" y="202"/>
                    </a:lnTo>
                    <a:lnTo>
                      <a:pt x="49" y="197"/>
                    </a:lnTo>
                    <a:lnTo>
                      <a:pt x="61" y="188"/>
                    </a:lnTo>
                    <a:lnTo>
                      <a:pt x="71" y="180"/>
                    </a:lnTo>
                    <a:lnTo>
                      <a:pt x="82" y="171"/>
                    </a:lnTo>
                    <a:lnTo>
                      <a:pt x="92" y="162"/>
                    </a:lnTo>
                    <a:lnTo>
                      <a:pt x="101" y="153"/>
                    </a:lnTo>
                    <a:lnTo>
                      <a:pt x="110" y="144"/>
                    </a:lnTo>
                    <a:lnTo>
                      <a:pt x="119" y="135"/>
                    </a:lnTo>
                    <a:lnTo>
                      <a:pt x="127" y="126"/>
                    </a:lnTo>
                    <a:lnTo>
                      <a:pt x="131" y="122"/>
                    </a:lnTo>
                    <a:lnTo>
                      <a:pt x="135" y="117"/>
                    </a:lnTo>
                    <a:lnTo>
                      <a:pt x="138" y="112"/>
                    </a:lnTo>
                    <a:lnTo>
                      <a:pt x="144" y="105"/>
                    </a:lnTo>
                    <a:lnTo>
                      <a:pt x="148" y="99"/>
                    </a:lnTo>
                    <a:lnTo>
                      <a:pt x="153" y="92"/>
                    </a:lnTo>
                    <a:lnTo>
                      <a:pt x="158" y="86"/>
                    </a:lnTo>
                    <a:lnTo>
                      <a:pt x="163" y="78"/>
                    </a:lnTo>
                    <a:lnTo>
                      <a:pt x="169" y="71"/>
                    </a:lnTo>
                    <a:lnTo>
                      <a:pt x="175" y="62"/>
                    </a:lnTo>
                    <a:lnTo>
                      <a:pt x="181" y="53"/>
                    </a:lnTo>
                    <a:lnTo>
                      <a:pt x="186" y="44"/>
                    </a:lnTo>
                    <a:lnTo>
                      <a:pt x="193" y="33"/>
                    </a:lnTo>
                    <a:lnTo>
                      <a:pt x="200" y="23"/>
                    </a:lnTo>
                    <a:lnTo>
                      <a:pt x="207" y="11"/>
                    </a:lnTo>
                    <a:lnTo>
                      <a:pt x="213" y="0"/>
                    </a:lnTo>
                    <a:lnTo>
                      <a:pt x="226" y="11"/>
                    </a:lnTo>
                    <a:lnTo>
                      <a:pt x="239" y="23"/>
                    </a:lnTo>
                    <a:lnTo>
                      <a:pt x="239" y="2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62"/>
              <p:cNvSpPr/>
              <p:nvPr/>
            </p:nvSpPr>
            <p:spPr bwMode="auto">
              <a:xfrm>
                <a:off x="3006725" y="3136900"/>
                <a:ext cx="512763" cy="120650"/>
              </a:xfrm>
              <a:custGeom>
                <a:avLst/>
                <a:gdLst>
                  <a:gd name="T0" fmla="*/ 265 w 323"/>
                  <a:gd name="T1" fmla="*/ 5 h 76"/>
                  <a:gd name="T2" fmla="*/ 280 w 323"/>
                  <a:gd name="T3" fmla="*/ 1 h 76"/>
                  <a:gd name="T4" fmla="*/ 289 w 323"/>
                  <a:gd name="T5" fmla="*/ 0 h 76"/>
                  <a:gd name="T6" fmla="*/ 295 w 323"/>
                  <a:gd name="T7" fmla="*/ 3 h 76"/>
                  <a:gd name="T8" fmla="*/ 301 w 323"/>
                  <a:gd name="T9" fmla="*/ 5 h 76"/>
                  <a:gd name="T10" fmla="*/ 310 w 323"/>
                  <a:gd name="T11" fmla="*/ 13 h 76"/>
                  <a:gd name="T12" fmla="*/ 315 w 323"/>
                  <a:gd name="T13" fmla="*/ 19 h 76"/>
                  <a:gd name="T14" fmla="*/ 319 w 323"/>
                  <a:gd name="T15" fmla="*/ 24 h 76"/>
                  <a:gd name="T16" fmla="*/ 322 w 323"/>
                  <a:gd name="T17" fmla="*/ 28 h 76"/>
                  <a:gd name="T18" fmla="*/ 323 w 323"/>
                  <a:gd name="T19" fmla="*/ 31 h 76"/>
                  <a:gd name="T20" fmla="*/ 320 w 323"/>
                  <a:gd name="T21" fmla="*/ 32 h 76"/>
                  <a:gd name="T22" fmla="*/ 314 w 323"/>
                  <a:gd name="T23" fmla="*/ 33 h 76"/>
                  <a:gd name="T24" fmla="*/ 305 w 323"/>
                  <a:gd name="T25" fmla="*/ 36 h 76"/>
                  <a:gd name="T26" fmla="*/ 293 w 323"/>
                  <a:gd name="T27" fmla="*/ 39 h 76"/>
                  <a:gd name="T28" fmla="*/ 278 w 323"/>
                  <a:gd name="T29" fmla="*/ 41 h 76"/>
                  <a:gd name="T30" fmla="*/ 258 w 323"/>
                  <a:gd name="T31" fmla="*/ 44 h 76"/>
                  <a:gd name="T32" fmla="*/ 235 w 323"/>
                  <a:gd name="T33" fmla="*/ 48 h 76"/>
                  <a:gd name="T34" fmla="*/ 209 w 323"/>
                  <a:gd name="T35" fmla="*/ 51 h 76"/>
                  <a:gd name="T36" fmla="*/ 182 w 323"/>
                  <a:gd name="T37" fmla="*/ 55 h 76"/>
                  <a:gd name="T38" fmla="*/ 159 w 323"/>
                  <a:gd name="T39" fmla="*/ 58 h 76"/>
                  <a:gd name="T40" fmla="*/ 137 w 323"/>
                  <a:gd name="T41" fmla="*/ 62 h 76"/>
                  <a:gd name="T42" fmla="*/ 118 w 323"/>
                  <a:gd name="T43" fmla="*/ 64 h 76"/>
                  <a:gd name="T44" fmla="*/ 101 w 323"/>
                  <a:gd name="T45" fmla="*/ 67 h 76"/>
                  <a:gd name="T46" fmla="*/ 87 w 323"/>
                  <a:gd name="T47" fmla="*/ 68 h 76"/>
                  <a:gd name="T48" fmla="*/ 76 w 323"/>
                  <a:gd name="T49" fmla="*/ 69 h 76"/>
                  <a:gd name="T50" fmla="*/ 69 w 323"/>
                  <a:gd name="T51" fmla="*/ 71 h 76"/>
                  <a:gd name="T52" fmla="*/ 53 w 323"/>
                  <a:gd name="T53" fmla="*/ 75 h 76"/>
                  <a:gd name="T54" fmla="*/ 42 w 323"/>
                  <a:gd name="T55" fmla="*/ 76 h 76"/>
                  <a:gd name="T56" fmla="*/ 31 w 323"/>
                  <a:gd name="T57" fmla="*/ 75 h 76"/>
                  <a:gd name="T58" fmla="*/ 25 w 323"/>
                  <a:gd name="T59" fmla="*/ 73 h 76"/>
                  <a:gd name="T60" fmla="*/ 13 w 323"/>
                  <a:gd name="T61" fmla="*/ 68 h 76"/>
                  <a:gd name="T62" fmla="*/ 4 w 323"/>
                  <a:gd name="T63" fmla="*/ 59 h 76"/>
                  <a:gd name="T64" fmla="*/ 2 w 323"/>
                  <a:gd name="T65" fmla="*/ 55 h 76"/>
                  <a:gd name="T66" fmla="*/ 0 w 323"/>
                  <a:gd name="T67" fmla="*/ 53 h 76"/>
                  <a:gd name="T68" fmla="*/ 3 w 323"/>
                  <a:gd name="T69" fmla="*/ 50 h 76"/>
                  <a:gd name="T70" fmla="*/ 7 w 323"/>
                  <a:gd name="T71" fmla="*/ 49 h 76"/>
                  <a:gd name="T72" fmla="*/ 14 w 323"/>
                  <a:gd name="T73" fmla="*/ 46 h 76"/>
                  <a:gd name="T74" fmla="*/ 26 w 323"/>
                  <a:gd name="T75" fmla="*/ 45 h 76"/>
                  <a:gd name="T76" fmla="*/ 43 w 323"/>
                  <a:gd name="T77" fmla="*/ 42 h 76"/>
                  <a:gd name="T78" fmla="*/ 64 w 323"/>
                  <a:gd name="T79" fmla="*/ 41 h 76"/>
                  <a:gd name="T80" fmla="*/ 85 w 323"/>
                  <a:gd name="T81" fmla="*/ 39 h 76"/>
                  <a:gd name="T82" fmla="*/ 113 w 323"/>
                  <a:gd name="T83" fmla="*/ 33 h 76"/>
                  <a:gd name="T84" fmla="*/ 142 w 323"/>
                  <a:gd name="T85" fmla="*/ 28 h 76"/>
                  <a:gd name="T86" fmla="*/ 173 w 323"/>
                  <a:gd name="T87" fmla="*/ 23 h 76"/>
                  <a:gd name="T88" fmla="*/ 189 w 323"/>
                  <a:gd name="T89" fmla="*/ 21 h 76"/>
                  <a:gd name="T90" fmla="*/ 203 w 323"/>
                  <a:gd name="T91" fmla="*/ 18 h 76"/>
                  <a:gd name="T92" fmla="*/ 216 w 323"/>
                  <a:gd name="T93" fmla="*/ 15 h 76"/>
                  <a:gd name="T94" fmla="*/ 226 w 323"/>
                  <a:gd name="T95" fmla="*/ 14 h 76"/>
                  <a:gd name="T96" fmla="*/ 235 w 323"/>
                  <a:gd name="T97" fmla="*/ 12 h 76"/>
                  <a:gd name="T98" fmla="*/ 243 w 323"/>
                  <a:gd name="T99" fmla="*/ 10 h 76"/>
                  <a:gd name="T100" fmla="*/ 251 w 323"/>
                  <a:gd name="T101" fmla="*/ 9 h 76"/>
                  <a:gd name="T102" fmla="*/ 256 w 323"/>
                  <a:gd name="T103" fmla="*/ 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23" h="76">
                    <a:moveTo>
                      <a:pt x="256" y="8"/>
                    </a:moveTo>
                    <a:lnTo>
                      <a:pt x="265" y="5"/>
                    </a:lnTo>
                    <a:lnTo>
                      <a:pt x="273" y="3"/>
                    </a:lnTo>
                    <a:lnTo>
                      <a:pt x="280" y="1"/>
                    </a:lnTo>
                    <a:lnTo>
                      <a:pt x="287" y="0"/>
                    </a:lnTo>
                    <a:lnTo>
                      <a:pt x="289" y="0"/>
                    </a:lnTo>
                    <a:lnTo>
                      <a:pt x="292" y="1"/>
                    </a:lnTo>
                    <a:lnTo>
                      <a:pt x="295" y="3"/>
                    </a:lnTo>
                    <a:lnTo>
                      <a:pt x="298" y="4"/>
                    </a:lnTo>
                    <a:lnTo>
                      <a:pt x="301" y="5"/>
                    </a:lnTo>
                    <a:lnTo>
                      <a:pt x="304" y="8"/>
                    </a:lnTo>
                    <a:lnTo>
                      <a:pt x="310" y="13"/>
                    </a:lnTo>
                    <a:lnTo>
                      <a:pt x="313" y="17"/>
                    </a:lnTo>
                    <a:lnTo>
                      <a:pt x="315" y="19"/>
                    </a:lnTo>
                    <a:lnTo>
                      <a:pt x="317" y="22"/>
                    </a:lnTo>
                    <a:lnTo>
                      <a:pt x="319" y="24"/>
                    </a:lnTo>
                    <a:lnTo>
                      <a:pt x="320" y="27"/>
                    </a:lnTo>
                    <a:lnTo>
                      <a:pt x="322" y="28"/>
                    </a:lnTo>
                    <a:lnTo>
                      <a:pt x="322" y="30"/>
                    </a:lnTo>
                    <a:lnTo>
                      <a:pt x="323" y="31"/>
                    </a:lnTo>
                    <a:lnTo>
                      <a:pt x="322" y="31"/>
                    </a:lnTo>
                    <a:lnTo>
                      <a:pt x="320" y="32"/>
                    </a:lnTo>
                    <a:lnTo>
                      <a:pt x="318" y="32"/>
                    </a:lnTo>
                    <a:lnTo>
                      <a:pt x="314" y="33"/>
                    </a:lnTo>
                    <a:lnTo>
                      <a:pt x="310" y="35"/>
                    </a:lnTo>
                    <a:lnTo>
                      <a:pt x="305" y="36"/>
                    </a:lnTo>
                    <a:lnTo>
                      <a:pt x="300" y="37"/>
                    </a:lnTo>
                    <a:lnTo>
                      <a:pt x="293" y="39"/>
                    </a:lnTo>
                    <a:lnTo>
                      <a:pt x="286" y="40"/>
                    </a:lnTo>
                    <a:lnTo>
                      <a:pt x="278" y="41"/>
                    </a:lnTo>
                    <a:lnTo>
                      <a:pt x="269" y="42"/>
                    </a:lnTo>
                    <a:lnTo>
                      <a:pt x="258" y="44"/>
                    </a:lnTo>
                    <a:lnTo>
                      <a:pt x="247" y="45"/>
                    </a:lnTo>
                    <a:lnTo>
                      <a:pt x="235" y="48"/>
                    </a:lnTo>
                    <a:lnTo>
                      <a:pt x="222" y="49"/>
                    </a:lnTo>
                    <a:lnTo>
                      <a:pt x="209" y="51"/>
                    </a:lnTo>
                    <a:lnTo>
                      <a:pt x="195" y="53"/>
                    </a:lnTo>
                    <a:lnTo>
                      <a:pt x="182" y="55"/>
                    </a:lnTo>
                    <a:lnTo>
                      <a:pt x="171" y="57"/>
                    </a:lnTo>
                    <a:lnTo>
                      <a:pt x="159" y="58"/>
                    </a:lnTo>
                    <a:lnTo>
                      <a:pt x="147" y="59"/>
                    </a:lnTo>
                    <a:lnTo>
                      <a:pt x="137" y="62"/>
                    </a:lnTo>
                    <a:lnTo>
                      <a:pt x="127" y="63"/>
                    </a:lnTo>
                    <a:lnTo>
                      <a:pt x="118" y="64"/>
                    </a:lnTo>
                    <a:lnTo>
                      <a:pt x="109" y="66"/>
                    </a:lnTo>
                    <a:lnTo>
                      <a:pt x="101" y="67"/>
                    </a:lnTo>
                    <a:lnTo>
                      <a:pt x="95" y="67"/>
                    </a:lnTo>
                    <a:lnTo>
                      <a:pt x="87" y="68"/>
                    </a:lnTo>
                    <a:lnTo>
                      <a:pt x="82" y="69"/>
                    </a:lnTo>
                    <a:lnTo>
                      <a:pt x="76" y="69"/>
                    </a:lnTo>
                    <a:lnTo>
                      <a:pt x="73" y="71"/>
                    </a:lnTo>
                    <a:lnTo>
                      <a:pt x="69" y="71"/>
                    </a:lnTo>
                    <a:lnTo>
                      <a:pt x="61" y="73"/>
                    </a:lnTo>
                    <a:lnTo>
                      <a:pt x="53" y="75"/>
                    </a:lnTo>
                    <a:lnTo>
                      <a:pt x="48" y="75"/>
                    </a:lnTo>
                    <a:lnTo>
                      <a:pt x="42" y="76"/>
                    </a:lnTo>
                    <a:lnTo>
                      <a:pt x="36" y="76"/>
                    </a:lnTo>
                    <a:lnTo>
                      <a:pt x="31" y="75"/>
                    </a:lnTo>
                    <a:lnTo>
                      <a:pt x="27" y="75"/>
                    </a:lnTo>
                    <a:lnTo>
                      <a:pt x="25" y="73"/>
                    </a:lnTo>
                    <a:lnTo>
                      <a:pt x="18" y="71"/>
                    </a:lnTo>
                    <a:lnTo>
                      <a:pt x="13" y="68"/>
                    </a:lnTo>
                    <a:lnTo>
                      <a:pt x="8" y="64"/>
                    </a:lnTo>
                    <a:lnTo>
                      <a:pt x="4" y="59"/>
                    </a:lnTo>
                    <a:lnTo>
                      <a:pt x="3" y="57"/>
                    </a:lnTo>
                    <a:lnTo>
                      <a:pt x="2" y="55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2" y="51"/>
                    </a:lnTo>
                    <a:lnTo>
                      <a:pt x="3" y="50"/>
                    </a:lnTo>
                    <a:lnTo>
                      <a:pt x="4" y="49"/>
                    </a:lnTo>
                    <a:lnTo>
                      <a:pt x="7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20" y="45"/>
                    </a:lnTo>
                    <a:lnTo>
                      <a:pt x="26" y="45"/>
                    </a:lnTo>
                    <a:lnTo>
                      <a:pt x="34" y="44"/>
                    </a:lnTo>
                    <a:lnTo>
                      <a:pt x="43" y="42"/>
                    </a:lnTo>
                    <a:lnTo>
                      <a:pt x="52" y="42"/>
                    </a:lnTo>
                    <a:lnTo>
                      <a:pt x="64" y="41"/>
                    </a:lnTo>
                    <a:lnTo>
                      <a:pt x="74" y="40"/>
                    </a:lnTo>
                    <a:lnTo>
                      <a:pt x="85" y="39"/>
                    </a:lnTo>
                    <a:lnTo>
                      <a:pt x="98" y="36"/>
                    </a:lnTo>
                    <a:lnTo>
                      <a:pt x="113" y="33"/>
                    </a:lnTo>
                    <a:lnTo>
                      <a:pt x="127" y="31"/>
                    </a:lnTo>
                    <a:lnTo>
                      <a:pt x="142" y="28"/>
                    </a:lnTo>
                    <a:lnTo>
                      <a:pt x="158" y="26"/>
                    </a:lnTo>
                    <a:lnTo>
                      <a:pt x="173" y="23"/>
                    </a:lnTo>
                    <a:lnTo>
                      <a:pt x="181" y="22"/>
                    </a:lnTo>
                    <a:lnTo>
                      <a:pt x="189" y="21"/>
                    </a:lnTo>
                    <a:lnTo>
                      <a:pt x="196" y="19"/>
                    </a:lnTo>
                    <a:lnTo>
                      <a:pt x="203" y="18"/>
                    </a:lnTo>
                    <a:lnTo>
                      <a:pt x="209" y="17"/>
                    </a:lnTo>
                    <a:lnTo>
                      <a:pt x="216" y="15"/>
                    </a:lnTo>
                    <a:lnTo>
                      <a:pt x="221" y="14"/>
                    </a:lnTo>
                    <a:lnTo>
                      <a:pt x="226" y="14"/>
                    </a:lnTo>
                    <a:lnTo>
                      <a:pt x="231" y="13"/>
                    </a:lnTo>
                    <a:lnTo>
                      <a:pt x="235" y="12"/>
                    </a:lnTo>
                    <a:lnTo>
                      <a:pt x="239" y="12"/>
                    </a:lnTo>
                    <a:lnTo>
                      <a:pt x="243" y="10"/>
                    </a:lnTo>
                    <a:lnTo>
                      <a:pt x="247" y="10"/>
                    </a:lnTo>
                    <a:lnTo>
                      <a:pt x="251" y="9"/>
                    </a:lnTo>
                    <a:lnTo>
                      <a:pt x="256" y="8"/>
                    </a:lnTo>
                    <a:lnTo>
                      <a:pt x="256" y="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63"/>
              <p:cNvSpPr/>
              <p:nvPr/>
            </p:nvSpPr>
            <p:spPr bwMode="auto">
              <a:xfrm>
                <a:off x="3148013" y="2882900"/>
                <a:ext cx="195263" cy="917575"/>
              </a:xfrm>
              <a:custGeom>
                <a:avLst/>
                <a:gdLst>
                  <a:gd name="T0" fmla="*/ 60 w 123"/>
                  <a:gd name="T1" fmla="*/ 18 h 578"/>
                  <a:gd name="T2" fmla="*/ 58 w 123"/>
                  <a:gd name="T3" fmla="*/ 12 h 578"/>
                  <a:gd name="T4" fmla="*/ 58 w 123"/>
                  <a:gd name="T5" fmla="*/ 7 h 578"/>
                  <a:gd name="T6" fmla="*/ 62 w 123"/>
                  <a:gd name="T7" fmla="*/ 3 h 578"/>
                  <a:gd name="T8" fmla="*/ 71 w 123"/>
                  <a:gd name="T9" fmla="*/ 0 h 578"/>
                  <a:gd name="T10" fmla="*/ 86 w 123"/>
                  <a:gd name="T11" fmla="*/ 3 h 578"/>
                  <a:gd name="T12" fmla="*/ 97 w 123"/>
                  <a:gd name="T13" fmla="*/ 8 h 578"/>
                  <a:gd name="T14" fmla="*/ 111 w 123"/>
                  <a:gd name="T15" fmla="*/ 16 h 578"/>
                  <a:gd name="T16" fmla="*/ 120 w 123"/>
                  <a:gd name="T17" fmla="*/ 22 h 578"/>
                  <a:gd name="T18" fmla="*/ 123 w 123"/>
                  <a:gd name="T19" fmla="*/ 26 h 578"/>
                  <a:gd name="T20" fmla="*/ 122 w 123"/>
                  <a:gd name="T21" fmla="*/ 36 h 578"/>
                  <a:gd name="T22" fmla="*/ 119 w 123"/>
                  <a:gd name="T23" fmla="*/ 56 h 578"/>
                  <a:gd name="T24" fmla="*/ 118 w 123"/>
                  <a:gd name="T25" fmla="*/ 80 h 578"/>
                  <a:gd name="T26" fmla="*/ 117 w 123"/>
                  <a:gd name="T27" fmla="*/ 101 h 578"/>
                  <a:gd name="T28" fmla="*/ 115 w 123"/>
                  <a:gd name="T29" fmla="*/ 129 h 578"/>
                  <a:gd name="T30" fmla="*/ 114 w 123"/>
                  <a:gd name="T31" fmla="*/ 164 h 578"/>
                  <a:gd name="T32" fmla="*/ 113 w 123"/>
                  <a:gd name="T33" fmla="*/ 206 h 578"/>
                  <a:gd name="T34" fmla="*/ 113 w 123"/>
                  <a:gd name="T35" fmla="*/ 254 h 578"/>
                  <a:gd name="T36" fmla="*/ 113 w 123"/>
                  <a:gd name="T37" fmla="*/ 304 h 578"/>
                  <a:gd name="T38" fmla="*/ 113 w 123"/>
                  <a:gd name="T39" fmla="*/ 348 h 578"/>
                  <a:gd name="T40" fmla="*/ 113 w 123"/>
                  <a:gd name="T41" fmla="*/ 386 h 578"/>
                  <a:gd name="T42" fmla="*/ 113 w 123"/>
                  <a:gd name="T43" fmla="*/ 420 h 578"/>
                  <a:gd name="T44" fmla="*/ 113 w 123"/>
                  <a:gd name="T45" fmla="*/ 448 h 578"/>
                  <a:gd name="T46" fmla="*/ 111 w 123"/>
                  <a:gd name="T47" fmla="*/ 487 h 578"/>
                  <a:gd name="T48" fmla="*/ 107 w 123"/>
                  <a:gd name="T49" fmla="*/ 522 h 578"/>
                  <a:gd name="T50" fmla="*/ 100 w 123"/>
                  <a:gd name="T51" fmla="*/ 547 h 578"/>
                  <a:gd name="T52" fmla="*/ 89 w 123"/>
                  <a:gd name="T53" fmla="*/ 564 h 578"/>
                  <a:gd name="T54" fmla="*/ 82 w 123"/>
                  <a:gd name="T55" fmla="*/ 574 h 578"/>
                  <a:gd name="T56" fmla="*/ 78 w 123"/>
                  <a:gd name="T57" fmla="*/ 577 h 578"/>
                  <a:gd name="T58" fmla="*/ 71 w 123"/>
                  <a:gd name="T59" fmla="*/ 573 h 578"/>
                  <a:gd name="T60" fmla="*/ 66 w 123"/>
                  <a:gd name="T61" fmla="*/ 561 h 578"/>
                  <a:gd name="T62" fmla="*/ 58 w 123"/>
                  <a:gd name="T63" fmla="*/ 547 h 578"/>
                  <a:gd name="T64" fmla="*/ 46 w 123"/>
                  <a:gd name="T65" fmla="*/ 532 h 578"/>
                  <a:gd name="T66" fmla="*/ 27 w 123"/>
                  <a:gd name="T67" fmla="*/ 515 h 578"/>
                  <a:gd name="T68" fmla="*/ 11 w 123"/>
                  <a:gd name="T69" fmla="*/ 500 h 578"/>
                  <a:gd name="T70" fmla="*/ 2 w 123"/>
                  <a:gd name="T71" fmla="*/ 489 h 578"/>
                  <a:gd name="T72" fmla="*/ 0 w 123"/>
                  <a:gd name="T73" fmla="*/ 485 h 578"/>
                  <a:gd name="T74" fmla="*/ 8 w 123"/>
                  <a:gd name="T75" fmla="*/ 485 h 578"/>
                  <a:gd name="T76" fmla="*/ 25 w 123"/>
                  <a:gd name="T77" fmla="*/ 489 h 578"/>
                  <a:gd name="T78" fmla="*/ 48 w 123"/>
                  <a:gd name="T79" fmla="*/ 496 h 578"/>
                  <a:gd name="T80" fmla="*/ 65 w 123"/>
                  <a:gd name="T81" fmla="*/ 496 h 578"/>
                  <a:gd name="T82" fmla="*/ 74 w 123"/>
                  <a:gd name="T83" fmla="*/ 489 h 578"/>
                  <a:gd name="T84" fmla="*/ 77 w 123"/>
                  <a:gd name="T85" fmla="*/ 482 h 578"/>
                  <a:gd name="T86" fmla="*/ 78 w 123"/>
                  <a:gd name="T87" fmla="*/ 466 h 578"/>
                  <a:gd name="T88" fmla="*/ 80 w 123"/>
                  <a:gd name="T89" fmla="*/ 444 h 578"/>
                  <a:gd name="T90" fmla="*/ 82 w 123"/>
                  <a:gd name="T91" fmla="*/ 416 h 578"/>
                  <a:gd name="T92" fmla="*/ 84 w 123"/>
                  <a:gd name="T93" fmla="*/ 379 h 578"/>
                  <a:gd name="T94" fmla="*/ 86 w 123"/>
                  <a:gd name="T95" fmla="*/ 338 h 578"/>
                  <a:gd name="T96" fmla="*/ 86 w 123"/>
                  <a:gd name="T97" fmla="*/ 300 h 578"/>
                  <a:gd name="T98" fmla="*/ 87 w 123"/>
                  <a:gd name="T99" fmla="*/ 268 h 578"/>
                  <a:gd name="T100" fmla="*/ 86 w 123"/>
                  <a:gd name="T101" fmla="*/ 241 h 578"/>
                  <a:gd name="T102" fmla="*/ 86 w 123"/>
                  <a:gd name="T103" fmla="*/ 218 h 578"/>
                  <a:gd name="T104" fmla="*/ 84 w 123"/>
                  <a:gd name="T105" fmla="*/ 195 h 578"/>
                  <a:gd name="T106" fmla="*/ 82 w 123"/>
                  <a:gd name="T107" fmla="*/ 161 h 578"/>
                  <a:gd name="T108" fmla="*/ 82 w 123"/>
                  <a:gd name="T109" fmla="*/ 110 h 578"/>
                  <a:gd name="T110" fmla="*/ 80 w 123"/>
                  <a:gd name="T111" fmla="*/ 75 h 578"/>
                  <a:gd name="T112" fmla="*/ 78 w 123"/>
                  <a:gd name="T113" fmla="*/ 52 h 578"/>
                  <a:gd name="T114" fmla="*/ 75 w 123"/>
                  <a:gd name="T115" fmla="*/ 36 h 578"/>
                  <a:gd name="T116" fmla="*/ 69 w 123"/>
                  <a:gd name="T117" fmla="*/ 26 h 578"/>
                  <a:gd name="T118" fmla="*/ 64 w 123"/>
                  <a:gd name="T119" fmla="*/ 24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3" h="578">
                    <a:moveTo>
                      <a:pt x="64" y="24"/>
                    </a:moveTo>
                    <a:lnTo>
                      <a:pt x="61" y="20"/>
                    </a:lnTo>
                    <a:lnTo>
                      <a:pt x="60" y="18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8" y="12"/>
                    </a:lnTo>
                    <a:lnTo>
                      <a:pt x="58" y="11"/>
                    </a:lnTo>
                    <a:lnTo>
                      <a:pt x="58" y="8"/>
                    </a:lnTo>
                    <a:lnTo>
                      <a:pt x="58" y="7"/>
                    </a:lnTo>
                    <a:lnTo>
                      <a:pt x="60" y="6"/>
                    </a:lnTo>
                    <a:lnTo>
                      <a:pt x="61" y="4"/>
                    </a:lnTo>
                    <a:lnTo>
                      <a:pt x="62" y="3"/>
                    </a:lnTo>
                    <a:lnTo>
                      <a:pt x="64" y="2"/>
                    </a:lnTo>
                    <a:lnTo>
                      <a:pt x="66" y="2"/>
                    </a:lnTo>
                    <a:lnTo>
                      <a:pt x="71" y="0"/>
                    </a:lnTo>
                    <a:lnTo>
                      <a:pt x="78" y="2"/>
                    </a:lnTo>
                    <a:lnTo>
                      <a:pt x="82" y="2"/>
                    </a:lnTo>
                    <a:lnTo>
                      <a:pt x="86" y="3"/>
                    </a:lnTo>
                    <a:lnTo>
                      <a:pt x="89" y="4"/>
                    </a:lnTo>
                    <a:lnTo>
                      <a:pt x="93" y="7"/>
                    </a:lnTo>
                    <a:lnTo>
                      <a:pt x="97" y="8"/>
                    </a:lnTo>
                    <a:lnTo>
                      <a:pt x="102" y="11"/>
                    </a:lnTo>
                    <a:lnTo>
                      <a:pt x="107" y="15"/>
                    </a:lnTo>
                    <a:lnTo>
                      <a:pt x="111" y="16"/>
                    </a:lnTo>
                    <a:lnTo>
                      <a:pt x="114" y="18"/>
                    </a:lnTo>
                    <a:lnTo>
                      <a:pt x="118" y="21"/>
                    </a:lnTo>
                    <a:lnTo>
                      <a:pt x="120" y="22"/>
                    </a:lnTo>
                    <a:lnTo>
                      <a:pt x="122" y="24"/>
                    </a:lnTo>
                    <a:lnTo>
                      <a:pt x="123" y="25"/>
                    </a:lnTo>
                    <a:lnTo>
                      <a:pt x="123" y="26"/>
                    </a:lnTo>
                    <a:lnTo>
                      <a:pt x="123" y="29"/>
                    </a:lnTo>
                    <a:lnTo>
                      <a:pt x="123" y="33"/>
                    </a:lnTo>
                    <a:lnTo>
                      <a:pt x="122" y="36"/>
                    </a:lnTo>
                    <a:lnTo>
                      <a:pt x="122" y="42"/>
                    </a:lnTo>
                    <a:lnTo>
                      <a:pt x="120" y="48"/>
                    </a:lnTo>
                    <a:lnTo>
                      <a:pt x="119" y="56"/>
                    </a:lnTo>
                    <a:lnTo>
                      <a:pt x="119" y="65"/>
                    </a:lnTo>
                    <a:lnTo>
                      <a:pt x="118" y="74"/>
                    </a:lnTo>
                    <a:lnTo>
                      <a:pt x="118" y="80"/>
                    </a:lnTo>
                    <a:lnTo>
                      <a:pt x="117" y="87"/>
                    </a:lnTo>
                    <a:lnTo>
                      <a:pt x="117" y="93"/>
                    </a:lnTo>
                    <a:lnTo>
                      <a:pt x="117" y="101"/>
                    </a:lnTo>
                    <a:lnTo>
                      <a:pt x="115" y="110"/>
                    </a:lnTo>
                    <a:lnTo>
                      <a:pt x="115" y="119"/>
                    </a:lnTo>
                    <a:lnTo>
                      <a:pt x="115" y="129"/>
                    </a:lnTo>
                    <a:lnTo>
                      <a:pt x="114" y="141"/>
                    </a:lnTo>
                    <a:lnTo>
                      <a:pt x="114" y="152"/>
                    </a:lnTo>
                    <a:lnTo>
                      <a:pt x="114" y="164"/>
                    </a:lnTo>
                    <a:lnTo>
                      <a:pt x="114" y="178"/>
                    </a:lnTo>
                    <a:lnTo>
                      <a:pt x="113" y="191"/>
                    </a:lnTo>
                    <a:lnTo>
                      <a:pt x="113" y="206"/>
                    </a:lnTo>
                    <a:lnTo>
                      <a:pt x="113" y="222"/>
                    </a:lnTo>
                    <a:lnTo>
                      <a:pt x="113" y="237"/>
                    </a:lnTo>
                    <a:lnTo>
                      <a:pt x="113" y="254"/>
                    </a:lnTo>
                    <a:lnTo>
                      <a:pt x="113" y="271"/>
                    </a:lnTo>
                    <a:lnTo>
                      <a:pt x="113" y="287"/>
                    </a:lnTo>
                    <a:lnTo>
                      <a:pt x="113" y="304"/>
                    </a:lnTo>
                    <a:lnTo>
                      <a:pt x="113" y="319"/>
                    </a:lnTo>
                    <a:lnTo>
                      <a:pt x="113" y="334"/>
                    </a:lnTo>
                    <a:lnTo>
                      <a:pt x="113" y="348"/>
                    </a:lnTo>
                    <a:lnTo>
                      <a:pt x="113" y="361"/>
                    </a:lnTo>
                    <a:lnTo>
                      <a:pt x="113" y="374"/>
                    </a:lnTo>
                    <a:lnTo>
                      <a:pt x="113" y="386"/>
                    </a:lnTo>
                    <a:lnTo>
                      <a:pt x="113" y="398"/>
                    </a:lnTo>
                    <a:lnTo>
                      <a:pt x="113" y="410"/>
                    </a:lnTo>
                    <a:lnTo>
                      <a:pt x="113" y="420"/>
                    </a:lnTo>
                    <a:lnTo>
                      <a:pt x="113" y="430"/>
                    </a:lnTo>
                    <a:lnTo>
                      <a:pt x="113" y="439"/>
                    </a:lnTo>
                    <a:lnTo>
                      <a:pt x="113" y="448"/>
                    </a:lnTo>
                    <a:lnTo>
                      <a:pt x="113" y="456"/>
                    </a:lnTo>
                    <a:lnTo>
                      <a:pt x="113" y="471"/>
                    </a:lnTo>
                    <a:lnTo>
                      <a:pt x="111" y="487"/>
                    </a:lnTo>
                    <a:lnTo>
                      <a:pt x="110" y="500"/>
                    </a:lnTo>
                    <a:lnTo>
                      <a:pt x="109" y="511"/>
                    </a:lnTo>
                    <a:lnTo>
                      <a:pt x="107" y="522"/>
                    </a:lnTo>
                    <a:lnTo>
                      <a:pt x="105" y="532"/>
                    </a:lnTo>
                    <a:lnTo>
                      <a:pt x="102" y="540"/>
                    </a:lnTo>
                    <a:lnTo>
                      <a:pt x="100" y="547"/>
                    </a:lnTo>
                    <a:lnTo>
                      <a:pt x="96" y="554"/>
                    </a:lnTo>
                    <a:lnTo>
                      <a:pt x="93" y="559"/>
                    </a:lnTo>
                    <a:lnTo>
                      <a:pt x="89" y="564"/>
                    </a:lnTo>
                    <a:lnTo>
                      <a:pt x="87" y="568"/>
                    </a:lnTo>
                    <a:lnTo>
                      <a:pt x="84" y="572"/>
                    </a:lnTo>
                    <a:lnTo>
                      <a:pt x="82" y="574"/>
                    </a:lnTo>
                    <a:lnTo>
                      <a:pt x="80" y="577"/>
                    </a:lnTo>
                    <a:lnTo>
                      <a:pt x="79" y="578"/>
                    </a:lnTo>
                    <a:lnTo>
                      <a:pt x="78" y="577"/>
                    </a:lnTo>
                    <a:lnTo>
                      <a:pt x="75" y="577"/>
                    </a:lnTo>
                    <a:lnTo>
                      <a:pt x="74" y="574"/>
                    </a:lnTo>
                    <a:lnTo>
                      <a:pt x="71" y="573"/>
                    </a:lnTo>
                    <a:lnTo>
                      <a:pt x="70" y="569"/>
                    </a:lnTo>
                    <a:lnTo>
                      <a:pt x="67" y="567"/>
                    </a:lnTo>
                    <a:lnTo>
                      <a:pt x="66" y="561"/>
                    </a:lnTo>
                    <a:lnTo>
                      <a:pt x="64" y="558"/>
                    </a:lnTo>
                    <a:lnTo>
                      <a:pt x="62" y="552"/>
                    </a:lnTo>
                    <a:lnTo>
                      <a:pt x="58" y="547"/>
                    </a:lnTo>
                    <a:lnTo>
                      <a:pt x="55" y="542"/>
                    </a:lnTo>
                    <a:lnTo>
                      <a:pt x="51" y="537"/>
                    </a:lnTo>
                    <a:lnTo>
                      <a:pt x="46" y="532"/>
                    </a:lnTo>
                    <a:lnTo>
                      <a:pt x="40" y="525"/>
                    </a:lnTo>
                    <a:lnTo>
                      <a:pt x="34" y="520"/>
                    </a:lnTo>
                    <a:lnTo>
                      <a:pt x="27" y="515"/>
                    </a:lnTo>
                    <a:lnTo>
                      <a:pt x="21" y="509"/>
                    </a:lnTo>
                    <a:lnTo>
                      <a:pt x="16" y="503"/>
                    </a:lnTo>
                    <a:lnTo>
                      <a:pt x="11" y="500"/>
                    </a:lnTo>
                    <a:lnTo>
                      <a:pt x="7" y="496"/>
                    </a:lnTo>
                    <a:lnTo>
                      <a:pt x="4" y="492"/>
                    </a:lnTo>
                    <a:lnTo>
                      <a:pt x="2" y="489"/>
                    </a:lnTo>
                    <a:lnTo>
                      <a:pt x="0" y="488"/>
                    </a:lnTo>
                    <a:lnTo>
                      <a:pt x="0" y="487"/>
                    </a:lnTo>
                    <a:lnTo>
                      <a:pt x="0" y="485"/>
                    </a:lnTo>
                    <a:lnTo>
                      <a:pt x="2" y="485"/>
                    </a:lnTo>
                    <a:lnTo>
                      <a:pt x="4" y="485"/>
                    </a:lnTo>
                    <a:lnTo>
                      <a:pt x="8" y="485"/>
                    </a:lnTo>
                    <a:lnTo>
                      <a:pt x="12" y="485"/>
                    </a:lnTo>
                    <a:lnTo>
                      <a:pt x="18" y="487"/>
                    </a:lnTo>
                    <a:lnTo>
                      <a:pt x="25" y="489"/>
                    </a:lnTo>
                    <a:lnTo>
                      <a:pt x="33" y="492"/>
                    </a:lnTo>
                    <a:lnTo>
                      <a:pt x="42" y="494"/>
                    </a:lnTo>
                    <a:lnTo>
                      <a:pt x="48" y="496"/>
                    </a:lnTo>
                    <a:lnTo>
                      <a:pt x="55" y="496"/>
                    </a:lnTo>
                    <a:lnTo>
                      <a:pt x="61" y="496"/>
                    </a:lnTo>
                    <a:lnTo>
                      <a:pt x="65" y="496"/>
                    </a:lnTo>
                    <a:lnTo>
                      <a:pt x="69" y="494"/>
                    </a:lnTo>
                    <a:lnTo>
                      <a:pt x="71" y="492"/>
                    </a:lnTo>
                    <a:lnTo>
                      <a:pt x="74" y="489"/>
                    </a:lnTo>
                    <a:lnTo>
                      <a:pt x="75" y="487"/>
                    </a:lnTo>
                    <a:lnTo>
                      <a:pt x="75" y="484"/>
                    </a:lnTo>
                    <a:lnTo>
                      <a:pt x="77" y="482"/>
                    </a:lnTo>
                    <a:lnTo>
                      <a:pt x="77" y="478"/>
                    </a:lnTo>
                    <a:lnTo>
                      <a:pt x="78" y="473"/>
                    </a:lnTo>
                    <a:lnTo>
                      <a:pt x="78" y="466"/>
                    </a:lnTo>
                    <a:lnTo>
                      <a:pt x="79" y="460"/>
                    </a:lnTo>
                    <a:lnTo>
                      <a:pt x="79" y="453"/>
                    </a:lnTo>
                    <a:lnTo>
                      <a:pt x="80" y="444"/>
                    </a:lnTo>
                    <a:lnTo>
                      <a:pt x="80" y="435"/>
                    </a:lnTo>
                    <a:lnTo>
                      <a:pt x="82" y="426"/>
                    </a:lnTo>
                    <a:lnTo>
                      <a:pt x="82" y="416"/>
                    </a:lnTo>
                    <a:lnTo>
                      <a:pt x="83" y="404"/>
                    </a:lnTo>
                    <a:lnTo>
                      <a:pt x="83" y="392"/>
                    </a:lnTo>
                    <a:lnTo>
                      <a:pt x="84" y="379"/>
                    </a:lnTo>
                    <a:lnTo>
                      <a:pt x="84" y="366"/>
                    </a:lnTo>
                    <a:lnTo>
                      <a:pt x="84" y="352"/>
                    </a:lnTo>
                    <a:lnTo>
                      <a:pt x="86" y="338"/>
                    </a:lnTo>
                    <a:lnTo>
                      <a:pt x="86" y="325"/>
                    </a:lnTo>
                    <a:lnTo>
                      <a:pt x="86" y="313"/>
                    </a:lnTo>
                    <a:lnTo>
                      <a:pt x="86" y="300"/>
                    </a:lnTo>
                    <a:lnTo>
                      <a:pt x="87" y="290"/>
                    </a:lnTo>
                    <a:lnTo>
                      <a:pt x="87" y="278"/>
                    </a:lnTo>
                    <a:lnTo>
                      <a:pt x="87" y="268"/>
                    </a:lnTo>
                    <a:lnTo>
                      <a:pt x="87" y="259"/>
                    </a:lnTo>
                    <a:lnTo>
                      <a:pt x="87" y="250"/>
                    </a:lnTo>
                    <a:lnTo>
                      <a:pt x="86" y="241"/>
                    </a:lnTo>
                    <a:lnTo>
                      <a:pt x="86" y="233"/>
                    </a:lnTo>
                    <a:lnTo>
                      <a:pt x="86" y="226"/>
                    </a:lnTo>
                    <a:lnTo>
                      <a:pt x="86" y="218"/>
                    </a:lnTo>
                    <a:lnTo>
                      <a:pt x="84" y="211"/>
                    </a:lnTo>
                    <a:lnTo>
                      <a:pt x="84" y="206"/>
                    </a:lnTo>
                    <a:lnTo>
                      <a:pt x="84" y="195"/>
                    </a:lnTo>
                    <a:lnTo>
                      <a:pt x="83" y="184"/>
                    </a:lnTo>
                    <a:lnTo>
                      <a:pt x="83" y="173"/>
                    </a:lnTo>
                    <a:lnTo>
                      <a:pt x="82" y="161"/>
                    </a:lnTo>
                    <a:lnTo>
                      <a:pt x="82" y="148"/>
                    </a:lnTo>
                    <a:lnTo>
                      <a:pt x="82" y="136"/>
                    </a:lnTo>
                    <a:lnTo>
                      <a:pt x="82" y="110"/>
                    </a:lnTo>
                    <a:lnTo>
                      <a:pt x="82" y="97"/>
                    </a:lnTo>
                    <a:lnTo>
                      <a:pt x="80" y="85"/>
                    </a:lnTo>
                    <a:lnTo>
                      <a:pt x="80" y="75"/>
                    </a:lnTo>
                    <a:lnTo>
                      <a:pt x="79" y="66"/>
                    </a:lnTo>
                    <a:lnTo>
                      <a:pt x="79" y="58"/>
                    </a:lnTo>
                    <a:lnTo>
                      <a:pt x="78" y="52"/>
                    </a:lnTo>
                    <a:lnTo>
                      <a:pt x="78" y="45"/>
                    </a:lnTo>
                    <a:lnTo>
                      <a:pt x="77" y="42"/>
                    </a:lnTo>
                    <a:lnTo>
                      <a:pt x="75" y="36"/>
                    </a:lnTo>
                    <a:lnTo>
                      <a:pt x="73" y="31"/>
                    </a:lnTo>
                    <a:lnTo>
                      <a:pt x="71" y="29"/>
                    </a:lnTo>
                    <a:lnTo>
                      <a:pt x="69" y="26"/>
                    </a:lnTo>
                    <a:lnTo>
                      <a:pt x="66" y="25"/>
                    </a:lnTo>
                    <a:lnTo>
                      <a:pt x="64" y="24"/>
                    </a:lnTo>
                    <a:lnTo>
                      <a:pt x="64" y="2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130172" y="3420328"/>
            <a:ext cx="1146122" cy="1152128"/>
            <a:chOff x="3909983" y="3277874"/>
            <a:chExt cx="1146122" cy="1152128"/>
          </a:xfrm>
        </p:grpSpPr>
        <p:pic>
          <p:nvPicPr>
            <p:cNvPr id="24" name="图片 23">
              <a:hlinkClick r:id="rId1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9983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21" name="组合 120"/>
            <p:cNvGrpSpPr/>
            <p:nvPr/>
          </p:nvGrpSpPr>
          <p:grpSpPr>
            <a:xfrm>
              <a:off x="3982982" y="3411026"/>
              <a:ext cx="1000125" cy="885825"/>
              <a:chOff x="3582988" y="2886075"/>
              <a:chExt cx="1000125" cy="885825"/>
            </a:xfrm>
          </p:grpSpPr>
          <p:sp>
            <p:nvSpPr>
              <p:cNvPr id="122" name="Freeform 264"/>
              <p:cNvSpPr/>
              <p:nvPr/>
            </p:nvSpPr>
            <p:spPr bwMode="auto">
              <a:xfrm>
                <a:off x="3660775" y="2886075"/>
                <a:ext cx="363538" cy="523875"/>
              </a:xfrm>
              <a:custGeom>
                <a:avLst/>
                <a:gdLst>
                  <a:gd name="T0" fmla="*/ 110 w 229"/>
                  <a:gd name="T1" fmla="*/ 0 h 330"/>
                  <a:gd name="T2" fmla="*/ 121 w 229"/>
                  <a:gd name="T3" fmla="*/ 1 h 330"/>
                  <a:gd name="T4" fmla="*/ 137 w 229"/>
                  <a:gd name="T5" fmla="*/ 6 h 330"/>
                  <a:gd name="T6" fmla="*/ 149 w 229"/>
                  <a:gd name="T7" fmla="*/ 15 h 330"/>
                  <a:gd name="T8" fmla="*/ 155 w 229"/>
                  <a:gd name="T9" fmla="*/ 23 h 330"/>
                  <a:gd name="T10" fmla="*/ 156 w 229"/>
                  <a:gd name="T11" fmla="*/ 28 h 330"/>
                  <a:gd name="T12" fmla="*/ 155 w 229"/>
                  <a:gd name="T13" fmla="*/ 36 h 330"/>
                  <a:gd name="T14" fmla="*/ 151 w 229"/>
                  <a:gd name="T15" fmla="*/ 49 h 330"/>
                  <a:gd name="T16" fmla="*/ 145 w 229"/>
                  <a:gd name="T17" fmla="*/ 65 h 330"/>
                  <a:gd name="T18" fmla="*/ 137 w 229"/>
                  <a:gd name="T19" fmla="*/ 87 h 330"/>
                  <a:gd name="T20" fmla="*/ 127 w 229"/>
                  <a:gd name="T21" fmla="*/ 113 h 330"/>
                  <a:gd name="T22" fmla="*/ 105 w 229"/>
                  <a:gd name="T23" fmla="*/ 166 h 330"/>
                  <a:gd name="T24" fmla="*/ 84 w 229"/>
                  <a:gd name="T25" fmla="*/ 208 h 330"/>
                  <a:gd name="T26" fmla="*/ 67 w 229"/>
                  <a:gd name="T27" fmla="*/ 242 h 330"/>
                  <a:gd name="T28" fmla="*/ 56 w 229"/>
                  <a:gd name="T29" fmla="*/ 263 h 330"/>
                  <a:gd name="T30" fmla="*/ 52 w 229"/>
                  <a:gd name="T31" fmla="*/ 276 h 330"/>
                  <a:gd name="T32" fmla="*/ 56 w 229"/>
                  <a:gd name="T33" fmla="*/ 279 h 330"/>
                  <a:gd name="T34" fmla="*/ 68 w 229"/>
                  <a:gd name="T35" fmla="*/ 279 h 330"/>
                  <a:gd name="T36" fmla="*/ 90 w 229"/>
                  <a:gd name="T37" fmla="*/ 275 h 330"/>
                  <a:gd name="T38" fmla="*/ 142 w 229"/>
                  <a:gd name="T39" fmla="*/ 262 h 330"/>
                  <a:gd name="T40" fmla="*/ 176 w 229"/>
                  <a:gd name="T41" fmla="*/ 252 h 330"/>
                  <a:gd name="T42" fmla="*/ 194 w 229"/>
                  <a:gd name="T43" fmla="*/ 248 h 330"/>
                  <a:gd name="T44" fmla="*/ 205 w 229"/>
                  <a:gd name="T45" fmla="*/ 247 h 330"/>
                  <a:gd name="T46" fmla="*/ 218 w 229"/>
                  <a:gd name="T47" fmla="*/ 253 h 330"/>
                  <a:gd name="T48" fmla="*/ 227 w 229"/>
                  <a:gd name="T49" fmla="*/ 258 h 330"/>
                  <a:gd name="T50" fmla="*/ 227 w 229"/>
                  <a:gd name="T51" fmla="*/ 263 h 330"/>
                  <a:gd name="T52" fmla="*/ 221 w 229"/>
                  <a:gd name="T53" fmla="*/ 267 h 330"/>
                  <a:gd name="T54" fmla="*/ 199 w 229"/>
                  <a:gd name="T55" fmla="*/ 274 h 330"/>
                  <a:gd name="T56" fmla="*/ 186 w 229"/>
                  <a:gd name="T57" fmla="*/ 276 h 330"/>
                  <a:gd name="T58" fmla="*/ 172 w 229"/>
                  <a:gd name="T59" fmla="*/ 279 h 330"/>
                  <a:gd name="T60" fmla="*/ 154 w 229"/>
                  <a:gd name="T61" fmla="*/ 283 h 330"/>
                  <a:gd name="T62" fmla="*/ 110 w 229"/>
                  <a:gd name="T63" fmla="*/ 294 h 330"/>
                  <a:gd name="T64" fmla="*/ 75 w 229"/>
                  <a:gd name="T65" fmla="*/ 303 h 330"/>
                  <a:gd name="T66" fmla="*/ 56 w 229"/>
                  <a:gd name="T67" fmla="*/ 310 h 330"/>
                  <a:gd name="T68" fmla="*/ 44 w 229"/>
                  <a:gd name="T69" fmla="*/ 317 h 330"/>
                  <a:gd name="T70" fmla="*/ 32 w 229"/>
                  <a:gd name="T71" fmla="*/ 327 h 330"/>
                  <a:gd name="T72" fmla="*/ 26 w 229"/>
                  <a:gd name="T73" fmla="*/ 330 h 330"/>
                  <a:gd name="T74" fmla="*/ 19 w 229"/>
                  <a:gd name="T75" fmla="*/ 329 h 330"/>
                  <a:gd name="T76" fmla="*/ 14 w 229"/>
                  <a:gd name="T77" fmla="*/ 325 h 330"/>
                  <a:gd name="T78" fmla="*/ 5 w 229"/>
                  <a:gd name="T79" fmla="*/ 312 h 330"/>
                  <a:gd name="T80" fmla="*/ 0 w 229"/>
                  <a:gd name="T81" fmla="*/ 297 h 330"/>
                  <a:gd name="T82" fmla="*/ 3 w 229"/>
                  <a:gd name="T83" fmla="*/ 292 h 330"/>
                  <a:gd name="T84" fmla="*/ 8 w 229"/>
                  <a:gd name="T85" fmla="*/ 287 h 330"/>
                  <a:gd name="T86" fmla="*/ 16 w 229"/>
                  <a:gd name="T87" fmla="*/ 283 h 330"/>
                  <a:gd name="T88" fmla="*/ 21 w 229"/>
                  <a:gd name="T89" fmla="*/ 278 h 330"/>
                  <a:gd name="T90" fmla="*/ 27 w 229"/>
                  <a:gd name="T91" fmla="*/ 269 h 330"/>
                  <a:gd name="T92" fmla="*/ 34 w 229"/>
                  <a:gd name="T93" fmla="*/ 256 h 330"/>
                  <a:gd name="T94" fmla="*/ 41 w 229"/>
                  <a:gd name="T95" fmla="*/ 239 h 330"/>
                  <a:gd name="T96" fmla="*/ 52 w 229"/>
                  <a:gd name="T97" fmla="*/ 213 h 330"/>
                  <a:gd name="T98" fmla="*/ 70 w 229"/>
                  <a:gd name="T99" fmla="*/ 170 h 330"/>
                  <a:gd name="T100" fmla="*/ 87 w 229"/>
                  <a:gd name="T101" fmla="*/ 117 h 330"/>
                  <a:gd name="T102" fmla="*/ 98 w 229"/>
                  <a:gd name="T103" fmla="*/ 79 h 330"/>
                  <a:gd name="T104" fmla="*/ 103 w 229"/>
                  <a:gd name="T105" fmla="*/ 56 h 330"/>
                  <a:gd name="T106" fmla="*/ 109 w 229"/>
                  <a:gd name="T107" fmla="*/ 38 h 330"/>
                  <a:gd name="T108" fmla="*/ 110 w 229"/>
                  <a:gd name="T109" fmla="*/ 24 h 330"/>
                  <a:gd name="T110" fmla="*/ 110 w 229"/>
                  <a:gd name="T111" fmla="*/ 15 h 330"/>
                  <a:gd name="T112" fmla="*/ 106 w 229"/>
                  <a:gd name="T113" fmla="*/ 10 h 330"/>
                  <a:gd name="T114" fmla="*/ 102 w 229"/>
                  <a:gd name="T115" fmla="*/ 6 h 330"/>
                  <a:gd name="T116" fmla="*/ 103 w 229"/>
                  <a:gd name="T117" fmla="*/ 2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9" h="330">
                    <a:moveTo>
                      <a:pt x="106" y="1"/>
                    </a:moveTo>
                    <a:lnTo>
                      <a:pt x="107" y="1"/>
                    </a:lnTo>
                    <a:lnTo>
                      <a:pt x="110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1" y="1"/>
                    </a:lnTo>
                    <a:lnTo>
                      <a:pt x="125" y="2"/>
                    </a:lnTo>
                    <a:lnTo>
                      <a:pt x="130" y="4"/>
                    </a:lnTo>
                    <a:lnTo>
                      <a:pt x="137" y="6"/>
                    </a:lnTo>
                    <a:lnTo>
                      <a:pt x="141" y="10"/>
                    </a:lnTo>
                    <a:lnTo>
                      <a:pt x="145" y="13"/>
                    </a:lnTo>
                    <a:lnTo>
                      <a:pt x="149" y="15"/>
                    </a:lnTo>
                    <a:lnTo>
                      <a:pt x="151" y="18"/>
                    </a:lnTo>
                    <a:lnTo>
                      <a:pt x="154" y="20"/>
                    </a:lnTo>
                    <a:lnTo>
                      <a:pt x="155" y="23"/>
                    </a:lnTo>
                    <a:lnTo>
                      <a:pt x="156" y="25"/>
                    </a:lnTo>
                    <a:lnTo>
                      <a:pt x="156" y="27"/>
                    </a:lnTo>
                    <a:lnTo>
                      <a:pt x="156" y="28"/>
                    </a:lnTo>
                    <a:lnTo>
                      <a:pt x="156" y="31"/>
                    </a:lnTo>
                    <a:lnTo>
                      <a:pt x="156" y="33"/>
                    </a:lnTo>
                    <a:lnTo>
                      <a:pt x="155" y="36"/>
                    </a:lnTo>
                    <a:lnTo>
                      <a:pt x="154" y="40"/>
                    </a:lnTo>
                    <a:lnTo>
                      <a:pt x="152" y="43"/>
                    </a:lnTo>
                    <a:lnTo>
                      <a:pt x="151" y="49"/>
                    </a:lnTo>
                    <a:lnTo>
                      <a:pt x="149" y="54"/>
                    </a:lnTo>
                    <a:lnTo>
                      <a:pt x="147" y="59"/>
                    </a:lnTo>
                    <a:lnTo>
                      <a:pt x="145" y="65"/>
                    </a:lnTo>
                    <a:lnTo>
                      <a:pt x="142" y="72"/>
                    </a:lnTo>
                    <a:lnTo>
                      <a:pt x="139" y="79"/>
                    </a:lnTo>
                    <a:lnTo>
                      <a:pt x="137" y="87"/>
                    </a:lnTo>
                    <a:lnTo>
                      <a:pt x="133" y="95"/>
                    </a:lnTo>
                    <a:lnTo>
                      <a:pt x="129" y="104"/>
                    </a:lnTo>
                    <a:lnTo>
                      <a:pt x="127" y="113"/>
                    </a:lnTo>
                    <a:lnTo>
                      <a:pt x="119" y="131"/>
                    </a:lnTo>
                    <a:lnTo>
                      <a:pt x="111" y="149"/>
                    </a:lnTo>
                    <a:lnTo>
                      <a:pt x="105" y="166"/>
                    </a:lnTo>
                    <a:lnTo>
                      <a:pt x="97" y="181"/>
                    </a:lnTo>
                    <a:lnTo>
                      <a:pt x="90" y="195"/>
                    </a:lnTo>
                    <a:lnTo>
                      <a:pt x="84" y="208"/>
                    </a:lnTo>
                    <a:lnTo>
                      <a:pt x="78" y="221"/>
                    </a:lnTo>
                    <a:lnTo>
                      <a:pt x="72" y="231"/>
                    </a:lnTo>
                    <a:lnTo>
                      <a:pt x="67" y="242"/>
                    </a:lnTo>
                    <a:lnTo>
                      <a:pt x="62" y="251"/>
                    </a:lnTo>
                    <a:lnTo>
                      <a:pt x="58" y="258"/>
                    </a:lnTo>
                    <a:lnTo>
                      <a:pt x="56" y="263"/>
                    </a:lnTo>
                    <a:lnTo>
                      <a:pt x="53" y="269"/>
                    </a:lnTo>
                    <a:lnTo>
                      <a:pt x="52" y="272"/>
                    </a:lnTo>
                    <a:lnTo>
                      <a:pt x="52" y="276"/>
                    </a:lnTo>
                    <a:lnTo>
                      <a:pt x="52" y="278"/>
                    </a:lnTo>
                    <a:lnTo>
                      <a:pt x="53" y="278"/>
                    </a:lnTo>
                    <a:lnTo>
                      <a:pt x="56" y="279"/>
                    </a:lnTo>
                    <a:lnTo>
                      <a:pt x="58" y="279"/>
                    </a:lnTo>
                    <a:lnTo>
                      <a:pt x="63" y="279"/>
                    </a:lnTo>
                    <a:lnTo>
                      <a:pt x="68" y="279"/>
                    </a:lnTo>
                    <a:lnTo>
                      <a:pt x="75" y="278"/>
                    </a:lnTo>
                    <a:lnTo>
                      <a:pt x="81" y="276"/>
                    </a:lnTo>
                    <a:lnTo>
                      <a:pt x="90" y="275"/>
                    </a:lnTo>
                    <a:lnTo>
                      <a:pt x="107" y="271"/>
                    </a:lnTo>
                    <a:lnTo>
                      <a:pt x="125" y="267"/>
                    </a:lnTo>
                    <a:lnTo>
                      <a:pt x="142" y="262"/>
                    </a:lnTo>
                    <a:lnTo>
                      <a:pt x="159" y="257"/>
                    </a:lnTo>
                    <a:lnTo>
                      <a:pt x="168" y="254"/>
                    </a:lnTo>
                    <a:lnTo>
                      <a:pt x="176" y="252"/>
                    </a:lnTo>
                    <a:lnTo>
                      <a:pt x="182" y="251"/>
                    </a:lnTo>
                    <a:lnTo>
                      <a:pt x="189" y="249"/>
                    </a:lnTo>
                    <a:lnTo>
                      <a:pt x="194" y="248"/>
                    </a:lnTo>
                    <a:lnTo>
                      <a:pt x="199" y="248"/>
                    </a:lnTo>
                    <a:lnTo>
                      <a:pt x="203" y="247"/>
                    </a:lnTo>
                    <a:lnTo>
                      <a:pt x="205" y="247"/>
                    </a:lnTo>
                    <a:lnTo>
                      <a:pt x="209" y="249"/>
                    </a:lnTo>
                    <a:lnTo>
                      <a:pt x="213" y="251"/>
                    </a:lnTo>
                    <a:lnTo>
                      <a:pt x="218" y="253"/>
                    </a:lnTo>
                    <a:lnTo>
                      <a:pt x="223" y="254"/>
                    </a:lnTo>
                    <a:lnTo>
                      <a:pt x="226" y="257"/>
                    </a:lnTo>
                    <a:lnTo>
                      <a:pt x="227" y="258"/>
                    </a:lnTo>
                    <a:lnTo>
                      <a:pt x="229" y="260"/>
                    </a:lnTo>
                    <a:lnTo>
                      <a:pt x="229" y="262"/>
                    </a:lnTo>
                    <a:lnTo>
                      <a:pt x="227" y="263"/>
                    </a:lnTo>
                    <a:lnTo>
                      <a:pt x="226" y="265"/>
                    </a:lnTo>
                    <a:lnTo>
                      <a:pt x="223" y="266"/>
                    </a:lnTo>
                    <a:lnTo>
                      <a:pt x="221" y="267"/>
                    </a:lnTo>
                    <a:lnTo>
                      <a:pt x="213" y="270"/>
                    </a:lnTo>
                    <a:lnTo>
                      <a:pt x="207" y="272"/>
                    </a:lnTo>
                    <a:lnTo>
                      <a:pt x="199" y="274"/>
                    </a:lnTo>
                    <a:lnTo>
                      <a:pt x="192" y="275"/>
                    </a:lnTo>
                    <a:lnTo>
                      <a:pt x="190" y="276"/>
                    </a:lnTo>
                    <a:lnTo>
                      <a:pt x="186" y="276"/>
                    </a:lnTo>
                    <a:lnTo>
                      <a:pt x="182" y="278"/>
                    </a:lnTo>
                    <a:lnTo>
                      <a:pt x="177" y="279"/>
                    </a:lnTo>
                    <a:lnTo>
                      <a:pt x="172" y="279"/>
                    </a:lnTo>
                    <a:lnTo>
                      <a:pt x="167" y="280"/>
                    </a:lnTo>
                    <a:lnTo>
                      <a:pt x="161" y="281"/>
                    </a:lnTo>
                    <a:lnTo>
                      <a:pt x="154" y="283"/>
                    </a:lnTo>
                    <a:lnTo>
                      <a:pt x="141" y="287"/>
                    </a:lnTo>
                    <a:lnTo>
                      <a:pt x="125" y="290"/>
                    </a:lnTo>
                    <a:lnTo>
                      <a:pt x="110" y="294"/>
                    </a:lnTo>
                    <a:lnTo>
                      <a:pt x="93" y="297"/>
                    </a:lnTo>
                    <a:lnTo>
                      <a:pt x="84" y="301"/>
                    </a:lnTo>
                    <a:lnTo>
                      <a:pt x="75" y="303"/>
                    </a:lnTo>
                    <a:lnTo>
                      <a:pt x="68" y="306"/>
                    </a:lnTo>
                    <a:lnTo>
                      <a:pt x="62" y="307"/>
                    </a:lnTo>
                    <a:lnTo>
                      <a:pt x="56" y="310"/>
                    </a:lnTo>
                    <a:lnTo>
                      <a:pt x="52" y="312"/>
                    </a:lnTo>
                    <a:lnTo>
                      <a:pt x="47" y="315"/>
                    </a:lnTo>
                    <a:lnTo>
                      <a:pt x="44" y="317"/>
                    </a:lnTo>
                    <a:lnTo>
                      <a:pt x="38" y="323"/>
                    </a:lnTo>
                    <a:lnTo>
                      <a:pt x="35" y="325"/>
                    </a:lnTo>
                    <a:lnTo>
                      <a:pt x="32" y="327"/>
                    </a:lnTo>
                    <a:lnTo>
                      <a:pt x="30" y="328"/>
                    </a:lnTo>
                    <a:lnTo>
                      <a:pt x="27" y="329"/>
                    </a:lnTo>
                    <a:lnTo>
                      <a:pt x="26" y="330"/>
                    </a:lnTo>
                    <a:lnTo>
                      <a:pt x="23" y="330"/>
                    </a:lnTo>
                    <a:lnTo>
                      <a:pt x="22" y="330"/>
                    </a:lnTo>
                    <a:lnTo>
                      <a:pt x="19" y="329"/>
                    </a:lnTo>
                    <a:lnTo>
                      <a:pt x="18" y="328"/>
                    </a:lnTo>
                    <a:lnTo>
                      <a:pt x="16" y="327"/>
                    </a:lnTo>
                    <a:lnTo>
                      <a:pt x="14" y="325"/>
                    </a:lnTo>
                    <a:lnTo>
                      <a:pt x="12" y="323"/>
                    </a:lnTo>
                    <a:lnTo>
                      <a:pt x="8" y="317"/>
                    </a:lnTo>
                    <a:lnTo>
                      <a:pt x="5" y="312"/>
                    </a:lnTo>
                    <a:lnTo>
                      <a:pt x="3" y="307"/>
                    </a:lnTo>
                    <a:lnTo>
                      <a:pt x="1" y="303"/>
                    </a:lnTo>
                    <a:lnTo>
                      <a:pt x="0" y="297"/>
                    </a:lnTo>
                    <a:lnTo>
                      <a:pt x="0" y="296"/>
                    </a:lnTo>
                    <a:lnTo>
                      <a:pt x="1" y="294"/>
                    </a:lnTo>
                    <a:lnTo>
                      <a:pt x="3" y="292"/>
                    </a:lnTo>
                    <a:lnTo>
                      <a:pt x="4" y="290"/>
                    </a:lnTo>
                    <a:lnTo>
                      <a:pt x="5" y="289"/>
                    </a:lnTo>
                    <a:lnTo>
                      <a:pt x="8" y="287"/>
                    </a:lnTo>
                    <a:lnTo>
                      <a:pt x="13" y="285"/>
                    </a:lnTo>
                    <a:lnTo>
                      <a:pt x="14" y="284"/>
                    </a:lnTo>
                    <a:lnTo>
                      <a:pt x="16" y="283"/>
                    </a:lnTo>
                    <a:lnTo>
                      <a:pt x="18" y="281"/>
                    </a:lnTo>
                    <a:lnTo>
                      <a:pt x="19" y="280"/>
                    </a:lnTo>
                    <a:lnTo>
                      <a:pt x="21" y="278"/>
                    </a:lnTo>
                    <a:lnTo>
                      <a:pt x="23" y="275"/>
                    </a:lnTo>
                    <a:lnTo>
                      <a:pt x="25" y="271"/>
                    </a:lnTo>
                    <a:lnTo>
                      <a:pt x="27" y="269"/>
                    </a:lnTo>
                    <a:lnTo>
                      <a:pt x="28" y="265"/>
                    </a:lnTo>
                    <a:lnTo>
                      <a:pt x="31" y="260"/>
                    </a:lnTo>
                    <a:lnTo>
                      <a:pt x="34" y="256"/>
                    </a:lnTo>
                    <a:lnTo>
                      <a:pt x="36" y="251"/>
                    </a:lnTo>
                    <a:lnTo>
                      <a:pt x="39" y="245"/>
                    </a:lnTo>
                    <a:lnTo>
                      <a:pt x="41" y="239"/>
                    </a:lnTo>
                    <a:lnTo>
                      <a:pt x="44" y="233"/>
                    </a:lnTo>
                    <a:lnTo>
                      <a:pt x="47" y="226"/>
                    </a:lnTo>
                    <a:lnTo>
                      <a:pt x="52" y="213"/>
                    </a:lnTo>
                    <a:lnTo>
                      <a:pt x="58" y="200"/>
                    </a:lnTo>
                    <a:lnTo>
                      <a:pt x="63" y="185"/>
                    </a:lnTo>
                    <a:lnTo>
                      <a:pt x="70" y="170"/>
                    </a:lnTo>
                    <a:lnTo>
                      <a:pt x="75" y="153"/>
                    </a:lnTo>
                    <a:lnTo>
                      <a:pt x="81" y="136"/>
                    </a:lnTo>
                    <a:lnTo>
                      <a:pt x="87" y="117"/>
                    </a:lnTo>
                    <a:lnTo>
                      <a:pt x="93" y="97"/>
                    </a:lnTo>
                    <a:lnTo>
                      <a:pt x="96" y="88"/>
                    </a:lnTo>
                    <a:lnTo>
                      <a:pt x="98" y="79"/>
                    </a:lnTo>
                    <a:lnTo>
                      <a:pt x="101" y="72"/>
                    </a:lnTo>
                    <a:lnTo>
                      <a:pt x="102" y="64"/>
                    </a:lnTo>
                    <a:lnTo>
                      <a:pt x="103" y="56"/>
                    </a:lnTo>
                    <a:lnTo>
                      <a:pt x="106" y="50"/>
                    </a:lnTo>
                    <a:lnTo>
                      <a:pt x="107" y="45"/>
                    </a:lnTo>
                    <a:lnTo>
                      <a:pt x="109" y="38"/>
                    </a:lnTo>
                    <a:lnTo>
                      <a:pt x="109" y="33"/>
                    </a:lnTo>
                    <a:lnTo>
                      <a:pt x="110" y="29"/>
                    </a:lnTo>
                    <a:lnTo>
                      <a:pt x="110" y="24"/>
                    </a:lnTo>
                    <a:lnTo>
                      <a:pt x="110" y="22"/>
                    </a:lnTo>
                    <a:lnTo>
                      <a:pt x="110" y="18"/>
                    </a:lnTo>
                    <a:lnTo>
                      <a:pt x="110" y="15"/>
                    </a:lnTo>
                    <a:lnTo>
                      <a:pt x="109" y="14"/>
                    </a:lnTo>
                    <a:lnTo>
                      <a:pt x="109" y="11"/>
                    </a:lnTo>
                    <a:lnTo>
                      <a:pt x="106" y="10"/>
                    </a:lnTo>
                    <a:lnTo>
                      <a:pt x="103" y="9"/>
                    </a:lnTo>
                    <a:lnTo>
                      <a:pt x="102" y="7"/>
                    </a:lnTo>
                    <a:lnTo>
                      <a:pt x="102" y="6"/>
                    </a:lnTo>
                    <a:lnTo>
                      <a:pt x="102" y="5"/>
                    </a:lnTo>
                    <a:lnTo>
                      <a:pt x="103" y="4"/>
                    </a:lnTo>
                    <a:lnTo>
                      <a:pt x="103" y="2"/>
                    </a:lnTo>
                    <a:lnTo>
                      <a:pt x="106" y="1"/>
                    </a:lnTo>
                    <a:lnTo>
                      <a:pt x="106" y="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265"/>
              <p:cNvSpPr/>
              <p:nvPr/>
            </p:nvSpPr>
            <p:spPr bwMode="auto">
              <a:xfrm>
                <a:off x="4041775" y="2901950"/>
                <a:ext cx="225425" cy="392113"/>
              </a:xfrm>
              <a:custGeom>
                <a:avLst/>
                <a:gdLst>
                  <a:gd name="T0" fmla="*/ 91 w 142"/>
                  <a:gd name="T1" fmla="*/ 44 h 247"/>
                  <a:gd name="T2" fmla="*/ 92 w 142"/>
                  <a:gd name="T3" fmla="*/ 32 h 247"/>
                  <a:gd name="T4" fmla="*/ 92 w 142"/>
                  <a:gd name="T5" fmla="*/ 23 h 247"/>
                  <a:gd name="T6" fmla="*/ 91 w 142"/>
                  <a:gd name="T7" fmla="*/ 17 h 247"/>
                  <a:gd name="T8" fmla="*/ 87 w 142"/>
                  <a:gd name="T9" fmla="*/ 13 h 247"/>
                  <a:gd name="T10" fmla="*/ 85 w 142"/>
                  <a:gd name="T11" fmla="*/ 10 h 247"/>
                  <a:gd name="T12" fmla="*/ 85 w 142"/>
                  <a:gd name="T13" fmla="*/ 8 h 247"/>
                  <a:gd name="T14" fmla="*/ 87 w 142"/>
                  <a:gd name="T15" fmla="*/ 4 h 247"/>
                  <a:gd name="T16" fmla="*/ 91 w 142"/>
                  <a:gd name="T17" fmla="*/ 1 h 247"/>
                  <a:gd name="T18" fmla="*/ 94 w 142"/>
                  <a:gd name="T19" fmla="*/ 0 h 247"/>
                  <a:gd name="T20" fmla="*/ 102 w 142"/>
                  <a:gd name="T21" fmla="*/ 1 h 247"/>
                  <a:gd name="T22" fmla="*/ 111 w 142"/>
                  <a:gd name="T23" fmla="*/ 4 h 247"/>
                  <a:gd name="T24" fmla="*/ 123 w 142"/>
                  <a:gd name="T25" fmla="*/ 9 h 247"/>
                  <a:gd name="T26" fmla="*/ 132 w 142"/>
                  <a:gd name="T27" fmla="*/ 14 h 247"/>
                  <a:gd name="T28" fmla="*/ 137 w 142"/>
                  <a:gd name="T29" fmla="*/ 18 h 247"/>
                  <a:gd name="T30" fmla="*/ 142 w 142"/>
                  <a:gd name="T31" fmla="*/ 22 h 247"/>
                  <a:gd name="T32" fmla="*/ 142 w 142"/>
                  <a:gd name="T33" fmla="*/ 26 h 247"/>
                  <a:gd name="T34" fmla="*/ 141 w 142"/>
                  <a:gd name="T35" fmla="*/ 31 h 247"/>
                  <a:gd name="T36" fmla="*/ 138 w 142"/>
                  <a:gd name="T37" fmla="*/ 37 h 247"/>
                  <a:gd name="T38" fmla="*/ 136 w 142"/>
                  <a:gd name="T39" fmla="*/ 46 h 247"/>
                  <a:gd name="T40" fmla="*/ 131 w 142"/>
                  <a:gd name="T41" fmla="*/ 57 h 247"/>
                  <a:gd name="T42" fmla="*/ 124 w 142"/>
                  <a:gd name="T43" fmla="*/ 69 h 247"/>
                  <a:gd name="T44" fmla="*/ 116 w 142"/>
                  <a:gd name="T45" fmla="*/ 85 h 247"/>
                  <a:gd name="T46" fmla="*/ 107 w 142"/>
                  <a:gd name="T47" fmla="*/ 102 h 247"/>
                  <a:gd name="T48" fmla="*/ 97 w 142"/>
                  <a:gd name="T49" fmla="*/ 120 h 247"/>
                  <a:gd name="T50" fmla="*/ 87 w 142"/>
                  <a:gd name="T51" fmla="*/ 138 h 247"/>
                  <a:gd name="T52" fmla="*/ 78 w 142"/>
                  <a:gd name="T53" fmla="*/ 153 h 247"/>
                  <a:gd name="T54" fmla="*/ 69 w 142"/>
                  <a:gd name="T55" fmla="*/ 169 h 247"/>
                  <a:gd name="T56" fmla="*/ 61 w 142"/>
                  <a:gd name="T57" fmla="*/ 181 h 247"/>
                  <a:gd name="T58" fmla="*/ 53 w 142"/>
                  <a:gd name="T59" fmla="*/ 193 h 247"/>
                  <a:gd name="T60" fmla="*/ 45 w 142"/>
                  <a:gd name="T61" fmla="*/ 203 h 247"/>
                  <a:gd name="T62" fmla="*/ 39 w 142"/>
                  <a:gd name="T63" fmla="*/ 212 h 247"/>
                  <a:gd name="T64" fmla="*/ 29 w 142"/>
                  <a:gd name="T65" fmla="*/ 224 h 247"/>
                  <a:gd name="T66" fmla="*/ 17 w 142"/>
                  <a:gd name="T67" fmla="*/ 235 h 247"/>
                  <a:gd name="T68" fmla="*/ 9 w 142"/>
                  <a:gd name="T69" fmla="*/ 243 h 247"/>
                  <a:gd name="T70" fmla="*/ 3 w 142"/>
                  <a:gd name="T71" fmla="*/ 247 h 247"/>
                  <a:gd name="T72" fmla="*/ 1 w 142"/>
                  <a:gd name="T73" fmla="*/ 247 h 247"/>
                  <a:gd name="T74" fmla="*/ 1 w 142"/>
                  <a:gd name="T75" fmla="*/ 243 h 247"/>
                  <a:gd name="T76" fmla="*/ 4 w 142"/>
                  <a:gd name="T77" fmla="*/ 235 h 247"/>
                  <a:gd name="T78" fmla="*/ 11 w 142"/>
                  <a:gd name="T79" fmla="*/ 224 h 247"/>
                  <a:gd name="T80" fmla="*/ 20 w 142"/>
                  <a:gd name="T81" fmla="*/ 208 h 247"/>
                  <a:gd name="T82" fmla="*/ 29 w 142"/>
                  <a:gd name="T83" fmla="*/ 190 h 247"/>
                  <a:gd name="T84" fmla="*/ 40 w 142"/>
                  <a:gd name="T85" fmla="*/ 170 h 247"/>
                  <a:gd name="T86" fmla="*/ 52 w 142"/>
                  <a:gd name="T87" fmla="*/ 144 h 247"/>
                  <a:gd name="T88" fmla="*/ 65 w 142"/>
                  <a:gd name="T89" fmla="*/ 117 h 247"/>
                  <a:gd name="T90" fmla="*/ 75 w 142"/>
                  <a:gd name="T91" fmla="*/ 93 h 247"/>
                  <a:gd name="T92" fmla="*/ 83 w 142"/>
                  <a:gd name="T93" fmla="*/ 73 h 247"/>
                  <a:gd name="T94" fmla="*/ 88 w 142"/>
                  <a:gd name="T95" fmla="*/ 57 h 247"/>
                  <a:gd name="T96" fmla="*/ 89 w 142"/>
                  <a:gd name="T97" fmla="*/ 5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2" h="247">
                    <a:moveTo>
                      <a:pt x="89" y="50"/>
                    </a:moveTo>
                    <a:lnTo>
                      <a:pt x="91" y="44"/>
                    </a:lnTo>
                    <a:lnTo>
                      <a:pt x="92" y="37"/>
                    </a:lnTo>
                    <a:lnTo>
                      <a:pt x="92" y="32"/>
                    </a:lnTo>
                    <a:lnTo>
                      <a:pt x="93" y="27"/>
                    </a:lnTo>
                    <a:lnTo>
                      <a:pt x="92" y="23"/>
                    </a:lnTo>
                    <a:lnTo>
                      <a:pt x="92" y="19"/>
                    </a:lnTo>
                    <a:lnTo>
                      <a:pt x="91" y="17"/>
                    </a:lnTo>
                    <a:lnTo>
                      <a:pt x="89" y="14"/>
                    </a:lnTo>
                    <a:lnTo>
                      <a:pt x="87" y="13"/>
                    </a:lnTo>
                    <a:lnTo>
                      <a:pt x="87" y="12"/>
                    </a:lnTo>
                    <a:lnTo>
                      <a:pt x="85" y="10"/>
                    </a:lnTo>
                    <a:lnTo>
                      <a:pt x="85" y="9"/>
                    </a:lnTo>
                    <a:lnTo>
                      <a:pt x="85" y="8"/>
                    </a:lnTo>
                    <a:lnTo>
                      <a:pt x="87" y="5"/>
                    </a:lnTo>
                    <a:lnTo>
                      <a:pt x="87" y="4"/>
                    </a:lnTo>
                    <a:lnTo>
                      <a:pt x="89" y="1"/>
                    </a:lnTo>
                    <a:lnTo>
                      <a:pt x="91" y="1"/>
                    </a:lnTo>
                    <a:lnTo>
                      <a:pt x="92" y="0"/>
                    </a:lnTo>
                    <a:lnTo>
                      <a:pt x="94" y="0"/>
                    </a:lnTo>
                    <a:lnTo>
                      <a:pt x="98" y="0"/>
                    </a:lnTo>
                    <a:lnTo>
                      <a:pt x="102" y="1"/>
                    </a:lnTo>
                    <a:lnTo>
                      <a:pt x="106" y="3"/>
                    </a:lnTo>
                    <a:lnTo>
                      <a:pt x="111" y="4"/>
                    </a:lnTo>
                    <a:lnTo>
                      <a:pt x="118" y="6"/>
                    </a:lnTo>
                    <a:lnTo>
                      <a:pt x="123" y="9"/>
                    </a:lnTo>
                    <a:lnTo>
                      <a:pt x="127" y="12"/>
                    </a:lnTo>
                    <a:lnTo>
                      <a:pt x="132" y="14"/>
                    </a:lnTo>
                    <a:lnTo>
                      <a:pt x="134" y="17"/>
                    </a:lnTo>
                    <a:lnTo>
                      <a:pt x="137" y="18"/>
                    </a:lnTo>
                    <a:lnTo>
                      <a:pt x="140" y="21"/>
                    </a:lnTo>
                    <a:lnTo>
                      <a:pt x="142" y="22"/>
                    </a:lnTo>
                    <a:lnTo>
                      <a:pt x="142" y="24"/>
                    </a:lnTo>
                    <a:lnTo>
                      <a:pt x="142" y="26"/>
                    </a:lnTo>
                    <a:lnTo>
                      <a:pt x="142" y="28"/>
                    </a:lnTo>
                    <a:lnTo>
                      <a:pt x="141" y="31"/>
                    </a:lnTo>
                    <a:lnTo>
                      <a:pt x="141" y="33"/>
                    </a:lnTo>
                    <a:lnTo>
                      <a:pt x="138" y="37"/>
                    </a:lnTo>
                    <a:lnTo>
                      <a:pt x="137" y="41"/>
                    </a:lnTo>
                    <a:lnTo>
                      <a:pt x="136" y="46"/>
                    </a:lnTo>
                    <a:lnTo>
                      <a:pt x="133" y="51"/>
                    </a:lnTo>
                    <a:lnTo>
                      <a:pt x="131" y="57"/>
                    </a:lnTo>
                    <a:lnTo>
                      <a:pt x="127" y="63"/>
                    </a:lnTo>
                    <a:lnTo>
                      <a:pt x="124" y="69"/>
                    </a:lnTo>
                    <a:lnTo>
                      <a:pt x="120" y="77"/>
                    </a:lnTo>
                    <a:lnTo>
                      <a:pt x="116" y="85"/>
                    </a:lnTo>
                    <a:lnTo>
                      <a:pt x="111" y="93"/>
                    </a:lnTo>
                    <a:lnTo>
                      <a:pt x="107" y="102"/>
                    </a:lnTo>
                    <a:lnTo>
                      <a:pt x="102" y="111"/>
                    </a:lnTo>
                    <a:lnTo>
                      <a:pt x="97" y="120"/>
                    </a:lnTo>
                    <a:lnTo>
                      <a:pt x="92" y="129"/>
                    </a:lnTo>
                    <a:lnTo>
                      <a:pt x="87" y="138"/>
                    </a:lnTo>
                    <a:lnTo>
                      <a:pt x="81" y="145"/>
                    </a:lnTo>
                    <a:lnTo>
                      <a:pt x="78" y="153"/>
                    </a:lnTo>
                    <a:lnTo>
                      <a:pt x="72" y="161"/>
                    </a:lnTo>
                    <a:lnTo>
                      <a:pt x="69" y="169"/>
                    </a:lnTo>
                    <a:lnTo>
                      <a:pt x="65" y="175"/>
                    </a:lnTo>
                    <a:lnTo>
                      <a:pt x="61" y="181"/>
                    </a:lnTo>
                    <a:lnTo>
                      <a:pt x="57" y="188"/>
                    </a:lnTo>
                    <a:lnTo>
                      <a:pt x="53" y="193"/>
                    </a:lnTo>
                    <a:lnTo>
                      <a:pt x="49" y="198"/>
                    </a:lnTo>
                    <a:lnTo>
                      <a:pt x="45" y="203"/>
                    </a:lnTo>
                    <a:lnTo>
                      <a:pt x="41" y="208"/>
                    </a:lnTo>
                    <a:lnTo>
                      <a:pt x="39" y="212"/>
                    </a:lnTo>
                    <a:lnTo>
                      <a:pt x="35" y="216"/>
                    </a:lnTo>
                    <a:lnTo>
                      <a:pt x="29" y="224"/>
                    </a:lnTo>
                    <a:lnTo>
                      <a:pt x="22" y="230"/>
                    </a:lnTo>
                    <a:lnTo>
                      <a:pt x="17" y="235"/>
                    </a:lnTo>
                    <a:lnTo>
                      <a:pt x="13" y="239"/>
                    </a:lnTo>
                    <a:lnTo>
                      <a:pt x="9" y="243"/>
                    </a:lnTo>
                    <a:lnTo>
                      <a:pt x="5" y="246"/>
                    </a:lnTo>
                    <a:lnTo>
                      <a:pt x="3" y="247"/>
                    </a:lnTo>
                    <a:lnTo>
                      <a:pt x="1" y="247"/>
                    </a:lnTo>
                    <a:lnTo>
                      <a:pt x="1" y="247"/>
                    </a:lnTo>
                    <a:lnTo>
                      <a:pt x="0" y="246"/>
                    </a:lnTo>
                    <a:lnTo>
                      <a:pt x="1" y="243"/>
                    </a:lnTo>
                    <a:lnTo>
                      <a:pt x="3" y="239"/>
                    </a:lnTo>
                    <a:lnTo>
                      <a:pt x="4" y="235"/>
                    </a:lnTo>
                    <a:lnTo>
                      <a:pt x="7" y="230"/>
                    </a:lnTo>
                    <a:lnTo>
                      <a:pt x="11" y="224"/>
                    </a:lnTo>
                    <a:lnTo>
                      <a:pt x="14" y="216"/>
                    </a:lnTo>
                    <a:lnTo>
                      <a:pt x="20" y="208"/>
                    </a:lnTo>
                    <a:lnTo>
                      <a:pt x="25" y="199"/>
                    </a:lnTo>
                    <a:lnTo>
                      <a:pt x="29" y="190"/>
                    </a:lnTo>
                    <a:lnTo>
                      <a:pt x="34" y="180"/>
                    </a:lnTo>
                    <a:lnTo>
                      <a:pt x="40" y="170"/>
                    </a:lnTo>
                    <a:lnTo>
                      <a:pt x="45" y="157"/>
                    </a:lnTo>
                    <a:lnTo>
                      <a:pt x="52" y="144"/>
                    </a:lnTo>
                    <a:lnTo>
                      <a:pt x="58" y="131"/>
                    </a:lnTo>
                    <a:lnTo>
                      <a:pt x="65" y="117"/>
                    </a:lnTo>
                    <a:lnTo>
                      <a:pt x="70" y="104"/>
                    </a:lnTo>
                    <a:lnTo>
                      <a:pt x="75" y="93"/>
                    </a:lnTo>
                    <a:lnTo>
                      <a:pt x="79" y="82"/>
                    </a:lnTo>
                    <a:lnTo>
                      <a:pt x="83" y="73"/>
                    </a:lnTo>
                    <a:lnTo>
                      <a:pt x="85" y="64"/>
                    </a:lnTo>
                    <a:lnTo>
                      <a:pt x="88" y="57"/>
                    </a:lnTo>
                    <a:lnTo>
                      <a:pt x="89" y="50"/>
                    </a:lnTo>
                    <a:lnTo>
                      <a:pt x="89" y="5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266"/>
              <p:cNvSpPr/>
              <p:nvPr/>
            </p:nvSpPr>
            <p:spPr bwMode="auto">
              <a:xfrm>
                <a:off x="4117975" y="3121025"/>
                <a:ext cx="338138" cy="165100"/>
              </a:xfrm>
              <a:custGeom>
                <a:avLst/>
                <a:gdLst>
                  <a:gd name="T0" fmla="*/ 185 w 213"/>
                  <a:gd name="T1" fmla="*/ 52 h 104"/>
                  <a:gd name="T2" fmla="*/ 173 w 213"/>
                  <a:gd name="T3" fmla="*/ 56 h 104"/>
                  <a:gd name="T4" fmla="*/ 161 w 213"/>
                  <a:gd name="T5" fmla="*/ 63 h 104"/>
                  <a:gd name="T6" fmla="*/ 147 w 213"/>
                  <a:gd name="T7" fmla="*/ 73 h 104"/>
                  <a:gd name="T8" fmla="*/ 134 w 213"/>
                  <a:gd name="T9" fmla="*/ 85 h 104"/>
                  <a:gd name="T10" fmla="*/ 124 w 213"/>
                  <a:gd name="T11" fmla="*/ 95 h 104"/>
                  <a:gd name="T12" fmla="*/ 116 w 213"/>
                  <a:gd name="T13" fmla="*/ 101 h 104"/>
                  <a:gd name="T14" fmla="*/ 111 w 213"/>
                  <a:gd name="T15" fmla="*/ 104 h 104"/>
                  <a:gd name="T16" fmla="*/ 110 w 213"/>
                  <a:gd name="T17" fmla="*/ 103 h 104"/>
                  <a:gd name="T18" fmla="*/ 111 w 213"/>
                  <a:gd name="T19" fmla="*/ 97 h 104"/>
                  <a:gd name="T20" fmla="*/ 114 w 213"/>
                  <a:gd name="T21" fmla="*/ 90 h 104"/>
                  <a:gd name="T22" fmla="*/ 117 w 213"/>
                  <a:gd name="T23" fmla="*/ 78 h 104"/>
                  <a:gd name="T24" fmla="*/ 123 w 213"/>
                  <a:gd name="T25" fmla="*/ 65 h 104"/>
                  <a:gd name="T26" fmla="*/ 126 w 213"/>
                  <a:gd name="T27" fmla="*/ 54 h 104"/>
                  <a:gd name="T28" fmla="*/ 129 w 213"/>
                  <a:gd name="T29" fmla="*/ 45 h 104"/>
                  <a:gd name="T30" fmla="*/ 129 w 213"/>
                  <a:gd name="T31" fmla="*/ 40 h 104"/>
                  <a:gd name="T32" fmla="*/ 126 w 213"/>
                  <a:gd name="T33" fmla="*/ 37 h 104"/>
                  <a:gd name="T34" fmla="*/ 120 w 213"/>
                  <a:gd name="T35" fmla="*/ 37 h 104"/>
                  <a:gd name="T36" fmla="*/ 108 w 213"/>
                  <a:gd name="T37" fmla="*/ 38 h 104"/>
                  <a:gd name="T38" fmla="*/ 92 w 213"/>
                  <a:gd name="T39" fmla="*/ 40 h 104"/>
                  <a:gd name="T40" fmla="*/ 61 w 213"/>
                  <a:gd name="T41" fmla="*/ 45 h 104"/>
                  <a:gd name="T42" fmla="*/ 21 w 213"/>
                  <a:gd name="T43" fmla="*/ 47 h 104"/>
                  <a:gd name="T44" fmla="*/ 0 w 213"/>
                  <a:gd name="T45" fmla="*/ 31 h 104"/>
                  <a:gd name="T46" fmla="*/ 18 w 213"/>
                  <a:gd name="T47" fmla="*/ 29 h 104"/>
                  <a:gd name="T48" fmla="*/ 37 w 213"/>
                  <a:gd name="T49" fmla="*/ 27 h 104"/>
                  <a:gd name="T50" fmla="*/ 80 w 213"/>
                  <a:gd name="T51" fmla="*/ 20 h 104"/>
                  <a:gd name="T52" fmla="*/ 98 w 213"/>
                  <a:gd name="T53" fmla="*/ 18 h 104"/>
                  <a:gd name="T54" fmla="*/ 112 w 213"/>
                  <a:gd name="T55" fmla="*/ 15 h 104"/>
                  <a:gd name="T56" fmla="*/ 123 w 213"/>
                  <a:gd name="T57" fmla="*/ 11 h 104"/>
                  <a:gd name="T58" fmla="*/ 128 w 213"/>
                  <a:gd name="T59" fmla="*/ 7 h 104"/>
                  <a:gd name="T60" fmla="*/ 135 w 213"/>
                  <a:gd name="T61" fmla="*/ 2 h 104"/>
                  <a:gd name="T62" fmla="*/ 143 w 213"/>
                  <a:gd name="T63" fmla="*/ 0 h 104"/>
                  <a:gd name="T64" fmla="*/ 147 w 213"/>
                  <a:gd name="T65" fmla="*/ 2 h 104"/>
                  <a:gd name="T66" fmla="*/ 155 w 213"/>
                  <a:gd name="T67" fmla="*/ 6 h 104"/>
                  <a:gd name="T68" fmla="*/ 166 w 213"/>
                  <a:gd name="T69" fmla="*/ 11 h 104"/>
                  <a:gd name="T70" fmla="*/ 182 w 213"/>
                  <a:gd name="T71" fmla="*/ 18 h 104"/>
                  <a:gd name="T72" fmla="*/ 195 w 213"/>
                  <a:gd name="T73" fmla="*/ 27 h 104"/>
                  <a:gd name="T74" fmla="*/ 205 w 213"/>
                  <a:gd name="T75" fmla="*/ 33 h 104"/>
                  <a:gd name="T76" fmla="*/ 210 w 213"/>
                  <a:gd name="T77" fmla="*/ 38 h 104"/>
                  <a:gd name="T78" fmla="*/ 213 w 213"/>
                  <a:gd name="T79" fmla="*/ 41 h 104"/>
                  <a:gd name="T80" fmla="*/ 212 w 213"/>
                  <a:gd name="T81" fmla="*/ 45 h 104"/>
                  <a:gd name="T82" fmla="*/ 206 w 213"/>
                  <a:gd name="T83" fmla="*/ 47 h 104"/>
                  <a:gd name="T84" fmla="*/ 200 w 213"/>
                  <a:gd name="T85" fmla="*/ 49 h 104"/>
                  <a:gd name="T86" fmla="*/ 190 w 213"/>
                  <a:gd name="T87" fmla="*/ 5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3" h="104">
                    <a:moveTo>
                      <a:pt x="190" y="51"/>
                    </a:moveTo>
                    <a:lnTo>
                      <a:pt x="185" y="52"/>
                    </a:lnTo>
                    <a:lnTo>
                      <a:pt x="179" y="54"/>
                    </a:lnTo>
                    <a:lnTo>
                      <a:pt x="173" y="56"/>
                    </a:lnTo>
                    <a:lnTo>
                      <a:pt x="168" y="59"/>
                    </a:lnTo>
                    <a:lnTo>
                      <a:pt x="161" y="63"/>
                    </a:lnTo>
                    <a:lnTo>
                      <a:pt x="155" y="67"/>
                    </a:lnTo>
                    <a:lnTo>
                      <a:pt x="147" y="73"/>
                    </a:lnTo>
                    <a:lnTo>
                      <a:pt x="141" y="78"/>
                    </a:lnTo>
                    <a:lnTo>
                      <a:pt x="134" y="85"/>
                    </a:lnTo>
                    <a:lnTo>
                      <a:pt x="129" y="91"/>
                    </a:lnTo>
                    <a:lnTo>
                      <a:pt x="124" y="95"/>
                    </a:lnTo>
                    <a:lnTo>
                      <a:pt x="120" y="99"/>
                    </a:lnTo>
                    <a:lnTo>
                      <a:pt x="116" y="101"/>
                    </a:lnTo>
                    <a:lnTo>
                      <a:pt x="114" y="104"/>
                    </a:lnTo>
                    <a:lnTo>
                      <a:pt x="111" y="104"/>
                    </a:lnTo>
                    <a:lnTo>
                      <a:pt x="110" y="104"/>
                    </a:lnTo>
                    <a:lnTo>
                      <a:pt x="110" y="103"/>
                    </a:lnTo>
                    <a:lnTo>
                      <a:pt x="110" y="100"/>
                    </a:lnTo>
                    <a:lnTo>
                      <a:pt x="111" y="97"/>
                    </a:lnTo>
                    <a:lnTo>
                      <a:pt x="111" y="94"/>
                    </a:lnTo>
                    <a:lnTo>
                      <a:pt x="114" y="90"/>
                    </a:lnTo>
                    <a:lnTo>
                      <a:pt x="115" y="85"/>
                    </a:lnTo>
                    <a:lnTo>
                      <a:pt x="117" y="78"/>
                    </a:lnTo>
                    <a:lnTo>
                      <a:pt x="120" y="70"/>
                    </a:lnTo>
                    <a:lnTo>
                      <a:pt x="123" y="65"/>
                    </a:lnTo>
                    <a:lnTo>
                      <a:pt x="125" y="59"/>
                    </a:lnTo>
                    <a:lnTo>
                      <a:pt x="126" y="54"/>
                    </a:lnTo>
                    <a:lnTo>
                      <a:pt x="128" y="49"/>
                    </a:lnTo>
                    <a:lnTo>
                      <a:pt x="129" y="45"/>
                    </a:lnTo>
                    <a:lnTo>
                      <a:pt x="129" y="42"/>
                    </a:lnTo>
                    <a:lnTo>
                      <a:pt x="129" y="40"/>
                    </a:lnTo>
                    <a:lnTo>
                      <a:pt x="128" y="38"/>
                    </a:lnTo>
                    <a:lnTo>
                      <a:pt x="126" y="37"/>
                    </a:lnTo>
                    <a:lnTo>
                      <a:pt x="124" y="37"/>
                    </a:lnTo>
                    <a:lnTo>
                      <a:pt x="120" y="37"/>
                    </a:lnTo>
                    <a:lnTo>
                      <a:pt x="115" y="37"/>
                    </a:lnTo>
                    <a:lnTo>
                      <a:pt x="108" y="38"/>
                    </a:lnTo>
                    <a:lnTo>
                      <a:pt x="101" y="38"/>
                    </a:lnTo>
                    <a:lnTo>
                      <a:pt x="92" y="40"/>
                    </a:lnTo>
                    <a:lnTo>
                      <a:pt x="83" y="41"/>
                    </a:lnTo>
                    <a:lnTo>
                      <a:pt x="61" y="45"/>
                    </a:lnTo>
                    <a:lnTo>
                      <a:pt x="41" y="46"/>
                    </a:lnTo>
                    <a:lnTo>
                      <a:pt x="21" y="47"/>
                    </a:lnTo>
                    <a:lnTo>
                      <a:pt x="0" y="49"/>
                    </a:lnTo>
                    <a:lnTo>
                      <a:pt x="0" y="31"/>
                    </a:lnTo>
                    <a:lnTo>
                      <a:pt x="9" y="29"/>
                    </a:lnTo>
                    <a:lnTo>
                      <a:pt x="18" y="29"/>
                    </a:lnTo>
                    <a:lnTo>
                      <a:pt x="27" y="28"/>
                    </a:lnTo>
                    <a:lnTo>
                      <a:pt x="37" y="27"/>
                    </a:lnTo>
                    <a:lnTo>
                      <a:pt x="58" y="24"/>
                    </a:lnTo>
                    <a:lnTo>
                      <a:pt x="80" y="20"/>
                    </a:lnTo>
                    <a:lnTo>
                      <a:pt x="89" y="19"/>
                    </a:lnTo>
                    <a:lnTo>
                      <a:pt x="98" y="18"/>
                    </a:lnTo>
                    <a:lnTo>
                      <a:pt x="106" y="16"/>
                    </a:lnTo>
                    <a:lnTo>
                      <a:pt x="112" y="15"/>
                    </a:lnTo>
                    <a:lnTo>
                      <a:pt x="117" y="14"/>
                    </a:lnTo>
                    <a:lnTo>
                      <a:pt x="123" y="11"/>
                    </a:lnTo>
                    <a:lnTo>
                      <a:pt x="125" y="10"/>
                    </a:lnTo>
                    <a:lnTo>
                      <a:pt x="128" y="7"/>
                    </a:lnTo>
                    <a:lnTo>
                      <a:pt x="132" y="5"/>
                    </a:lnTo>
                    <a:lnTo>
                      <a:pt x="135" y="2"/>
                    </a:lnTo>
                    <a:lnTo>
                      <a:pt x="139" y="1"/>
                    </a:lnTo>
                    <a:lnTo>
                      <a:pt x="143" y="0"/>
                    </a:lnTo>
                    <a:lnTo>
                      <a:pt x="145" y="1"/>
                    </a:lnTo>
                    <a:lnTo>
                      <a:pt x="147" y="2"/>
                    </a:lnTo>
                    <a:lnTo>
                      <a:pt x="151" y="5"/>
                    </a:lnTo>
                    <a:lnTo>
                      <a:pt x="155" y="6"/>
                    </a:lnTo>
                    <a:lnTo>
                      <a:pt x="160" y="9"/>
                    </a:lnTo>
                    <a:lnTo>
                      <a:pt x="166" y="11"/>
                    </a:lnTo>
                    <a:lnTo>
                      <a:pt x="174" y="14"/>
                    </a:lnTo>
                    <a:lnTo>
                      <a:pt x="182" y="18"/>
                    </a:lnTo>
                    <a:lnTo>
                      <a:pt x="190" y="23"/>
                    </a:lnTo>
                    <a:lnTo>
                      <a:pt x="195" y="27"/>
                    </a:lnTo>
                    <a:lnTo>
                      <a:pt x="201" y="31"/>
                    </a:lnTo>
                    <a:lnTo>
                      <a:pt x="205" y="33"/>
                    </a:lnTo>
                    <a:lnTo>
                      <a:pt x="209" y="36"/>
                    </a:lnTo>
                    <a:lnTo>
                      <a:pt x="210" y="38"/>
                    </a:lnTo>
                    <a:lnTo>
                      <a:pt x="213" y="40"/>
                    </a:lnTo>
                    <a:lnTo>
                      <a:pt x="213" y="41"/>
                    </a:lnTo>
                    <a:lnTo>
                      <a:pt x="213" y="42"/>
                    </a:lnTo>
                    <a:lnTo>
                      <a:pt x="212" y="45"/>
                    </a:lnTo>
                    <a:lnTo>
                      <a:pt x="209" y="46"/>
                    </a:lnTo>
                    <a:lnTo>
                      <a:pt x="206" y="47"/>
                    </a:lnTo>
                    <a:lnTo>
                      <a:pt x="204" y="47"/>
                    </a:lnTo>
                    <a:lnTo>
                      <a:pt x="200" y="49"/>
                    </a:lnTo>
                    <a:lnTo>
                      <a:pt x="195" y="50"/>
                    </a:lnTo>
                    <a:lnTo>
                      <a:pt x="190" y="51"/>
                    </a:lnTo>
                    <a:lnTo>
                      <a:pt x="190" y="5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267"/>
              <p:cNvSpPr/>
              <p:nvPr/>
            </p:nvSpPr>
            <p:spPr bwMode="auto">
              <a:xfrm>
                <a:off x="3965575" y="3257550"/>
                <a:ext cx="246063" cy="414338"/>
              </a:xfrm>
              <a:custGeom>
                <a:avLst/>
                <a:gdLst>
                  <a:gd name="T0" fmla="*/ 108 w 155"/>
                  <a:gd name="T1" fmla="*/ 14 h 261"/>
                  <a:gd name="T2" fmla="*/ 106 w 155"/>
                  <a:gd name="T3" fmla="*/ 10 h 261"/>
                  <a:gd name="T4" fmla="*/ 105 w 155"/>
                  <a:gd name="T5" fmla="*/ 8 h 261"/>
                  <a:gd name="T6" fmla="*/ 106 w 155"/>
                  <a:gd name="T7" fmla="*/ 5 h 261"/>
                  <a:gd name="T8" fmla="*/ 110 w 155"/>
                  <a:gd name="T9" fmla="*/ 2 h 261"/>
                  <a:gd name="T10" fmla="*/ 114 w 155"/>
                  <a:gd name="T11" fmla="*/ 1 h 261"/>
                  <a:gd name="T12" fmla="*/ 119 w 155"/>
                  <a:gd name="T13" fmla="*/ 0 h 261"/>
                  <a:gd name="T14" fmla="*/ 128 w 155"/>
                  <a:gd name="T15" fmla="*/ 1 h 261"/>
                  <a:gd name="T16" fmla="*/ 133 w 155"/>
                  <a:gd name="T17" fmla="*/ 4 h 261"/>
                  <a:gd name="T18" fmla="*/ 139 w 155"/>
                  <a:gd name="T19" fmla="*/ 8 h 261"/>
                  <a:gd name="T20" fmla="*/ 148 w 155"/>
                  <a:gd name="T21" fmla="*/ 15 h 261"/>
                  <a:gd name="T22" fmla="*/ 151 w 155"/>
                  <a:gd name="T23" fmla="*/ 20 h 261"/>
                  <a:gd name="T24" fmla="*/ 154 w 155"/>
                  <a:gd name="T25" fmla="*/ 23 h 261"/>
                  <a:gd name="T26" fmla="*/ 155 w 155"/>
                  <a:gd name="T27" fmla="*/ 26 h 261"/>
                  <a:gd name="T28" fmla="*/ 154 w 155"/>
                  <a:gd name="T29" fmla="*/ 31 h 261"/>
                  <a:gd name="T30" fmla="*/ 153 w 155"/>
                  <a:gd name="T31" fmla="*/ 41 h 261"/>
                  <a:gd name="T32" fmla="*/ 149 w 155"/>
                  <a:gd name="T33" fmla="*/ 55 h 261"/>
                  <a:gd name="T34" fmla="*/ 145 w 155"/>
                  <a:gd name="T35" fmla="*/ 73 h 261"/>
                  <a:gd name="T36" fmla="*/ 139 w 155"/>
                  <a:gd name="T37" fmla="*/ 95 h 261"/>
                  <a:gd name="T38" fmla="*/ 131 w 155"/>
                  <a:gd name="T39" fmla="*/ 116 h 261"/>
                  <a:gd name="T40" fmla="*/ 120 w 155"/>
                  <a:gd name="T41" fmla="*/ 139 h 261"/>
                  <a:gd name="T42" fmla="*/ 109 w 155"/>
                  <a:gd name="T43" fmla="*/ 162 h 261"/>
                  <a:gd name="T44" fmla="*/ 95 w 155"/>
                  <a:gd name="T45" fmla="*/ 185 h 261"/>
                  <a:gd name="T46" fmla="*/ 78 w 155"/>
                  <a:gd name="T47" fmla="*/ 204 h 261"/>
                  <a:gd name="T48" fmla="*/ 61 w 155"/>
                  <a:gd name="T49" fmla="*/ 221 h 261"/>
                  <a:gd name="T50" fmla="*/ 42 w 155"/>
                  <a:gd name="T51" fmla="*/ 235 h 261"/>
                  <a:gd name="T52" fmla="*/ 25 w 155"/>
                  <a:gd name="T53" fmla="*/ 247 h 261"/>
                  <a:gd name="T54" fmla="*/ 13 w 155"/>
                  <a:gd name="T55" fmla="*/ 256 h 261"/>
                  <a:gd name="T56" fmla="*/ 4 w 155"/>
                  <a:gd name="T57" fmla="*/ 261 h 261"/>
                  <a:gd name="T58" fmla="*/ 0 w 155"/>
                  <a:gd name="T59" fmla="*/ 261 h 261"/>
                  <a:gd name="T60" fmla="*/ 0 w 155"/>
                  <a:gd name="T61" fmla="*/ 257 h 261"/>
                  <a:gd name="T62" fmla="*/ 6 w 155"/>
                  <a:gd name="T63" fmla="*/ 251 h 261"/>
                  <a:gd name="T64" fmla="*/ 12 w 155"/>
                  <a:gd name="T65" fmla="*/ 243 h 261"/>
                  <a:gd name="T66" fmla="*/ 17 w 155"/>
                  <a:gd name="T67" fmla="*/ 237 h 261"/>
                  <a:gd name="T68" fmla="*/ 25 w 155"/>
                  <a:gd name="T69" fmla="*/ 230 h 261"/>
                  <a:gd name="T70" fmla="*/ 38 w 155"/>
                  <a:gd name="T71" fmla="*/ 217 h 261"/>
                  <a:gd name="T72" fmla="*/ 53 w 155"/>
                  <a:gd name="T73" fmla="*/ 201 h 261"/>
                  <a:gd name="T74" fmla="*/ 68 w 155"/>
                  <a:gd name="T75" fmla="*/ 181 h 261"/>
                  <a:gd name="T76" fmla="*/ 79 w 155"/>
                  <a:gd name="T77" fmla="*/ 159 h 261"/>
                  <a:gd name="T78" fmla="*/ 91 w 155"/>
                  <a:gd name="T79" fmla="*/ 135 h 261"/>
                  <a:gd name="T80" fmla="*/ 99 w 155"/>
                  <a:gd name="T81" fmla="*/ 112 h 261"/>
                  <a:gd name="T82" fmla="*/ 106 w 155"/>
                  <a:gd name="T83" fmla="*/ 91 h 261"/>
                  <a:gd name="T84" fmla="*/ 111 w 155"/>
                  <a:gd name="T85" fmla="*/ 71 h 261"/>
                  <a:gd name="T86" fmla="*/ 114 w 155"/>
                  <a:gd name="T87" fmla="*/ 51 h 261"/>
                  <a:gd name="T88" fmla="*/ 115 w 155"/>
                  <a:gd name="T89" fmla="*/ 37 h 261"/>
                  <a:gd name="T90" fmla="*/ 115 w 155"/>
                  <a:gd name="T91" fmla="*/ 26 h 261"/>
                  <a:gd name="T92" fmla="*/ 113 w 155"/>
                  <a:gd name="T93" fmla="*/ 19 h 261"/>
                  <a:gd name="T94" fmla="*/ 111 w 155"/>
                  <a:gd name="T95" fmla="*/ 1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5" h="261">
                    <a:moveTo>
                      <a:pt x="111" y="18"/>
                    </a:moveTo>
                    <a:lnTo>
                      <a:pt x="108" y="14"/>
                    </a:lnTo>
                    <a:lnTo>
                      <a:pt x="106" y="13"/>
                    </a:lnTo>
                    <a:lnTo>
                      <a:pt x="106" y="10"/>
                    </a:lnTo>
                    <a:lnTo>
                      <a:pt x="105" y="9"/>
                    </a:lnTo>
                    <a:lnTo>
                      <a:pt x="105" y="8"/>
                    </a:lnTo>
                    <a:lnTo>
                      <a:pt x="105" y="6"/>
                    </a:lnTo>
                    <a:lnTo>
                      <a:pt x="106" y="5"/>
                    </a:lnTo>
                    <a:lnTo>
                      <a:pt x="108" y="4"/>
                    </a:lnTo>
                    <a:lnTo>
                      <a:pt x="110" y="2"/>
                    </a:lnTo>
                    <a:lnTo>
                      <a:pt x="113" y="1"/>
                    </a:lnTo>
                    <a:lnTo>
                      <a:pt x="114" y="1"/>
                    </a:lnTo>
                    <a:lnTo>
                      <a:pt x="117" y="0"/>
                    </a:lnTo>
                    <a:lnTo>
                      <a:pt x="119" y="0"/>
                    </a:lnTo>
                    <a:lnTo>
                      <a:pt x="124" y="1"/>
                    </a:lnTo>
                    <a:lnTo>
                      <a:pt x="128" y="1"/>
                    </a:lnTo>
                    <a:lnTo>
                      <a:pt x="131" y="2"/>
                    </a:lnTo>
                    <a:lnTo>
                      <a:pt x="133" y="4"/>
                    </a:lnTo>
                    <a:lnTo>
                      <a:pt x="136" y="5"/>
                    </a:lnTo>
                    <a:lnTo>
                      <a:pt x="139" y="8"/>
                    </a:lnTo>
                    <a:lnTo>
                      <a:pt x="142" y="10"/>
                    </a:lnTo>
                    <a:lnTo>
                      <a:pt x="148" y="15"/>
                    </a:lnTo>
                    <a:lnTo>
                      <a:pt x="149" y="18"/>
                    </a:lnTo>
                    <a:lnTo>
                      <a:pt x="151" y="20"/>
                    </a:lnTo>
                    <a:lnTo>
                      <a:pt x="153" y="22"/>
                    </a:lnTo>
                    <a:lnTo>
                      <a:pt x="154" y="23"/>
                    </a:lnTo>
                    <a:lnTo>
                      <a:pt x="154" y="24"/>
                    </a:lnTo>
                    <a:lnTo>
                      <a:pt x="155" y="26"/>
                    </a:lnTo>
                    <a:lnTo>
                      <a:pt x="155" y="28"/>
                    </a:lnTo>
                    <a:lnTo>
                      <a:pt x="154" y="31"/>
                    </a:lnTo>
                    <a:lnTo>
                      <a:pt x="154" y="36"/>
                    </a:lnTo>
                    <a:lnTo>
                      <a:pt x="153" y="41"/>
                    </a:lnTo>
                    <a:lnTo>
                      <a:pt x="151" y="47"/>
                    </a:lnTo>
                    <a:lnTo>
                      <a:pt x="149" y="55"/>
                    </a:lnTo>
                    <a:lnTo>
                      <a:pt x="148" y="64"/>
                    </a:lnTo>
                    <a:lnTo>
                      <a:pt x="145" y="73"/>
                    </a:lnTo>
                    <a:lnTo>
                      <a:pt x="141" y="83"/>
                    </a:lnTo>
                    <a:lnTo>
                      <a:pt x="139" y="95"/>
                    </a:lnTo>
                    <a:lnTo>
                      <a:pt x="135" y="105"/>
                    </a:lnTo>
                    <a:lnTo>
                      <a:pt x="131" y="116"/>
                    </a:lnTo>
                    <a:lnTo>
                      <a:pt x="126" y="127"/>
                    </a:lnTo>
                    <a:lnTo>
                      <a:pt x="120" y="139"/>
                    </a:lnTo>
                    <a:lnTo>
                      <a:pt x="115" y="150"/>
                    </a:lnTo>
                    <a:lnTo>
                      <a:pt x="109" y="162"/>
                    </a:lnTo>
                    <a:lnTo>
                      <a:pt x="102" y="174"/>
                    </a:lnTo>
                    <a:lnTo>
                      <a:pt x="95" y="185"/>
                    </a:lnTo>
                    <a:lnTo>
                      <a:pt x="87" y="195"/>
                    </a:lnTo>
                    <a:lnTo>
                      <a:pt x="78" y="204"/>
                    </a:lnTo>
                    <a:lnTo>
                      <a:pt x="70" y="213"/>
                    </a:lnTo>
                    <a:lnTo>
                      <a:pt x="61" y="221"/>
                    </a:lnTo>
                    <a:lnTo>
                      <a:pt x="51" y="229"/>
                    </a:lnTo>
                    <a:lnTo>
                      <a:pt x="42" y="235"/>
                    </a:lnTo>
                    <a:lnTo>
                      <a:pt x="33" y="242"/>
                    </a:lnTo>
                    <a:lnTo>
                      <a:pt x="25" y="247"/>
                    </a:lnTo>
                    <a:lnTo>
                      <a:pt x="18" y="252"/>
                    </a:lnTo>
                    <a:lnTo>
                      <a:pt x="13" y="256"/>
                    </a:lnTo>
                    <a:lnTo>
                      <a:pt x="8" y="258"/>
                    </a:lnTo>
                    <a:lnTo>
                      <a:pt x="4" y="261"/>
                    </a:lnTo>
                    <a:lnTo>
                      <a:pt x="2" y="261"/>
                    </a:lnTo>
                    <a:lnTo>
                      <a:pt x="0" y="261"/>
                    </a:lnTo>
                    <a:lnTo>
                      <a:pt x="0" y="260"/>
                    </a:lnTo>
                    <a:lnTo>
                      <a:pt x="0" y="257"/>
                    </a:lnTo>
                    <a:lnTo>
                      <a:pt x="3" y="255"/>
                    </a:lnTo>
                    <a:lnTo>
                      <a:pt x="6" y="251"/>
                    </a:lnTo>
                    <a:lnTo>
                      <a:pt x="9" y="246"/>
                    </a:lnTo>
                    <a:lnTo>
                      <a:pt x="12" y="243"/>
                    </a:lnTo>
                    <a:lnTo>
                      <a:pt x="15" y="240"/>
                    </a:lnTo>
                    <a:lnTo>
                      <a:pt x="17" y="237"/>
                    </a:lnTo>
                    <a:lnTo>
                      <a:pt x="21" y="234"/>
                    </a:lnTo>
                    <a:lnTo>
                      <a:pt x="25" y="230"/>
                    </a:lnTo>
                    <a:lnTo>
                      <a:pt x="29" y="225"/>
                    </a:lnTo>
                    <a:lnTo>
                      <a:pt x="38" y="217"/>
                    </a:lnTo>
                    <a:lnTo>
                      <a:pt x="46" y="210"/>
                    </a:lnTo>
                    <a:lnTo>
                      <a:pt x="53" y="201"/>
                    </a:lnTo>
                    <a:lnTo>
                      <a:pt x="60" y="190"/>
                    </a:lnTo>
                    <a:lnTo>
                      <a:pt x="68" y="181"/>
                    </a:lnTo>
                    <a:lnTo>
                      <a:pt x="74" y="170"/>
                    </a:lnTo>
                    <a:lnTo>
                      <a:pt x="79" y="159"/>
                    </a:lnTo>
                    <a:lnTo>
                      <a:pt x="86" y="147"/>
                    </a:lnTo>
                    <a:lnTo>
                      <a:pt x="91" y="135"/>
                    </a:lnTo>
                    <a:lnTo>
                      <a:pt x="95" y="123"/>
                    </a:lnTo>
                    <a:lnTo>
                      <a:pt x="99" y="112"/>
                    </a:lnTo>
                    <a:lnTo>
                      <a:pt x="102" y="102"/>
                    </a:lnTo>
                    <a:lnTo>
                      <a:pt x="106" y="91"/>
                    </a:lnTo>
                    <a:lnTo>
                      <a:pt x="109" y="81"/>
                    </a:lnTo>
                    <a:lnTo>
                      <a:pt x="111" y="71"/>
                    </a:lnTo>
                    <a:lnTo>
                      <a:pt x="114" y="60"/>
                    </a:lnTo>
                    <a:lnTo>
                      <a:pt x="114" y="51"/>
                    </a:lnTo>
                    <a:lnTo>
                      <a:pt x="115" y="44"/>
                    </a:lnTo>
                    <a:lnTo>
                      <a:pt x="115" y="37"/>
                    </a:lnTo>
                    <a:lnTo>
                      <a:pt x="115" y="31"/>
                    </a:lnTo>
                    <a:lnTo>
                      <a:pt x="115" y="26"/>
                    </a:lnTo>
                    <a:lnTo>
                      <a:pt x="114" y="22"/>
                    </a:lnTo>
                    <a:lnTo>
                      <a:pt x="113" y="19"/>
                    </a:lnTo>
                    <a:lnTo>
                      <a:pt x="111" y="18"/>
                    </a:lnTo>
                    <a:lnTo>
                      <a:pt x="111" y="1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268"/>
              <p:cNvSpPr/>
              <p:nvPr/>
            </p:nvSpPr>
            <p:spPr bwMode="auto">
              <a:xfrm>
                <a:off x="4162425" y="3370263"/>
                <a:ext cx="420688" cy="323850"/>
              </a:xfrm>
              <a:custGeom>
                <a:avLst/>
                <a:gdLst>
                  <a:gd name="T0" fmla="*/ 164 w 265"/>
                  <a:gd name="T1" fmla="*/ 202 h 204"/>
                  <a:gd name="T2" fmla="*/ 151 w 265"/>
                  <a:gd name="T3" fmla="*/ 199 h 204"/>
                  <a:gd name="T4" fmla="*/ 140 w 265"/>
                  <a:gd name="T5" fmla="*/ 196 h 204"/>
                  <a:gd name="T6" fmla="*/ 132 w 265"/>
                  <a:gd name="T7" fmla="*/ 194 h 204"/>
                  <a:gd name="T8" fmla="*/ 128 w 265"/>
                  <a:gd name="T9" fmla="*/ 191 h 204"/>
                  <a:gd name="T10" fmla="*/ 126 w 265"/>
                  <a:gd name="T11" fmla="*/ 190 h 204"/>
                  <a:gd name="T12" fmla="*/ 122 w 265"/>
                  <a:gd name="T13" fmla="*/ 187 h 204"/>
                  <a:gd name="T14" fmla="*/ 118 w 265"/>
                  <a:gd name="T15" fmla="*/ 182 h 204"/>
                  <a:gd name="T16" fmla="*/ 113 w 265"/>
                  <a:gd name="T17" fmla="*/ 176 h 204"/>
                  <a:gd name="T18" fmla="*/ 107 w 265"/>
                  <a:gd name="T19" fmla="*/ 169 h 204"/>
                  <a:gd name="T20" fmla="*/ 101 w 265"/>
                  <a:gd name="T21" fmla="*/ 160 h 204"/>
                  <a:gd name="T22" fmla="*/ 93 w 265"/>
                  <a:gd name="T23" fmla="*/ 151 h 204"/>
                  <a:gd name="T24" fmla="*/ 86 w 265"/>
                  <a:gd name="T25" fmla="*/ 140 h 204"/>
                  <a:gd name="T26" fmla="*/ 76 w 265"/>
                  <a:gd name="T27" fmla="*/ 127 h 204"/>
                  <a:gd name="T28" fmla="*/ 67 w 265"/>
                  <a:gd name="T29" fmla="*/ 113 h 204"/>
                  <a:gd name="T30" fmla="*/ 57 w 265"/>
                  <a:gd name="T31" fmla="*/ 97 h 204"/>
                  <a:gd name="T32" fmla="*/ 46 w 265"/>
                  <a:gd name="T33" fmla="*/ 81 h 204"/>
                  <a:gd name="T34" fmla="*/ 34 w 265"/>
                  <a:gd name="T35" fmla="*/ 64 h 204"/>
                  <a:gd name="T36" fmla="*/ 21 w 265"/>
                  <a:gd name="T37" fmla="*/ 45 h 204"/>
                  <a:gd name="T38" fmla="*/ 7 w 265"/>
                  <a:gd name="T39" fmla="*/ 24 h 204"/>
                  <a:gd name="T40" fmla="*/ 11 w 265"/>
                  <a:gd name="T41" fmla="*/ 0 h 204"/>
                  <a:gd name="T42" fmla="*/ 31 w 265"/>
                  <a:gd name="T43" fmla="*/ 31 h 204"/>
                  <a:gd name="T44" fmla="*/ 55 w 265"/>
                  <a:gd name="T45" fmla="*/ 58 h 204"/>
                  <a:gd name="T46" fmla="*/ 78 w 265"/>
                  <a:gd name="T47" fmla="*/ 81 h 204"/>
                  <a:gd name="T48" fmla="*/ 100 w 265"/>
                  <a:gd name="T49" fmla="*/ 101 h 204"/>
                  <a:gd name="T50" fmla="*/ 123 w 265"/>
                  <a:gd name="T51" fmla="*/ 119 h 204"/>
                  <a:gd name="T52" fmla="*/ 147 w 265"/>
                  <a:gd name="T53" fmla="*/ 136 h 204"/>
                  <a:gd name="T54" fmla="*/ 176 w 265"/>
                  <a:gd name="T55" fmla="*/ 150 h 204"/>
                  <a:gd name="T56" fmla="*/ 206 w 265"/>
                  <a:gd name="T57" fmla="*/ 164 h 204"/>
                  <a:gd name="T58" fmla="*/ 218 w 265"/>
                  <a:gd name="T59" fmla="*/ 171 h 204"/>
                  <a:gd name="T60" fmla="*/ 231 w 265"/>
                  <a:gd name="T61" fmla="*/ 176 h 204"/>
                  <a:gd name="T62" fmla="*/ 240 w 265"/>
                  <a:gd name="T63" fmla="*/ 181 h 204"/>
                  <a:gd name="T64" fmla="*/ 249 w 265"/>
                  <a:gd name="T65" fmla="*/ 185 h 204"/>
                  <a:gd name="T66" fmla="*/ 256 w 265"/>
                  <a:gd name="T67" fmla="*/ 189 h 204"/>
                  <a:gd name="T68" fmla="*/ 261 w 265"/>
                  <a:gd name="T69" fmla="*/ 191 h 204"/>
                  <a:gd name="T70" fmla="*/ 264 w 265"/>
                  <a:gd name="T71" fmla="*/ 194 h 204"/>
                  <a:gd name="T72" fmla="*/ 265 w 265"/>
                  <a:gd name="T73" fmla="*/ 195 h 204"/>
                  <a:gd name="T74" fmla="*/ 262 w 265"/>
                  <a:gd name="T75" fmla="*/ 196 h 204"/>
                  <a:gd name="T76" fmla="*/ 257 w 265"/>
                  <a:gd name="T77" fmla="*/ 199 h 204"/>
                  <a:gd name="T78" fmla="*/ 248 w 265"/>
                  <a:gd name="T79" fmla="*/ 200 h 204"/>
                  <a:gd name="T80" fmla="*/ 237 w 265"/>
                  <a:gd name="T81" fmla="*/ 203 h 204"/>
                  <a:gd name="T82" fmla="*/ 206 w 265"/>
                  <a:gd name="T83" fmla="*/ 204 h 204"/>
                  <a:gd name="T84" fmla="*/ 172 w 265"/>
                  <a:gd name="T85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5" h="204">
                    <a:moveTo>
                      <a:pt x="172" y="203"/>
                    </a:moveTo>
                    <a:lnTo>
                      <a:pt x="164" y="202"/>
                    </a:lnTo>
                    <a:lnTo>
                      <a:pt x="158" y="200"/>
                    </a:lnTo>
                    <a:lnTo>
                      <a:pt x="151" y="199"/>
                    </a:lnTo>
                    <a:lnTo>
                      <a:pt x="145" y="198"/>
                    </a:lnTo>
                    <a:lnTo>
                      <a:pt x="140" y="196"/>
                    </a:lnTo>
                    <a:lnTo>
                      <a:pt x="136" y="195"/>
                    </a:lnTo>
                    <a:lnTo>
                      <a:pt x="132" y="194"/>
                    </a:lnTo>
                    <a:lnTo>
                      <a:pt x="128" y="193"/>
                    </a:lnTo>
                    <a:lnTo>
                      <a:pt x="128" y="191"/>
                    </a:lnTo>
                    <a:lnTo>
                      <a:pt x="127" y="191"/>
                    </a:lnTo>
                    <a:lnTo>
                      <a:pt x="126" y="190"/>
                    </a:lnTo>
                    <a:lnTo>
                      <a:pt x="124" y="189"/>
                    </a:lnTo>
                    <a:lnTo>
                      <a:pt x="122" y="187"/>
                    </a:lnTo>
                    <a:lnTo>
                      <a:pt x="120" y="185"/>
                    </a:lnTo>
                    <a:lnTo>
                      <a:pt x="118" y="182"/>
                    </a:lnTo>
                    <a:lnTo>
                      <a:pt x="115" y="180"/>
                    </a:lnTo>
                    <a:lnTo>
                      <a:pt x="113" y="176"/>
                    </a:lnTo>
                    <a:lnTo>
                      <a:pt x="110" y="173"/>
                    </a:lnTo>
                    <a:lnTo>
                      <a:pt x="107" y="169"/>
                    </a:lnTo>
                    <a:lnTo>
                      <a:pt x="105" y="166"/>
                    </a:lnTo>
                    <a:lnTo>
                      <a:pt x="101" y="160"/>
                    </a:lnTo>
                    <a:lnTo>
                      <a:pt x="97" y="157"/>
                    </a:lnTo>
                    <a:lnTo>
                      <a:pt x="93" y="151"/>
                    </a:lnTo>
                    <a:lnTo>
                      <a:pt x="89" y="145"/>
                    </a:lnTo>
                    <a:lnTo>
                      <a:pt x="86" y="140"/>
                    </a:lnTo>
                    <a:lnTo>
                      <a:pt x="82" y="133"/>
                    </a:lnTo>
                    <a:lnTo>
                      <a:pt x="76" y="127"/>
                    </a:lnTo>
                    <a:lnTo>
                      <a:pt x="73" y="121"/>
                    </a:lnTo>
                    <a:lnTo>
                      <a:pt x="67" y="113"/>
                    </a:lnTo>
                    <a:lnTo>
                      <a:pt x="62" y="105"/>
                    </a:lnTo>
                    <a:lnTo>
                      <a:pt x="57" y="97"/>
                    </a:lnTo>
                    <a:lnTo>
                      <a:pt x="51" y="90"/>
                    </a:lnTo>
                    <a:lnTo>
                      <a:pt x="46" y="81"/>
                    </a:lnTo>
                    <a:lnTo>
                      <a:pt x="39" y="73"/>
                    </a:lnTo>
                    <a:lnTo>
                      <a:pt x="34" y="64"/>
                    </a:lnTo>
                    <a:lnTo>
                      <a:pt x="27" y="54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7" y="24"/>
                    </a:lnTo>
                    <a:lnTo>
                      <a:pt x="0" y="12"/>
                    </a:lnTo>
                    <a:lnTo>
                      <a:pt x="11" y="0"/>
                    </a:lnTo>
                    <a:lnTo>
                      <a:pt x="21" y="16"/>
                    </a:lnTo>
                    <a:lnTo>
                      <a:pt x="31" y="31"/>
                    </a:lnTo>
                    <a:lnTo>
                      <a:pt x="43" y="45"/>
                    </a:lnTo>
                    <a:lnTo>
                      <a:pt x="55" y="58"/>
                    </a:lnTo>
                    <a:lnTo>
                      <a:pt x="66" y="69"/>
                    </a:lnTo>
                    <a:lnTo>
                      <a:pt x="78" y="81"/>
                    </a:lnTo>
                    <a:lnTo>
                      <a:pt x="88" y="91"/>
                    </a:lnTo>
                    <a:lnTo>
                      <a:pt x="100" y="101"/>
                    </a:lnTo>
                    <a:lnTo>
                      <a:pt x="111" y="110"/>
                    </a:lnTo>
                    <a:lnTo>
                      <a:pt x="123" y="119"/>
                    </a:lnTo>
                    <a:lnTo>
                      <a:pt x="135" y="128"/>
                    </a:lnTo>
                    <a:lnTo>
                      <a:pt x="147" y="136"/>
                    </a:lnTo>
                    <a:lnTo>
                      <a:pt x="162" y="144"/>
                    </a:lnTo>
                    <a:lnTo>
                      <a:pt x="176" y="150"/>
                    </a:lnTo>
                    <a:lnTo>
                      <a:pt x="190" y="158"/>
                    </a:lnTo>
                    <a:lnTo>
                      <a:pt x="206" y="164"/>
                    </a:lnTo>
                    <a:lnTo>
                      <a:pt x="212" y="168"/>
                    </a:lnTo>
                    <a:lnTo>
                      <a:pt x="218" y="171"/>
                    </a:lnTo>
                    <a:lnTo>
                      <a:pt x="225" y="173"/>
                    </a:lnTo>
                    <a:lnTo>
                      <a:pt x="231" y="176"/>
                    </a:lnTo>
                    <a:lnTo>
                      <a:pt x="237" y="178"/>
                    </a:lnTo>
                    <a:lnTo>
                      <a:pt x="240" y="181"/>
                    </a:lnTo>
                    <a:lnTo>
                      <a:pt x="246" y="184"/>
                    </a:lnTo>
                    <a:lnTo>
                      <a:pt x="249" y="185"/>
                    </a:lnTo>
                    <a:lnTo>
                      <a:pt x="253" y="187"/>
                    </a:lnTo>
                    <a:lnTo>
                      <a:pt x="256" y="189"/>
                    </a:lnTo>
                    <a:lnTo>
                      <a:pt x="259" y="190"/>
                    </a:lnTo>
                    <a:lnTo>
                      <a:pt x="261" y="191"/>
                    </a:lnTo>
                    <a:lnTo>
                      <a:pt x="262" y="193"/>
                    </a:lnTo>
                    <a:lnTo>
                      <a:pt x="264" y="194"/>
                    </a:lnTo>
                    <a:lnTo>
                      <a:pt x="264" y="194"/>
                    </a:lnTo>
                    <a:lnTo>
                      <a:pt x="265" y="195"/>
                    </a:lnTo>
                    <a:lnTo>
                      <a:pt x="264" y="195"/>
                    </a:lnTo>
                    <a:lnTo>
                      <a:pt x="262" y="196"/>
                    </a:lnTo>
                    <a:lnTo>
                      <a:pt x="260" y="198"/>
                    </a:lnTo>
                    <a:lnTo>
                      <a:pt x="257" y="199"/>
                    </a:lnTo>
                    <a:lnTo>
                      <a:pt x="253" y="199"/>
                    </a:lnTo>
                    <a:lnTo>
                      <a:pt x="248" y="200"/>
                    </a:lnTo>
                    <a:lnTo>
                      <a:pt x="243" y="202"/>
                    </a:lnTo>
                    <a:lnTo>
                      <a:pt x="237" y="203"/>
                    </a:lnTo>
                    <a:lnTo>
                      <a:pt x="221" y="204"/>
                    </a:lnTo>
                    <a:lnTo>
                      <a:pt x="206" y="204"/>
                    </a:lnTo>
                    <a:lnTo>
                      <a:pt x="189" y="204"/>
                    </a:lnTo>
                    <a:lnTo>
                      <a:pt x="172" y="203"/>
                    </a:lnTo>
                    <a:lnTo>
                      <a:pt x="172" y="20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269"/>
              <p:cNvSpPr/>
              <p:nvPr/>
            </p:nvSpPr>
            <p:spPr bwMode="auto">
              <a:xfrm>
                <a:off x="3836988" y="3175000"/>
                <a:ext cx="88900" cy="596900"/>
              </a:xfrm>
              <a:custGeom>
                <a:avLst/>
                <a:gdLst>
                  <a:gd name="T0" fmla="*/ 54 w 56"/>
                  <a:gd name="T1" fmla="*/ 18 h 376"/>
                  <a:gd name="T2" fmla="*/ 56 w 56"/>
                  <a:gd name="T3" fmla="*/ 25 h 376"/>
                  <a:gd name="T4" fmla="*/ 53 w 56"/>
                  <a:gd name="T5" fmla="*/ 34 h 376"/>
                  <a:gd name="T6" fmla="*/ 52 w 56"/>
                  <a:gd name="T7" fmla="*/ 40 h 376"/>
                  <a:gd name="T8" fmla="*/ 50 w 56"/>
                  <a:gd name="T9" fmla="*/ 51 h 376"/>
                  <a:gd name="T10" fmla="*/ 49 w 56"/>
                  <a:gd name="T11" fmla="*/ 63 h 376"/>
                  <a:gd name="T12" fmla="*/ 48 w 56"/>
                  <a:gd name="T13" fmla="*/ 80 h 376"/>
                  <a:gd name="T14" fmla="*/ 45 w 56"/>
                  <a:gd name="T15" fmla="*/ 101 h 376"/>
                  <a:gd name="T16" fmla="*/ 43 w 56"/>
                  <a:gd name="T17" fmla="*/ 148 h 376"/>
                  <a:gd name="T18" fmla="*/ 40 w 56"/>
                  <a:gd name="T19" fmla="*/ 204 h 376"/>
                  <a:gd name="T20" fmla="*/ 38 w 56"/>
                  <a:gd name="T21" fmla="*/ 251 h 376"/>
                  <a:gd name="T22" fmla="*/ 36 w 56"/>
                  <a:gd name="T23" fmla="*/ 278 h 376"/>
                  <a:gd name="T24" fmla="*/ 35 w 56"/>
                  <a:gd name="T25" fmla="*/ 301 h 376"/>
                  <a:gd name="T26" fmla="*/ 34 w 56"/>
                  <a:gd name="T27" fmla="*/ 321 h 376"/>
                  <a:gd name="T28" fmla="*/ 32 w 56"/>
                  <a:gd name="T29" fmla="*/ 338 h 376"/>
                  <a:gd name="T30" fmla="*/ 31 w 56"/>
                  <a:gd name="T31" fmla="*/ 350 h 376"/>
                  <a:gd name="T32" fmla="*/ 27 w 56"/>
                  <a:gd name="T33" fmla="*/ 367 h 376"/>
                  <a:gd name="T34" fmla="*/ 25 w 56"/>
                  <a:gd name="T35" fmla="*/ 375 h 376"/>
                  <a:gd name="T36" fmla="*/ 22 w 56"/>
                  <a:gd name="T37" fmla="*/ 376 h 376"/>
                  <a:gd name="T38" fmla="*/ 17 w 56"/>
                  <a:gd name="T39" fmla="*/ 372 h 376"/>
                  <a:gd name="T40" fmla="*/ 12 w 56"/>
                  <a:gd name="T41" fmla="*/ 365 h 376"/>
                  <a:gd name="T42" fmla="*/ 5 w 56"/>
                  <a:gd name="T43" fmla="*/ 354 h 376"/>
                  <a:gd name="T44" fmla="*/ 1 w 56"/>
                  <a:gd name="T45" fmla="*/ 345 h 376"/>
                  <a:gd name="T46" fmla="*/ 0 w 56"/>
                  <a:gd name="T47" fmla="*/ 340 h 376"/>
                  <a:gd name="T48" fmla="*/ 0 w 56"/>
                  <a:gd name="T49" fmla="*/ 338 h 376"/>
                  <a:gd name="T50" fmla="*/ 1 w 56"/>
                  <a:gd name="T51" fmla="*/ 331 h 376"/>
                  <a:gd name="T52" fmla="*/ 4 w 56"/>
                  <a:gd name="T53" fmla="*/ 312 h 376"/>
                  <a:gd name="T54" fmla="*/ 8 w 56"/>
                  <a:gd name="T55" fmla="*/ 287 h 376"/>
                  <a:gd name="T56" fmla="*/ 9 w 56"/>
                  <a:gd name="T57" fmla="*/ 267 h 376"/>
                  <a:gd name="T58" fmla="*/ 10 w 56"/>
                  <a:gd name="T59" fmla="*/ 242 h 376"/>
                  <a:gd name="T60" fmla="*/ 12 w 56"/>
                  <a:gd name="T61" fmla="*/ 213 h 376"/>
                  <a:gd name="T62" fmla="*/ 13 w 56"/>
                  <a:gd name="T63" fmla="*/ 177 h 376"/>
                  <a:gd name="T64" fmla="*/ 16 w 56"/>
                  <a:gd name="T65" fmla="*/ 135 h 376"/>
                  <a:gd name="T66" fmla="*/ 16 w 56"/>
                  <a:gd name="T67" fmla="*/ 97 h 376"/>
                  <a:gd name="T68" fmla="*/ 16 w 56"/>
                  <a:gd name="T69" fmla="*/ 66 h 376"/>
                  <a:gd name="T70" fmla="*/ 16 w 56"/>
                  <a:gd name="T71" fmla="*/ 42 h 376"/>
                  <a:gd name="T72" fmla="*/ 13 w 56"/>
                  <a:gd name="T73" fmla="*/ 26 h 376"/>
                  <a:gd name="T74" fmla="*/ 10 w 56"/>
                  <a:gd name="T75" fmla="*/ 17 h 376"/>
                  <a:gd name="T76" fmla="*/ 5 w 56"/>
                  <a:gd name="T77" fmla="*/ 13 h 376"/>
                  <a:gd name="T78" fmla="*/ 4 w 56"/>
                  <a:gd name="T79" fmla="*/ 11 h 376"/>
                  <a:gd name="T80" fmla="*/ 7 w 56"/>
                  <a:gd name="T81" fmla="*/ 6 h 376"/>
                  <a:gd name="T82" fmla="*/ 13 w 56"/>
                  <a:gd name="T83" fmla="*/ 2 h 376"/>
                  <a:gd name="T84" fmla="*/ 23 w 56"/>
                  <a:gd name="T85" fmla="*/ 0 h 376"/>
                  <a:gd name="T86" fmla="*/ 36 w 56"/>
                  <a:gd name="T87" fmla="*/ 4 h 376"/>
                  <a:gd name="T88" fmla="*/ 47 w 56"/>
                  <a:gd name="T89" fmla="*/ 8 h 376"/>
                  <a:gd name="T90" fmla="*/ 50 w 56"/>
                  <a:gd name="T91" fmla="*/ 15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376">
                    <a:moveTo>
                      <a:pt x="50" y="15"/>
                    </a:moveTo>
                    <a:lnTo>
                      <a:pt x="53" y="16"/>
                    </a:lnTo>
                    <a:lnTo>
                      <a:pt x="54" y="18"/>
                    </a:lnTo>
                    <a:lnTo>
                      <a:pt x="54" y="20"/>
                    </a:lnTo>
                    <a:lnTo>
                      <a:pt x="56" y="22"/>
                    </a:lnTo>
                    <a:lnTo>
                      <a:pt x="56" y="25"/>
                    </a:lnTo>
                    <a:lnTo>
                      <a:pt x="54" y="26"/>
                    </a:lnTo>
                    <a:lnTo>
                      <a:pt x="53" y="33"/>
                    </a:lnTo>
                    <a:lnTo>
                      <a:pt x="53" y="34"/>
                    </a:lnTo>
                    <a:lnTo>
                      <a:pt x="53" y="35"/>
                    </a:lnTo>
                    <a:lnTo>
                      <a:pt x="52" y="38"/>
                    </a:lnTo>
                    <a:lnTo>
                      <a:pt x="52" y="40"/>
                    </a:lnTo>
                    <a:lnTo>
                      <a:pt x="52" y="44"/>
                    </a:lnTo>
                    <a:lnTo>
                      <a:pt x="50" y="47"/>
                    </a:lnTo>
                    <a:lnTo>
                      <a:pt x="50" y="51"/>
                    </a:lnTo>
                    <a:lnTo>
                      <a:pt x="49" y="54"/>
                    </a:lnTo>
                    <a:lnTo>
                      <a:pt x="49" y="60"/>
                    </a:lnTo>
                    <a:lnTo>
                      <a:pt x="49" y="63"/>
                    </a:lnTo>
                    <a:lnTo>
                      <a:pt x="48" y="69"/>
                    </a:lnTo>
                    <a:lnTo>
                      <a:pt x="48" y="75"/>
                    </a:lnTo>
                    <a:lnTo>
                      <a:pt x="48" y="80"/>
                    </a:lnTo>
                    <a:lnTo>
                      <a:pt x="47" y="87"/>
                    </a:lnTo>
                    <a:lnTo>
                      <a:pt x="47" y="93"/>
                    </a:lnTo>
                    <a:lnTo>
                      <a:pt x="45" y="101"/>
                    </a:lnTo>
                    <a:lnTo>
                      <a:pt x="45" y="116"/>
                    </a:lnTo>
                    <a:lnTo>
                      <a:pt x="44" y="132"/>
                    </a:lnTo>
                    <a:lnTo>
                      <a:pt x="43" y="148"/>
                    </a:lnTo>
                    <a:lnTo>
                      <a:pt x="41" y="166"/>
                    </a:lnTo>
                    <a:lnTo>
                      <a:pt x="41" y="184"/>
                    </a:lnTo>
                    <a:lnTo>
                      <a:pt x="40" y="204"/>
                    </a:lnTo>
                    <a:lnTo>
                      <a:pt x="39" y="222"/>
                    </a:lnTo>
                    <a:lnTo>
                      <a:pt x="38" y="242"/>
                    </a:lnTo>
                    <a:lnTo>
                      <a:pt x="38" y="251"/>
                    </a:lnTo>
                    <a:lnTo>
                      <a:pt x="38" y="262"/>
                    </a:lnTo>
                    <a:lnTo>
                      <a:pt x="36" y="271"/>
                    </a:lnTo>
                    <a:lnTo>
                      <a:pt x="36" y="278"/>
                    </a:lnTo>
                    <a:lnTo>
                      <a:pt x="36" y="286"/>
                    </a:lnTo>
                    <a:lnTo>
                      <a:pt x="35" y="294"/>
                    </a:lnTo>
                    <a:lnTo>
                      <a:pt x="35" y="301"/>
                    </a:lnTo>
                    <a:lnTo>
                      <a:pt x="35" y="309"/>
                    </a:lnTo>
                    <a:lnTo>
                      <a:pt x="34" y="316"/>
                    </a:lnTo>
                    <a:lnTo>
                      <a:pt x="34" y="321"/>
                    </a:lnTo>
                    <a:lnTo>
                      <a:pt x="32" y="327"/>
                    </a:lnTo>
                    <a:lnTo>
                      <a:pt x="32" y="332"/>
                    </a:lnTo>
                    <a:lnTo>
                      <a:pt x="32" y="338"/>
                    </a:lnTo>
                    <a:lnTo>
                      <a:pt x="31" y="343"/>
                    </a:lnTo>
                    <a:lnTo>
                      <a:pt x="31" y="347"/>
                    </a:lnTo>
                    <a:lnTo>
                      <a:pt x="31" y="350"/>
                    </a:lnTo>
                    <a:lnTo>
                      <a:pt x="30" y="357"/>
                    </a:lnTo>
                    <a:lnTo>
                      <a:pt x="28" y="362"/>
                    </a:lnTo>
                    <a:lnTo>
                      <a:pt x="27" y="367"/>
                    </a:lnTo>
                    <a:lnTo>
                      <a:pt x="27" y="370"/>
                    </a:lnTo>
                    <a:lnTo>
                      <a:pt x="26" y="372"/>
                    </a:lnTo>
                    <a:lnTo>
                      <a:pt x="25" y="375"/>
                    </a:lnTo>
                    <a:lnTo>
                      <a:pt x="23" y="376"/>
                    </a:lnTo>
                    <a:lnTo>
                      <a:pt x="23" y="376"/>
                    </a:lnTo>
                    <a:lnTo>
                      <a:pt x="22" y="376"/>
                    </a:lnTo>
                    <a:lnTo>
                      <a:pt x="21" y="375"/>
                    </a:lnTo>
                    <a:lnTo>
                      <a:pt x="19" y="374"/>
                    </a:lnTo>
                    <a:lnTo>
                      <a:pt x="17" y="372"/>
                    </a:lnTo>
                    <a:lnTo>
                      <a:pt x="16" y="370"/>
                    </a:lnTo>
                    <a:lnTo>
                      <a:pt x="14" y="367"/>
                    </a:lnTo>
                    <a:lnTo>
                      <a:pt x="12" y="365"/>
                    </a:lnTo>
                    <a:lnTo>
                      <a:pt x="10" y="361"/>
                    </a:lnTo>
                    <a:lnTo>
                      <a:pt x="8" y="357"/>
                    </a:lnTo>
                    <a:lnTo>
                      <a:pt x="5" y="354"/>
                    </a:lnTo>
                    <a:lnTo>
                      <a:pt x="4" y="350"/>
                    </a:lnTo>
                    <a:lnTo>
                      <a:pt x="1" y="348"/>
                    </a:lnTo>
                    <a:lnTo>
                      <a:pt x="1" y="345"/>
                    </a:lnTo>
                    <a:lnTo>
                      <a:pt x="0" y="344"/>
                    </a:lnTo>
                    <a:lnTo>
                      <a:pt x="0" y="341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339"/>
                    </a:lnTo>
                    <a:lnTo>
                      <a:pt x="0" y="338"/>
                    </a:lnTo>
                    <a:lnTo>
                      <a:pt x="0" y="336"/>
                    </a:lnTo>
                    <a:lnTo>
                      <a:pt x="0" y="334"/>
                    </a:lnTo>
                    <a:lnTo>
                      <a:pt x="1" y="331"/>
                    </a:lnTo>
                    <a:lnTo>
                      <a:pt x="1" y="326"/>
                    </a:lnTo>
                    <a:lnTo>
                      <a:pt x="3" y="319"/>
                    </a:lnTo>
                    <a:lnTo>
                      <a:pt x="4" y="312"/>
                    </a:lnTo>
                    <a:lnTo>
                      <a:pt x="5" y="303"/>
                    </a:lnTo>
                    <a:lnTo>
                      <a:pt x="8" y="292"/>
                    </a:lnTo>
                    <a:lnTo>
                      <a:pt x="8" y="287"/>
                    </a:lnTo>
                    <a:lnTo>
                      <a:pt x="8" y="281"/>
                    </a:lnTo>
                    <a:lnTo>
                      <a:pt x="9" y="274"/>
                    </a:lnTo>
                    <a:lnTo>
                      <a:pt x="9" y="267"/>
                    </a:lnTo>
                    <a:lnTo>
                      <a:pt x="9" y="259"/>
                    </a:lnTo>
                    <a:lnTo>
                      <a:pt x="10" y="251"/>
                    </a:lnTo>
                    <a:lnTo>
                      <a:pt x="10" y="242"/>
                    </a:lnTo>
                    <a:lnTo>
                      <a:pt x="12" y="233"/>
                    </a:lnTo>
                    <a:lnTo>
                      <a:pt x="12" y="223"/>
                    </a:lnTo>
                    <a:lnTo>
                      <a:pt x="12" y="213"/>
                    </a:lnTo>
                    <a:lnTo>
                      <a:pt x="13" y="201"/>
                    </a:lnTo>
                    <a:lnTo>
                      <a:pt x="13" y="190"/>
                    </a:lnTo>
                    <a:lnTo>
                      <a:pt x="13" y="177"/>
                    </a:lnTo>
                    <a:lnTo>
                      <a:pt x="14" y="164"/>
                    </a:lnTo>
                    <a:lnTo>
                      <a:pt x="14" y="150"/>
                    </a:lnTo>
                    <a:lnTo>
                      <a:pt x="16" y="135"/>
                    </a:lnTo>
                    <a:lnTo>
                      <a:pt x="16" y="121"/>
                    </a:lnTo>
                    <a:lnTo>
                      <a:pt x="16" y="108"/>
                    </a:lnTo>
                    <a:lnTo>
                      <a:pt x="16" y="97"/>
                    </a:lnTo>
                    <a:lnTo>
                      <a:pt x="16" y="85"/>
                    </a:lnTo>
                    <a:lnTo>
                      <a:pt x="16" y="75"/>
                    </a:lnTo>
                    <a:lnTo>
                      <a:pt x="16" y="66"/>
                    </a:lnTo>
                    <a:lnTo>
                      <a:pt x="16" y="57"/>
                    </a:lnTo>
                    <a:lnTo>
                      <a:pt x="16" y="49"/>
                    </a:lnTo>
                    <a:lnTo>
                      <a:pt x="16" y="42"/>
                    </a:lnTo>
                    <a:lnTo>
                      <a:pt x="14" y="35"/>
                    </a:lnTo>
                    <a:lnTo>
                      <a:pt x="14" y="30"/>
                    </a:lnTo>
                    <a:lnTo>
                      <a:pt x="13" y="26"/>
                    </a:lnTo>
                    <a:lnTo>
                      <a:pt x="13" y="22"/>
                    </a:lnTo>
                    <a:lnTo>
                      <a:pt x="12" y="20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7" y="15"/>
                    </a:lnTo>
                    <a:lnTo>
                      <a:pt x="5" y="13"/>
                    </a:lnTo>
                    <a:lnTo>
                      <a:pt x="4" y="13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5" y="7"/>
                    </a:lnTo>
                    <a:lnTo>
                      <a:pt x="7" y="6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3" y="2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32" y="3"/>
                    </a:lnTo>
                    <a:lnTo>
                      <a:pt x="36" y="4"/>
                    </a:lnTo>
                    <a:lnTo>
                      <a:pt x="40" y="6"/>
                    </a:lnTo>
                    <a:lnTo>
                      <a:pt x="43" y="7"/>
                    </a:lnTo>
                    <a:lnTo>
                      <a:pt x="47" y="8"/>
                    </a:lnTo>
                    <a:lnTo>
                      <a:pt x="48" y="11"/>
                    </a:lnTo>
                    <a:lnTo>
                      <a:pt x="50" y="12"/>
                    </a:lnTo>
                    <a:lnTo>
                      <a:pt x="50" y="15"/>
                    </a:lnTo>
                    <a:lnTo>
                      <a:pt x="50" y="1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270"/>
              <p:cNvSpPr/>
              <p:nvPr/>
            </p:nvSpPr>
            <p:spPr bwMode="auto">
              <a:xfrm>
                <a:off x="3582988" y="3419475"/>
                <a:ext cx="457200" cy="174625"/>
              </a:xfrm>
              <a:custGeom>
                <a:avLst/>
                <a:gdLst>
                  <a:gd name="T0" fmla="*/ 39 w 288"/>
                  <a:gd name="T1" fmla="*/ 110 h 110"/>
                  <a:gd name="T2" fmla="*/ 32 w 288"/>
                  <a:gd name="T3" fmla="*/ 109 h 110"/>
                  <a:gd name="T4" fmla="*/ 26 w 288"/>
                  <a:gd name="T5" fmla="*/ 104 h 110"/>
                  <a:gd name="T6" fmla="*/ 19 w 288"/>
                  <a:gd name="T7" fmla="*/ 97 h 110"/>
                  <a:gd name="T8" fmla="*/ 12 w 288"/>
                  <a:gd name="T9" fmla="*/ 90 h 110"/>
                  <a:gd name="T10" fmla="*/ 5 w 288"/>
                  <a:gd name="T11" fmla="*/ 83 h 110"/>
                  <a:gd name="T12" fmla="*/ 1 w 288"/>
                  <a:gd name="T13" fmla="*/ 77 h 110"/>
                  <a:gd name="T14" fmla="*/ 0 w 288"/>
                  <a:gd name="T15" fmla="*/ 73 h 110"/>
                  <a:gd name="T16" fmla="*/ 1 w 288"/>
                  <a:gd name="T17" fmla="*/ 69 h 110"/>
                  <a:gd name="T18" fmla="*/ 4 w 288"/>
                  <a:gd name="T19" fmla="*/ 66 h 110"/>
                  <a:gd name="T20" fmla="*/ 6 w 288"/>
                  <a:gd name="T21" fmla="*/ 66 h 110"/>
                  <a:gd name="T22" fmla="*/ 10 w 288"/>
                  <a:gd name="T23" fmla="*/ 66 h 110"/>
                  <a:gd name="T24" fmla="*/ 18 w 288"/>
                  <a:gd name="T25" fmla="*/ 69 h 110"/>
                  <a:gd name="T26" fmla="*/ 26 w 288"/>
                  <a:gd name="T27" fmla="*/ 72 h 110"/>
                  <a:gd name="T28" fmla="*/ 31 w 288"/>
                  <a:gd name="T29" fmla="*/ 72 h 110"/>
                  <a:gd name="T30" fmla="*/ 35 w 288"/>
                  <a:gd name="T31" fmla="*/ 70 h 110"/>
                  <a:gd name="T32" fmla="*/ 40 w 288"/>
                  <a:gd name="T33" fmla="*/ 69 h 110"/>
                  <a:gd name="T34" fmla="*/ 49 w 288"/>
                  <a:gd name="T35" fmla="*/ 66 h 110"/>
                  <a:gd name="T36" fmla="*/ 61 w 288"/>
                  <a:gd name="T37" fmla="*/ 64 h 110"/>
                  <a:gd name="T38" fmla="*/ 76 w 288"/>
                  <a:gd name="T39" fmla="*/ 59 h 110"/>
                  <a:gd name="T40" fmla="*/ 94 w 288"/>
                  <a:gd name="T41" fmla="*/ 54 h 110"/>
                  <a:gd name="T42" fmla="*/ 116 w 288"/>
                  <a:gd name="T43" fmla="*/ 47 h 110"/>
                  <a:gd name="T44" fmla="*/ 141 w 288"/>
                  <a:gd name="T45" fmla="*/ 39 h 110"/>
                  <a:gd name="T46" fmla="*/ 168 w 288"/>
                  <a:gd name="T47" fmla="*/ 30 h 110"/>
                  <a:gd name="T48" fmla="*/ 192 w 288"/>
                  <a:gd name="T49" fmla="*/ 23 h 110"/>
                  <a:gd name="T50" fmla="*/ 214 w 288"/>
                  <a:gd name="T51" fmla="*/ 16 h 110"/>
                  <a:gd name="T52" fmla="*/ 234 w 288"/>
                  <a:gd name="T53" fmla="*/ 11 h 110"/>
                  <a:gd name="T54" fmla="*/ 248 w 288"/>
                  <a:gd name="T55" fmla="*/ 6 h 110"/>
                  <a:gd name="T56" fmla="*/ 261 w 288"/>
                  <a:gd name="T57" fmla="*/ 3 h 110"/>
                  <a:gd name="T58" fmla="*/ 270 w 288"/>
                  <a:gd name="T59" fmla="*/ 1 h 110"/>
                  <a:gd name="T60" fmla="*/ 276 w 288"/>
                  <a:gd name="T61" fmla="*/ 0 h 110"/>
                  <a:gd name="T62" fmla="*/ 280 w 288"/>
                  <a:gd name="T63" fmla="*/ 0 h 110"/>
                  <a:gd name="T64" fmla="*/ 284 w 288"/>
                  <a:gd name="T65" fmla="*/ 1 h 110"/>
                  <a:gd name="T66" fmla="*/ 287 w 288"/>
                  <a:gd name="T67" fmla="*/ 2 h 110"/>
                  <a:gd name="T68" fmla="*/ 288 w 288"/>
                  <a:gd name="T69" fmla="*/ 5 h 110"/>
                  <a:gd name="T70" fmla="*/ 287 w 288"/>
                  <a:gd name="T71" fmla="*/ 7 h 110"/>
                  <a:gd name="T72" fmla="*/ 280 w 288"/>
                  <a:gd name="T73" fmla="*/ 11 h 110"/>
                  <a:gd name="T74" fmla="*/ 271 w 288"/>
                  <a:gd name="T75" fmla="*/ 15 h 110"/>
                  <a:gd name="T76" fmla="*/ 258 w 288"/>
                  <a:gd name="T77" fmla="*/ 21 h 110"/>
                  <a:gd name="T78" fmla="*/ 243 w 288"/>
                  <a:gd name="T79" fmla="*/ 29 h 110"/>
                  <a:gd name="T80" fmla="*/ 222 w 288"/>
                  <a:gd name="T81" fmla="*/ 38 h 110"/>
                  <a:gd name="T82" fmla="*/ 198 w 288"/>
                  <a:gd name="T83" fmla="*/ 48 h 110"/>
                  <a:gd name="T84" fmla="*/ 170 w 288"/>
                  <a:gd name="T85" fmla="*/ 60 h 110"/>
                  <a:gd name="T86" fmla="*/ 142 w 288"/>
                  <a:gd name="T87" fmla="*/ 72 h 110"/>
                  <a:gd name="T88" fmla="*/ 117 w 288"/>
                  <a:gd name="T89" fmla="*/ 82 h 110"/>
                  <a:gd name="T90" fmla="*/ 97 w 288"/>
                  <a:gd name="T91" fmla="*/ 90 h 110"/>
                  <a:gd name="T92" fmla="*/ 79 w 288"/>
                  <a:gd name="T93" fmla="*/ 97 h 110"/>
                  <a:gd name="T94" fmla="*/ 65 w 288"/>
                  <a:gd name="T95" fmla="*/ 102 h 110"/>
                  <a:gd name="T96" fmla="*/ 54 w 288"/>
                  <a:gd name="T97" fmla="*/ 106 h 110"/>
                  <a:gd name="T98" fmla="*/ 46 w 288"/>
                  <a:gd name="T99" fmla="*/ 109 h 110"/>
                  <a:gd name="T100" fmla="*/ 41 w 288"/>
                  <a:gd name="T10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8" h="110">
                    <a:moveTo>
                      <a:pt x="41" y="110"/>
                    </a:moveTo>
                    <a:lnTo>
                      <a:pt x="39" y="110"/>
                    </a:lnTo>
                    <a:lnTo>
                      <a:pt x="36" y="110"/>
                    </a:lnTo>
                    <a:lnTo>
                      <a:pt x="32" y="109"/>
                    </a:lnTo>
                    <a:lnTo>
                      <a:pt x="30" y="106"/>
                    </a:lnTo>
                    <a:lnTo>
                      <a:pt x="26" y="104"/>
                    </a:lnTo>
                    <a:lnTo>
                      <a:pt x="23" y="101"/>
                    </a:lnTo>
                    <a:lnTo>
                      <a:pt x="19" y="97"/>
                    </a:lnTo>
                    <a:lnTo>
                      <a:pt x="16" y="93"/>
                    </a:lnTo>
                    <a:lnTo>
                      <a:pt x="12" y="90"/>
                    </a:lnTo>
                    <a:lnTo>
                      <a:pt x="8" y="86"/>
                    </a:lnTo>
                    <a:lnTo>
                      <a:pt x="5" y="83"/>
                    </a:lnTo>
                    <a:lnTo>
                      <a:pt x="3" y="79"/>
                    </a:lnTo>
                    <a:lnTo>
                      <a:pt x="1" y="77"/>
                    </a:lnTo>
                    <a:lnTo>
                      <a:pt x="0" y="74"/>
                    </a:lnTo>
                    <a:lnTo>
                      <a:pt x="0" y="73"/>
                    </a:lnTo>
                    <a:lnTo>
                      <a:pt x="0" y="70"/>
                    </a:lnTo>
                    <a:lnTo>
                      <a:pt x="1" y="69"/>
                    </a:lnTo>
                    <a:lnTo>
                      <a:pt x="3" y="68"/>
                    </a:lnTo>
                    <a:lnTo>
                      <a:pt x="4" y="66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9" y="66"/>
                    </a:lnTo>
                    <a:lnTo>
                      <a:pt x="10" y="66"/>
                    </a:lnTo>
                    <a:lnTo>
                      <a:pt x="13" y="68"/>
                    </a:lnTo>
                    <a:lnTo>
                      <a:pt x="18" y="69"/>
                    </a:lnTo>
                    <a:lnTo>
                      <a:pt x="23" y="72"/>
                    </a:lnTo>
                    <a:lnTo>
                      <a:pt x="26" y="72"/>
                    </a:lnTo>
                    <a:lnTo>
                      <a:pt x="28" y="72"/>
                    </a:lnTo>
                    <a:lnTo>
                      <a:pt x="31" y="72"/>
                    </a:lnTo>
                    <a:lnTo>
                      <a:pt x="34" y="70"/>
                    </a:lnTo>
                    <a:lnTo>
                      <a:pt x="35" y="70"/>
                    </a:lnTo>
                    <a:lnTo>
                      <a:pt x="37" y="70"/>
                    </a:lnTo>
                    <a:lnTo>
                      <a:pt x="40" y="69"/>
                    </a:lnTo>
                    <a:lnTo>
                      <a:pt x="44" y="68"/>
                    </a:lnTo>
                    <a:lnTo>
                      <a:pt x="49" y="66"/>
                    </a:lnTo>
                    <a:lnTo>
                      <a:pt x="54" y="65"/>
                    </a:lnTo>
                    <a:lnTo>
                      <a:pt x="61" y="64"/>
                    </a:lnTo>
                    <a:lnTo>
                      <a:pt x="68" y="61"/>
                    </a:lnTo>
                    <a:lnTo>
                      <a:pt x="76" y="59"/>
                    </a:lnTo>
                    <a:lnTo>
                      <a:pt x="85" y="56"/>
                    </a:lnTo>
                    <a:lnTo>
                      <a:pt x="94" y="54"/>
                    </a:lnTo>
                    <a:lnTo>
                      <a:pt x="105" y="50"/>
                    </a:lnTo>
                    <a:lnTo>
                      <a:pt x="116" y="47"/>
                    </a:lnTo>
                    <a:lnTo>
                      <a:pt x="128" y="43"/>
                    </a:lnTo>
                    <a:lnTo>
                      <a:pt x="141" y="39"/>
                    </a:lnTo>
                    <a:lnTo>
                      <a:pt x="155" y="34"/>
                    </a:lnTo>
                    <a:lnTo>
                      <a:pt x="168" y="30"/>
                    </a:lnTo>
                    <a:lnTo>
                      <a:pt x="181" y="27"/>
                    </a:lnTo>
                    <a:lnTo>
                      <a:pt x="192" y="23"/>
                    </a:lnTo>
                    <a:lnTo>
                      <a:pt x="204" y="20"/>
                    </a:lnTo>
                    <a:lnTo>
                      <a:pt x="214" y="16"/>
                    </a:lnTo>
                    <a:lnTo>
                      <a:pt x="225" y="14"/>
                    </a:lnTo>
                    <a:lnTo>
                      <a:pt x="234" y="11"/>
                    </a:lnTo>
                    <a:lnTo>
                      <a:pt x="241" y="9"/>
                    </a:lnTo>
                    <a:lnTo>
                      <a:pt x="248" y="6"/>
                    </a:lnTo>
                    <a:lnTo>
                      <a:pt x="256" y="5"/>
                    </a:lnTo>
                    <a:lnTo>
                      <a:pt x="261" y="3"/>
                    </a:lnTo>
                    <a:lnTo>
                      <a:pt x="266" y="2"/>
                    </a:lnTo>
                    <a:lnTo>
                      <a:pt x="270" y="1"/>
                    </a:lnTo>
                    <a:lnTo>
                      <a:pt x="274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0" y="0"/>
                    </a:lnTo>
                    <a:lnTo>
                      <a:pt x="283" y="0"/>
                    </a:lnTo>
                    <a:lnTo>
                      <a:pt x="284" y="1"/>
                    </a:lnTo>
                    <a:lnTo>
                      <a:pt x="285" y="1"/>
                    </a:lnTo>
                    <a:lnTo>
                      <a:pt x="287" y="2"/>
                    </a:lnTo>
                    <a:lnTo>
                      <a:pt x="288" y="2"/>
                    </a:lnTo>
                    <a:lnTo>
                      <a:pt x="288" y="5"/>
                    </a:lnTo>
                    <a:lnTo>
                      <a:pt x="288" y="6"/>
                    </a:lnTo>
                    <a:lnTo>
                      <a:pt x="287" y="7"/>
                    </a:lnTo>
                    <a:lnTo>
                      <a:pt x="284" y="9"/>
                    </a:lnTo>
                    <a:lnTo>
                      <a:pt x="280" y="11"/>
                    </a:lnTo>
                    <a:lnTo>
                      <a:pt x="276" y="12"/>
                    </a:lnTo>
                    <a:lnTo>
                      <a:pt x="271" y="15"/>
                    </a:lnTo>
                    <a:lnTo>
                      <a:pt x="266" y="19"/>
                    </a:lnTo>
                    <a:lnTo>
                      <a:pt x="258" y="21"/>
                    </a:lnTo>
                    <a:lnTo>
                      <a:pt x="250" y="25"/>
                    </a:lnTo>
                    <a:lnTo>
                      <a:pt x="243" y="29"/>
                    </a:lnTo>
                    <a:lnTo>
                      <a:pt x="232" y="33"/>
                    </a:lnTo>
                    <a:lnTo>
                      <a:pt x="222" y="38"/>
                    </a:lnTo>
                    <a:lnTo>
                      <a:pt x="210" y="43"/>
                    </a:lnTo>
                    <a:lnTo>
                      <a:pt x="198" y="48"/>
                    </a:lnTo>
                    <a:lnTo>
                      <a:pt x="185" y="54"/>
                    </a:lnTo>
                    <a:lnTo>
                      <a:pt x="170" y="60"/>
                    </a:lnTo>
                    <a:lnTo>
                      <a:pt x="155" y="66"/>
                    </a:lnTo>
                    <a:lnTo>
                      <a:pt x="142" y="72"/>
                    </a:lnTo>
                    <a:lnTo>
                      <a:pt x="129" y="77"/>
                    </a:lnTo>
                    <a:lnTo>
                      <a:pt x="117" y="82"/>
                    </a:lnTo>
                    <a:lnTo>
                      <a:pt x="107" y="86"/>
                    </a:lnTo>
                    <a:lnTo>
                      <a:pt x="97" y="90"/>
                    </a:lnTo>
                    <a:lnTo>
                      <a:pt x="88" y="93"/>
                    </a:lnTo>
                    <a:lnTo>
                      <a:pt x="79" y="97"/>
                    </a:lnTo>
                    <a:lnTo>
                      <a:pt x="71" y="100"/>
                    </a:lnTo>
                    <a:lnTo>
                      <a:pt x="65" y="102"/>
                    </a:lnTo>
                    <a:lnTo>
                      <a:pt x="58" y="105"/>
                    </a:lnTo>
                    <a:lnTo>
                      <a:pt x="54" y="106"/>
                    </a:lnTo>
                    <a:lnTo>
                      <a:pt x="49" y="108"/>
                    </a:lnTo>
                    <a:lnTo>
                      <a:pt x="46" y="109"/>
                    </a:lnTo>
                    <a:lnTo>
                      <a:pt x="44" y="110"/>
                    </a:lnTo>
                    <a:lnTo>
                      <a:pt x="41" y="110"/>
                    </a:lnTo>
                    <a:lnTo>
                      <a:pt x="41" y="11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271"/>
              <p:cNvSpPr/>
              <p:nvPr/>
            </p:nvSpPr>
            <p:spPr bwMode="auto">
              <a:xfrm>
                <a:off x="3660775" y="3067050"/>
                <a:ext cx="371475" cy="90488"/>
              </a:xfrm>
              <a:custGeom>
                <a:avLst/>
                <a:gdLst>
                  <a:gd name="T0" fmla="*/ 50 w 234"/>
                  <a:gd name="T1" fmla="*/ 56 h 57"/>
                  <a:gd name="T2" fmla="*/ 41 w 234"/>
                  <a:gd name="T3" fmla="*/ 57 h 57"/>
                  <a:gd name="T4" fmla="*/ 32 w 234"/>
                  <a:gd name="T5" fmla="*/ 56 h 57"/>
                  <a:gd name="T6" fmla="*/ 26 w 234"/>
                  <a:gd name="T7" fmla="*/ 54 h 57"/>
                  <a:gd name="T8" fmla="*/ 13 w 234"/>
                  <a:gd name="T9" fmla="*/ 49 h 57"/>
                  <a:gd name="T10" fmla="*/ 0 w 234"/>
                  <a:gd name="T11" fmla="*/ 39 h 57"/>
                  <a:gd name="T12" fmla="*/ 14 w 234"/>
                  <a:gd name="T13" fmla="*/ 34 h 57"/>
                  <a:gd name="T14" fmla="*/ 31 w 234"/>
                  <a:gd name="T15" fmla="*/ 32 h 57"/>
                  <a:gd name="T16" fmla="*/ 36 w 234"/>
                  <a:gd name="T17" fmla="*/ 31 h 57"/>
                  <a:gd name="T18" fmla="*/ 44 w 234"/>
                  <a:gd name="T19" fmla="*/ 31 h 57"/>
                  <a:gd name="T20" fmla="*/ 53 w 234"/>
                  <a:gd name="T21" fmla="*/ 30 h 57"/>
                  <a:gd name="T22" fmla="*/ 65 w 234"/>
                  <a:gd name="T23" fmla="*/ 27 h 57"/>
                  <a:gd name="T24" fmla="*/ 78 w 234"/>
                  <a:gd name="T25" fmla="*/ 26 h 57"/>
                  <a:gd name="T26" fmla="*/ 93 w 234"/>
                  <a:gd name="T27" fmla="*/ 22 h 57"/>
                  <a:gd name="T28" fmla="*/ 110 w 234"/>
                  <a:gd name="T29" fmla="*/ 18 h 57"/>
                  <a:gd name="T30" fmla="*/ 129 w 234"/>
                  <a:gd name="T31" fmla="*/ 14 h 57"/>
                  <a:gd name="T32" fmla="*/ 147 w 234"/>
                  <a:gd name="T33" fmla="*/ 10 h 57"/>
                  <a:gd name="T34" fmla="*/ 163 w 234"/>
                  <a:gd name="T35" fmla="*/ 8 h 57"/>
                  <a:gd name="T36" fmla="*/ 178 w 234"/>
                  <a:gd name="T37" fmla="*/ 5 h 57"/>
                  <a:gd name="T38" fmla="*/ 190 w 234"/>
                  <a:gd name="T39" fmla="*/ 3 h 57"/>
                  <a:gd name="T40" fmla="*/ 201 w 234"/>
                  <a:gd name="T41" fmla="*/ 1 h 57"/>
                  <a:gd name="T42" fmla="*/ 209 w 234"/>
                  <a:gd name="T43" fmla="*/ 0 h 57"/>
                  <a:gd name="T44" fmla="*/ 216 w 234"/>
                  <a:gd name="T45" fmla="*/ 0 h 57"/>
                  <a:gd name="T46" fmla="*/ 221 w 234"/>
                  <a:gd name="T47" fmla="*/ 1 h 57"/>
                  <a:gd name="T48" fmla="*/ 229 w 234"/>
                  <a:gd name="T49" fmla="*/ 5 h 57"/>
                  <a:gd name="T50" fmla="*/ 232 w 234"/>
                  <a:gd name="T51" fmla="*/ 8 h 57"/>
                  <a:gd name="T52" fmla="*/ 234 w 234"/>
                  <a:gd name="T53" fmla="*/ 10 h 57"/>
                  <a:gd name="T54" fmla="*/ 234 w 234"/>
                  <a:gd name="T55" fmla="*/ 13 h 57"/>
                  <a:gd name="T56" fmla="*/ 232 w 234"/>
                  <a:gd name="T57" fmla="*/ 14 h 57"/>
                  <a:gd name="T58" fmla="*/ 229 w 234"/>
                  <a:gd name="T59" fmla="*/ 17 h 57"/>
                  <a:gd name="T60" fmla="*/ 223 w 234"/>
                  <a:gd name="T61" fmla="*/ 20 h 57"/>
                  <a:gd name="T62" fmla="*/ 217 w 234"/>
                  <a:gd name="T63" fmla="*/ 22 h 57"/>
                  <a:gd name="T64" fmla="*/ 209 w 234"/>
                  <a:gd name="T65" fmla="*/ 25 h 57"/>
                  <a:gd name="T66" fmla="*/ 200 w 234"/>
                  <a:gd name="T67" fmla="*/ 27 h 57"/>
                  <a:gd name="T68" fmla="*/ 189 w 234"/>
                  <a:gd name="T69" fmla="*/ 30 h 57"/>
                  <a:gd name="T70" fmla="*/ 170 w 234"/>
                  <a:gd name="T71" fmla="*/ 35 h 57"/>
                  <a:gd name="T72" fmla="*/ 149 w 234"/>
                  <a:gd name="T73" fmla="*/ 41 h 57"/>
                  <a:gd name="T74" fmla="*/ 129 w 234"/>
                  <a:gd name="T75" fmla="*/ 45 h 57"/>
                  <a:gd name="T76" fmla="*/ 114 w 234"/>
                  <a:gd name="T77" fmla="*/ 48 h 57"/>
                  <a:gd name="T78" fmla="*/ 97 w 234"/>
                  <a:gd name="T79" fmla="*/ 50 h 57"/>
                  <a:gd name="T80" fmla="*/ 74 w 234"/>
                  <a:gd name="T81" fmla="*/ 53 h 57"/>
                  <a:gd name="T82" fmla="*/ 62 w 234"/>
                  <a:gd name="T83" fmla="*/ 5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4" h="57">
                    <a:moveTo>
                      <a:pt x="62" y="54"/>
                    </a:moveTo>
                    <a:lnTo>
                      <a:pt x="50" y="56"/>
                    </a:lnTo>
                    <a:lnTo>
                      <a:pt x="45" y="57"/>
                    </a:lnTo>
                    <a:lnTo>
                      <a:pt x="41" y="57"/>
                    </a:lnTo>
                    <a:lnTo>
                      <a:pt x="36" y="57"/>
                    </a:lnTo>
                    <a:lnTo>
                      <a:pt x="32" y="56"/>
                    </a:lnTo>
                    <a:lnTo>
                      <a:pt x="28" y="56"/>
                    </a:lnTo>
                    <a:lnTo>
                      <a:pt x="26" y="54"/>
                    </a:lnTo>
                    <a:lnTo>
                      <a:pt x="19" y="52"/>
                    </a:lnTo>
                    <a:lnTo>
                      <a:pt x="13" y="49"/>
                    </a:lnTo>
                    <a:lnTo>
                      <a:pt x="7" y="44"/>
                    </a:lnTo>
                    <a:lnTo>
                      <a:pt x="0" y="39"/>
                    </a:lnTo>
                    <a:lnTo>
                      <a:pt x="7" y="36"/>
                    </a:lnTo>
                    <a:lnTo>
                      <a:pt x="14" y="34"/>
                    </a:lnTo>
                    <a:lnTo>
                      <a:pt x="22" y="32"/>
                    </a:lnTo>
                    <a:lnTo>
                      <a:pt x="31" y="32"/>
                    </a:lnTo>
                    <a:lnTo>
                      <a:pt x="34" y="31"/>
                    </a:lnTo>
                    <a:lnTo>
                      <a:pt x="36" y="31"/>
                    </a:lnTo>
                    <a:lnTo>
                      <a:pt x="40" y="31"/>
                    </a:lnTo>
                    <a:lnTo>
                      <a:pt x="44" y="31"/>
                    </a:lnTo>
                    <a:lnTo>
                      <a:pt x="49" y="30"/>
                    </a:lnTo>
                    <a:lnTo>
                      <a:pt x="53" y="30"/>
                    </a:lnTo>
                    <a:lnTo>
                      <a:pt x="58" y="29"/>
                    </a:lnTo>
                    <a:lnTo>
                      <a:pt x="65" y="27"/>
                    </a:lnTo>
                    <a:lnTo>
                      <a:pt x="71" y="27"/>
                    </a:lnTo>
                    <a:lnTo>
                      <a:pt x="78" y="26"/>
                    </a:lnTo>
                    <a:lnTo>
                      <a:pt x="85" y="23"/>
                    </a:lnTo>
                    <a:lnTo>
                      <a:pt x="93" y="22"/>
                    </a:lnTo>
                    <a:lnTo>
                      <a:pt x="101" y="21"/>
                    </a:lnTo>
                    <a:lnTo>
                      <a:pt x="110" y="18"/>
                    </a:lnTo>
                    <a:lnTo>
                      <a:pt x="119" y="17"/>
                    </a:lnTo>
                    <a:lnTo>
                      <a:pt x="129" y="14"/>
                    </a:lnTo>
                    <a:lnTo>
                      <a:pt x="138" y="12"/>
                    </a:lnTo>
                    <a:lnTo>
                      <a:pt x="147" y="10"/>
                    </a:lnTo>
                    <a:lnTo>
                      <a:pt x="155" y="9"/>
                    </a:lnTo>
                    <a:lnTo>
                      <a:pt x="163" y="8"/>
                    </a:lnTo>
                    <a:lnTo>
                      <a:pt x="170" y="7"/>
                    </a:lnTo>
                    <a:lnTo>
                      <a:pt x="178" y="5"/>
                    </a:lnTo>
                    <a:lnTo>
                      <a:pt x="185" y="4"/>
                    </a:lnTo>
                    <a:lnTo>
                      <a:pt x="190" y="3"/>
                    </a:lnTo>
                    <a:lnTo>
                      <a:pt x="196" y="1"/>
                    </a:lnTo>
                    <a:lnTo>
                      <a:pt x="201" y="1"/>
                    </a:lnTo>
                    <a:lnTo>
                      <a:pt x="205" y="1"/>
                    </a:lnTo>
                    <a:lnTo>
                      <a:pt x="209" y="0"/>
                    </a:lnTo>
                    <a:lnTo>
                      <a:pt x="213" y="0"/>
                    </a:lnTo>
                    <a:lnTo>
                      <a:pt x="216" y="0"/>
                    </a:lnTo>
                    <a:lnTo>
                      <a:pt x="220" y="1"/>
                    </a:lnTo>
                    <a:lnTo>
                      <a:pt x="221" y="1"/>
                    </a:lnTo>
                    <a:lnTo>
                      <a:pt x="226" y="4"/>
                    </a:lnTo>
                    <a:lnTo>
                      <a:pt x="229" y="5"/>
                    </a:lnTo>
                    <a:lnTo>
                      <a:pt x="230" y="7"/>
                    </a:lnTo>
                    <a:lnTo>
                      <a:pt x="232" y="8"/>
                    </a:lnTo>
                    <a:lnTo>
                      <a:pt x="232" y="9"/>
                    </a:lnTo>
                    <a:lnTo>
                      <a:pt x="234" y="10"/>
                    </a:lnTo>
                    <a:lnTo>
                      <a:pt x="234" y="12"/>
                    </a:lnTo>
                    <a:lnTo>
                      <a:pt x="234" y="13"/>
                    </a:lnTo>
                    <a:lnTo>
                      <a:pt x="232" y="13"/>
                    </a:lnTo>
                    <a:lnTo>
                      <a:pt x="232" y="14"/>
                    </a:lnTo>
                    <a:lnTo>
                      <a:pt x="231" y="16"/>
                    </a:lnTo>
                    <a:lnTo>
                      <a:pt x="229" y="17"/>
                    </a:lnTo>
                    <a:lnTo>
                      <a:pt x="226" y="18"/>
                    </a:lnTo>
                    <a:lnTo>
                      <a:pt x="223" y="20"/>
                    </a:lnTo>
                    <a:lnTo>
                      <a:pt x="221" y="21"/>
                    </a:lnTo>
                    <a:lnTo>
                      <a:pt x="217" y="22"/>
                    </a:lnTo>
                    <a:lnTo>
                      <a:pt x="213" y="23"/>
                    </a:lnTo>
                    <a:lnTo>
                      <a:pt x="209" y="25"/>
                    </a:lnTo>
                    <a:lnTo>
                      <a:pt x="204" y="26"/>
                    </a:lnTo>
                    <a:lnTo>
                      <a:pt x="200" y="27"/>
                    </a:lnTo>
                    <a:lnTo>
                      <a:pt x="194" y="29"/>
                    </a:lnTo>
                    <a:lnTo>
                      <a:pt x="189" y="30"/>
                    </a:lnTo>
                    <a:lnTo>
                      <a:pt x="182" y="32"/>
                    </a:lnTo>
                    <a:lnTo>
                      <a:pt x="170" y="35"/>
                    </a:lnTo>
                    <a:lnTo>
                      <a:pt x="159" y="39"/>
                    </a:lnTo>
                    <a:lnTo>
                      <a:pt x="149" y="41"/>
                    </a:lnTo>
                    <a:lnTo>
                      <a:pt x="138" y="44"/>
                    </a:lnTo>
                    <a:lnTo>
                      <a:pt x="129" y="45"/>
                    </a:lnTo>
                    <a:lnTo>
                      <a:pt x="121" y="47"/>
                    </a:lnTo>
                    <a:lnTo>
                      <a:pt x="114" y="48"/>
                    </a:lnTo>
                    <a:lnTo>
                      <a:pt x="109" y="49"/>
                    </a:lnTo>
                    <a:lnTo>
                      <a:pt x="97" y="50"/>
                    </a:lnTo>
                    <a:lnTo>
                      <a:pt x="85" y="52"/>
                    </a:lnTo>
                    <a:lnTo>
                      <a:pt x="74" y="53"/>
                    </a:lnTo>
                    <a:lnTo>
                      <a:pt x="62" y="54"/>
                    </a:lnTo>
                    <a:lnTo>
                      <a:pt x="62" y="5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486437" y="3420328"/>
            <a:ext cx="1146122" cy="1152128"/>
            <a:chOff x="6332202" y="3277874"/>
            <a:chExt cx="1146122" cy="1152128"/>
          </a:xfrm>
        </p:grpSpPr>
        <p:pic>
          <p:nvPicPr>
            <p:cNvPr id="26" name="图片 25">
              <a:hlinkClick r:id="rId12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2202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39" name="组合 138"/>
            <p:cNvGrpSpPr/>
            <p:nvPr/>
          </p:nvGrpSpPr>
          <p:grpSpPr>
            <a:xfrm>
              <a:off x="6429807" y="3368957"/>
              <a:ext cx="950913" cy="969963"/>
              <a:chOff x="5668963" y="2865438"/>
              <a:chExt cx="950913" cy="969963"/>
            </a:xfrm>
          </p:grpSpPr>
          <p:sp>
            <p:nvSpPr>
              <p:cNvPr id="140" name="Freeform 280"/>
              <p:cNvSpPr/>
              <p:nvPr/>
            </p:nvSpPr>
            <p:spPr bwMode="auto">
              <a:xfrm>
                <a:off x="5668963" y="3024188"/>
                <a:ext cx="311150" cy="696913"/>
              </a:xfrm>
              <a:custGeom>
                <a:avLst/>
                <a:gdLst>
                  <a:gd name="T0" fmla="*/ 109 w 196"/>
                  <a:gd name="T1" fmla="*/ 339 h 439"/>
                  <a:gd name="T2" fmla="*/ 92 w 196"/>
                  <a:gd name="T3" fmla="*/ 362 h 439"/>
                  <a:gd name="T4" fmla="*/ 75 w 196"/>
                  <a:gd name="T5" fmla="*/ 382 h 439"/>
                  <a:gd name="T6" fmla="*/ 54 w 196"/>
                  <a:gd name="T7" fmla="*/ 402 h 439"/>
                  <a:gd name="T8" fmla="*/ 40 w 196"/>
                  <a:gd name="T9" fmla="*/ 414 h 439"/>
                  <a:gd name="T10" fmla="*/ 30 w 196"/>
                  <a:gd name="T11" fmla="*/ 422 h 439"/>
                  <a:gd name="T12" fmla="*/ 22 w 196"/>
                  <a:gd name="T13" fmla="*/ 427 h 439"/>
                  <a:gd name="T14" fmla="*/ 13 w 196"/>
                  <a:gd name="T15" fmla="*/ 434 h 439"/>
                  <a:gd name="T16" fmla="*/ 5 w 196"/>
                  <a:gd name="T17" fmla="*/ 438 h 439"/>
                  <a:gd name="T18" fmla="*/ 1 w 196"/>
                  <a:gd name="T19" fmla="*/ 438 h 439"/>
                  <a:gd name="T20" fmla="*/ 0 w 196"/>
                  <a:gd name="T21" fmla="*/ 436 h 439"/>
                  <a:gd name="T22" fmla="*/ 1 w 196"/>
                  <a:gd name="T23" fmla="*/ 434 h 439"/>
                  <a:gd name="T24" fmla="*/ 5 w 196"/>
                  <a:gd name="T25" fmla="*/ 429 h 439"/>
                  <a:gd name="T26" fmla="*/ 9 w 196"/>
                  <a:gd name="T27" fmla="*/ 423 h 439"/>
                  <a:gd name="T28" fmla="*/ 14 w 196"/>
                  <a:gd name="T29" fmla="*/ 416 h 439"/>
                  <a:gd name="T30" fmla="*/ 21 w 196"/>
                  <a:gd name="T31" fmla="*/ 408 h 439"/>
                  <a:gd name="T32" fmla="*/ 30 w 196"/>
                  <a:gd name="T33" fmla="*/ 398 h 439"/>
                  <a:gd name="T34" fmla="*/ 40 w 196"/>
                  <a:gd name="T35" fmla="*/ 387 h 439"/>
                  <a:gd name="T36" fmla="*/ 58 w 196"/>
                  <a:gd name="T37" fmla="*/ 363 h 439"/>
                  <a:gd name="T38" fmla="*/ 76 w 196"/>
                  <a:gd name="T39" fmla="*/ 336 h 439"/>
                  <a:gd name="T40" fmla="*/ 93 w 196"/>
                  <a:gd name="T41" fmla="*/ 305 h 439"/>
                  <a:gd name="T42" fmla="*/ 109 w 196"/>
                  <a:gd name="T43" fmla="*/ 272 h 439"/>
                  <a:gd name="T44" fmla="*/ 123 w 196"/>
                  <a:gd name="T45" fmla="*/ 237 h 439"/>
                  <a:gd name="T46" fmla="*/ 133 w 196"/>
                  <a:gd name="T47" fmla="*/ 205 h 439"/>
                  <a:gd name="T48" fmla="*/ 142 w 196"/>
                  <a:gd name="T49" fmla="*/ 173 h 439"/>
                  <a:gd name="T50" fmla="*/ 147 w 196"/>
                  <a:gd name="T51" fmla="*/ 142 h 439"/>
                  <a:gd name="T52" fmla="*/ 151 w 196"/>
                  <a:gd name="T53" fmla="*/ 115 h 439"/>
                  <a:gd name="T54" fmla="*/ 152 w 196"/>
                  <a:gd name="T55" fmla="*/ 97 h 439"/>
                  <a:gd name="T56" fmla="*/ 154 w 196"/>
                  <a:gd name="T57" fmla="*/ 86 h 439"/>
                  <a:gd name="T58" fmla="*/ 154 w 196"/>
                  <a:gd name="T59" fmla="*/ 77 h 439"/>
                  <a:gd name="T60" fmla="*/ 155 w 196"/>
                  <a:gd name="T61" fmla="*/ 70 h 439"/>
                  <a:gd name="T62" fmla="*/ 155 w 196"/>
                  <a:gd name="T63" fmla="*/ 63 h 439"/>
                  <a:gd name="T64" fmla="*/ 155 w 196"/>
                  <a:gd name="T65" fmla="*/ 52 h 439"/>
                  <a:gd name="T66" fmla="*/ 151 w 196"/>
                  <a:gd name="T67" fmla="*/ 31 h 439"/>
                  <a:gd name="T68" fmla="*/ 149 w 196"/>
                  <a:gd name="T69" fmla="*/ 17 h 439"/>
                  <a:gd name="T70" fmla="*/ 149 w 196"/>
                  <a:gd name="T71" fmla="*/ 9 h 439"/>
                  <a:gd name="T72" fmla="*/ 149 w 196"/>
                  <a:gd name="T73" fmla="*/ 4 h 439"/>
                  <a:gd name="T74" fmla="*/ 151 w 196"/>
                  <a:gd name="T75" fmla="*/ 1 h 439"/>
                  <a:gd name="T76" fmla="*/ 155 w 196"/>
                  <a:gd name="T77" fmla="*/ 0 h 439"/>
                  <a:gd name="T78" fmla="*/ 163 w 196"/>
                  <a:gd name="T79" fmla="*/ 3 h 439"/>
                  <a:gd name="T80" fmla="*/ 173 w 196"/>
                  <a:gd name="T81" fmla="*/ 5 h 439"/>
                  <a:gd name="T82" fmla="*/ 187 w 196"/>
                  <a:gd name="T83" fmla="*/ 10 h 439"/>
                  <a:gd name="T84" fmla="*/ 196 w 196"/>
                  <a:gd name="T85" fmla="*/ 16 h 439"/>
                  <a:gd name="T86" fmla="*/ 196 w 196"/>
                  <a:gd name="T87" fmla="*/ 22 h 439"/>
                  <a:gd name="T88" fmla="*/ 195 w 196"/>
                  <a:gd name="T89" fmla="*/ 30 h 439"/>
                  <a:gd name="T90" fmla="*/ 195 w 196"/>
                  <a:gd name="T91" fmla="*/ 39 h 439"/>
                  <a:gd name="T92" fmla="*/ 194 w 196"/>
                  <a:gd name="T93" fmla="*/ 49 h 439"/>
                  <a:gd name="T94" fmla="*/ 192 w 196"/>
                  <a:gd name="T95" fmla="*/ 66 h 439"/>
                  <a:gd name="T96" fmla="*/ 191 w 196"/>
                  <a:gd name="T97" fmla="*/ 94 h 439"/>
                  <a:gd name="T98" fmla="*/ 181 w 196"/>
                  <a:gd name="T99" fmla="*/ 155 h 439"/>
                  <a:gd name="T100" fmla="*/ 168 w 196"/>
                  <a:gd name="T101" fmla="*/ 212 h 439"/>
                  <a:gd name="T102" fmla="*/ 158 w 196"/>
                  <a:gd name="T103" fmla="*/ 243 h 439"/>
                  <a:gd name="T104" fmla="*/ 146 w 196"/>
                  <a:gd name="T105" fmla="*/ 272 h 439"/>
                  <a:gd name="T106" fmla="*/ 132 w 196"/>
                  <a:gd name="T107" fmla="*/ 300 h 439"/>
                  <a:gd name="T108" fmla="*/ 116 w 196"/>
                  <a:gd name="T109" fmla="*/ 327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6" h="439">
                    <a:moveTo>
                      <a:pt x="116" y="327"/>
                    </a:moveTo>
                    <a:lnTo>
                      <a:pt x="109" y="339"/>
                    </a:lnTo>
                    <a:lnTo>
                      <a:pt x="101" y="350"/>
                    </a:lnTo>
                    <a:lnTo>
                      <a:pt x="92" y="362"/>
                    </a:lnTo>
                    <a:lnTo>
                      <a:pt x="84" y="372"/>
                    </a:lnTo>
                    <a:lnTo>
                      <a:pt x="75" y="382"/>
                    </a:lnTo>
                    <a:lnTo>
                      <a:pt x="65" y="393"/>
                    </a:lnTo>
                    <a:lnTo>
                      <a:pt x="54" y="402"/>
                    </a:lnTo>
                    <a:lnTo>
                      <a:pt x="45" y="411"/>
                    </a:lnTo>
                    <a:lnTo>
                      <a:pt x="40" y="414"/>
                    </a:lnTo>
                    <a:lnTo>
                      <a:pt x="35" y="418"/>
                    </a:lnTo>
                    <a:lnTo>
                      <a:pt x="30" y="422"/>
                    </a:lnTo>
                    <a:lnTo>
                      <a:pt x="26" y="425"/>
                    </a:lnTo>
                    <a:lnTo>
                      <a:pt x="22" y="427"/>
                    </a:lnTo>
                    <a:lnTo>
                      <a:pt x="19" y="430"/>
                    </a:lnTo>
                    <a:lnTo>
                      <a:pt x="13" y="434"/>
                    </a:lnTo>
                    <a:lnTo>
                      <a:pt x="9" y="436"/>
                    </a:lnTo>
                    <a:lnTo>
                      <a:pt x="5" y="438"/>
                    </a:lnTo>
                    <a:lnTo>
                      <a:pt x="3" y="439"/>
                    </a:lnTo>
                    <a:lnTo>
                      <a:pt x="1" y="438"/>
                    </a:lnTo>
                    <a:lnTo>
                      <a:pt x="0" y="438"/>
                    </a:lnTo>
                    <a:lnTo>
                      <a:pt x="0" y="436"/>
                    </a:lnTo>
                    <a:lnTo>
                      <a:pt x="1" y="435"/>
                    </a:lnTo>
                    <a:lnTo>
                      <a:pt x="1" y="434"/>
                    </a:lnTo>
                    <a:lnTo>
                      <a:pt x="3" y="431"/>
                    </a:lnTo>
                    <a:lnTo>
                      <a:pt x="5" y="429"/>
                    </a:lnTo>
                    <a:lnTo>
                      <a:pt x="7" y="426"/>
                    </a:lnTo>
                    <a:lnTo>
                      <a:pt x="9" y="423"/>
                    </a:lnTo>
                    <a:lnTo>
                      <a:pt x="12" y="420"/>
                    </a:lnTo>
                    <a:lnTo>
                      <a:pt x="14" y="416"/>
                    </a:lnTo>
                    <a:lnTo>
                      <a:pt x="18" y="412"/>
                    </a:lnTo>
                    <a:lnTo>
                      <a:pt x="21" y="408"/>
                    </a:lnTo>
                    <a:lnTo>
                      <a:pt x="26" y="403"/>
                    </a:lnTo>
                    <a:lnTo>
                      <a:pt x="30" y="398"/>
                    </a:lnTo>
                    <a:lnTo>
                      <a:pt x="35" y="393"/>
                    </a:lnTo>
                    <a:lnTo>
                      <a:pt x="40" y="387"/>
                    </a:lnTo>
                    <a:lnTo>
                      <a:pt x="49" y="376"/>
                    </a:lnTo>
                    <a:lnTo>
                      <a:pt x="58" y="363"/>
                    </a:lnTo>
                    <a:lnTo>
                      <a:pt x="67" y="350"/>
                    </a:lnTo>
                    <a:lnTo>
                      <a:pt x="76" y="336"/>
                    </a:lnTo>
                    <a:lnTo>
                      <a:pt x="84" y="321"/>
                    </a:lnTo>
                    <a:lnTo>
                      <a:pt x="93" y="305"/>
                    </a:lnTo>
                    <a:lnTo>
                      <a:pt x="101" y="288"/>
                    </a:lnTo>
                    <a:lnTo>
                      <a:pt x="109" y="272"/>
                    </a:lnTo>
                    <a:lnTo>
                      <a:pt x="116" y="254"/>
                    </a:lnTo>
                    <a:lnTo>
                      <a:pt x="123" y="237"/>
                    </a:lnTo>
                    <a:lnTo>
                      <a:pt x="128" y="221"/>
                    </a:lnTo>
                    <a:lnTo>
                      <a:pt x="133" y="205"/>
                    </a:lnTo>
                    <a:lnTo>
                      <a:pt x="138" y="189"/>
                    </a:lnTo>
                    <a:lnTo>
                      <a:pt x="142" y="173"/>
                    </a:lnTo>
                    <a:lnTo>
                      <a:pt x="145" y="157"/>
                    </a:lnTo>
                    <a:lnTo>
                      <a:pt x="147" y="142"/>
                    </a:lnTo>
                    <a:lnTo>
                      <a:pt x="149" y="128"/>
                    </a:lnTo>
                    <a:lnTo>
                      <a:pt x="151" y="115"/>
                    </a:lnTo>
                    <a:lnTo>
                      <a:pt x="152" y="102"/>
                    </a:lnTo>
                    <a:lnTo>
                      <a:pt x="152" y="97"/>
                    </a:lnTo>
                    <a:lnTo>
                      <a:pt x="152" y="92"/>
                    </a:lnTo>
                    <a:lnTo>
                      <a:pt x="154" y="86"/>
                    </a:lnTo>
                    <a:lnTo>
                      <a:pt x="154" y="81"/>
                    </a:lnTo>
                    <a:lnTo>
                      <a:pt x="154" y="77"/>
                    </a:lnTo>
                    <a:lnTo>
                      <a:pt x="155" y="74"/>
                    </a:lnTo>
                    <a:lnTo>
                      <a:pt x="155" y="70"/>
                    </a:lnTo>
                    <a:lnTo>
                      <a:pt x="155" y="67"/>
                    </a:lnTo>
                    <a:lnTo>
                      <a:pt x="155" y="63"/>
                    </a:lnTo>
                    <a:lnTo>
                      <a:pt x="155" y="62"/>
                    </a:lnTo>
                    <a:lnTo>
                      <a:pt x="155" y="52"/>
                    </a:lnTo>
                    <a:lnTo>
                      <a:pt x="154" y="41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9" y="17"/>
                    </a:lnTo>
                    <a:lnTo>
                      <a:pt x="149" y="12"/>
                    </a:lnTo>
                    <a:lnTo>
                      <a:pt x="149" y="9"/>
                    </a:lnTo>
                    <a:lnTo>
                      <a:pt x="149" y="5"/>
                    </a:lnTo>
                    <a:lnTo>
                      <a:pt x="149" y="4"/>
                    </a:lnTo>
                    <a:lnTo>
                      <a:pt x="150" y="1"/>
                    </a:lnTo>
                    <a:lnTo>
                      <a:pt x="151" y="1"/>
                    </a:lnTo>
                    <a:lnTo>
                      <a:pt x="152" y="0"/>
                    </a:lnTo>
                    <a:lnTo>
                      <a:pt x="155" y="0"/>
                    </a:lnTo>
                    <a:lnTo>
                      <a:pt x="158" y="1"/>
                    </a:lnTo>
                    <a:lnTo>
                      <a:pt x="163" y="3"/>
                    </a:lnTo>
                    <a:lnTo>
                      <a:pt x="168" y="4"/>
                    </a:lnTo>
                    <a:lnTo>
                      <a:pt x="173" y="5"/>
                    </a:lnTo>
                    <a:lnTo>
                      <a:pt x="181" y="8"/>
                    </a:lnTo>
                    <a:lnTo>
                      <a:pt x="187" y="10"/>
                    </a:lnTo>
                    <a:lnTo>
                      <a:pt x="196" y="13"/>
                    </a:lnTo>
                    <a:lnTo>
                      <a:pt x="196" y="16"/>
                    </a:lnTo>
                    <a:lnTo>
                      <a:pt x="196" y="18"/>
                    </a:lnTo>
                    <a:lnTo>
                      <a:pt x="196" y="22"/>
                    </a:lnTo>
                    <a:lnTo>
                      <a:pt x="195" y="26"/>
                    </a:lnTo>
                    <a:lnTo>
                      <a:pt x="195" y="30"/>
                    </a:lnTo>
                    <a:lnTo>
                      <a:pt x="195" y="34"/>
                    </a:lnTo>
                    <a:lnTo>
                      <a:pt x="195" y="39"/>
                    </a:lnTo>
                    <a:lnTo>
                      <a:pt x="195" y="44"/>
                    </a:lnTo>
                    <a:lnTo>
                      <a:pt x="194" y="49"/>
                    </a:lnTo>
                    <a:lnTo>
                      <a:pt x="194" y="54"/>
                    </a:lnTo>
                    <a:lnTo>
                      <a:pt x="192" y="66"/>
                    </a:lnTo>
                    <a:lnTo>
                      <a:pt x="192" y="80"/>
                    </a:lnTo>
                    <a:lnTo>
                      <a:pt x="191" y="94"/>
                    </a:lnTo>
                    <a:lnTo>
                      <a:pt x="187" y="125"/>
                    </a:lnTo>
                    <a:lnTo>
                      <a:pt x="181" y="155"/>
                    </a:lnTo>
                    <a:lnTo>
                      <a:pt x="174" y="184"/>
                    </a:lnTo>
                    <a:lnTo>
                      <a:pt x="168" y="212"/>
                    </a:lnTo>
                    <a:lnTo>
                      <a:pt x="163" y="228"/>
                    </a:lnTo>
                    <a:lnTo>
                      <a:pt x="158" y="243"/>
                    </a:lnTo>
                    <a:lnTo>
                      <a:pt x="152" y="258"/>
                    </a:lnTo>
                    <a:lnTo>
                      <a:pt x="146" y="272"/>
                    </a:lnTo>
                    <a:lnTo>
                      <a:pt x="140" y="286"/>
                    </a:lnTo>
                    <a:lnTo>
                      <a:pt x="132" y="300"/>
                    </a:lnTo>
                    <a:lnTo>
                      <a:pt x="125" y="313"/>
                    </a:lnTo>
                    <a:lnTo>
                      <a:pt x="116" y="327"/>
                    </a:lnTo>
                    <a:lnTo>
                      <a:pt x="116" y="327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281"/>
              <p:cNvSpPr/>
              <p:nvPr/>
            </p:nvSpPr>
            <p:spPr bwMode="auto">
              <a:xfrm>
                <a:off x="5935663" y="2978150"/>
                <a:ext cx="522288" cy="100013"/>
              </a:xfrm>
              <a:custGeom>
                <a:avLst/>
                <a:gdLst>
                  <a:gd name="T0" fmla="*/ 185 w 329"/>
                  <a:gd name="T1" fmla="*/ 47 h 63"/>
                  <a:gd name="T2" fmla="*/ 155 w 329"/>
                  <a:gd name="T3" fmla="*/ 51 h 63"/>
                  <a:gd name="T4" fmla="*/ 126 w 329"/>
                  <a:gd name="T5" fmla="*/ 55 h 63"/>
                  <a:gd name="T6" fmla="*/ 99 w 329"/>
                  <a:gd name="T7" fmla="*/ 57 h 63"/>
                  <a:gd name="T8" fmla="*/ 75 w 329"/>
                  <a:gd name="T9" fmla="*/ 60 h 63"/>
                  <a:gd name="T10" fmla="*/ 50 w 329"/>
                  <a:gd name="T11" fmla="*/ 61 h 63"/>
                  <a:gd name="T12" fmla="*/ 30 w 329"/>
                  <a:gd name="T13" fmla="*/ 61 h 63"/>
                  <a:gd name="T14" fmla="*/ 9 w 329"/>
                  <a:gd name="T15" fmla="*/ 63 h 63"/>
                  <a:gd name="T16" fmla="*/ 0 w 329"/>
                  <a:gd name="T17" fmla="*/ 42 h 63"/>
                  <a:gd name="T18" fmla="*/ 31 w 329"/>
                  <a:gd name="T19" fmla="*/ 41 h 63"/>
                  <a:gd name="T20" fmla="*/ 63 w 329"/>
                  <a:gd name="T21" fmla="*/ 38 h 63"/>
                  <a:gd name="T22" fmla="*/ 95 w 329"/>
                  <a:gd name="T23" fmla="*/ 34 h 63"/>
                  <a:gd name="T24" fmla="*/ 145 w 329"/>
                  <a:gd name="T25" fmla="*/ 27 h 63"/>
                  <a:gd name="T26" fmla="*/ 174 w 329"/>
                  <a:gd name="T27" fmla="*/ 21 h 63"/>
                  <a:gd name="T28" fmla="*/ 203 w 329"/>
                  <a:gd name="T29" fmla="*/ 15 h 63"/>
                  <a:gd name="T30" fmla="*/ 228 w 329"/>
                  <a:gd name="T31" fmla="*/ 10 h 63"/>
                  <a:gd name="T32" fmla="*/ 253 w 329"/>
                  <a:gd name="T33" fmla="*/ 5 h 63"/>
                  <a:gd name="T34" fmla="*/ 272 w 329"/>
                  <a:gd name="T35" fmla="*/ 1 h 63"/>
                  <a:gd name="T36" fmla="*/ 289 w 329"/>
                  <a:gd name="T37" fmla="*/ 0 h 63"/>
                  <a:gd name="T38" fmla="*/ 303 w 329"/>
                  <a:gd name="T39" fmla="*/ 1 h 63"/>
                  <a:gd name="T40" fmla="*/ 312 w 329"/>
                  <a:gd name="T41" fmla="*/ 3 h 63"/>
                  <a:gd name="T42" fmla="*/ 320 w 329"/>
                  <a:gd name="T43" fmla="*/ 7 h 63"/>
                  <a:gd name="T44" fmla="*/ 325 w 329"/>
                  <a:gd name="T45" fmla="*/ 11 h 63"/>
                  <a:gd name="T46" fmla="*/ 328 w 329"/>
                  <a:gd name="T47" fmla="*/ 15 h 63"/>
                  <a:gd name="T48" fmla="*/ 328 w 329"/>
                  <a:gd name="T49" fmla="*/ 18 h 63"/>
                  <a:gd name="T50" fmla="*/ 324 w 329"/>
                  <a:gd name="T51" fmla="*/ 20 h 63"/>
                  <a:gd name="T52" fmla="*/ 316 w 329"/>
                  <a:gd name="T53" fmla="*/ 23 h 63"/>
                  <a:gd name="T54" fmla="*/ 303 w 329"/>
                  <a:gd name="T55" fmla="*/ 27 h 63"/>
                  <a:gd name="T56" fmla="*/ 288 w 329"/>
                  <a:gd name="T57" fmla="*/ 29 h 63"/>
                  <a:gd name="T58" fmla="*/ 267 w 329"/>
                  <a:gd name="T59" fmla="*/ 33 h 63"/>
                  <a:gd name="T60" fmla="*/ 244 w 329"/>
                  <a:gd name="T61" fmla="*/ 38 h 63"/>
                  <a:gd name="T62" fmla="*/ 216 w 329"/>
                  <a:gd name="T63" fmla="*/ 42 h 63"/>
                  <a:gd name="T64" fmla="*/ 200 w 329"/>
                  <a:gd name="T65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9" h="63">
                    <a:moveTo>
                      <a:pt x="200" y="45"/>
                    </a:moveTo>
                    <a:lnTo>
                      <a:pt x="185" y="47"/>
                    </a:lnTo>
                    <a:lnTo>
                      <a:pt x="169" y="50"/>
                    </a:lnTo>
                    <a:lnTo>
                      <a:pt x="155" y="51"/>
                    </a:lnTo>
                    <a:lnTo>
                      <a:pt x="139" y="54"/>
                    </a:lnTo>
                    <a:lnTo>
                      <a:pt x="126" y="55"/>
                    </a:lnTo>
                    <a:lnTo>
                      <a:pt x="112" y="56"/>
                    </a:lnTo>
                    <a:lnTo>
                      <a:pt x="99" y="57"/>
                    </a:lnTo>
                    <a:lnTo>
                      <a:pt x="86" y="59"/>
                    </a:lnTo>
                    <a:lnTo>
                      <a:pt x="75" y="60"/>
                    </a:lnTo>
                    <a:lnTo>
                      <a:pt x="62" y="60"/>
                    </a:lnTo>
                    <a:lnTo>
                      <a:pt x="50" y="61"/>
                    </a:lnTo>
                    <a:lnTo>
                      <a:pt x="40" y="61"/>
                    </a:lnTo>
                    <a:lnTo>
                      <a:pt x="30" y="61"/>
                    </a:lnTo>
                    <a:lnTo>
                      <a:pt x="19" y="63"/>
                    </a:lnTo>
                    <a:lnTo>
                      <a:pt x="9" y="63"/>
                    </a:lnTo>
                    <a:lnTo>
                      <a:pt x="0" y="63"/>
                    </a:lnTo>
                    <a:lnTo>
                      <a:pt x="0" y="42"/>
                    </a:lnTo>
                    <a:lnTo>
                      <a:pt x="15" y="42"/>
                    </a:lnTo>
                    <a:lnTo>
                      <a:pt x="31" y="41"/>
                    </a:lnTo>
                    <a:lnTo>
                      <a:pt x="46" y="41"/>
                    </a:lnTo>
                    <a:lnTo>
                      <a:pt x="63" y="38"/>
                    </a:lnTo>
                    <a:lnTo>
                      <a:pt x="79" y="37"/>
                    </a:lnTo>
                    <a:lnTo>
                      <a:pt x="95" y="34"/>
                    </a:lnTo>
                    <a:lnTo>
                      <a:pt x="128" y="29"/>
                    </a:lnTo>
                    <a:lnTo>
                      <a:pt x="145" y="27"/>
                    </a:lnTo>
                    <a:lnTo>
                      <a:pt x="160" y="24"/>
                    </a:lnTo>
                    <a:lnTo>
                      <a:pt x="174" y="21"/>
                    </a:lnTo>
                    <a:lnTo>
                      <a:pt x="188" y="18"/>
                    </a:lnTo>
                    <a:lnTo>
                      <a:pt x="203" y="15"/>
                    </a:lnTo>
                    <a:lnTo>
                      <a:pt x="216" y="12"/>
                    </a:lnTo>
                    <a:lnTo>
                      <a:pt x="228" y="10"/>
                    </a:lnTo>
                    <a:lnTo>
                      <a:pt x="241" y="7"/>
                    </a:lnTo>
                    <a:lnTo>
                      <a:pt x="253" y="5"/>
                    </a:lnTo>
                    <a:lnTo>
                      <a:pt x="263" y="2"/>
                    </a:lnTo>
                    <a:lnTo>
                      <a:pt x="272" y="1"/>
                    </a:lnTo>
                    <a:lnTo>
                      <a:pt x="281" y="1"/>
                    </a:lnTo>
                    <a:lnTo>
                      <a:pt x="289" y="0"/>
                    </a:lnTo>
                    <a:lnTo>
                      <a:pt x="297" y="1"/>
                    </a:lnTo>
                    <a:lnTo>
                      <a:pt x="303" y="1"/>
                    </a:lnTo>
                    <a:lnTo>
                      <a:pt x="308" y="2"/>
                    </a:lnTo>
                    <a:lnTo>
                      <a:pt x="312" y="3"/>
                    </a:lnTo>
                    <a:lnTo>
                      <a:pt x="316" y="6"/>
                    </a:lnTo>
                    <a:lnTo>
                      <a:pt x="320" y="7"/>
                    </a:lnTo>
                    <a:lnTo>
                      <a:pt x="323" y="10"/>
                    </a:lnTo>
                    <a:lnTo>
                      <a:pt x="325" y="11"/>
                    </a:lnTo>
                    <a:lnTo>
                      <a:pt x="327" y="14"/>
                    </a:lnTo>
                    <a:lnTo>
                      <a:pt x="328" y="15"/>
                    </a:lnTo>
                    <a:lnTo>
                      <a:pt x="329" y="18"/>
                    </a:lnTo>
                    <a:lnTo>
                      <a:pt x="328" y="18"/>
                    </a:lnTo>
                    <a:lnTo>
                      <a:pt x="327" y="19"/>
                    </a:lnTo>
                    <a:lnTo>
                      <a:pt x="324" y="20"/>
                    </a:lnTo>
                    <a:lnTo>
                      <a:pt x="320" y="21"/>
                    </a:lnTo>
                    <a:lnTo>
                      <a:pt x="316" y="23"/>
                    </a:lnTo>
                    <a:lnTo>
                      <a:pt x="310" y="24"/>
                    </a:lnTo>
                    <a:lnTo>
                      <a:pt x="303" y="27"/>
                    </a:lnTo>
                    <a:lnTo>
                      <a:pt x="296" y="28"/>
                    </a:lnTo>
                    <a:lnTo>
                      <a:pt x="288" y="29"/>
                    </a:lnTo>
                    <a:lnTo>
                      <a:pt x="277" y="32"/>
                    </a:lnTo>
                    <a:lnTo>
                      <a:pt x="267" y="33"/>
                    </a:lnTo>
                    <a:lnTo>
                      <a:pt x="256" y="36"/>
                    </a:lnTo>
                    <a:lnTo>
                      <a:pt x="244" y="38"/>
                    </a:lnTo>
                    <a:lnTo>
                      <a:pt x="230" y="39"/>
                    </a:lnTo>
                    <a:lnTo>
                      <a:pt x="216" y="42"/>
                    </a:lnTo>
                    <a:lnTo>
                      <a:pt x="200" y="45"/>
                    </a:lnTo>
                    <a:lnTo>
                      <a:pt x="200" y="4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282"/>
              <p:cNvSpPr/>
              <p:nvPr/>
            </p:nvSpPr>
            <p:spPr bwMode="auto">
              <a:xfrm>
                <a:off x="6210300" y="3243263"/>
                <a:ext cx="85725" cy="592138"/>
              </a:xfrm>
              <a:custGeom>
                <a:avLst/>
                <a:gdLst>
                  <a:gd name="T0" fmla="*/ 2 w 54"/>
                  <a:gd name="T1" fmla="*/ 18 h 373"/>
                  <a:gd name="T2" fmla="*/ 0 w 54"/>
                  <a:gd name="T3" fmla="*/ 14 h 373"/>
                  <a:gd name="T4" fmla="*/ 0 w 54"/>
                  <a:gd name="T5" fmla="*/ 10 h 373"/>
                  <a:gd name="T6" fmla="*/ 1 w 54"/>
                  <a:gd name="T7" fmla="*/ 4 h 373"/>
                  <a:gd name="T8" fmla="*/ 4 w 54"/>
                  <a:gd name="T9" fmla="*/ 1 h 373"/>
                  <a:gd name="T10" fmla="*/ 9 w 54"/>
                  <a:gd name="T11" fmla="*/ 0 h 373"/>
                  <a:gd name="T12" fmla="*/ 17 w 54"/>
                  <a:gd name="T13" fmla="*/ 0 h 373"/>
                  <a:gd name="T14" fmla="*/ 27 w 54"/>
                  <a:gd name="T15" fmla="*/ 1 h 373"/>
                  <a:gd name="T16" fmla="*/ 36 w 54"/>
                  <a:gd name="T17" fmla="*/ 4 h 373"/>
                  <a:gd name="T18" fmla="*/ 44 w 54"/>
                  <a:gd name="T19" fmla="*/ 6 h 373"/>
                  <a:gd name="T20" fmla="*/ 49 w 54"/>
                  <a:gd name="T21" fmla="*/ 9 h 373"/>
                  <a:gd name="T22" fmla="*/ 53 w 54"/>
                  <a:gd name="T23" fmla="*/ 11 h 373"/>
                  <a:gd name="T24" fmla="*/ 54 w 54"/>
                  <a:gd name="T25" fmla="*/ 17 h 373"/>
                  <a:gd name="T26" fmla="*/ 53 w 54"/>
                  <a:gd name="T27" fmla="*/ 22 h 373"/>
                  <a:gd name="T28" fmla="*/ 50 w 54"/>
                  <a:gd name="T29" fmla="*/ 35 h 373"/>
                  <a:gd name="T30" fmla="*/ 49 w 54"/>
                  <a:gd name="T31" fmla="*/ 41 h 373"/>
                  <a:gd name="T32" fmla="*/ 49 w 54"/>
                  <a:gd name="T33" fmla="*/ 51 h 373"/>
                  <a:gd name="T34" fmla="*/ 48 w 54"/>
                  <a:gd name="T35" fmla="*/ 64 h 373"/>
                  <a:gd name="T36" fmla="*/ 48 w 54"/>
                  <a:gd name="T37" fmla="*/ 81 h 373"/>
                  <a:gd name="T38" fmla="*/ 46 w 54"/>
                  <a:gd name="T39" fmla="*/ 100 h 373"/>
                  <a:gd name="T40" fmla="*/ 46 w 54"/>
                  <a:gd name="T41" fmla="*/ 123 h 373"/>
                  <a:gd name="T42" fmla="*/ 46 w 54"/>
                  <a:gd name="T43" fmla="*/ 150 h 373"/>
                  <a:gd name="T44" fmla="*/ 48 w 54"/>
                  <a:gd name="T45" fmla="*/ 181 h 373"/>
                  <a:gd name="T46" fmla="*/ 48 w 54"/>
                  <a:gd name="T47" fmla="*/ 212 h 373"/>
                  <a:gd name="T48" fmla="*/ 48 w 54"/>
                  <a:gd name="T49" fmla="*/ 239 h 373"/>
                  <a:gd name="T50" fmla="*/ 46 w 54"/>
                  <a:gd name="T51" fmla="*/ 265 h 373"/>
                  <a:gd name="T52" fmla="*/ 46 w 54"/>
                  <a:gd name="T53" fmla="*/ 285 h 373"/>
                  <a:gd name="T54" fmla="*/ 45 w 54"/>
                  <a:gd name="T55" fmla="*/ 305 h 373"/>
                  <a:gd name="T56" fmla="*/ 44 w 54"/>
                  <a:gd name="T57" fmla="*/ 320 h 373"/>
                  <a:gd name="T58" fmla="*/ 44 w 54"/>
                  <a:gd name="T59" fmla="*/ 333 h 373"/>
                  <a:gd name="T60" fmla="*/ 43 w 54"/>
                  <a:gd name="T61" fmla="*/ 343 h 373"/>
                  <a:gd name="T62" fmla="*/ 40 w 54"/>
                  <a:gd name="T63" fmla="*/ 356 h 373"/>
                  <a:gd name="T64" fmla="*/ 37 w 54"/>
                  <a:gd name="T65" fmla="*/ 365 h 373"/>
                  <a:gd name="T66" fmla="*/ 35 w 54"/>
                  <a:gd name="T67" fmla="*/ 372 h 373"/>
                  <a:gd name="T68" fmla="*/ 32 w 54"/>
                  <a:gd name="T69" fmla="*/ 373 h 373"/>
                  <a:gd name="T70" fmla="*/ 30 w 54"/>
                  <a:gd name="T71" fmla="*/ 372 h 373"/>
                  <a:gd name="T72" fmla="*/ 27 w 54"/>
                  <a:gd name="T73" fmla="*/ 367 h 373"/>
                  <a:gd name="T74" fmla="*/ 23 w 54"/>
                  <a:gd name="T75" fmla="*/ 358 h 373"/>
                  <a:gd name="T76" fmla="*/ 19 w 54"/>
                  <a:gd name="T77" fmla="*/ 346 h 373"/>
                  <a:gd name="T78" fmla="*/ 18 w 54"/>
                  <a:gd name="T79" fmla="*/ 336 h 373"/>
                  <a:gd name="T80" fmla="*/ 17 w 54"/>
                  <a:gd name="T81" fmla="*/ 323 h 373"/>
                  <a:gd name="T82" fmla="*/ 15 w 54"/>
                  <a:gd name="T83" fmla="*/ 307 h 373"/>
                  <a:gd name="T84" fmla="*/ 14 w 54"/>
                  <a:gd name="T85" fmla="*/ 287 h 373"/>
                  <a:gd name="T86" fmla="*/ 13 w 54"/>
                  <a:gd name="T87" fmla="*/ 262 h 373"/>
                  <a:gd name="T88" fmla="*/ 13 w 54"/>
                  <a:gd name="T89" fmla="*/ 235 h 373"/>
                  <a:gd name="T90" fmla="*/ 14 w 54"/>
                  <a:gd name="T91" fmla="*/ 203 h 373"/>
                  <a:gd name="T92" fmla="*/ 14 w 54"/>
                  <a:gd name="T93" fmla="*/ 168 h 373"/>
                  <a:gd name="T94" fmla="*/ 14 w 54"/>
                  <a:gd name="T95" fmla="*/ 135 h 373"/>
                  <a:gd name="T96" fmla="*/ 14 w 54"/>
                  <a:gd name="T97" fmla="*/ 105 h 373"/>
                  <a:gd name="T98" fmla="*/ 13 w 54"/>
                  <a:gd name="T99" fmla="*/ 80 h 373"/>
                  <a:gd name="T100" fmla="*/ 12 w 54"/>
                  <a:gd name="T101" fmla="*/ 59 h 373"/>
                  <a:gd name="T102" fmla="*/ 10 w 54"/>
                  <a:gd name="T103" fmla="*/ 42 h 373"/>
                  <a:gd name="T104" fmla="*/ 9 w 54"/>
                  <a:gd name="T105" fmla="*/ 31 h 373"/>
                  <a:gd name="T106" fmla="*/ 6 w 54"/>
                  <a:gd name="T107" fmla="*/ 23 h 373"/>
                  <a:gd name="T108" fmla="*/ 4 w 54"/>
                  <a:gd name="T109" fmla="*/ 19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4" h="373">
                    <a:moveTo>
                      <a:pt x="4" y="19"/>
                    </a:moveTo>
                    <a:lnTo>
                      <a:pt x="2" y="18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2" y="1"/>
                    </a:lnTo>
                    <a:lnTo>
                      <a:pt x="27" y="1"/>
                    </a:lnTo>
                    <a:lnTo>
                      <a:pt x="32" y="2"/>
                    </a:lnTo>
                    <a:lnTo>
                      <a:pt x="36" y="4"/>
                    </a:lnTo>
                    <a:lnTo>
                      <a:pt x="40" y="5"/>
                    </a:lnTo>
                    <a:lnTo>
                      <a:pt x="44" y="6"/>
                    </a:lnTo>
                    <a:lnTo>
                      <a:pt x="46" y="8"/>
                    </a:lnTo>
                    <a:lnTo>
                      <a:pt x="49" y="9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3" y="14"/>
                    </a:lnTo>
                    <a:lnTo>
                      <a:pt x="54" y="17"/>
                    </a:lnTo>
                    <a:lnTo>
                      <a:pt x="54" y="19"/>
                    </a:lnTo>
                    <a:lnTo>
                      <a:pt x="53" y="22"/>
                    </a:lnTo>
                    <a:lnTo>
                      <a:pt x="52" y="27"/>
                    </a:lnTo>
                    <a:lnTo>
                      <a:pt x="50" y="35"/>
                    </a:lnTo>
                    <a:lnTo>
                      <a:pt x="50" y="37"/>
                    </a:lnTo>
                    <a:lnTo>
                      <a:pt x="49" y="41"/>
                    </a:lnTo>
                    <a:lnTo>
                      <a:pt x="49" y="45"/>
                    </a:lnTo>
                    <a:lnTo>
                      <a:pt x="49" y="51"/>
                    </a:lnTo>
                    <a:lnTo>
                      <a:pt x="48" y="56"/>
                    </a:lnTo>
                    <a:lnTo>
                      <a:pt x="48" y="64"/>
                    </a:lnTo>
                    <a:lnTo>
                      <a:pt x="48" y="72"/>
                    </a:lnTo>
                    <a:lnTo>
                      <a:pt x="48" y="81"/>
                    </a:lnTo>
                    <a:lnTo>
                      <a:pt x="46" y="90"/>
                    </a:lnTo>
                    <a:lnTo>
                      <a:pt x="46" y="100"/>
                    </a:lnTo>
                    <a:lnTo>
                      <a:pt x="46" y="112"/>
                    </a:lnTo>
                    <a:lnTo>
                      <a:pt x="46" y="123"/>
                    </a:lnTo>
                    <a:lnTo>
                      <a:pt x="46" y="138"/>
                    </a:lnTo>
                    <a:lnTo>
                      <a:pt x="46" y="150"/>
                    </a:lnTo>
                    <a:lnTo>
                      <a:pt x="48" y="166"/>
                    </a:lnTo>
                    <a:lnTo>
                      <a:pt x="48" y="181"/>
                    </a:lnTo>
                    <a:lnTo>
                      <a:pt x="48" y="197"/>
                    </a:lnTo>
                    <a:lnTo>
                      <a:pt x="48" y="212"/>
                    </a:lnTo>
                    <a:lnTo>
                      <a:pt x="48" y="226"/>
                    </a:lnTo>
                    <a:lnTo>
                      <a:pt x="48" y="239"/>
                    </a:lnTo>
                    <a:lnTo>
                      <a:pt x="46" y="252"/>
                    </a:lnTo>
                    <a:lnTo>
                      <a:pt x="46" y="265"/>
                    </a:lnTo>
                    <a:lnTo>
                      <a:pt x="46" y="275"/>
                    </a:lnTo>
                    <a:lnTo>
                      <a:pt x="46" y="285"/>
                    </a:lnTo>
                    <a:lnTo>
                      <a:pt x="45" y="296"/>
                    </a:lnTo>
                    <a:lnTo>
                      <a:pt x="45" y="305"/>
                    </a:lnTo>
                    <a:lnTo>
                      <a:pt x="45" y="313"/>
                    </a:lnTo>
                    <a:lnTo>
                      <a:pt x="44" y="320"/>
                    </a:lnTo>
                    <a:lnTo>
                      <a:pt x="44" y="327"/>
                    </a:lnTo>
                    <a:lnTo>
                      <a:pt x="44" y="333"/>
                    </a:lnTo>
                    <a:lnTo>
                      <a:pt x="43" y="338"/>
                    </a:lnTo>
                    <a:lnTo>
                      <a:pt x="43" y="343"/>
                    </a:lnTo>
                    <a:lnTo>
                      <a:pt x="41" y="350"/>
                    </a:lnTo>
                    <a:lnTo>
                      <a:pt x="40" y="356"/>
                    </a:lnTo>
                    <a:lnTo>
                      <a:pt x="39" y="361"/>
                    </a:lnTo>
                    <a:lnTo>
                      <a:pt x="37" y="365"/>
                    </a:lnTo>
                    <a:lnTo>
                      <a:pt x="36" y="369"/>
                    </a:lnTo>
                    <a:lnTo>
                      <a:pt x="35" y="372"/>
                    </a:lnTo>
                    <a:lnTo>
                      <a:pt x="33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2"/>
                    </a:lnTo>
                    <a:lnTo>
                      <a:pt x="28" y="369"/>
                    </a:lnTo>
                    <a:lnTo>
                      <a:pt x="27" y="367"/>
                    </a:lnTo>
                    <a:lnTo>
                      <a:pt x="24" y="363"/>
                    </a:lnTo>
                    <a:lnTo>
                      <a:pt x="23" y="358"/>
                    </a:lnTo>
                    <a:lnTo>
                      <a:pt x="22" y="352"/>
                    </a:lnTo>
                    <a:lnTo>
                      <a:pt x="19" y="346"/>
                    </a:lnTo>
                    <a:lnTo>
                      <a:pt x="18" y="341"/>
                    </a:lnTo>
                    <a:lnTo>
                      <a:pt x="18" y="336"/>
                    </a:lnTo>
                    <a:lnTo>
                      <a:pt x="17" y="331"/>
                    </a:lnTo>
                    <a:lnTo>
                      <a:pt x="17" y="323"/>
                    </a:lnTo>
                    <a:lnTo>
                      <a:pt x="15" y="315"/>
                    </a:lnTo>
                    <a:lnTo>
                      <a:pt x="15" y="307"/>
                    </a:lnTo>
                    <a:lnTo>
                      <a:pt x="14" y="297"/>
                    </a:lnTo>
                    <a:lnTo>
                      <a:pt x="14" y="287"/>
                    </a:lnTo>
                    <a:lnTo>
                      <a:pt x="14" y="275"/>
                    </a:lnTo>
                    <a:lnTo>
                      <a:pt x="13" y="262"/>
                    </a:lnTo>
                    <a:lnTo>
                      <a:pt x="13" y="249"/>
                    </a:lnTo>
                    <a:lnTo>
                      <a:pt x="13" y="235"/>
                    </a:lnTo>
                    <a:lnTo>
                      <a:pt x="13" y="220"/>
                    </a:lnTo>
                    <a:lnTo>
                      <a:pt x="14" y="203"/>
                    </a:lnTo>
                    <a:lnTo>
                      <a:pt x="14" y="186"/>
                    </a:lnTo>
                    <a:lnTo>
                      <a:pt x="14" y="168"/>
                    </a:lnTo>
                    <a:lnTo>
                      <a:pt x="14" y="152"/>
                    </a:lnTo>
                    <a:lnTo>
                      <a:pt x="14" y="135"/>
                    </a:lnTo>
                    <a:lnTo>
                      <a:pt x="14" y="120"/>
                    </a:lnTo>
                    <a:lnTo>
                      <a:pt x="14" y="105"/>
                    </a:lnTo>
                    <a:lnTo>
                      <a:pt x="13" y="92"/>
                    </a:lnTo>
                    <a:lnTo>
                      <a:pt x="13" y="80"/>
                    </a:lnTo>
                    <a:lnTo>
                      <a:pt x="13" y="69"/>
                    </a:lnTo>
                    <a:lnTo>
                      <a:pt x="12" y="59"/>
                    </a:lnTo>
                    <a:lnTo>
                      <a:pt x="12" y="50"/>
                    </a:lnTo>
                    <a:lnTo>
                      <a:pt x="10" y="42"/>
                    </a:lnTo>
                    <a:lnTo>
                      <a:pt x="10" y="36"/>
                    </a:lnTo>
                    <a:lnTo>
                      <a:pt x="9" y="31"/>
                    </a:lnTo>
                    <a:lnTo>
                      <a:pt x="8" y="26"/>
                    </a:lnTo>
                    <a:lnTo>
                      <a:pt x="6" y="23"/>
                    </a:lnTo>
                    <a:lnTo>
                      <a:pt x="5" y="20"/>
                    </a:lnTo>
                    <a:lnTo>
                      <a:pt x="4" y="19"/>
                    </a:lnTo>
                    <a:lnTo>
                      <a:pt x="4" y="19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283"/>
              <p:cNvSpPr/>
              <p:nvPr/>
            </p:nvSpPr>
            <p:spPr bwMode="auto">
              <a:xfrm>
                <a:off x="5891213" y="3451225"/>
                <a:ext cx="728663" cy="115888"/>
              </a:xfrm>
              <a:custGeom>
                <a:avLst/>
                <a:gdLst>
                  <a:gd name="T0" fmla="*/ 256 w 459"/>
                  <a:gd name="T1" fmla="*/ 16 h 73"/>
                  <a:gd name="T2" fmla="*/ 298 w 459"/>
                  <a:gd name="T3" fmla="*/ 9 h 73"/>
                  <a:gd name="T4" fmla="*/ 331 w 459"/>
                  <a:gd name="T5" fmla="*/ 5 h 73"/>
                  <a:gd name="T6" fmla="*/ 360 w 459"/>
                  <a:gd name="T7" fmla="*/ 1 h 73"/>
                  <a:gd name="T8" fmla="*/ 380 w 459"/>
                  <a:gd name="T9" fmla="*/ 0 h 73"/>
                  <a:gd name="T10" fmla="*/ 398 w 459"/>
                  <a:gd name="T11" fmla="*/ 0 h 73"/>
                  <a:gd name="T12" fmla="*/ 419 w 459"/>
                  <a:gd name="T13" fmla="*/ 3 h 73"/>
                  <a:gd name="T14" fmla="*/ 436 w 459"/>
                  <a:gd name="T15" fmla="*/ 9 h 73"/>
                  <a:gd name="T16" fmla="*/ 449 w 459"/>
                  <a:gd name="T17" fmla="*/ 19 h 73"/>
                  <a:gd name="T18" fmla="*/ 457 w 459"/>
                  <a:gd name="T19" fmla="*/ 26 h 73"/>
                  <a:gd name="T20" fmla="*/ 459 w 459"/>
                  <a:gd name="T21" fmla="*/ 30 h 73"/>
                  <a:gd name="T22" fmla="*/ 458 w 459"/>
                  <a:gd name="T23" fmla="*/ 34 h 73"/>
                  <a:gd name="T24" fmla="*/ 453 w 459"/>
                  <a:gd name="T25" fmla="*/ 39 h 73"/>
                  <a:gd name="T26" fmla="*/ 449 w 459"/>
                  <a:gd name="T27" fmla="*/ 40 h 73"/>
                  <a:gd name="T28" fmla="*/ 444 w 459"/>
                  <a:gd name="T29" fmla="*/ 40 h 73"/>
                  <a:gd name="T30" fmla="*/ 435 w 459"/>
                  <a:gd name="T31" fmla="*/ 39 h 73"/>
                  <a:gd name="T32" fmla="*/ 420 w 459"/>
                  <a:gd name="T33" fmla="*/ 37 h 73"/>
                  <a:gd name="T34" fmla="*/ 404 w 459"/>
                  <a:gd name="T35" fmla="*/ 36 h 73"/>
                  <a:gd name="T36" fmla="*/ 382 w 459"/>
                  <a:gd name="T37" fmla="*/ 35 h 73"/>
                  <a:gd name="T38" fmla="*/ 333 w 459"/>
                  <a:gd name="T39" fmla="*/ 35 h 73"/>
                  <a:gd name="T40" fmla="*/ 278 w 459"/>
                  <a:gd name="T41" fmla="*/ 37 h 73"/>
                  <a:gd name="T42" fmla="*/ 219 w 459"/>
                  <a:gd name="T43" fmla="*/ 45 h 73"/>
                  <a:gd name="T44" fmla="*/ 163 w 459"/>
                  <a:gd name="T45" fmla="*/ 53 h 73"/>
                  <a:gd name="T46" fmla="*/ 116 w 459"/>
                  <a:gd name="T47" fmla="*/ 61 h 73"/>
                  <a:gd name="T48" fmla="*/ 90 w 459"/>
                  <a:gd name="T49" fmla="*/ 66 h 73"/>
                  <a:gd name="T50" fmla="*/ 73 w 459"/>
                  <a:gd name="T51" fmla="*/ 68 h 73"/>
                  <a:gd name="T52" fmla="*/ 60 w 459"/>
                  <a:gd name="T53" fmla="*/ 71 h 73"/>
                  <a:gd name="T54" fmla="*/ 50 w 459"/>
                  <a:gd name="T55" fmla="*/ 72 h 73"/>
                  <a:gd name="T56" fmla="*/ 43 w 459"/>
                  <a:gd name="T57" fmla="*/ 73 h 73"/>
                  <a:gd name="T58" fmla="*/ 37 w 459"/>
                  <a:gd name="T59" fmla="*/ 72 h 73"/>
                  <a:gd name="T60" fmla="*/ 18 w 459"/>
                  <a:gd name="T61" fmla="*/ 66 h 73"/>
                  <a:gd name="T62" fmla="*/ 6 w 459"/>
                  <a:gd name="T63" fmla="*/ 62 h 73"/>
                  <a:gd name="T64" fmla="*/ 1 w 459"/>
                  <a:gd name="T65" fmla="*/ 57 h 73"/>
                  <a:gd name="T66" fmla="*/ 0 w 459"/>
                  <a:gd name="T67" fmla="*/ 50 h 73"/>
                  <a:gd name="T68" fmla="*/ 7 w 459"/>
                  <a:gd name="T69" fmla="*/ 48 h 73"/>
                  <a:gd name="T70" fmla="*/ 15 w 459"/>
                  <a:gd name="T71" fmla="*/ 46 h 73"/>
                  <a:gd name="T72" fmla="*/ 34 w 459"/>
                  <a:gd name="T73" fmla="*/ 45 h 73"/>
                  <a:gd name="T74" fmla="*/ 59 w 459"/>
                  <a:gd name="T75" fmla="*/ 43 h 73"/>
                  <a:gd name="T76" fmla="*/ 80 w 459"/>
                  <a:gd name="T77" fmla="*/ 40 h 73"/>
                  <a:gd name="T78" fmla="*/ 107 w 459"/>
                  <a:gd name="T79" fmla="*/ 36 h 73"/>
                  <a:gd name="T80" fmla="*/ 140 w 459"/>
                  <a:gd name="T81" fmla="*/ 32 h 73"/>
                  <a:gd name="T82" fmla="*/ 180 w 459"/>
                  <a:gd name="T83" fmla="*/ 27 h 73"/>
                  <a:gd name="T84" fmla="*/ 225 w 459"/>
                  <a:gd name="T85" fmla="*/ 1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59" h="73">
                    <a:moveTo>
                      <a:pt x="225" y="19"/>
                    </a:moveTo>
                    <a:lnTo>
                      <a:pt x="242" y="18"/>
                    </a:lnTo>
                    <a:lnTo>
                      <a:pt x="256" y="16"/>
                    </a:lnTo>
                    <a:lnTo>
                      <a:pt x="271" y="13"/>
                    </a:lnTo>
                    <a:lnTo>
                      <a:pt x="285" y="12"/>
                    </a:lnTo>
                    <a:lnTo>
                      <a:pt x="298" y="9"/>
                    </a:lnTo>
                    <a:lnTo>
                      <a:pt x="309" y="8"/>
                    </a:lnTo>
                    <a:lnTo>
                      <a:pt x="321" y="7"/>
                    </a:lnTo>
                    <a:lnTo>
                      <a:pt x="331" y="5"/>
                    </a:lnTo>
                    <a:lnTo>
                      <a:pt x="342" y="4"/>
                    </a:lnTo>
                    <a:lnTo>
                      <a:pt x="351" y="3"/>
                    </a:lnTo>
                    <a:lnTo>
                      <a:pt x="360" y="1"/>
                    </a:lnTo>
                    <a:lnTo>
                      <a:pt x="366" y="1"/>
                    </a:lnTo>
                    <a:lnTo>
                      <a:pt x="374" y="0"/>
                    </a:lnTo>
                    <a:lnTo>
                      <a:pt x="380" y="0"/>
                    </a:lnTo>
                    <a:lnTo>
                      <a:pt x="386" y="0"/>
                    </a:lnTo>
                    <a:lnTo>
                      <a:pt x="389" y="0"/>
                    </a:lnTo>
                    <a:lnTo>
                      <a:pt x="398" y="0"/>
                    </a:lnTo>
                    <a:lnTo>
                      <a:pt x="406" y="0"/>
                    </a:lnTo>
                    <a:lnTo>
                      <a:pt x="413" y="1"/>
                    </a:lnTo>
                    <a:lnTo>
                      <a:pt x="419" y="3"/>
                    </a:lnTo>
                    <a:lnTo>
                      <a:pt x="426" y="5"/>
                    </a:lnTo>
                    <a:lnTo>
                      <a:pt x="431" y="7"/>
                    </a:lnTo>
                    <a:lnTo>
                      <a:pt x="436" y="9"/>
                    </a:lnTo>
                    <a:lnTo>
                      <a:pt x="441" y="13"/>
                    </a:lnTo>
                    <a:lnTo>
                      <a:pt x="446" y="16"/>
                    </a:lnTo>
                    <a:lnTo>
                      <a:pt x="449" y="19"/>
                    </a:lnTo>
                    <a:lnTo>
                      <a:pt x="453" y="22"/>
                    </a:lnTo>
                    <a:lnTo>
                      <a:pt x="455" y="25"/>
                    </a:lnTo>
                    <a:lnTo>
                      <a:pt x="457" y="26"/>
                    </a:lnTo>
                    <a:lnTo>
                      <a:pt x="458" y="27"/>
                    </a:lnTo>
                    <a:lnTo>
                      <a:pt x="459" y="28"/>
                    </a:lnTo>
                    <a:lnTo>
                      <a:pt x="459" y="30"/>
                    </a:lnTo>
                    <a:lnTo>
                      <a:pt x="459" y="31"/>
                    </a:lnTo>
                    <a:lnTo>
                      <a:pt x="459" y="32"/>
                    </a:lnTo>
                    <a:lnTo>
                      <a:pt x="458" y="34"/>
                    </a:lnTo>
                    <a:lnTo>
                      <a:pt x="457" y="35"/>
                    </a:lnTo>
                    <a:lnTo>
                      <a:pt x="455" y="37"/>
                    </a:lnTo>
                    <a:lnTo>
                      <a:pt x="453" y="39"/>
                    </a:lnTo>
                    <a:lnTo>
                      <a:pt x="451" y="40"/>
                    </a:lnTo>
                    <a:lnTo>
                      <a:pt x="449" y="40"/>
                    </a:lnTo>
                    <a:lnTo>
                      <a:pt x="449" y="40"/>
                    </a:lnTo>
                    <a:lnTo>
                      <a:pt x="447" y="40"/>
                    </a:lnTo>
                    <a:lnTo>
                      <a:pt x="445" y="40"/>
                    </a:lnTo>
                    <a:lnTo>
                      <a:pt x="444" y="40"/>
                    </a:lnTo>
                    <a:lnTo>
                      <a:pt x="441" y="40"/>
                    </a:lnTo>
                    <a:lnTo>
                      <a:pt x="437" y="39"/>
                    </a:lnTo>
                    <a:lnTo>
                      <a:pt x="435" y="39"/>
                    </a:lnTo>
                    <a:lnTo>
                      <a:pt x="429" y="39"/>
                    </a:lnTo>
                    <a:lnTo>
                      <a:pt x="426" y="39"/>
                    </a:lnTo>
                    <a:lnTo>
                      <a:pt x="420" y="37"/>
                    </a:lnTo>
                    <a:lnTo>
                      <a:pt x="415" y="37"/>
                    </a:lnTo>
                    <a:lnTo>
                      <a:pt x="410" y="37"/>
                    </a:lnTo>
                    <a:lnTo>
                      <a:pt x="404" y="36"/>
                    </a:lnTo>
                    <a:lnTo>
                      <a:pt x="397" y="36"/>
                    </a:lnTo>
                    <a:lnTo>
                      <a:pt x="389" y="36"/>
                    </a:lnTo>
                    <a:lnTo>
                      <a:pt x="382" y="35"/>
                    </a:lnTo>
                    <a:lnTo>
                      <a:pt x="366" y="35"/>
                    </a:lnTo>
                    <a:lnTo>
                      <a:pt x="349" y="34"/>
                    </a:lnTo>
                    <a:lnTo>
                      <a:pt x="333" y="35"/>
                    </a:lnTo>
                    <a:lnTo>
                      <a:pt x="315" y="35"/>
                    </a:lnTo>
                    <a:lnTo>
                      <a:pt x="296" y="36"/>
                    </a:lnTo>
                    <a:lnTo>
                      <a:pt x="278" y="37"/>
                    </a:lnTo>
                    <a:lnTo>
                      <a:pt x="258" y="40"/>
                    </a:lnTo>
                    <a:lnTo>
                      <a:pt x="238" y="43"/>
                    </a:lnTo>
                    <a:lnTo>
                      <a:pt x="219" y="45"/>
                    </a:lnTo>
                    <a:lnTo>
                      <a:pt x="200" y="48"/>
                    </a:lnTo>
                    <a:lnTo>
                      <a:pt x="182" y="50"/>
                    </a:lnTo>
                    <a:lnTo>
                      <a:pt x="163" y="53"/>
                    </a:lnTo>
                    <a:lnTo>
                      <a:pt x="147" y="55"/>
                    </a:lnTo>
                    <a:lnTo>
                      <a:pt x="131" y="58"/>
                    </a:lnTo>
                    <a:lnTo>
                      <a:pt x="116" y="61"/>
                    </a:lnTo>
                    <a:lnTo>
                      <a:pt x="103" y="63"/>
                    </a:lnTo>
                    <a:lnTo>
                      <a:pt x="96" y="64"/>
                    </a:lnTo>
                    <a:lnTo>
                      <a:pt x="90" y="66"/>
                    </a:lnTo>
                    <a:lnTo>
                      <a:pt x="83" y="67"/>
                    </a:lnTo>
                    <a:lnTo>
                      <a:pt x="78" y="68"/>
                    </a:lnTo>
                    <a:lnTo>
                      <a:pt x="73" y="68"/>
                    </a:lnTo>
                    <a:lnTo>
                      <a:pt x="68" y="70"/>
                    </a:lnTo>
                    <a:lnTo>
                      <a:pt x="64" y="71"/>
                    </a:lnTo>
                    <a:lnTo>
                      <a:pt x="60" y="71"/>
                    </a:lnTo>
                    <a:lnTo>
                      <a:pt x="56" y="72"/>
                    </a:lnTo>
                    <a:lnTo>
                      <a:pt x="52" y="72"/>
                    </a:lnTo>
                    <a:lnTo>
                      <a:pt x="50" y="72"/>
                    </a:lnTo>
                    <a:lnTo>
                      <a:pt x="47" y="72"/>
                    </a:lnTo>
                    <a:lnTo>
                      <a:pt x="45" y="73"/>
                    </a:lnTo>
                    <a:lnTo>
                      <a:pt x="43" y="73"/>
                    </a:lnTo>
                    <a:lnTo>
                      <a:pt x="42" y="73"/>
                    </a:lnTo>
                    <a:lnTo>
                      <a:pt x="41" y="73"/>
                    </a:lnTo>
                    <a:lnTo>
                      <a:pt x="37" y="72"/>
                    </a:lnTo>
                    <a:lnTo>
                      <a:pt x="31" y="71"/>
                    </a:lnTo>
                    <a:lnTo>
                      <a:pt x="25" y="68"/>
                    </a:lnTo>
                    <a:lnTo>
                      <a:pt x="18" y="66"/>
                    </a:lnTo>
                    <a:lnTo>
                      <a:pt x="14" y="64"/>
                    </a:lnTo>
                    <a:lnTo>
                      <a:pt x="10" y="63"/>
                    </a:lnTo>
                    <a:lnTo>
                      <a:pt x="6" y="62"/>
                    </a:lnTo>
                    <a:lnTo>
                      <a:pt x="3" y="61"/>
                    </a:lnTo>
                    <a:lnTo>
                      <a:pt x="2" y="58"/>
                    </a:lnTo>
                    <a:lnTo>
                      <a:pt x="1" y="57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0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7" y="48"/>
                    </a:lnTo>
                    <a:lnTo>
                      <a:pt x="9" y="48"/>
                    </a:lnTo>
                    <a:lnTo>
                      <a:pt x="11" y="48"/>
                    </a:lnTo>
                    <a:lnTo>
                      <a:pt x="15" y="46"/>
                    </a:lnTo>
                    <a:lnTo>
                      <a:pt x="20" y="46"/>
                    </a:lnTo>
                    <a:lnTo>
                      <a:pt x="27" y="45"/>
                    </a:lnTo>
                    <a:lnTo>
                      <a:pt x="34" y="45"/>
                    </a:lnTo>
                    <a:lnTo>
                      <a:pt x="43" y="44"/>
                    </a:lnTo>
                    <a:lnTo>
                      <a:pt x="54" y="43"/>
                    </a:lnTo>
                    <a:lnTo>
                      <a:pt x="59" y="43"/>
                    </a:lnTo>
                    <a:lnTo>
                      <a:pt x="65" y="41"/>
                    </a:lnTo>
                    <a:lnTo>
                      <a:pt x="72" y="41"/>
                    </a:lnTo>
                    <a:lnTo>
                      <a:pt x="80" y="40"/>
                    </a:lnTo>
                    <a:lnTo>
                      <a:pt x="89" y="39"/>
                    </a:lnTo>
                    <a:lnTo>
                      <a:pt x="98" y="37"/>
                    </a:lnTo>
                    <a:lnTo>
                      <a:pt x="107" y="36"/>
                    </a:lnTo>
                    <a:lnTo>
                      <a:pt x="117" y="35"/>
                    </a:lnTo>
                    <a:lnTo>
                      <a:pt x="129" y="34"/>
                    </a:lnTo>
                    <a:lnTo>
                      <a:pt x="140" y="32"/>
                    </a:lnTo>
                    <a:lnTo>
                      <a:pt x="153" y="31"/>
                    </a:lnTo>
                    <a:lnTo>
                      <a:pt x="166" y="28"/>
                    </a:lnTo>
                    <a:lnTo>
                      <a:pt x="180" y="27"/>
                    </a:lnTo>
                    <a:lnTo>
                      <a:pt x="194" y="25"/>
                    </a:lnTo>
                    <a:lnTo>
                      <a:pt x="210" y="22"/>
                    </a:lnTo>
                    <a:lnTo>
                      <a:pt x="225" y="19"/>
                    </a:lnTo>
                    <a:lnTo>
                      <a:pt x="225" y="19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284"/>
              <p:cNvSpPr/>
              <p:nvPr/>
            </p:nvSpPr>
            <p:spPr bwMode="auto">
              <a:xfrm>
                <a:off x="6027738" y="3128963"/>
                <a:ext cx="430213" cy="98425"/>
              </a:xfrm>
              <a:custGeom>
                <a:avLst/>
                <a:gdLst>
                  <a:gd name="T0" fmla="*/ 152 w 271"/>
                  <a:gd name="T1" fmla="*/ 18 h 62"/>
                  <a:gd name="T2" fmla="*/ 172 w 271"/>
                  <a:gd name="T3" fmla="*/ 14 h 62"/>
                  <a:gd name="T4" fmla="*/ 190 w 271"/>
                  <a:gd name="T5" fmla="*/ 10 h 62"/>
                  <a:gd name="T6" fmla="*/ 204 w 271"/>
                  <a:gd name="T7" fmla="*/ 8 h 62"/>
                  <a:gd name="T8" fmla="*/ 216 w 271"/>
                  <a:gd name="T9" fmla="*/ 5 h 62"/>
                  <a:gd name="T10" fmla="*/ 226 w 271"/>
                  <a:gd name="T11" fmla="*/ 2 h 62"/>
                  <a:gd name="T12" fmla="*/ 232 w 271"/>
                  <a:gd name="T13" fmla="*/ 1 h 62"/>
                  <a:gd name="T14" fmla="*/ 238 w 271"/>
                  <a:gd name="T15" fmla="*/ 0 h 62"/>
                  <a:gd name="T16" fmla="*/ 245 w 271"/>
                  <a:gd name="T17" fmla="*/ 0 h 62"/>
                  <a:gd name="T18" fmla="*/ 254 w 271"/>
                  <a:gd name="T19" fmla="*/ 1 h 62"/>
                  <a:gd name="T20" fmla="*/ 263 w 271"/>
                  <a:gd name="T21" fmla="*/ 4 h 62"/>
                  <a:gd name="T22" fmla="*/ 267 w 271"/>
                  <a:gd name="T23" fmla="*/ 6 h 62"/>
                  <a:gd name="T24" fmla="*/ 270 w 271"/>
                  <a:gd name="T25" fmla="*/ 9 h 62"/>
                  <a:gd name="T26" fmla="*/ 271 w 271"/>
                  <a:gd name="T27" fmla="*/ 13 h 62"/>
                  <a:gd name="T28" fmla="*/ 269 w 271"/>
                  <a:gd name="T29" fmla="*/ 17 h 62"/>
                  <a:gd name="T30" fmla="*/ 265 w 271"/>
                  <a:gd name="T31" fmla="*/ 19 h 62"/>
                  <a:gd name="T32" fmla="*/ 261 w 271"/>
                  <a:gd name="T33" fmla="*/ 20 h 62"/>
                  <a:gd name="T34" fmla="*/ 254 w 271"/>
                  <a:gd name="T35" fmla="*/ 23 h 62"/>
                  <a:gd name="T36" fmla="*/ 248 w 271"/>
                  <a:gd name="T37" fmla="*/ 26 h 62"/>
                  <a:gd name="T38" fmla="*/ 239 w 271"/>
                  <a:gd name="T39" fmla="*/ 28 h 62"/>
                  <a:gd name="T40" fmla="*/ 230 w 271"/>
                  <a:gd name="T41" fmla="*/ 31 h 62"/>
                  <a:gd name="T42" fmla="*/ 207 w 271"/>
                  <a:gd name="T43" fmla="*/ 36 h 62"/>
                  <a:gd name="T44" fmla="*/ 179 w 271"/>
                  <a:gd name="T45" fmla="*/ 41 h 62"/>
                  <a:gd name="T46" fmla="*/ 148 w 271"/>
                  <a:gd name="T47" fmla="*/ 46 h 62"/>
                  <a:gd name="T48" fmla="*/ 114 w 271"/>
                  <a:gd name="T49" fmla="*/ 51 h 62"/>
                  <a:gd name="T50" fmla="*/ 96 w 271"/>
                  <a:gd name="T51" fmla="*/ 54 h 62"/>
                  <a:gd name="T52" fmla="*/ 80 w 271"/>
                  <a:gd name="T53" fmla="*/ 56 h 62"/>
                  <a:gd name="T54" fmla="*/ 66 w 271"/>
                  <a:gd name="T55" fmla="*/ 58 h 62"/>
                  <a:gd name="T56" fmla="*/ 54 w 271"/>
                  <a:gd name="T57" fmla="*/ 60 h 62"/>
                  <a:gd name="T58" fmla="*/ 44 w 271"/>
                  <a:gd name="T59" fmla="*/ 62 h 62"/>
                  <a:gd name="T60" fmla="*/ 36 w 271"/>
                  <a:gd name="T61" fmla="*/ 62 h 62"/>
                  <a:gd name="T62" fmla="*/ 31 w 271"/>
                  <a:gd name="T63" fmla="*/ 62 h 62"/>
                  <a:gd name="T64" fmla="*/ 27 w 271"/>
                  <a:gd name="T65" fmla="*/ 62 h 62"/>
                  <a:gd name="T66" fmla="*/ 17 w 271"/>
                  <a:gd name="T67" fmla="*/ 59 h 62"/>
                  <a:gd name="T68" fmla="*/ 6 w 271"/>
                  <a:gd name="T69" fmla="*/ 54 h 62"/>
                  <a:gd name="T70" fmla="*/ 1 w 271"/>
                  <a:gd name="T71" fmla="*/ 50 h 62"/>
                  <a:gd name="T72" fmla="*/ 0 w 271"/>
                  <a:gd name="T73" fmla="*/ 47 h 62"/>
                  <a:gd name="T74" fmla="*/ 0 w 271"/>
                  <a:gd name="T75" fmla="*/ 45 h 62"/>
                  <a:gd name="T76" fmla="*/ 1 w 271"/>
                  <a:gd name="T77" fmla="*/ 44 h 62"/>
                  <a:gd name="T78" fmla="*/ 4 w 271"/>
                  <a:gd name="T79" fmla="*/ 44 h 62"/>
                  <a:gd name="T80" fmla="*/ 10 w 271"/>
                  <a:gd name="T81" fmla="*/ 44 h 62"/>
                  <a:gd name="T82" fmla="*/ 19 w 271"/>
                  <a:gd name="T83" fmla="*/ 42 h 62"/>
                  <a:gd name="T84" fmla="*/ 32 w 271"/>
                  <a:gd name="T85" fmla="*/ 41 h 62"/>
                  <a:gd name="T86" fmla="*/ 39 w 271"/>
                  <a:gd name="T87" fmla="*/ 40 h 62"/>
                  <a:gd name="T88" fmla="*/ 49 w 271"/>
                  <a:gd name="T89" fmla="*/ 38 h 62"/>
                  <a:gd name="T90" fmla="*/ 59 w 271"/>
                  <a:gd name="T91" fmla="*/ 37 h 62"/>
                  <a:gd name="T92" fmla="*/ 72 w 271"/>
                  <a:gd name="T93" fmla="*/ 35 h 62"/>
                  <a:gd name="T94" fmla="*/ 87 w 271"/>
                  <a:gd name="T95" fmla="*/ 32 h 62"/>
                  <a:gd name="T96" fmla="*/ 103 w 271"/>
                  <a:gd name="T97" fmla="*/ 29 h 62"/>
                  <a:gd name="T98" fmla="*/ 121 w 271"/>
                  <a:gd name="T99" fmla="*/ 26 h 62"/>
                  <a:gd name="T100" fmla="*/ 142 w 271"/>
                  <a:gd name="T101" fmla="*/ 2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1" h="62">
                    <a:moveTo>
                      <a:pt x="142" y="20"/>
                    </a:moveTo>
                    <a:lnTo>
                      <a:pt x="152" y="18"/>
                    </a:lnTo>
                    <a:lnTo>
                      <a:pt x="163" y="17"/>
                    </a:lnTo>
                    <a:lnTo>
                      <a:pt x="172" y="14"/>
                    </a:lnTo>
                    <a:lnTo>
                      <a:pt x="181" y="11"/>
                    </a:lnTo>
                    <a:lnTo>
                      <a:pt x="190" y="10"/>
                    </a:lnTo>
                    <a:lnTo>
                      <a:pt x="196" y="9"/>
                    </a:lnTo>
                    <a:lnTo>
                      <a:pt x="204" y="8"/>
                    </a:lnTo>
                    <a:lnTo>
                      <a:pt x="210" y="6"/>
                    </a:lnTo>
                    <a:lnTo>
                      <a:pt x="216" y="5"/>
                    </a:lnTo>
                    <a:lnTo>
                      <a:pt x="221" y="4"/>
                    </a:lnTo>
                    <a:lnTo>
                      <a:pt x="226" y="2"/>
                    </a:lnTo>
                    <a:lnTo>
                      <a:pt x="230" y="1"/>
                    </a:lnTo>
                    <a:lnTo>
                      <a:pt x="232" y="1"/>
                    </a:lnTo>
                    <a:lnTo>
                      <a:pt x="236" y="1"/>
                    </a:lnTo>
                    <a:lnTo>
                      <a:pt x="238" y="0"/>
                    </a:lnTo>
                    <a:lnTo>
                      <a:pt x="240" y="0"/>
                    </a:lnTo>
                    <a:lnTo>
                      <a:pt x="245" y="0"/>
                    </a:lnTo>
                    <a:lnTo>
                      <a:pt x="250" y="1"/>
                    </a:lnTo>
                    <a:lnTo>
                      <a:pt x="254" y="1"/>
                    </a:lnTo>
                    <a:lnTo>
                      <a:pt x="261" y="2"/>
                    </a:lnTo>
                    <a:lnTo>
                      <a:pt x="263" y="4"/>
                    </a:lnTo>
                    <a:lnTo>
                      <a:pt x="265" y="5"/>
                    </a:lnTo>
                    <a:lnTo>
                      <a:pt x="267" y="6"/>
                    </a:lnTo>
                    <a:lnTo>
                      <a:pt x="269" y="8"/>
                    </a:lnTo>
                    <a:lnTo>
                      <a:pt x="270" y="9"/>
                    </a:lnTo>
                    <a:lnTo>
                      <a:pt x="270" y="10"/>
                    </a:lnTo>
                    <a:lnTo>
                      <a:pt x="271" y="13"/>
                    </a:lnTo>
                    <a:lnTo>
                      <a:pt x="270" y="15"/>
                    </a:lnTo>
                    <a:lnTo>
                      <a:pt x="269" y="17"/>
                    </a:lnTo>
                    <a:lnTo>
                      <a:pt x="267" y="18"/>
                    </a:lnTo>
                    <a:lnTo>
                      <a:pt x="265" y="19"/>
                    </a:lnTo>
                    <a:lnTo>
                      <a:pt x="263" y="20"/>
                    </a:lnTo>
                    <a:lnTo>
                      <a:pt x="261" y="20"/>
                    </a:lnTo>
                    <a:lnTo>
                      <a:pt x="258" y="22"/>
                    </a:lnTo>
                    <a:lnTo>
                      <a:pt x="254" y="23"/>
                    </a:lnTo>
                    <a:lnTo>
                      <a:pt x="252" y="24"/>
                    </a:lnTo>
                    <a:lnTo>
                      <a:pt x="248" y="26"/>
                    </a:lnTo>
                    <a:lnTo>
                      <a:pt x="244" y="27"/>
                    </a:lnTo>
                    <a:lnTo>
                      <a:pt x="239" y="28"/>
                    </a:lnTo>
                    <a:lnTo>
                      <a:pt x="235" y="29"/>
                    </a:lnTo>
                    <a:lnTo>
                      <a:pt x="230" y="31"/>
                    </a:lnTo>
                    <a:lnTo>
                      <a:pt x="218" y="33"/>
                    </a:lnTo>
                    <a:lnTo>
                      <a:pt x="207" y="36"/>
                    </a:lnTo>
                    <a:lnTo>
                      <a:pt x="194" y="38"/>
                    </a:lnTo>
                    <a:lnTo>
                      <a:pt x="179" y="41"/>
                    </a:lnTo>
                    <a:lnTo>
                      <a:pt x="164" y="44"/>
                    </a:lnTo>
                    <a:lnTo>
                      <a:pt x="148" y="46"/>
                    </a:lnTo>
                    <a:lnTo>
                      <a:pt x="132" y="49"/>
                    </a:lnTo>
                    <a:lnTo>
                      <a:pt x="114" y="51"/>
                    </a:lnTo>
                    <a:lnTo>
                      <a:pt x="105" y="53"/>
                    </a:lnTo>
                    <a:lnTo>
                      <a:pt x="96" y="54"/>
                    </a:lnTo>
                    <a:lnTo>
                      <a:pt x="88" y="55"/>
                    </a:lnTo>
                    <a:lnTo>
                      <a:pt x="80" y="56"/>
                    </a:lnTo>
                    <a:lnTo>
                      <a:pt x="72" y="58"/>
                    </a:lnTo>
                    <a:lnTo>
                      <a:pt x="66" y="58"/>
                    </a:lnTo>
                    <a:lnTo>
                      <a:pt x="59" y="59"/>
                    </a:lnTo>
                    <a:lnTo>
                      <a:pt x="54" y="60"/>
                    </a:lnTo>
                    <a:lnTo>
                      <a:pt x="49" y="60"/>
                    </a:lnTo>
                    <a:lnTo>
                      <a:pt x="44" y="62"/>
                    </a:lnTo>
                    <a:lnTo>
                      <a:pt x="40" y="62"/>
                    </a:lnTo>
                    <a:lnTo>
                      <a:pt x="36" y="62"/>
                    </a:lnTo>
                    <a:lnTo>
                      <a:pt x="34" y="62"/>
                    </a:lnTo>
                    <a:lnTo>
                      <a:pt x="31" y="62"/>
                    </a:lnTo>
                    <a:lnTo>
                      <a:pt x="28" y="62"/>
                    </a:lnTo>
                    <a:lnTo>
                      <a:pt x="27" y="62"/>
                    </a:lnTo>
                    <a:lnTo>
                      <a:pt x="21" y="60"/>
                    </a:lnTo>
                    <a:lnTo>
                      <a:pt x="17" y="59"/>
                    </a:lnTo>
                    <a:lnTo>
                      <a:pt x="12" y="56"/>
                    </a:lnTo>
                    <a:lnTo>
                      <a:pt x="6" y="54"/>
                    </a:lnTo>
                    <a:lnTo>
                      <a:pt x="4" y="51"/>
                    </a:lnTo>
                    <a:lnTo>
                      <a:pt x="1" y="50"/>
                    </a:lnTo>
                    <a:lnTo>
                      <a:pt x="0" y="49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3" y="44"/>
                    </a:lnTo>
                    <a:lnTo>
                      <a:pt x="4" y="44"/>
                    </a:lnTo>
                    <a:lnTo>
                      <a:pt x="6" y="44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9" y="42"/>
                    </a:lnTo>
                    <a:lnTo>
                      <a:pt x="26" y="42"/>
                    </a:lnTo>
                    <a:lnTo>
                      <a:pt x="32" y="41"/>
                    </a:lnTo>
                    <a:lnTo>
                      <a:pt x="35" y="40"/>
                    </a:lnTo>
                    <a:lnTo>
                      <a:pt x="39" y="40"/>
                    </a:lnTo>
                    <a:lnTo>
                      <a:pt x="44" y="40"/>
                    </a:lnTo>
                    <a:lnTo>
                      <a:pt x="49" y="38"/>
                    </a:lnTo>
                    <a:lnTo>
                      <a:pt x="54" y="37"/>
                    </a:lnTo>
                    <a:lnTo>
                      <a:pt x="59" y="37"/>
                    </a:lnTo>
                    <a:lnTo>
                      <a:pt x="66" y="36"/>
                    </a:lnTo>
                    <a:lnTo>
                      <a:pt x="72" y="35"/>
                    </a:lnTo>
                    <a:lnTo>
                      <a:pt x="80" y="33"/>
                    </a:lnTo>
                    <a:lnTo>
                      <a:pt x="87" y="32"/>
                    </a:lnTo>
                    <a:lnTo>
                      <a:pt x="96" y="31"/>
                    </a:lnTo>
                    <a:lnTo>
                      <a:pt x="103" y="29"/>
                    </a:lnTo>
                    <a:lnTo>
                      <a:pt x="112" y="27"/>
                    </a:lnTo>
                    <a:lnTo>
                      <a:pt x="121" y="26"/>
                    </a:lnTo>
                    <a:lnTo>
                      <a:pt x="132" y="23"/>
                    </a:lnTo>
                    <a:lnTo>
                      <a:pt x="142" y="20"/>
                    </a:lnTo>
                    <a:lnTo>
                      <a:pt x="142" y="2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285"/>
              <p:cNvSpPr/>
              <p:nvPr/>
            </p:nvSpPr>
            <p:spPr bwMode="auto">
              <a:xfrm>
                <a:off x="6126163" y="2865438"/>
                <a:ext cx="134938" cy="115888"/>
              </a:xfrm>
              <a:custGeom>
                <a:avLst/>
                <a:gdLst>
                  <a:gd name="T0" fmla="*/ 8 w 85"/>
                  <a:gd name="T1" fmla="*/ 24 h 73"/>
                  <a:gd name="T2" fmla="*/ 5 w 85"/>
                  <a:gd name="T3" fmla="*/ 20 h 73"/>
                  <a:gd name="T4" fmla="*/ 4 w 85"/>
                  <a:gd name="T5" fmla="*/ 17 h 73"/>
                  <a:gd name="T6" fmla="*/ 1 w 85"/>
                  <a:gd name="T7" fmla="*/ 13 h 73"/>
                  <a:gd name="T8" fmla="*/ 0 w 85"/>
                  <a:gd name="T9" fmla="*/ 10 h 73"/>
                  <a:gd name="T10" fmla="*/ 0 w 85"/>
                  <a:gd name="T11" fmla="*/ 6 h 73"/>
                  <a:gd name="T12" fmla="*/ 0 w 85"/>
                  <a:gd name="T13" fmla="*/ 5 h 73"/>
                  <a:gd name="T14" fmla="*/ 0 w 85"/>
                  <a:gd name="T15" fmla="*/ 4 h 73"/>
                  <a:gd name="T16" fmla="*/ 0 w 85"/>
                  <a:gd name="T17" fmla="*/ 2 h 73"/>
                  <a:gd name="T18" fmla="*/ 1 w 85"/>
                  <a:gd name="T19" fmla="*/ 1 h 73"/>
                  <a:gd name="T20" fmla="*/ 4 w 85"/>
                  <a:gd name="T21" fmla="*/ 1 h 73"/>
                  <a:gd name="T22" fmla="*/ 6 w 85"/>
                  <a:gd name="T23" fmla="*/ 0 h 73"/>
                  <a:gd name="T24" fmla="*/ 10 w 85"/>
                  <a:gd name="T25" fmla="*/ 0 h 73"/>
                  <a:gd name="T26" fmla="*/ 14 w 85"/>
                  <a:gd name="T27" fmla="*/ 0 h 73"/>
                  <a:gd name="T28" fmla="*/ 19 w 85"/>
                  <a:gd name="T29" fmla="*/ 1 h 73"/>
                  <a:gd name="T30" fmla="*/ 25 w 85"/>
                  <a:gd name="T31" fmla="*/ 1 h 73"/>
                  <a:gd name="T32" fmla="*/ 31 w 85"/>
                  <a:gd name="T33" fmla="*/ 2 h 73"/>
                  <a:gd name="T34" fmla="*/ 37 w 85"/>
                  <a:gd name="T35" fmla="*/ 2 h 73"/>
                  <a:gd name="T36" fmla="*/ 44 w 85"/>
                  <a:gd name="T37" fmla="*/ 4 h 73"/>
                  <a:gd name="T38" fmla="*/ 49 w 85"/>
                  <a:gd name="T39" fmla="*/ 6 h 73"/>
                  <a:gd name="T40" fmla="*/ 54 w 85"/>
                  <a:gd name="T41" fmla="*/ 8 h 73"/>
                  <a:gd name="T42" fmla="*/ 59 w 85"/>
                  <a:gd name="T43" fmla="*/ 10 h 73"/>
                  <a:gd name="T44" fmla="*/ 65 w 85"/>
                  <a:gd name="T45" fmla="*/ 11 h 73"/>
                  <a:gd name="T46" fmla="*/ 72 w 85"/>
                  <a:gd name="T47" fmla="*/ 17 h 73"/>
                  <a:gd name="T48" fmla="*/ 77 w 85"/>
                  <a:gd name="T49" fmla="*/ 23 h 73"/>
                  <a:gd name="T50" fmla="*/ 80 w 85"/>
                  <a:gd name="T51" fmla="*/ 27 h 73"/>
                  <a:gd name="T52" fmla="*/ 81 w 85"/>
                  <a:gd name="T53" fmla="*/ 31 h 73"/>
                  <a:gd name="T54" fmla="*/ 83 w 85"/>
                  <a:gd name="T55" fmla="*/ 35 h 73"/>
                  <a:gd name="T56" fmla="*/ 84 w 85"/>
                  <a:gd name="T57" fmla="*/ 38 h 73"/>
                  <a:gd name="T58" fmla="*/ 85 w 85"/>
                  <a:gd name="T59" fmla="*/ 42 h 73"/>
                  <a:gd name="T60" fmla="*/ 85 w 85"/>
                  <a:gd name="T61" fmla="*/ 47 h 73"/>
                  <a:gd name="T62" fmla="*/ 85 w 85"/>
                  <a:gd name="T63" fmla="*/ 53 h 73"/>
                  <a:gd name="T64" fmla="*/ 85 w 85"/>
                  <a:gd name="T65" fmla="*/ 56 h 73"/>
                  <a:gd name="T66" fmla="*/ 85 w 85"/>
                  <a:gd name="T67" fmla="*/ 59 h 73"/>
                  <a:gd name="T68" fmla="*/ 85 w 85"/>
                  <a:gd name="T69" fmla="*/ 63 h 73"/>
                  <a:gd name="T70" fmla="*/ 85 w 85"/>
                  <a:gd name="T71" fmla="*/ 65 h 73"/>
                  <a:gd name="T72" fmla="*/ 84 w 85"/>
                  <a:gd name="T73" fmla="*/ 68 h 73"/>
                  <a:gd name="T74" fmla="*/ 84 w 85"/>
                  <a:gd name="T75" fmla="*/ 69 h 73"/>
                  <a:gd name="T76" fmla="*/ 83 w 85"/>
                  <a:gd name="T77" fmla="*/ 71 h 73"/>
                  <a:gd name="T78" fmla="*/ 80 w 85"/>
                  <a:gd name="T79" fmla="*/ 72 h 73"/>
                  <a:gd name="T80" fmla="*/ 77 w 85"/>
                  <a:gd name="T81" fmla="*/ 72 h 73"/>
                  <a:gd name="T82" fmla="*/ 75 w 85"/>
                  <a:gd name="T83" fmla="*/ 73 h 73"/>
                  <a:gd name="T84" fmla="*/ 72 w 85"/>
                  <a:gd name="T85" fmla="*/ 73 h 73"/>
                  <a:gd name="T86" fmla="*/ 70 w 85"/>
                  <a:gd name="T87" fmla="*/ 72 h 73"/>
                  <a:gd name="T88" fmla="*/ 67 w 85"/>
                  <a:gd name="T89" fmla="*/ 72 h 73"/>
                  <a:gd name="T90" fmla="*/ 65 w 85"/>
                  <a:gd name="T91" fmla="*/ 71 h 73"/>
                  <a:gd name="T92" fmla="*/ 61 w 85"/>
                  <a:gd name="T93" fmla="*/ 69 h 73"/>
                  <a:gd name="T94" fmla="*/ 57 w 85"/>
                  <a:gd name="T95" fmla="*/ 67 h 73"/>
                  <a:gd name="T96" fmla="*/ 53 w 85"/>
                  <a:gd name="T97" fmla="*/ 63 h 73"/>
                  <a:gd name="T98" fmla="*/ 49 w 85"/>
                  <a:gd name="T99" fmla="*/ 59 h 73"/>
                  <a:gd name="T100" fmla="*/ 44 w 85"/>
                  <a:gd name="T101" fmla="*/ 55 h 73"/>
                  <a:gd name="T102" fmla="*/ 35 w 85"/>
                  <a:gd name="T103" fmla="*/ 47 h 73"/>
                  <a:gd name="T104" fmla="*/ 26 w 85"/>
                  <a:gd name="T105" fmla="*/ 40 h 73"/>
                  <a:gd name="T106" fmla="*/ 17 w 85"/>
                  <a:gd name="T107" fmla="*/ 32 h 73"/>
                  <a:gd name="T108" fmla="*/ 8 w 85"/>
                  <a:gd name="T109" fmla="*/ 24 h 73"/>
                  <a:gd name="T110" fmla="*/ 8 w 85"/>
                  <a:gd name="T111" fmla="*/ 2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73">
                    <a:moveTo>
                      <a:pt x="8" y="24"/>
                    </a:moveTo>
                    <a:lnTo>
                      <a:pt x="5" y="20"/>
                    </a:lnTo>
                    <a:lnTo>
                      <a:pt x="4" y="17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9" y="1"/>
                    </a:lnTo>
                    <a:lnTo>
                      <a:pt x="25" y="1"/>
                    </a:lnTo>
                    <a:lnTo>
                      <a:pt x="31" y="2"/>
                    </a:lnTo>
                    <a:lnTo>
                      <a:pt x="37" y="2"/>
                    </a:lnTo>
                    <a:lnTo>
                      <a:pt x="44" y="4"/>
                    </a:lnTo>
                    <a:lnTo>
                      <a:pt x="49" y="6"/>
                    </a:lnTo>
                    <a:lnTo>
                      <a:pt x="54" y="8"/>
                    </a:lnTo>
                    <a:lnTo>
                      <a:pt x="59" y="10"/>
                    </a:lnTo>
                    <a:lnTo>
                      <a:pt x="65" y="11"/>
                    </a:lnTo>
                    <a:lnTo>
                      <a:pt x="72" y="17"/>
                    </a:lnTo>
                    <a:lnTo>
                      <a:pt x="77" y="23"/>
                    </a:lnTo>
                    <a:lnTo>
                      <a:pt x="80" y="27"/>
                    </a:lnTo>
                    <a:lnTo>
                      <a:pt x="81" y="31"/>
                    </a:lnTo>
                    <a:lnTo>
                      <a:pt x="83" y="35"/>
                    </a:lnTo>
                    <a:lnTo>
                      <a:pt x="84" y="38"/>
                    </a:lnTo>
                    <a:lnTo>
                      <a:pt x="85" y="42"/>
                    </a:lnTo>
                    <a:lnTo>
                      <a:pt x="85" y="47"/>
                    </a:lnTo>
                    <a:lnTo>
                      <a:pt x="85" y="53"/>
                    </a:lnTo>
                    <a:lnTo>
                      <a:pt x="85" y="56"/>
                    </a:lnTo>
                    <a:lnTo>
                      <a:pt x="85" y="59"/>
                    </a:lnTo>
                    <a:lnTo>
                      <a:pt x="85" y="63"/>
                    </a:lnTo>
                    <a:lnTo>
                      <a:pt x="85" y="65"/>
                    </a:lnTo>
                    <a:lnTo>
                      <a:pt x="84" y="68"/>
                    </a:lnTo>
                    <a:lnTo>
                      <a:pt x="84" y="69"/>
                    </a:lnTo>
                    <a:lnTo>
                      <a:pt x="83" y="71"/>
                    </a:lnTo>
                    <a:lnTo>
                      <a:pt x="80" y="72"/>
                    </a:lnTo>
                    <a:lnTo>
                      <a:pt x="77" y="72"/>
                    </a:lnTo>
                    <a:lnTo>
                      <a:pt x="75" y="73"/>
                    </a:lnTo>
                    <a:lnTo>
                      <a:pt x="72" y="73"/>
                    </a:lnTo>
                    <a:lnTo>
                      <a:pt x="70" y="72"/>
                    </a:lnTo>
                    <a:lnTo>
                      <a:pt x="67" y="72"/>
                    </a:lnTo>
                    <a:lnTo>
                      <a:pt x="65" y="71"/>
                    </a:lnTo>
                    <a:lnTo>
                      <a:pt x="61" y="69"/>
                    </a:lnTo>
                    <a:lnTo>
                      <a:pt x="57" y="67"/>
                    </a:lnTo>
                    <a:lnTo>
                      <a:pt x="53" y="63"/>
                    </a:lnTo>
                    <a:lnTo>
                      <a:pt x="49" y="59"/>
                    </a:lnTo>
                    <a:lnTo>
                      <a:pt x="44" y="55"/>
                    </a:lnTo>
                    <a:lnTo>
                      <a:pt x="35" y="47"/>
                    </a:lnTo>
                    <a:lnTo>
                      <a:pt x="26" y="40"/>
                    </a:lnTo>
                    <a:lnTo>
                      <a:pt x="17" y="32"/>
                    </a:lnTo>
                    <a:lnTo>
                      <a:pt x="8" y="24"/>
                    </a:lnTo>
                    <a:lnTo>
                      <a:pt x="8" y="2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286"/>
              <p:cNvSpPr/>
              <p:nvPr/>
            </p:nvSpPr>
            <p:spPr bwMode="auto">
              <a:xfrm>
                <a:off x="6011863" y="3054350"/>
                <a:ext cx="454025" cy="384175"/>
              </a:xfrm>
              <a:custGeom>
                <a:avLst/>
                <a:gdLst>
                  <a:gd name="T0" fmla="*/ 156 w 286"/>
                  <a:gd name="T1" fmla="*/ 35 h 242"/>
                  <a:gd name="T2" fmla="*/ 148 w 286"/>
                  <a:gd name="T3" fmla="*/ 48 h 242"/>
                  <a:gd name="T4" fmla="*/ 137 w 286"/>
                  <a:gd name="T5" fmla="*/ 70 h 242"/>
                  <a:gd name="T6" fmla="*/ 120 w 286"/>
                  <a:gd name="T7" fmla="*/ 97 h 242"/>
                  <a:gd name="T8" fmla="*/ 100 w 286"/>
                  <a:gd name="T9" fmla="*/ 125 h 242"/>
                  <a:gd name="T10" fmla="*/ 72 w 286"/>
                  <a:gd name="T11" fmla="*/ 165 h 242"/>
                  <a:gd name="T12" fmla="*/ 59 w 286"/>
                  <a:gd name="T13" fmla="*/ 183 h 242"/>
                  <a:gd name="T14" fmla="*/ 58 w 286"/>
                  <a:gd name="T15" fmla="*/ 192 h 242"/>
                  <a:gd name="T16" fmla="*/ 63 w 286"/>
                  <a:gd name="T17" fmla="*/ 195 h 242"/>
                  <a:gd name="T18" fmla="*/ 72 w 286"/>
                  <a:gd name="T19" fmla="*/ 196 h 242"/>
                  <a:gd name="T20" fmla="*/ 82 w 286"/>
                  <a:gd name="T21" fmla="*/ 196 h 242"/>
                  <a:gd name="T22" fmla="*/ 100 w 286"/>
                  <a:gd name="T23" fmla="*/ 193 h 242"/>
                  <a:gd name="T24" fmla="*/ 126 w 286"/>
                  <a:gd name="T25" fmla="*/ 190 h 242"/>
                  <a:gd name="T26" fmla="*/ 187 w 286"/>
                  <a:gd name="T27" fmla="*/ 177 h 242"/>
                  <a:gd name="T28" fmla="*/ 228 w 286"/>
                  <a:gd name="T29" fmla="*/ 169 h 242"/>
                  <a:gd name="T30" fmla="*/ 251 w 286"/>
                  <a:gd name="T31" fmla="*/ 168 h 242"/>
                  <a:gd name="T32" fmla="*/ 268 w 286"/>
                  <a:gd name="T33" fmla="*/ 172 h 242"/>
                  <a:gd name="T34" fmla="*/ 277 w 286"/>
                  <a:gd name="T35" fmla="*/ 177 h 242"/>
                  <a:gd name="T36" fmla="*/ 284 w 286"/>
                  <a:gd name="T37" fmla="*/ 182 h 242"/>
                  <a:gd name="T38" fmla="*/ 284 w 286"/>
                  <a:gd name="T39" fmla="*/ 190 h 242"/>
                  <a:gd name="T40" fmla="*/ 279 w 286"/>
                  <a:gd name="T41" fmla="*/ 195 h 242"/>
                  <a:gd name="T42" fmla="*/ 267 w 286"/>
                  <a:gd name="T43" fmla="*/ 196 h 242"/>
                  <a:gd name="T44" fmla="*/ 248 w 286"/>
                  <a:gd name="T45" fmla="*/ 196 h 242"/>
                  <a:gd name="T46" fmla="*/ 222 w 286"/>
                  <a:gd name="T47" fmla="*/ 197 h 242"/>
                  <a:gd name="T48" fmla="*/ 191 w 286"/>
                  <a:gd name="T49" fmla="*/ 200 h 242"/>
                  <a:gd name="T50" fmla="*/ 146 w 286"/>
                  <a:gd name="T51" fmla="*/ 206 h 242"/>
                  <a:gd name="T52" fmla="*/ 115 w 286"/>
                  <a:gd name="T53" fmla="*/ 211 h 242"/>
                  <a:gd name="T54" fmla="*/ 89 w 286"/>
                  <a:gd name="T55" fmla="*/ 218 h 242"/>
                  <a:gd name="T56" fmla="*/ 64 w 286"/>
                  <a:gd name="T57" fmla="*/ 223 h 242"/>
                  <a:gd name="T58" fmla="*/ 47 w 286"/>
                  <a:gd name="T59" fmla="*/ 228 h 242"/>
                  <a:gd name="T60" fmla="*/ 37 w 286"/>
                  <a:gd name="T61" fmla="*/ 235 h 242"/>
                  <a:gd name="T62" fmla="*/ 23 w 286"/>
                  <a:gd name="T63" fmla="*/ 241 h 242"/>
                  <a:gd name="T64" fmla="*/ 15 w 286"/>
                  <a:gd name="T65" fmla="*/ 241 h 242"/>
                  <a:gd name="T66" fmla="*/ 10 w 286"/>
                  <a:gd name="T67" fmla="*/ 236 h 242"/>
                  <a:gd name="T68" fmla="*/ 6 w 286"/>
                  <a:gd name="T69" fmla="*/ 227 h 242"/>
                  <a:gd name="T70" fmla="*/ 1 w 286"/>
                  <a:gd name="T71" fmla="*/ 214 h 242"/>
                  <a:gd name="T72" fmla="*/ 0 w 286"/>
                  <a:gd name="T73" fmla="*/ 208 h 242"/>
                  <a:gd name="T74" fmla="*/ 6 w 286"/>
                  <a:gd name="T75" fmla="*/ 202 h 242"/>
                  <a:gd name="T76" fmla="*/ 19 w 286"/>
                  <a:gd name="T77" fmla="*/ 195 h 242"/>
                  <a:gd name="T78" fmla="*/ 28 w 286"/>
                  <a:gd name="T79" fmla="*/ 186 h 242"/>
                  <a:gd name="T80" fmla="*/ 42 w 286"/>
                  <a:gd name="T81" fmla="*/ 169 h 242"/>
                  <a:gd name="T82" fmla="*/ 53 w 286"/>
                  <a:gd name="T83" fmla="*/ 151 h 242"/>
                  <a:gd name="T84" fmla="*/ 67 w 286"/>
                  <a:gd name="T85" fmla="*/ 124 h 242"/>
                  <a:gd name="T86" fmla="*/ 84 w 286"/>
                  <a:gd name="T87" fmla="*/ 93 h 242"/>
                  <a:gd name="T88" fmla="*/ 97 w 286"/>
                  <a:gd name="T89" fmla="*/ 67 h 242"/>
                  <a:gd name="T90" fmla="*/ 107 w 286"/>
                  <a:gd name="T91" fmla="*/ 47 h 242"/>
                  <a:gd name="T92" fmla="*/ 109 w 286"/>
                  <a:gd name="T93" fmla="*/ 34 h 242"/>
                  <a:gd name="T94" fmla="*/ 109 w 286"/>
                  <a:gd name="T95" fmla="*/ 20 h 242"/>
                  <a:gd name="T96" fmla="*/ 107 w 286"/>
                  <a:gd name="T97" fmla="*/ 9 h 242"/>
                  <a:gd name="T98" fmla="*/ 108 w 286"/>
                  <a:gd name="T99" fmla="*/ 4 h 242"/>
                  <a:gd name="T100" fmla="*/ 113 w 286"/>
                  <a:gd name="T101" fmla="*/ 0 h 242"/>
                  <a:gd name="T102" fmla="*/ 122 w 286"/>
                  <a:gd name="T103" fmla="*/ 2 h 242"/>
                  <a:gd name="T104" fmla="*/ 135 w 286"/>
                  <a:gd name="T105" fmla="*/ 7 h 242"/>
                  <a:gd name="T106" fmla="*/ 147 w 286"/>
                  <a:gd name="T107" fmla="*/ 15 h 242"/>
                  <a:gd name="T108" fmla="*/ 155 w 286"/>
                  <a:gd name="T109" fmla="*/ 22 h 242"/>
                  <a:gd name="T110" fmla="*/ 157 w 286"/>
                  <a:gd name="T111" fmla="*/ 3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6" h="242">
                    <a:moveTo>
                      <a:pt x="157" y="30"/>
                    </a:moveTo>
                    <a:lnTo>
                      <a:pt x="157" y="31"/>
                    </a:lnTo>
                    <a:lnTo>
                      <a:pt x="156" y="35"/>
                    </a:lnTo>
                    <a:lnTo>
                      <a:pt x="155" y="39"/>
                    </a:lnTo>
                    <a:lnTo>
                      <a:pt x="152" y="43"/>
                    </a:lnTo>
                    <a:lnTo>
                      <a:pt x="148" y="48"/>
                    </a:lnTo>
                    <a:lnTo>
                      <a:pt x="146" y="55"/>
                    </a:lnTo>
                    <a:lnTo>
                      <a:pt x="142" y="62"/>
                    </a:lnTo>
                    <a:lnTo>
                      <a:pt x="137" y="70"/>
                    </a:lnTo>
                    <a:lnTo>
                      <a:pt x="131" y="79"/>
                    </a:lnTo>
                    <a:lnTo>
                      <a:pt x="126" y="88"/>
                    </a:lnTo>
                    <a:lnTo>
                      <a:pt x="120" y="97"/>
                    </a:lnTo>
                    <a:lnTo>
                      <a:pt x="113" y="106"/>
                    </a:lnTo>
                    <a:lnTo>
                      <a:pt x="107" y="116"/>
                    </a:lnTo>
                    <a:lnTo>
                      <a:pt x="100" y="125"/>
                    </a:lnTo>
                    <a:lnTo>
                      <a:pt x="85" y="146"/>
                    </a:lnTo>
                    <a:lnTo>
                      <a:pt x="78" y="156"/>
                    </a:lnTo>
                    <a:lnTo>
                      <a:pt x="72" y="165"/>
                    </a:lnTo>
                    <a:lnTo>
                      <a:pt x="67" y="172"/>
                    </a:lnTo>
                    <a:lnTo>
                      <a:pt x="63" y="178"/>
                    </a:lnTo>
                    <a:lnTo>
                      <a:pt x="59" y="183"/>
                    </a:lnTo>
                    <a:lnTo>
                      <a:pt x="58" y="187"/>
                    </a:lnTo>
                    <a:lnTo>
                      <a:pt x="57" y="190"/>
                    </a:lnTo>
                    <a:lnTo>
                      <a:pt x="58" y="192"/>
                    </a:lnTo>
                    <a:lnTo>
                      <a:pt x="59" y="193"/>
                    </a:lnTo>
                    <a:lnTo>
                      <a:pt x="62" y="195"/>
                    </a:lnTo>
                    <a:lnTo>
                      <a:pt x="63" y="195"/>
                    </a:lnTo>
                    <a:lnTo>
                      <a:pt x="66" y="196"/>
                    </a:lnTo>
                    <a:lnTo>
                      <a:pt x="68" y="196"/>
                    </a:lnTo>
                    <a:lnTo>
                      <a:pt x="72" y="196"/>
                    </a:lnTo>
                    <a:lnTo>
                      <a:pt x="75" y="196"/>
                    </a:lnTo>
                    <a:lnTo>
                      <a:pt x="78" y="196"/>
                    </a:lnTo>
                    <a:lnTo>
                      <a:pt x="82" y="196"/>
                    </a:lnTo>
                    <a:lnTo>
                      <a:pt x="87" y="196"/>
                    </a:lnTo>
                    <a:lnTo>
                      <a:pt x="94" y="195"/>
                    </a:lnTo>
                    <a:lnTo>
                      <a:pt x="100" y="193"/>
                    </a:lnTo>
                    <a:lnTo>
                      <a:pt x="108" y="192"/>
                    </a:lnTo>
                    <a:lnTo>
                      <a:pt x="117" y="191"/>
                    </a:lnTo>
                    <a:lnTo>
                      <a:pt x="126" y="190"/>
                    </a:lnTo>
                    <a:lnTo>
                      <a:pt x="146" y="186"/>
                    </a:lnTo>
                    <a:lnTo>
                      <a:pt x="166" y="181"/>
                    </a:lnTo>
                    <a:lnTo>
                      <a:pt x="187" y="177"/>
                    </a:lnTo>
                    <a:lnTo>
                      <a:pt x="209" y="172"/>
                    </a:lnTo>
                    <a:lnTo>
                      <a:pt x="219" y="169"/>
                    </a:lnTo>
                    <a:lnTo>
                      <a:pt x="228" y="169"/>
                    </a:lnTo>
                    <a:lnTo>
                      <a:pt x="237" y="168"/>
                    </a:lnTo>
                    <a:lnTo>
                      <a:pt x="245" y="168"/>
                    </a:lnTo>
                    <a:lnTo>
                      <a:pt x="251" y="168"/>
                    </a:lnTo>
                    <a:lnTo>
                      <a:pt x="258" y="169"/>
                    </a:lnTo>
                    <a:lnTo>
                      <a:pt x="263" y="169"/>
                    </a:lnTo>
                    <a:lnTo>
                      <a:pt x="268" y="172"/>
                    </a:lnTo>
                    <a:lnTo>
                      <a:pt x="271" y="173"/>
                    </a:lnTo>
                    <a:lnTo>
                      <a:pt x="275" y="175"/>
                    </a:lnTo>
                    <a:lnTo>
                      <a:pt x="277" y="177"/>
                    </a:lnTo>
                    <a:lnTo>
                      <a:pt x="280" y="178"/>
                    </a:lnTo>
                    <a:lnTo>
                      <a:pt x="281" y="181"/>
                    </a:lnTo>
                    <a:lnTo>
                      <a:pt x="284" y="182"/>
                    </a:lnTo>
                    <a:lnTo>
                      <a:pt x="286" y="184"/>
                    </a:lnTo>
                    <a:lnTo>
                      <a:pt x="285" y="187"/>
                    </a:lnTo>
                    <a:lnTo>
                      <a:pt x="284" y="190"/>
                    </a:lnTo>
                    <a:lnTo>
                      <a:pt x="282" y="192"/>
                    </a:lnTo>
                    <a:lnTo>
                      <a:pt x="281" y="193"/>
                    </a:lnTo>
                    <a:lnTo>
                      <a:pt x="279" y="195"/>
                    </a:lnTo>
                    <a:lnTo>
                      <a:pt x="275" y="196"/>
                    </a:lnTo>
                    <a:lnTo>
                      <a:pt x="271" y="196"/>
                    </a:lnTo>
                    <a:lnTo>
                      <a:pt x="267" y="196"/>
                    </a:lnTo>
                    <a:lnTo>
                      <a:pt x="262" y="196"/>
                    </a:lnTo>
                    <a:lnTo>
                      <a:pt x="255" y="196"/>
                    </a:lnTo>
                    <a:lnTo>
                      <a:pt x="248" y="196"/>
                    </a:lnTo>
                    <a:lnTo>
                      <a:pt x="240" y="196"/>
                    </a:lnTo>
                    <a:lnTo>
                      <a:pt x="231" y="196"/>
                    </a:lnTo>
                    <a:lnTo>
                      <a:pt x="222" y="197"/>
                    </a:lnTo>
                    <a:lnTo>
                      <a:pt x="211" y="197"/>
                    </a:lnTo>
                    <a:lnTo>
                      <a:pt x="201" y="199"/>
                    </a:lnTo>
                    <a:lnTo>
                      <a:pt x="191" y="200"/>
                    </a:lnTo>
                    <a:lnTo>
                      <a:pt x="180" y="201"/>
                    </a:lnTo>
                    <a:lnTo>
                      <a:pt x="157" y="204"/>
                    </a:lnTo>
                    <a:lnTo>
                      <a:pt x="146" y="206"/>
                    </a:lnTo>
                    <a:lnTo>
                      <a:pt x="135" y="208"/>
                    </a:lnTo>
                    <a:lnTo>
                      <a:pt x="125" y="210"/>
                    </a:lnTo>
                    <a:lnTo>
                      <a:pt x="115" y="211"/>
                    </a:lnTo>
                    <a:lnTo>
                      <a:pt x="106" y="214"/>
                    </a:lnTo>
                    <a:lnTo>
                      <a:pt x="97" y="215"/>
                    </a:lnTo>
                    <a:lnTo>
                      <a:pt x="89" y="218"/>
                    </a:lnTo>
                    <a:lnTo>
                      <a:pt x="80" y="219"/>
                    </a:lnTo>
                    <a:lnTo>
                      <a:pt x="72" y="222"/>
                    </a:lnTo>
                    <a:lnTo>
                      <a:pt x="64" y="223"/>
                    </a:lnTo>
                    <a:lnTo>
                      <a:pt x="58" y="226"/>
                    </a:lnTo>
                    <a:lnTo>
                      <a:pt x="53" y="227"/>
                    </a:lnTo>
                    <a:lnTo>
                      <a:pt x="47" y="228"/>
                    </a:lnTo>
                    <a:lnTo>
                      <a:pt x="44" y="231"/>
                    </a:lnTo>
                    <a:lnTo>
                      <a:pt x="40" y="232"/>
                    </a:lnTo>
                    <a:lnTo>
                      <a:pt x="37" y="235"/>
                    </a:lnTo>
                    <a:lnTo>
                      <a:pt x="31" y="239"/>
                    </a:lnTo>
                    <a:lnTo>
                      <a:pt x="27" y="240"/>
                    </a:lnTo>
                    <a:lnTo>
                      <a:pt x="23" y="241"/>
                    </a:lnTo>
                    <a:lnTo>
                      <a:pt x="19" y="242"/>
                    </a:lnTo>
                    <a:lnTo>
                      <a:pt x="16" y="242"/>
                    </a:lnTo>
                    <a:lnTo>
                      <a:pt x="15" y="241"/>
                    </a:lnTo>
                    <a:lnTo>
                      <a:pt x="13" y="240"/>
                    </a:lnTo>
                    <a:lnTo>
                      <a:pt x="11" y="239"/>
                    </a:lnTo>
                    <a:lnTo>
                      <a:pt x="10" y="236"/>
                    </a:lnTo>
                    <a:lnTo>
                      <a:pt x="7" y="233"/>
                    </a:lnTo>
                    <a:lnTo>
                      <a:pt x="6" y="231"/>
                    </a:lnTo>
                    <a:lnTo>
                      <a:pt x="6" y="227"/>
                    </a:lnTo>
                    <a:lnTo>
                      <a:pt x="2" y="221"/>
                    </a:lnTo>
                    <a:lnTo>
                      <a:pt x="1" y="217"/>
                    </a:lnTo>
                    <a:lnTo>
                      <a:pt x="1" y="214"/>
                    </a:lnTo>
                    <a:lnTo>
                      <a:pt x="0" y="211"/>
                    </a:lnTo>
                    <a:lnTo>
                      <a:pt x="0" y="209"/>
                    </a:lnTo>
                    <a:lnTo>
                      <a:pt x="0" y="208"/>
                    </a:lnTo>
                    <a:lnTo>
                      <a:pt x="1" y="206"/>
                    </a:lnTo>
                    <a:lnTo>
                      <a:pt x="4" y="205"/>
                    </a:lnTo>
                    <a:lnTo>
                      <a:pt x="6" y="202"/>
                    </a:lnTo>
                    <a:lnTo>
                      <a:pt x="11" y="200"/>
                    </a:lnTo>
                    <a:lnTo>
                      <a:pt x="16" y="196"/>
                    </a:lnTo>
                    <a:lnTo>
                      <a:pt x="19" y="195"/>
                    </a:lnTo>
                    <a:lnTo>
                      <a:pt x="22" y="192"/>
                    </a:lnTo>
                    <a:lnTo>
                      <a:pt x="24" y="188"/>
                    </a:lnTo>
                    <a:lnTo>
                      <a:pt x="28" y="186"/>
                    </a:lnTo>
                    <a:lnTo>
                      <a:pt x="31" y="182"/>
                    </a:lnTo>
                    <a:lnTo>
                      <a:pt x="35" y="178"/>
                    </a:lnTo>
                    <a:lnTo>
                      <a:pt x="42" y="169"/>
                    </a:lnTo>
                    <a:lnTo>
                      <a:pt x="45" y="164"/>
                    </a:lnTo>
                    <a:lnTo>
                      <a:pt x="49" y="157"/>
                    </a:lnTo>
                    <a:lnTo>
                      <a:pt x="53" y="151"/>
                    </a:lnTo>
                    <a:lnTo>
                      <a:pt x="57" y="142"/>
                    </a:lnTo>
                    <a:lnTo>
                      <a:pt x="62" y="134"/>
                    </a:lnTo>
                    <a:lnTo>
                      <a:pt x="67" y="124"/>
                    </a:lnTo>
                    <a:lnTo>
                      <a:pt x="72" y="114"/>
                    </a:lnTo>
                    <a:lnTo>
                      <a:pt x="77" y="103"/>
                    </a:lnTo>
                    <a:lnTo>
                      <a:pt x="84" y="93"/>
                    </a:lnTo>
                    <a:lnTo>
                      <a:pt x="89" y="83"/>
                    </a:lnTo>
                    <a:lnTo>
                      <a:pt x="93" y="75"/>
                    </a:lnTo>
                    <a:lnTo>
                      <a:pt x="97" y="67"/>
                    </a:lnTo>
                    <a:lnTo>
                      <a:pt x="100" y="60"/>
                    </a:lnTo>
                    <a:lnTo>
                      <a:pt x="104" y="53"/>
                    </a:lnTo>
                    <a:lnTo>
                      <a:pt x="107" y="47"/>
                    </a:lnTo>
                    <a:lnTo>
                      <a:pt x="108" y="43"/>
                    </a:lnTo>
                    <a:lnTo>
                      <a:pt x="109" y="38"/>
                    </a:lnTo>
                    <a:lnTo>
                      <a:pt x="109" y="34"/>
                    </a:lnTo>
                    <a:lnTo>
                      <a:pt x="111" y="30"/>
                    </a:lnTo>
                    <a:lnTo>
                      <a:pt x="111" y="26"/>
                    </a:lnTo>
                    <a:lnTo>
                      <a:pt x="109" y="20"/>
                    </a:lnTo>
                    <a:lnTo>
                      <a:pt x="108" y="15"/>
                    </a:lnTo>
                    <a:lnTo>
                      <a:pt x="107" y="11"/>
                    </a:lnTo>
                    <a:lnTo>
                      <a:pt x="107" y="9"/>
                    </a:lnTo>
                    <a:lnTo>
                      <a:pt x="107" y="7"/>
                    </a:lnTo>
                    <a:lnTo>
                      <a:pt x="107" y="6"/>
                    </a:lnTo>
                    <a:lnTo>
                      <a:pt x="108" y="4"/>
                    </a:lnTo>
                    <a:lnTo>
                      <a:pt x="109" y="3"/>
                    </a:lnTo>
                    <a:lnTo>
                      <a:pt x="111" y="2"/>
                    </a:lnTo>
                    <a:lnTo>
                      <a:pt x="113" y="0"/>
                    </a:lnTo>
                    <a:lnTo>
                      <a:pt x="116" y="0"/>
                    </a:lnTo>
                    <a:lnTo>
                      <a:pt x="118" y="0"/>
                    </a:lnTo>
                    <a:lnTo>
                      <a:pt x="122" y="2"/>
                    </a:lnTo>
                    <a:lnTo>
                      <a:pt x="126" y="3"/>
                    </a:lnTo>
                    <a:lnTo>
                      <a:pt x="130" y="4"/>
                    </a:lnTo>
                    <a:lnTo>
                      <a:pt x="135" y="7"/>
                    </a:lnTo>
                    <a:lnTo>
                      <a:pt x="139" y="9"/>
                    </a:lnTo>
                    <a:lnTo>
                      <a:pt x="144" y="12"/>
                    </a:lnTo>
                    <a:lnTo>
                      <a:pt x="147" y="15"/>
                    </a:lnTo>
                    <a:lnTo>
                      <a:pt x="151" y="17"/>
                    </a:lnTo>
                    <a:lnTo>
                      <a:pt x="153" y="20"/>
                    </a:lnTo>
                    <a:lnTo>
                      <a:pt x="155" y="22"/>
                    </a:lnTo>
                    <a:lnTo>
                      <a:pt x="156" y="25"/>
                    </a:lnTo>
                    <a:lnTo>
                      <a:pt x="157" y="28"/>
                    </a:lnTo>
                    <a:lnTo>
                      <a:pt x="157" y="30"/>
                    </a:lnTo>
                    <a:lnTo>
                      <a:pt x="157" y="3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950137" y="2095158"/>
            <a:ext cx="1146122" cy="1152128"/>
            <a:chOff x="2795902" y="1952704"/>
            <a:chExt cx="1146122" cy="1152128"/>
          </a:xfrm>
        </p:grpSpPr>
        <p:pic>
          <p:nvPicPr>
            <p:cNvPr id="19" name="图片 18">
              <a:hlinkClick r:id="rId1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902" y="1952704"/>
              <a:ext cx="1146122" cy="1152128"/>
            </a:xfrm>
            <a:prstGeom prst="rect">
              <a:avLst/>
            </a:prstGeom>
          </p:spPr>
        </p:pic>
        <p:grpSp>
          <p:nvGrpSpPr>
            <p:cNvPr id="147" name="组合 146"/>
            <p:cNvGrpSpPr/>
            <p:nvPr/>
          </p:nvGrpSpPr>
          <p:grpSpPr>
            <a:xfrm>
              <a:off x="2856994" y="2106493"/>
              <a:ext cx="1023938" cy="844550"/>
              <a:chOff x="3044825" y="1855788"/>
              <a:chExt cx="1023938" cy="844550"/>
            </a:xfrm>
          </p:grpSpPr>
          <p:sp>
            <p:nvSpPr>
              <p:cNvPr id="148" name="Freeform 225"/>
              <p:cNvSpPr/>
              <p:nvPr/>
            </p:nvSpPr>
            <p:spPr bwMode="auto">
              <a:xfrm>
                <a:off x="3044825" y="2076450"/>
                <a:ext cx="377825" cy="425450"/>
              </a:xfrm>
              <a:custGeom>
                <a:avLst/>
                <a:gdLst>
                  <a:gd name="T0" fmla="*/ 169 w 238"/>
                  <a:gd name="T1" fmla="*/ 125 h 268"/>
                  <a:gd name="T2" fmla="*/ 143 w 238"/>
                  <a:gd name="T3" fmla="*/ 157 h 268"/>
                  <a:gd name="T4" fmla="*/ 117 w 238"/>
                  <a:gd name="T5" fmla="*/ 185 h 268"/>
                  <a:gd name="T6" fmla="*/ 61 w 238"/>
                  <a:gd name="T7" fmla="*/ 232 h 268"/>
                  <a:gd name="T8" fmla="*/ 30 w 238"/>
                  <a:gd name="T9" fmla="*/ 252 h 268"/>
                  <a:gd name="T10" fmla="*/ 19 w 238"/>
                  <a:gd name="T11" fmla="*/ 260 h 268"/>
                  <a:gd name="T12" fmla="*/ 10 w 238"/>
                  <a:gd name="T13" fmla="*/ 265 h 268"/>
                  <a:gd name="T14" fmla="*/ 2 w 238"/>
                  <a:gd name="T15" fmla="*/ 268 h 268"/>
                  <a:gd name="T16" fmla="*/ 0 w 238"/>
                  <a:gd name="T17" fmla="*/ 265 h 268"/>
                  <a:gd name="T18" fmla="*/ 7 w 238"/>
                  <a:gd name="T19" fmla="*/ 255 h 268"/>
                  <a:gd name="T20" fmla="*/ 23 w 238"/>
                  <a:gd name="T21" fmla="*/ 239 h 268"/>
                  <a:gd name="T22" fmla="*/ 45 w 238"/>
                  <a:gd name="T23" fmla="*/ 219 h 268"/>
                  <a:gd name="T24" fmla="*/ 69 w 238"/>
                  <a:gd name="T25" fmla="*/ 194 h 268"/>
                  <a:gd name="T26" fmla="*/ 94 w 238"/>
                  <a:gd name="T27" fmla="*/ 165 h 268"/>
                  <a:gd name="T28" fmla="*/ 118 w 238"/>
                  <a:gd name="T29" fmla="*/ 135 h 268"/>
                  <a:gd name="T30" fmla="*/ 136 w 238"/>
                  <a:gd name="T31" fmla="*/ 111 h 268"/>
                  <a:gd name="T32" fmla="*/ 149 w 238"/>
                  <a:gd name="T33" fmla="*/ 90 h 268"/>
                  <a:gd name="T34" fmla="*/ 157 w 238"/>
                  <a:gd name="T35" fmla="*/ 75 h 268"/>
                  <a:gd name="T36" fmla="*/ 162 w 238"/>
                  <a:gd name="T37" fmla="*/ 65 h 268"/>
                  <a:gd name="T38" fmla="*/ 163 w 238"/>
                  <a:gd name="T39" fmla="*/ 57 h 268"/>
                  <a:gd name="T40" fmla="*/ 162 w 238"/>
                  <a:gd name="T41" fmla="*/ 50 h 268"/>
                  <a:gd name="T42" fmla="*/ 160 w 238"/>
                  <a:gd name="T43" fmla="*/ 48 h 268"/>
                  <a:gd name="T44" fmla="*/ 153 w 238"/>
                  <a:gd name="T45" fmla="*/ 49 h 268"/>
                  <a:gd name="T46" fmla="*/ 144 w 238"/>
                  <a:gd name="T47" fmla="*/ 52 h 268"/>
                  <a:gd name="T48" fmla="*/ 130 w 238"/>
                  <a:gd name="T49" fmla="*/ 56 h 268"/>
                  <a:gd name="T50" fmla="*/ 113 w 238"/>
                  <a:gd name="T51" fmla="*/ 62 h 268"/>
                  <a:gd name="T52" fmla="*/ 86 w 238"/>
                  <a:gd name="T53" fmla="*/ 71 h 268"/>
                  <a:gd name="T54" fmla="*/ 67 w 238"/>
                  <a:gd name="T55" fmla="*/ 75 h 268"/>
                  <a:gd name="T56" fmla="*/ 52 w 238"/>
                  <a:gd name="T57" fmla="*/ 77 h 268"/>
                  <a:gd name="T58" fmla="*/ 40 w 238"/>
                  <a:gd name="T59" fmla="*/ 77 h 268"/>
                  <a:gd name="T60" fmla="*/ 32 w 238"/>
                  <a:gd name="T61" fmla="*/ 75 h 268"/>
                  <a:gd name="T62" fmla="*/ 24 w 238"/>
                  <a:gd name="T63" fmla="*/ 68 h 268"/>
                  <a:gd name="T64" fmla="*/ 16 w 238"/>
                  <a:gd name="T65" fmla="*/ 61 h 268"/>
                  <a:gd name="T66" fmla="*/ 12 w 238"/>
                  <a:gd name="T67" fmla="*/ 53 h 268"/>
                  <a:gd name="T68" fmla="*/ 27 w 238"/>
                  <a:gd name="T69" fmla="*/ 50 h 268"/>
                  <a:gd name="T70" fmla="*/ 54 w 238"/>
                  <a:gd name="T71" fmla="*/ 48 h 268"/>
                  <a:gd name="T72" fmla="*/ 83 w 238"/>
                  <a:gd name="T73" fmla="*/ 41 h 268"/>
                  <a:gd name="T74" fmla="*/ 113 w 238"/>
                  <a:gd name="T75" fmla="*/ 34 h 268"/>
                  <a:gd name="T76" fmla="*/ 136 w 238"/>
                  <a:gd name="T77" fmla="*/ 27 h 268"/>
                  <a:gd name="T78" fmla="*/ 157 w 238"/>
                  <a:gd name="T79" fmla="*/ 21 h 268"/>
                  <a:gd name="T80" fmla="*/ 179 w 238"/>
                  <a:gd name="T81" fmla="*/ 8 h 268"/>
                  <a:gd name="T82" fmla="*/ 193 w 238"/>
                  <a:gd name="T83" fmla="*/ 1 h 268"/>
                  <a:gd name="T84" fmla="*/ 200 w 238"/>
                  <a:gd name="T85" fmla="*/ 1 h 268"/>
                  <a:gd name="T86" fmla="*/ 207 w 238"/>
                  <a:gd name="T87" fmla="*/ 5 h 268"/>
                  <a:gd name="T88" fmla="*/ 220 w 238"/>
                  <a:gd name="T89" fmla="*/ 13 h 268"/>
                  <a:gd name="T90" fmla="*/ 232 w 238"/>
                  <a:gd name="T91" fmla="*/ 22 h 268"/>
                  <a:gd name="T92" fmla="*/ 237 w 238"/>
                  <a:gd name="T93" fmla="*/ 28 h 268"/>
                  <a:gd name="T94" fmla="*/ 237 w 238"/>
                  <a:gd name="T95" fmla="*/ 34 h 268"/>
                  <a:gd name="T96" fmla="*/ 234 w 238"/>
                  <a:gd name="T97" fmla="*/ 37 h 268"/>
                  <a:gd name="T98" fmla="*/ 228 w 238"/>
                  <a:gd name="T99" fmla="*/ 44 h 268"/>
                  <a:gd name="T100" fmla="*/ 223 w 238"/>
                  <a:gd name="T101" fmla="*/ 48 h 268"/>
                  <a:gd name="T102" fmla="*/ 216 w 238"/>
                  <a:gd name="T103" fmla="*/ 56 h 268"/>
                  <a:gd name="T104" fmla="*/ 207 w 238"/>
                  <a:gd name="T105" fmla="*/ 66 h 268"/>
                  <a:gd name="T106" fmla="*/ 198 w 238"/>
                  <a:gd name="T107" fmla="*/ 80 h 268"/>
                  <a:gd name="T108" fmla="*/ 184 w 238"/>
                  <a:gd name="T109" fmla="*/ 102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8" h="268">
                    <a:moveTo>
                      <a:pt x="184" y="102"/>
                    </a:moveTo>
                    <a:lnTo>
                      <a:pt x="176" y="113"/>
                    </a:lnTo>
                    <a:lnTo>
                      <a:pt x="169" y="125"/>
                    </a:lnTo>
                    <a:lnTo>
                      <a:pt x="160" y="137"/>
                    </a:lnTo>
                    <a:lnTo>
                      <a:pt x="152" y="147"/>
                    </a:lnTo>
                    <a:lnTo>
                      <a:pt x="143" y="157"/>
                    </a:lnTo>
                    <a:lnTo>
                      <a:pt x="135" y="167"/>
                    </a:lnTo>
                    <a:lnTo>
                      <a:pt x="126" y="176"/>
                    </a:lnTo>
                    <a:lnTo>
                      <a:pt x="117" y="185"/>
                    </a:lnTo>
                    <a:lnTo>
                      <a:pt x="100" y="202"/>
                    </a:lnTo>
                    <a:lnTo>
                      <a:pt x="81" y="218"/>
                    </a:lnTo>
                    <a:lnTo>
                      <a:pt x="61" y="232"/>
                    </a:lnTo>
                    <a:lnTo>
                      <a:pt x="41" y="246"/>
                    </a:lnTo>
                    <a:lnTo>
                      <a:pt x="36" y="250"/>
                    </a:lnTo>
                    <a:lnTo>
                      <a:pt x="30" y="252"/>
                    </a:lnTo>
                    <a:lnTo>
                      <a:pt x="27" y="255"/>
                    </a:lnTo>
                    <a:lnTo>
                      <a:pt x="23" y="258"/>
                    </a:lnTo>
                    <a:lnTo>
                      <a:pt x="19" y="260"/>
                    </a:lnTo>
                    <a:lnTo>
                      <a:pt x="15" y="261"/>
                    </a:lnTo>
                    <a:lnTo>
                      <a:pt x="12" y="263"/>
                    </a:lnTo>
                    <a:lnTo>
                      <a:pt x="10" y="265"/>
                    </a:lnTo>
                    <a:lnTo>
                      <a:pt x="7" y="265"/>
                    </a:lnTo>
                    <a:lnTo>
                      <a:pt x="5" y="267"/>
                    </a:lnTo>
                    <a:lnTo>
                      <a:pt x="2" y="268"/>
                    </a:lnTo>
                    <a:lnTo>
                      <a:pt x="0" y="268"/>
                    </a:lnTo>
                    <a:lnTo>
                      <a:pt x="0" y="267"/>
                    </a:lnTo>
                    <a:lnTo>
                      <a:pt x="0" y="265"/>
                    </a:lnTo>
                    <a:lnTo>
                      <a:pt x="1" y="263"/>
                    </a:lnTo>
                    <a:lnTo>
                      <a:pt x="3" y="259"/>
                    </a:lnTo>
                    <a:lnTo>
                      <a:pt x="7" y="255"/>
                    </a:lnTo>
                    <a:lnTo>
                      <a:pt x="11" y="251"/>
                    </a:lnTo>
                    <a:lnTo>
                      <a:pt x="16" y="246"/>
                    </a:lnTo>
                    <a:lnTo>
                      <a:pt x="23" y="239"/>
                    </a:lnTo>
                    <a:lnTo>
                      <a:pt x="30" y="233"/>
                    </a:lnTo>
                    <a:lnTo>
                      <a:pt x="37" y="227"/>
                    </a:lnTo>
                    <a:lnTo>
                      <a:pt x="45" y="219"/>
                    </a:lnTo>
                    <a:lnTo>
                      <a:pt x="52" y="211"/>
                    </a:lnTo>
                    <a:lnTo>
                      <a:pt x="60" y="203"/>
                    </a:lnTo>
                    <a:lnTo>
                      <a:pt x="69" y="194"/>
                    </a:lnTo>
                    <a:lnTo>
                      <a:pt x="77" y="185"/>
                    </a:lnTo>
                    <a:lnTo>
                      <a:pt x="86" y="175"/>
                    </a:lnTo>
                    <a:lnTo>
                      <a:pt x="94" y="165"/>
                    </a:lnTo>
                    <a:lnTo>
                      <a:pt x="103" y="155"/>
                    </a:lnTo>
                    <a:lnTo>
                      <a:pt x="111" y="146"/>
                    </a:lnTo>
                    <a:lnTo>
                      <a:pt x="118" y="135"/>
                    </a:lnTo>
                    <a:lnTo>
                      <a:pt x="125" y="128"/>
                    </a:lnTo>
                    <a:lnTo>
                      <a:pt x="131" y="119"/>
                    </a:lnTo>
                    <a:lnTo>
                      <a:pt x="136" y="111"/>
                    </a:lnTo>
                    <a:lnTo>
                      <a:pt x="142" y="103"/>
                    </a:lnTo>
                    <a:lnTo>
                      <a:pt x="145" y="97"/>
                    </a:lnTo>
                    <a:lnTo>
                      <a:pt x="149" y="90"/>
                    </a:lnTo>
                    <a:lnTo>
                      <a:pt x="152" y="85"/>
                    </a:lnTo>
                    <a:lnTo>
                      <a:pt x="156" y="80"/>
                    </a:lnTo>
                    <a:lnTo>
                      <a:pt x="157" y="75"/>
                    </a:lnTo>
                    <a:lnTo>
                      <a:pt x="160" y="71"/>
                    </a:lnTo>
                    <a:lnTo>
                      <a:pt x="161" y="67"/>
                    </a:lnTo>
                    <a:lnTo>
                      <a:pt x="162" y="65"/>
                    </a:lnTo>
                    <a:lnTo>
                      <a:pt x="163" y="62"/>
                    </a:lnTo>
                    <a:lnTo>
                      <a:pt x="163" y="58"/>
                    </a:lnTo>
                    <a:lnTo>
                      <a:pt x="163" y="57"/>
                    </a:lnTo>
                    <a:lnTo>
                      <a:pt x="163" y="54"/>
                    </a:lnTo>
                    <a:lnTo>
                      <a:pt x="163" y="53"/>
                    </a:lnTo>
                    <a:lnTo>
                      <a:pt x="162" y="50"/>
                    </a:lnTo>
                    <a:lnTo>
                      <a:pt x="161" y="49"/>
                    </a:lnTo>
                    <a:lnTo>
                      <a:pt x="161" y="48"/>
                    </a:lnTo>
                    <a:lnTo>
                      <a:pt x="160" y="48"/>
                    </a:lnTo>
                    <a:lnTo>
                      <a:pt x="158" y="48"/>
                    </a:lnTo>
                    <a:lnTo>
                      <a:pt x="156" y="49"/>
                    </a:lnTo>
                    <a:lnTo>
                      <a:pt x="153" y="49"/>
                    </a:lnTo>
                    <a:lnTo>
                      <a:pt x="151" y="50"/>
                    </a:lnTo>
                    <a:lnTo>
                      <a:pt x="148" y="50"/>
                    </a:lnTo>
                    <a:lnTo>
                      <a:pt x="144" y="52"/>
                    </a:lnTo>
                    <a:lnTo>
                      <a:pt x="140" y="53"/>
                    </a:lnTo>
                    <a:lnTo>
                      <a:pt x="135" y="54"/>
                    </a:lnTo>
                    <a:lnTo>
                      <a:pt x="130" y="56"/>
                    </a:lnTo>
                    <a:lnTo>
                      <a:pt x="125" y="58"/>
                    </a:lnTo>
                    <a:lnTo>
                      <a:pt x="120" y="59"/>
                    </a:lnTo>
                    <a:lnTo>
                      <a:pt x="113" y="62"/>
                    </a:lnTo>
                    <a:lnTo>
                      <a:pt x="107" y="65"/>
                    </a:lnTo>
                    <a:lnTo>
                      <a:pt x="99" y="66"/>
                    </a:lnTo>
                    <a:lnTo>
                      <a:pt x="86" y="71"/>
                    </a:lnTo>
                    <a:lnTo>
                      <a:pt x="80" y="72"/>
                    </a:lnTo>
                    <a:lnTo>
                      <a:pt x="73" y="74"/>
                    </a:lnTo>
                    <a:lnTo>
                      <a:pt x="67" y="75"/>
                    </a:lnTo>
                    <a:lnTo>
                      <a:pt x="61" y="76"/>
                    </a:lnTo>
                    <a:lnTo>
                      <a:pt x="56" y="77"/>
                    </a:lnTo>
                    <a:lnTo>
                      <a:pt x="52" y="77"/>
                    </a:lnTo>
                    <a:lnTo>
                      <a:pt x="47" y="77"/>
                    </a:lnTo>
                    <a:lnTo>
                      <a:pt x="43" y="77"/>
                    </a:lnTo>
                    <a:lnTo>
                      <a:pt x="40" y="77"/>
                    </a:lnTo>
                    <a:lnTo>
                      <a:pt x="37" y="76"/>
                    </a:lnTo>
                    <a:lnTo>
                      <a:pt x="33" y="76"/>
                    </a:lnTo>
                    <a:lnTo>
                      <a:pt x="32" y="75"/>
                    </a:lnTo>
                    <a:lnTo>
                      <a:pt x="29" y="74"/>
                    </a:lnTo>
                    <a:lnTo>
                      <a:pt x="28" y="71"/>
                    </a:lnTo>
                    <a:lnTo>
                      <a:pt x="24" y="68"/>
                    </a:lnTo>
                    <a:lnTo>
                      <a:pt x="21" y="66"/>
                    </a:lnTo>
                    <a:lnTo>
                      <a:pt x="18" y="63"/>
                    </a:lnTo>
                    <a:lnTo>
                      <a:pt x="16" y="61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9" y="52"/>
                    </a:lnTo>
                    <a:lnTo>
                      <a:pt x="27" y="50"/>
                    </a:lnTo>
                    <a:lnTo>
                      <a:pt x="36" y="50"/>
                    </a:lnTo>
                    <a:lnTo>
                      <a:pt x="45" y="49"/>
                    </a:lnTo>
                    <a:lnTo>
                      <a:pt x="54" y="48"/>
                    </a:lnTo>
                    <a:lnTo>
                      <a:pt x="64" y="46"/>
                    </a:lnTo>
                    <a:lnTo>
                      <a:pt x="73" y="44"/>
                    </a:lnTo>
                    <a:lnTo>
                      <a:pt x="83" y="41"/>
                    </a:lnTo>
                    <a:lnTo>
                      <a:pt x="94" y="39"/>
                    </a:lnTo>
                    <a:lnTo>
                      <a:pt x="104" y="36"/>
                    </a:lnTo>
                    <a:lnTo>
                      <a:pt x="113" y="34"/>
                    </a:lnTo>
                    <a:lnTo>
                      <a:pt x="122" y="31"/>
                    </a:lnTo>
                    <a:lnTo>
                      <a:pt x="130" y="30"/>
                    </a:lnTo>
                    <a:lnTo>
                      <a:pt x="136" y="27"/>
                    </a:lnTo>
                    <a:lnTo>
                      <a:pt x="143" y="26"/>
                    </a:lnTo>
                    <a:lnTo>
                      <a:pt x="148" y="23"/>
                    </a:lnTo>
                    <a:lnTo>
                      <a:pt x="157" y="21"/>
                    </a:lnTo>
                    <a:lnTo>
                      <a:pt x="166" y="18"/>
                    </a:lnTo>
                    <a:lnTo>
                      <a:pt x="172" y="13"/>
                    </a:lnTo>
                    <a:lnTo>
                      <a:pt x="179" y="8"/>
                    </a:lnTo>
                    <a:lnTo>
                      <a:pt x="184" y="5"/>
                    </a:lnTo>
                    <a:lnTo>
                      <a:pt x="189" y="3"/>
                    </a:lnTo>
                    <a:lnTo>
                      <a:pt x="193" y="1"/>
                    </a:lnTo>
                    <a:lnTo>
                      <a:pt x="197" y="0"/>
                    </a:lnTo>
                    <a:lnTo>
                      <a:pt x="198" y="1"/>
                    </a:lnTo>
                    <a:lnTo>
                      <a:pt x="200" y="1"/>
                    </a:lnTo>
                    <a:lnTo>
                      <a:pt x="202" y="3"/>
                    </a:lnTo>
                    <a:lnTo>
                      <a:pt x="205" y="4"/>
                    </a:lnTo>
                    <a:lnTo>
                      <a:pt x="207" y="5"/>
                    </a:lnTo>
                    <a:lnTo>
                      <a:pt x="211" y="8"/>
                    </a:lnTo>
                    <a:lnTo>
                      <a:pt x="215" y="10"/>
                    </a:lnTo>
                    <a:lnTo>
                      <a:pt x="220" y="13"/>
                    </a:lnTo>
                    <a:lnTo>
                      <a:pt x="224" y="16"/>
                    </a:lnTo>
                    <a:lnTo>
                      <a:pt x="228" y="19"/>
                    </a:lnTo>
                    <a:lnTo>
                      <a:pt x="232" y="22"/>
                    </a:lnTo>
                    <a:lnTo>
                      <a:pt x="234" y="25"/>
                    </a:lnTo>
                    <a:lnTo>
                      <a:pt x="236" y="26"/>
                    </a:lnTo>
                    <a:lnTo>
                      <a:pt x="237" y="28"/>
                    </a:lnTo>
                    <a:lnTo>
                      <a:pt x="238" y="30"/>
                    </a:lnTo>
                    <a:lnTo>
                      <a:pt x="238" y="31"/>
                    </a:lnTo>
                    <a:lnTo>
                      <a:pt x="237" y="34"/>
                    </a:lnTo>
                    <a:lnTo>
                      <a:pt x="237" y="35"/>
                    </a:lnTo>
                    <a:lnTo>
                      <a:pt x="236" y="36"/>
                    </a:lnTo>
                    <a:lnTo>
                      <a:pt x="234" y="37"/>
                    </a:lnTo>
                    <a:lnTo>
                      <a:pt x="233" y="40"/>
                    </a:lnTo>
                    <a:lnTo>
                      <a:pt x="231" y="41"/>
                    </a:lnTo>
                    <a:lnTo>
                      <a:pt x="228" y="44"/>
                    </a:lnTo>
                    <a:lnTo>
                      <a:pt x="227" y="45"/>
                    </a:lnTo>
                    <a:lnTo>
                      <a:pt x="224" y="46"/>
                    </a:lnTo>
                    <a:lnTo>
                      <a:pt x="223" y="48"/>
                    </a:lnTo>
                    <a:lnTo>
                      <a:pt x="220" y="50"/>
                    </a:lnTo>
                    <a:lnTo>
                      <a:pt x="219" y="53"/>
                    </a:lnTo>
                    <a:lnTo>
                      <a:pt x="216" y="56"/>
                    </a:lnTo>
                    <a:lnTo>
                      <a:pt x="214" y="58"/>
                    </a:lnTo>
                    <a:lnTo>
                      <a:pt x="211" y="62"/>
                    </a:lnTo>
                    <a:lnTo>
                      <a:pt x="207" y="66"/>
                    </a:lnTo>
                    <a:lnTo>
                      <a:pt x="205" y="70"/>
                    </a:lnTo>
                    <a:lnTo>
                      <a:pt x="202" y="75"/>
                    </a:lnTo>
                    <a:lnTo>
                      <a:pt x="198" y="80"/>
                    </a:lnTo>
                    <a:lnTo>
                      <a:pt x="192" y="90"/>
                    </a:lnTo>
                    <a:lnTo>
                      <a:pt x="184" y="102"/>
                    </a:lnTo>
                    <a:lnTo>
                      <a:pt x="184" y="10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226"/>
              <p:cNvSpPr/>
              <p:nvPr/>
            </p:nvSpPr>
            <p:spPr bwMode="auto">
              <a:xfrm>
                <a:off x="3263900" y="2251075"/>
                <a:ext cx="60325" cy="449263"/>
              </a:xfrm>
              <a:custGeom>
                <a:avLst/>
                <a:gdLst>
                  <a:gd name="T0" fmla="*/ 19 w 38"/>
                  <a:gd name="T1" fmla="*/ 283 h 283"/>
                  <a:gd name="T2" fmla="*/ 16 w 38"/>
                  <a:gd name="T3" fmla="*/ 280 h 283"/>
                  <a:gd name="T4" fmla="*/ 14 w 38"/>
                  <a:gd name="T5" fmla="*/ 275 h 283"/>
                  <a:gd name="T6" fmla="*/ 10 w 38"/>
                  <a:gd name="T7" fmla="*/ 267 h 283"/>
                  <a:gd name="T8" fmla="*/ 6 w 38"/>
                  <a:gd name="T9" fmla="*/ 257 h 283"/>
                  <a:gd name="T10" fmla="*/ 4 w 38"/>
                  <a:gd name="T11" fmla="*/ 248 h 283"/>
                  <a:gd name="T12" fmla="*/ 1 w 38"/>
                  <a:gd name="T13" fmla="*/ 240 h 283"/>
                  <a:gd name="T14" fmla="*/ 0 w 38"/>
                  <a:gd name="T15" fmla="*/ 234 h 283"/>
                  <a:gd name="T16" fmla="*/ 0 w 38"/>
                  <a:gd name="T17" fmla="*/ 231 h 283"/>
                  <a:gd name="T18" fmla="*/ 0 w 38"/>
                  <a:gd name="T19" fmla="*/ 229 h 283"/>
                  <a:gd name="T20" fmla="*/ 1 w 38"/>
                  <a:gd name="T21" fmla="*/ 226 h 283"/>
                  <a:gd name="T22" fmla="*/ 2 w 38"/>
                  <a:gd name="T23" fmla="*/ 217 h 283"/>
                  <a:gd name="T24" fmla="*/ 5 w 38"/>
                  <a:gd name="T25" fmla="*/ 203 h 283"/>
                  <a:gd name="T26" fmla="*/ 7 w 38"/>
                  <a:gd name="T27" fmla="*/ 184 h 283"/>
                  <a:gd name="T28" fmla="*/ 11 w 38"/>
                  <a:gd name="T29" fmla="*/ 144 h 283"/>
                  <a:gd name="T30" fmla="*/ 13 w 38"/>
                  <a:gd name="T31" fmla="*/ 105 h 283"/>
                  <a:gd name="T32" fmla="*/ 13 w 38"/>
                  <a:gd name="T33" fmla="*/ 86 h 283"/>
                  <a:gd name="T34" fmla="*/ 13 w 38"/>
                  <a:gd name="T35" fmla="*/ 63 h 283"/>
                  <a:gd name="T36" fmla="*/ 11 w 38"/>
                  <a:gd name="T37" fmla="*/ 33 h 283"/>
                  <a:gd name="T38" fmla="*/ 10 w 38"/>
                  <a:gd name="T39" fmla="*/ 0 h 283"/>
                  <a:gd name="T40" fmla="*/ 38 w 38"/>
                  <a:gd name="T41" fmla="*/ 10 h 283"/>
                  <a:gd name="T42" fmla="*/ 38 w 38"/>
                  <a:gd name="T43" fmla="*/ 36 h 283"/>
                  <a:gd name="T44" fmla="*/ 38 w 38"/>
                  <a:gd name="T45" fmla="*/ 60 h 283"/>
                  <a:gd name="T46" fmla="*/ 38 w 38"/>
                  <a:gd name="T47" fmla="*/ 84 h 283"/>
                  <a:gd name="T48" fmla="*/ 38 w 38"/>
                  <a:gd name="T49" fmla="*/ 106 h 283"/>
                  <a:gd name="T50" fmla="*/ 38 w 38"/>
                  <a:gd name="T51" fmla="*/ 126 h 283"/>
                  <a:gd name="T52" fmla="*/ 37 w 38"/>
                  <a:gd name="T53" fmla="*/ 145 h 283"/>
                  <a:gd name="T54" fmla="*/ 37 w 38"/>
                  <a:gd name="T55" fmla="*/ 163 h 283"/>
                  <a:gd name="T56" fmla="*/ 37 w 38"/>
                  <a:gd name="T57" fmla="*/ 178 h 283"/>
                  <a:gd name="T58" fmla="*/ 37 w 38"/>
                  <a:gd name="T59" fmla="*/ 193 h 283"/>
                  <a:gd name="T60" fmla="*/ 36 w 38"/>
                  <a:gd name="T61" fmla="*/ 205 h 283"/>
                  <a:gd name="T62" fmla="*/ 36 w 38"/>
                  <a:gd name="T63" fmla="*/ 217 h 283"/>
                  <a:gd name="T64" fmla="*/ 36 w 38"/>
                  <a:gd name="T65" fmla="*/ 227 h 283"/>
                  <a:gd name="T66" fmla="*/ 34 w 38"/>
                  <a:gd name="T67" fmla="*/ 236 h 283"/>
                  <a:gd name="T68" fmla="*/ 34 w 38"/>
                  <a:gd name="T69" fmla="*/ 243 h 283"/>
                  <a:gd name="T70" fmla="*/ 33 w 38"/>
                  <a:gd name="T71" fmla="*/ 248 h 283"/>
                  <a:gd name="T72" fmla="*/ 33 w 38"/>
                  <a:gd name="T73" fmla="*/ 252 h 283"/>
                  <a:gd name="T74" fmla="*/ 31 w 38"/>
                  <a:gd name="T75" fmla="*/ 265 h 283"/>
                  <a:gd name="T76" fmla="*/ 28 w 38"/>
                  <a:gd name="T77" fmla="*/ 274 h 283"/>
                  <a:gd name="T78" fmla="*/ 24 w 38"/>
                  <a:gd name="T79" fmla="*/ 279 h 283"/>
                  <a:gd name="T80" fmla="*/ 20 w 38"/>
                  <a:gd name="T8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" h="283">
                    <a:moveTo>
                      <a:pt x="20" y="283"/>
                    </a:moveTo>
                    <a:lnTo>
                      <a:pt x="19" y="283"/>
                    </a:lnTo>
                    <a:lnTo>
                      <a:pt x="18" y="281"/>
                    </a:lnTo>
                    <a:lnTo>
                      <a:pt x="16" y="280"/>
                    </a:lnTo>
                    <a:lnTo>
                      <a:pt x="15" y="277"/>
                    </a:lnTo>
                    <a:lnTo>
                      <a:pt x="14" y="275"/>
                    </a:lnTo>
                    <a:lnTo>
                      <a:pt x="11" y="271"/>
                    </a:lnTo>
                    <a:lnTo>
                      <a:pt x="10" y="267"/>
                    </a:lnTo>
                    <a:lnTo>
                      <a:pt x="7" y="262"/>
                    </a:lnTo>
                    <a:lnTo>
                      <a:pt x="6" y="257"/>
                    </a:lnTo>
                    <a:lnTo>
                      <a:pt x="5" y="252"/>
                    </a:lnTo>
                    <a:lnTo>
                      <a:pt x="4" y="248"/>
                    </a:lnTo>
                    <a:lnTo>
                      <a:pt x="2" y="244"/>
                    </a:lnTo>
                    <a:lnTo>
                      <a:pt x="1" y="240"/>
                    </a:lnTo>
                    <a:lnTo>
                      <a:pt x="1" y="236"/>
                    </a:lnTo>
                    <a:lnTo>
                      <a:pt x="0" y="234"/>
                    </a:lnTo>
                    <a:lnTo>
                      <a:pt x="0" y="232"/>
                    </a:lnTo>
                    <a:lnTo>
                      <a:pt x="0" y="231"/>
                    </a:lnTo>
                    <a:lnTo>
                      <a:pt x="0" y="230"/>
                    </a:lnTo>
                    <a:lnTo>
                      <a:pt x="0" y="229"/>
                    </a:lnTo>
                    <a:lnTo>
                      <a:pt x="1" y="227"/>
                    </a:lnTo>
                    <a:lnTo>
                      <a:pt x="1" y="226"/>
                    </a:lnTo>
                    <a:lnTo>
                      <a:pt x="1" y="223"/>
                    </a:lnTo>
                    <a:lnTo>
                      <a:pt x="2" y="217"/>
                    </a:lnTo>
                    <a:lnTo>
                      <a:pt x="4" y="211"/>
                    </a:lnTo>
                    <a:lnTo>
                      <a:pt x="5" y="203"/>
                    </a:lnTo>
                    <a:lnTo>
                      <a:pt x="6" y="194"/>
                    </a:lnTo>
                    <a:lnTo>
                      <a:pt x="7" y="184"/>
                    </a:lnTo>
                    <a:lnTo>
                      <a:pt x="10" y="163"/>
                    </a:lnTo>
                    <a:lnTo>
                      <a:pt x="11" y="144"/>
                    </a:lnTo>
                    <a:lnTo>
                      <a:pt x="13" y="124"/>
                    </a:lnTo>
                    <a:lnTo>
                      <a:pt x="13" y="105"/>
                    </a:lnTo>
                    <a:lnTo>
                      <a:pt x="13" y="96"/>
                    </a:lnTo>
                    <a:lnTo>
                      <a:pt x="13" y="86"/>
                    </a:lnTo>
                    <a:lnTo>
                      <a:pt x="13" y="74"/>
                    </a:lnTo>
                    <a:lnTo>
                      <a:pt x="13" y="63"/>
                    </a:lnTo>
                    <a:lnTo>
                      <a:pt x="13" y="48"/>
                    </a:lnTo>
                    <a:lnTo>
                      <a:pt x="11" y="33"/>
                    </a:lnTo>
                    <a:lnTo>
                      <a:pt x="11" y="16"/>
                    </a:lnTo>
                    <a:lnTo>
                      <a:pt x="10" y="0"/>
                    </a:lnTo>
                    <a:lnTo>
                      <a:pt x="24" y="5"/>
                    </a:lnTo>
                    <a:lnTo>
                      <a:pt x="38" y="10"/>
                    </a:lnTo>
                    <a:lnTo>
                      <a:pt x="38" y="23"/>
                    </a:lnTo>
                    <a:lnTo>
                      <a:pt x="38" y="36"/>
                    </a:lnTo>
                    <a:lnTo>
                      <a:pt x="38" y="48"/>
                    </a:lnTo>
                    <a:lnTo>
                      <a:pt x="38" y="60"/>
                    </a:lnTo>
                    <a:lnTo>
                      <a:pt x="38" y="73"/>
                    </a:lnTo>
                    <a:lnTo>
                      <a:pt x="38" y="84"/>
                    </a:lnTo>
                    <a:lnTo>
                      <a:pt x="38" y="95"/>
                    </a:lnTo>
                    <a:lnTo>
                      <a:pt x="38" y="106"/>
                    </a:lnTo>
                    <a:lnTo>
                      <a:pt x="38" y="117"/>
                    </a:lnTo>
                    <a:lnTo>
                      <a:pt x="38" y="126"/>
                    </a:lnTo>
                    <a:lnTo>
                      <a:pt x="37" y="136"/>
                    </a:lnTo>
                    <a:lnTo>
                      <a:pt x="37" y="145"/>
                    </a:lnTo>
                    <a:lnTo>
                      <a:pt x="37" y="154"/>
                    </a:lnTo>
                    <a:lnTo>
                      <a:pt x="37" y="163"/>
                    </a:lnTo>
                    <a:lnTo>
                      <a:pt x="37" y="171"/>
                    </a:lnTo>
                    <a:lnTo>
                      <a:pt x="37" y="178"/>
                    </a:lnTo>
                    <a:lnTo>
                      <a:pt x="37" y="186"/>
                    </a:lnTo>
                    <a:lnTo>
                      <a:pt x="37" y="193"/>
                    </a:lnTo>
                    <a:lnTo>
                      <a:pt x="36" y="199"/>
                    </a:lnTo>
                    <a:lnTo>
                      <a:pt x="36" y="205"/>
                    </a:lnTo>
                    <a:lnTo>
                      <a:pt x="36" y="212"/>
                    </a:lnTo>
                    <a:lnTo>
                      <a:pt x="36" y="217"/>
                    </a:lnTo>
                    <a:lnTo>
                      <a:pt x="36" y="222"/>
                    </a:lnTo>
                    <a:lnTo>
                      <a:pt x="36" y="227"/>
                    </a:lnTo>
                    <a:lnTo>
                      <a:pt x="34" y="231"/>
                    </a:lnTo>
                    <a:lnTo>
                      <a:pt x="34" y="236"/>
                    </a:lnTo>
                    <a:lnTo>
                      <a:pt x="34" y="239"/>
                    </a:lnTo>
                    <a:lnTo>
                      <a:pt x="34" y="243"/>
                    </a:lnTo>
                    <a:lnTo>
                      <a:pt x="34" y="245"/>
                    </a:lnTo>
                    <a:lnTo>
                      <a:pt x="33" y="248"/>
                    </a:lnTo>
                    <a:lnTo>
                      <a:pt x="33" y="250"/>
                    </a:lnTo>
                    <a:lnTo>
                      <a:pt x="33" y="252"/>
                    </a:lnTo>
                    <a:lnTo>
                      <a:pt x="32" y="258"/>
                    </a:lnTo>
                    <a:lnTo>
                      <a:pt x="31" y="265"/>
                    </a:lnTo>
                    <a:lnTo>
                      <a:pt x="29" y="268"/>
                    </a:lnTo>
                    <a:lnTo>
                      <a:pt x="28" y="274"/>
                    </a:lnTo>
                    <a:lnTo>
                      <a:pt x="27" y="276"/>
                    </a:lnTo>
                    <a:lnTo>
                      <a:pt x="24" y="279"/>
                    </a:lnTo>
                    <a:lnTo>
                      <a:pt x="23" y="281"/>
                    </a:lnTo>
                    <a:lnTo>
                      <a:pt x="20" y="283"/>
                    </a:lnTo>
                    <a:lnTo>
                      <a:pt x="20" y="28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227"/>
              <p:cNvSpPr/>
              <p:nvPr/>
            </p:nvSpPr>
            <p:spPr bwMode="auto">
              <a:xfrm>
                <a:off x="3316288" y="2262188"/>
                <a:ext cx="134938" cy="92075"/>
              </a:xfrm>
              <a:custGeom>
                <a:avLst/>
                <a:gdLst>
                  <a:gd name="T0" fmla="*/ 78 w 85"/>
                  <a:gd name="T1" fmla="*/ 25 h 58"/>
                  <a:gd name="T2" fmla="*/ 80 w 85"/>
                  <a:gd name="T3" fmla="*/ 29 h 58"/>
                  <a:gd name="T4" fmla="*/ 82 w 85"/>
                  <a:gd name="T5" fmla="*/ 32 h 58"/>
                  <a:gd name="T6" fmla="*/ 84 w 85"/>
                  <a:gd name="T7" fmla="*/ 36 h 58"/>
                  <a:gd name="T8" fmla="*/ 85 w 85"/>
                  <a:gd name="T9" fmla="*/ 40 h 58"/>
                  <a:gd name="T10" fmla="*/ 85 w 85"/>
                  <a:gd name="T11" fmla="*/ 44 h 58"/>
                  <a:gd name="T12" fmla="*/ 85 w 85"/>
                  <a:gd name="T13" fmla="*/ 48 h 58"/>
                  <a:gd name="T14" fmla="*/ 85 w 85"/>
                  <a:gd name="T15" fmla="*/ 52 h 58"/>
                  <a:gd name="T16" fmla="*/ 85 w 85"/>
                  <a:gd name="T17" fmla="*/ 56 h 58"/>
                  <a:gd name="T18" fmla="*/ 84 w 85"/>
                  <a:gd name="T19" fmla="*/ 57 h 58"/>
                  <a:gd name="T20" fmla="*/ 83 w 85"/>
                  <a:gd name="T21" fmla="*/ 58 h 58"/>
                  <a:gd name="T22" fmla="*/ 80 w 85"/>
                  <a:gd name="T23" fmla="*/ 58 h 58"/>
                  <a:gd name="T24" fmla="*/ 78 w 85"/>
                  <a:gd name="T25" fmla="*/ 58 h 58"/>
                  <a:gd name="T26" fmla="*/ 75 w 85"/>
                  <a:gd name="T27" fmla="*/ 57 h 58"/>
                  <a:gd name="T28" fmla="*/ 71 w 85"/>
                  <a:gd name="T29" fmla="*/ 56 h 58"/>
                  <a:gd name="T30" fmla="*/ 67 w 85"/>
                  <a:gd name="T31" fmla="*/ 53 h 58"/>
                  <a:gd name="T32" fmla="*/ 62 w 85"/>
                  <a:gd name="T33" fmla="*/ 50 h 58"/>
                  <a:gd name="T34" fmla="*/ 56 w 85"/>
                  <a:gd name="T35" fmla="*/ 47 h 58"/>
                  <a:gd name="T36" fmla="*/ 51 w 85"/>
                  <a:gd name="T37" fmla="*/ 43 h 58"/>
                  <a:gd name="T38" fmla="*/ 43 w 85"/>
                  <a:gd name="T39" fmla="*/ 38 h 58"/>
                  <a:gd name="T40" fmla="*/ 36 w 85"/>
                  <a:gd name="T41" fmla="*/ 31 h 58"/>
                  <a:gd name="T42" fmla="*/ 27 w 85"/>
                  <a:gd name="T43" fmla="*/ 26 h 58"/>
                  <a:gd name="T44" fmla="*/ 20 w 85"/>
                  <a:gd name="T45" fmla="*/ 18 h 58"/>
                  <a:gd name="T46" fmla="*/ 11 w 85"/>
                  <a:gd name="T47" fmla="*/ 11 h 58"/>
                  <a:gd name="T48" fmla="*/ 0 w 85"/>
                  <a:gd name="T49" fmla="*/ 3 h 58"/>
                  <a:gd name="T50" fmla="*/ 12 w 85"/>
                  <a:gd name="T51" fmla="*/ 2 h 58"/>
                  <a:gd name="T52" fmla="*/ 23 w 85"/>
                  <a:gd name="T53" fmla="*/ 0 h 58"/>
                  <a:gd name="T54" fmla="*/ 35 w 85"/>
                  <a:gd name="T55" fmla="*/ 2 h 58"/>
                  <a:gd name="T56" fmla="*/ 47 w 85"/>
                  <a:gd name="T57" fmla="*/ 3 h 58"/>
                  <a:gd name="T58" fmla="*/ 52 w 85"/>
                  <a:gd name="T59" fmla="*/ 4 h 58"/>
                  <a:gd name="T60" fmla="*/ 56 w 85"/>
                  <a:gd name="T61" fmla="*/ 5 h 58"/>
                  <a:gd name="T62" fmla="*/ 60 w 85"/>
                  <a:gd name="T63" fmla="*/ 8 h 58"/>
                  <a:gd name="T64" fmla="*/ 63 w 85"/>
                  <a:gd name="T65" fmla="*/ 11 h 58"/>
                  <a:gd name="T66" fmla="*/ 67 w 85"/>
                  <a:gd name="T67" fmla="*/ 13 h 58"/>
                  <a:gd name="T68" fmla="*/ 71 w 85"/>
                  <a:gd name="T69" fmla="*/ 17 h 58"/>
                  <a:gd name="T70" fmla="*/ 74 w 85"/>
                  <a:gd name="T71" fmla="*/ 21 h 58"/>
                  <a:gd name="T72" fmla="*/ 78 w 85"/>
                  <a:gd name="T73" fmla="*/ 25 h 58"/>
                  <a:gd name="T74" fmla="*/ 78 w 85"/>
                  <a:gd name="T75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58">
                    <a:moveTo>
                      <a:pt x="78" y="25"/>
                    </a:moveTo>
                    <a:lnTo>
                      <a:pt x="80" y="29"/>
                    </a:lnTo>
                    <a:lnTo>
                      <a:pt x="82" y="32"/>
                    </a:lnTo>
                    <a:lnTo>
                      <a:pt x="84" y="36"/>
                    </a:lnTo>
                    <a:lnTo>
                      <a:pt x="85" y="40"/>
                    </a:lnTo>
                    <a:lnTo>
                      <a:pt x="85" y="44"/>
                    </a:lnTo>
                    <a:lnTo>
                      <a:pt x="85" y="48"/>
                    </a:lnTo>
                    <a:lnTo>
                      <a:pt x="85" y="52"/>
                    </a:lnTo>
                    <a:lnTo>
                      <a:pt x="85" y="56"/>
                    </a:lnTo>
                    <a:lnTo>
                      <a:pt x="84" y="57"/>
                    </a:lnTo>
                    <a:lnTo>
                      <a:pt x="83" y="58"/>
                    </a:lnTo>
                    <a:lnTo>
                      <a:pt x="80" y="58"/>
                    </a:lnTo>
                    <a:lnTo>
                      <a:pt x="78" y="58"/>
                    </a:lnTo>
                    <a:lnTo>
                      <a:pt x="75" y="57"/>
                    </a:lnTo>
                    <a:lnTo>
                      <a:pt x="71" y="56"/>
                    </a:lnTo>
                    <a:lnTo>
                      <a:pt x="67" y="53"/>
                    </a:lnTo>
                    <a:lnTo>
                      <a:pt x="62" y="50"/>
                    </a:lnTo>
                    <a:lnTo>
                      <a:pt x="56" y="47"/>
                    </a:lnTo>
                    <a:lnTo>
                      <a:pt x="51" y="43"/>
                    </a:lnTo>
                    <a:lnTo>
                      <a:pt x="43" y="38"/>
                    </a:lnTo>
                    <a:lnTo>
                      <a:pt x="36" y="31"/>
                    </a:lnTo>
                    <a:lnTo>
                      <a:pt x="27" y="26"/>
                    </a:lnTo>
                    <a:lnTo>
                      <a:pt x="20" y="18"/>
                    </a:lnTo>
                    <a:lnTo>
                      <a:pt x="11" y="11"/>
                    </a:lnTo>
                    <a:lnTo>
                      <a:pt x="0" y="3"/>
                    </a:lnTo>
                    <a:lnTo>
                      <a:pt x="12" y="2"/>
                    </a:lnTo>
                    <a:lnTo>
                      <a:pt x="23" y="0"/>
                    </a:lnTo>
                    <a:lnTo>
                      <a:pt x="35" y="2"/>
                    </a:lnTo>
                    <a:lnTo>
                      <a:pt x="47" y="3"/>
                    </a:lnTo>
                    <a:lnTo>
                      <a:pt x="52" y="4"/>
                    </a:lnTo>
                    <a:lnTo>
                      <a:pt x="56" y="5"/>
                    </a:lnTo>
                    <a:lnTo>
                      <a:pt x="60" y="8"/>
                    </a:lnTo>
                    <a:lnTo>
                      <a:pt x="63" y="11"/>
                    </a:lnTo>
                    <a:lnTo>
                      <a:pt x="67" y="13"/>
                    </a:lnTo>
                    <a:lnTo>
                      <a:pt x="71" y="17"/>
                    </a:lnTo>
                    <a:lnTo>
                      <a:pt x="74" y="21"/>
                    </a:lnTo>
                    <a:lnTo>
                      <a:pt x="78" y="25"/>
                    </a:lnTo>
                    <a:lnTo>
                      <a:pt x="78" y="2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228"/>
              <p:cNvSpPr/>
              <p:nvPr/>
            </p:nvSpPr>
            <p:spPr bwMode="auto">
              <a:xfrm>
                <a:off x="3513138" y="1944688"/>
                <a:ext cx="60325" cy="438150"/>
              </a:xfrm>
              <a:custGeom>
                <a:avLst/>
                <a:gdLst>
                  <a:gd name="T0" fmla="*/ 38 w 38"/>
                  <a:gd name="T1" fmla="*/ 25 h 276"/>
                  <a:gd name="T2" fmla="*/ 38 w 38"/>
                  <a:gd name="T3" fmla="*/ 50 h 276"/>
                  <a:gd name="T4" fmla="*/ 38 w 38"/>
                  <a:gd name="T5" fmla="*/ 73 h 276"/>
                  <a:gd name="T6" fmla="*/ 38 w 38"/>
                  <a:gd name="T7" fmla="*/ 95 h 276"/>
                  <a:gd name="T8" fmla="*/ 38 w 38"/>
                  <a:gd name="T9" fmla="*/ 115 h 276"/>
                  <a:gd name="T10" fmla="*/ 38 w 38"/>
                  <a:gd name="T11" fmla="*/ 135 h 276"/>
                  <a:gd name="T12" fmla="*/ 38 w 38"/>
                  <a:gd name="T13" fmla="*/ 153 h 276"/>
                  <a:gd name="T14" fmla="*/ 38 w 38"/>
                  <a:gd name="T15" fmla="*/ 168 h 276"/>
                  <a:gd name="T16" fmla="*/ 38 w 38"/>
                  <a:gd name="T17" fmla="*/ 184 h 276"/>
                  <a:gd name="T18" fmla="*/ 38 w 38"/>
                  <a:gd name="T19" fmla="*/ 196 h 276"/>
                  <a:gd name="T20" fmla="*/ 38 w 38"/>
                  <a:gd name="T21" fmla="*/ 208 h 276"/>
                  <a:gd name="T22" fmla="*/ 38 w 38"/>
                  <a:gd name="T23" fmla="*/ 218 h 276"/>
                  <a:gd name="T24" fmla="*/ 36 w 38"/>
                  <a:gd name="T25" fmla="*/ 227 h 276"/>
                  <a:gd name="T26" fmla="*/ 36 w 38"/>
                  <a:gd name="T27" fmla="*/ 235 h 276"/>
                  <a:gd name="T28" fmla="*/ 36 w 38"/>
                  <a:gd name="T29" fmla="*/ 241 h 276"/>
                  <a:gd name="T30" fmla="*/ 36 w 38"/>
                  <a:gd name="T31" fmla="*/ 247 h 276"/>
                  <a:gd name="T32" fmla="*/ 35 w 38"/>
                  <a:gd name="T33" fmla="*/ 254 h 276"/>
                  <a:gd name="T34" fmla="*/ 32 w 38"/>
                  <a:gd name="T35" fmla="*/ 265 h 276"/>
                  <a:gd name="T36" fmla="*/ 29 w 38"/>
                  <a:gd name="T37" fmla="*/ 272 h 276"/>
                  <a:gd name="T38" fmla="*/ 26 w 38"/>
                  <a:gd name="T39" fmla="*/ 275 h 276"/>
                  <a:gd name="T40" fmla="*/ 23 w 38"/>
                  <a:gd name="T41" fmla="*/ 275 h 276"/>
                  <a:gd name="T42" fmla="*/ 19 w 38"/>
                  <a:gd name="T43" fmla="*/ 272 h 276"/>
                  <a:gd name="T44" fmla="*/ 16 w 38"/>
                  <a:gd name="T45" fmla="*/ 267 h 276"/>
                  <a:gd name="T46" fmla="*/ 12 w 38"/>
                  <a:gd name="T47" fmla="*/ 258 h 276"/>
                  <a:gd name="T48" fmla="*/ 7 w 38"/>
                  <a:gd name="T49" fmla="*/ 248 h 276"/>
                  <a:gd name="T50" fmla="*/ 3 w 38"/>
                  <a:gd name="T51" fmla="*/ 240 h 276"/>
                  <a:gd name="T52" fmla="*/ 0 w 38"/>
                  <a:gd name="T53" fmla="*/ 232 h 276"/>
                  <a:gd name="T54" fmla="*/ 0 w 38"/>
                  <a:gd name="T55" fmla="*/ 227 h 276"/>
                  <a:gd name="T56" fmla="*/ 0 w 38"/>
                  <a:gd name="T57" fmla="*/ 223 h 276"/>
                  <a:gd name="T58" fmla="*/ 0 w 38"/>
                  <a:gd name="T59" fmla="*/ 217 h 276"/>
                  <a:gd name="T60" fmla="*/ 1 w 38"/>
                  <a:gd name="T61" fmla="*/ 207 h 276"/>
                  <a:gd name="T62" fmla="*/ 4 w 38"/>
                  <a:gd name="T63" fmla="*/ 193 h 276"/>
                  <a:gd name="T64" fmla="*/ 5 w 38"/>
                  <a:gd name="T65" fmla="*/ 176 h 276"/>
                  <a:gd name="T66" fmla="*/ 8 w 38"/>
                  <a:gd name="T67" fmla="*/ 157 h 276"/>
                  <a:gd name="T68" fmla="*/ 9 w 38"/>
                  <a:gd name="T69" fmla="*/ 135 h 276"/>
                  <a:gd name="T70" fmla="*/ 9 w 38"/>
                  <a:gd name="T71" fmla="*/ 111 h 276"/>
                  <a:gd name="T72" fmla="*/ 9 w 38"/>
                  <a:gd name="T73" fmla="*/ 87 h 276"/>
                  <a:gd name="T74" fmla="*/ 8 w 38"/>
                  <a:gd name="T75" fmla="*/ 65 h 276"/>
                  <a:gd name="T76" fmla="*/ 7 w 38"/>
                  <a:gd name="T77" fmla="*/ 46 h 276"/>
                  <a:gd name="T78" fmla="*/ 5 w 38"/>
                  <a:gd name="T79" fmla="*/ 30 h 276"/>
                  <a:gd name="T80" fmla="*/ 4 w 38"/>
                  <a:gd name="T81" fmla="*/ 18 h 276"/>
                  <a:gd name="T82" fmla="*/ 4 w 38"/>
                  <a:gd name="T83" fmla="*/ 9 h 276"/>
                  <a:gd name="T84" fmla="*/ 5 w 38"/>
                  <a:gd name="T85" fmla="*/ 3 h 276"/>
                  <a:gd name="T86" fmla="*/ 8 w 38"/>
                  <a:gd name="T87" fmla="*/ 1 h 276"/>
                  <a:gd name="T88" fmla="*/ 12 w 38"/>
                  <a:gd name="T89" fmla="*/ 1 h 276"/>
                  <a:gd name="T90" fmla="*/ 18 w 38"/>
                  <a:gd name="T91" fmla="*/ 2 h 276"/>
                  <a:gd name="T92" fmla="*/ 25 w 38"/>
                  <a:gd name="T93" fmla="*/ 6 h 276"/>
                  <a:gd name="T94" fmla="*/ 38 w 38"/>
                  <a:gd name="T95" fmla="*/ 1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" h="276">
                    <a:moveTo>
                      <a:pt x="38" y="12"/>
                    </a:moveTo>
                    <a:lnTo>
                      <a:pt x="38" y="25"/>
                    </a:lnTo>
                    <a:lnTo>
                      <a:pt x="38" y="38"/>
                    </a:lnTo>
                    <a:lnTo>
                      <a:pt x="38" y="50"/>
                    </a:lnTo>
                    <a:lnTo>
                      <a:pt x="38" y="63"/>
                    </a:lnTo>
                    <a:lnTo>
                      <a:pt x="38" y="73"/>
                    </a:lnTo>
                    <a:lnTo>
                      <a:pt x="38" y="84"/>
                    </a:lnTo>
                    <a:lnTo>
                      <a:pt x="38" y="95"/>
                    </a:lnTo>
                    <a:lnTo>
                      <a:pt x="38" y="106"/>
                    </a:lnTo>
                    <a:lnTo>
                      <a:pt x="38" y="115"/>
                    </a:lnTo>
                    <a:lnTo>
                      <a:pt x="38" y="126"/>
                    </a:lnTo>
                    <a:lnTo>
                      <a:pt x="38" y="135"/>
                    </a:lnTo>
                    <a:lnTo>
                      <a:pt x="38" y="144"/>
                    </a:lnTo>
                    <a:lnTo>
                      <a:pt x="38" y="153"/>
                    </a:lnTo>
                    <a:lnTo>
                      <a:pt x="38" y="160"/>
                    </a:lnTo>
                    <a:lnTo>
                      <a:pt x="38" y="168"/>
                    </a:lnTo>
                    <a:lnTo>
                      <a:pt x="38" y="176"/>
                    </a:lnTo>
                    <a:lnTo>
                      <a:pt x="38" y="184"/>
                    </a:lnTo>
                    <a:lnTo>
                      <a:pt x="38" y="190"/>
                    </a:lnTo>
                    <a:lnTo>
                      <a:pt x="38" y="196"/>
                    </a:lnTo>
                    <a:lnTo>
                      <a:pt x="38" y="203"/>
                    </a:lnTo>
                    <a:lnTo>
                      <a:pt x="38" y="208"/>
                    </a:lnTo>
                    <a:lnTo>
                      <a:pt x="38" y="213"/>
                    </a:lnTo>
                    <a:lnTo>
                      <a:pt x="38" y="218"/>
                    </a:lnTo>
                    <a:lnTo>
                      <a:pt x="38" y="223"/>
                    </a:lnTo>
                    <a:lnTo>
                      <a:pt x="36" y="227"/>
                    </a:lnTo>
                    <a:lnTo>
                      <a:pt x="36" y="231"/>
                    </a:lnTo>
                    <a:lnTo>
                      <a:pt x="36" y="235"/>
                    </a:lnTo>
                    <a:lnTo>
                      <a:pt x="36" y="239"/>
                    </a:lnTo>
                    <a:lnTo>
                      <a:pt x="36" y="241"/>
                    </a:lnTo>
                    <a:lnTo>
                      <a:pt x="36" y="244"/>
                    </a:lnTo>
                    <a:lnTo>
                      <a:pt x="36" y="247"/>
                    </a:lnTo>
                    <a:lnTo>
                      <a:pt x="35" y="248"/>
                    </a:lnTo>
                    <a:lnTo>
                      <a:pt x="35" y="254"/>
                    </a:lnTo>
                    <a:lnTo>
                      <a:pt x="34" y="259"/>
                    </a:lnTo>
                    <a:lnTo>
                      <a:pt x="32" y="265"/>
                    </a:lnTo>
                    <a:lnTo>
                      <a:pt x="30" y="268"/>
                    </a:lnTo>
                    <a:lnTo>
                      <a:pt x="29" y="272"/>
                    </a:lnTo>
                    <a:lnTo>
                      <a:pt x="27" y="274"/>
                    </a:lnTo>
                    <a:lnTo>
                      <a:pt x="26" y="275"/>
                    </a:lnTo>
                    <a:lnTo>
                      <a:pt x="25" y="276"/>
                    </a:lnTo>
                    <a:lnTo>
                      <a:pt x="23" y="275"/>
                    </a:lnTo>
                    <a:lnTo>
                      <a:pt x="21" y="275"/>
                    </a:lnTo>
                    <a:lnTo>
                      <a:pt x="19" y="272"/>
                    </a:lnTo>
                    <a:lnTo>
                      <a:pt x="17" y="270"/>
                    </a:lnTo>
                    <a:lnTo>
                      <a:pt x="16" y="267"/>
                    </a:lnTo>
                    <a:lnTo>
                      <a:pt x="13" y="263"/>
                    </a:lnTo>
                    <a:lnTo>
                      <a:pt x="12" y="258"/>
                    </a:lnTo>
                    <a:lnTo>
                      <a:pt x="10" y="253"/>
                    </a:lnTo>
                    <a:lnTo>
                      <a:pt x="7" y="248"/>
                    </a:lnTo>
                    <a:lnTo>
                      <a:pt x="5" y="244"/>
                    </a:lnTo>
                    <a:lnTo>
                      <a:pt x="3" y="240"/>
                    </a:lnTo>
                    <a:lnTo>
                      <a:pt x="1" y="236"/>
                    </a:lnTo>
                    <a:lnTo>
                      <a:pt x="0" y="232"/>
                    </a:lnTo>
                    <a:lnTo>
                      <a:pt x="0" y="230"/>
                    </a:lnTo>
                    <a:lnTo>
                      <a:pt x="0" y="227"/>
                    </a:lnTo>
                    <a:lnTo>
                      <a:pt x="0" y="225"/>
                    </a:lnTo>
                    <a:lnTo>
                      <a:pt x="0" y="223"/>
                    </a:lnTo>
                    <a:lnTo>
                      <a:pt x="0" y="221"/>
                    </a:lnTo>
                    <a:lnTo>
                      <a:pt x="0" y="217"/>
                    </a:lnTo>
                    <a:lnTo>
                      <a:pt x="1" y="213"/>
                    </a:lnTo>
                    <a:lnTo>
                      <a:pt x="1" y="207"/>
                    </a:lnTo>
                    <a:lnTo>
                      <a:pt x="3" y="200"/>
                    </a:lnTo>
                    <a:lnTo>
                      <a:pt x="4" y="193"/>
                    </a:lnTo>
                    <a:lnTo>
                      <a:pt x="5" y="185"/>
                    </a:lnTo>
                    <a:lnTo>
                      <a:pt x="5" y="176"/>
                    </a:lnTo>
                    <a:lnTo>
                      <a:pt x="7" y="167"/>
                    </a:lnTo>
                    <a:lnTo>
                      <a:pt x="8" y="157"/>
                    </a:lnTo>
                    <a:lnTo>
                      <a:pt x="8" y="145"/>
                    </a:lnTo>
                    <a:lnTo>
                      <a:pt x="9" y="135"/>
                    </a:lnTo>
                    <a:lnTo>
                      <a:pt x="9" y="123"/>
                    </a:lnTo>
                    <a:lnTo>
                      <a:pt x="9" y="111"/>
                    </a:lnTo>
                    <a:lnTo>
                      <a:pt x="10" y="99"/>
                    </a:lnTo>
                    <a:lnTo>
                      <a:pt x="9" y="87"/>
                    </a:lnTo>
                    <a:lnTo>
                      <a:pt x="8" y="75"/>
                    </a:lnTo>
                    <a:lnTo>
                      <a:pt x="8" y="65"/>
                    </a:lnTo>
                    <a:lnTo>
                      <a:pt x="8" y="55"/>
                    </a:lnTo>
                    <a:lnTo>
                      <a:pt x="7" y="46"/>
                    </a:lnTo>
                    <a:lnTo>
                      <a:pt x="7" y="38"/>
                    </a:lnTo>
                    <a:lnTo>
                      <a:pt x="5" y="30"/>
                    </a:lnTo>
                    <a:lnTo>
                      <a:pt x="5" y="23"/>
                    </a:lnTo>
                    <a:lnTo>
                      <a:pt x="4" y="18"/>
                    </a:lnTo>
                    <a:lnTo>
                      <a:pt x="4" y="12"/>
                    </a:lnTo>
                    <a:lnTo>
                      <a:pt x="4" y="9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8" y="2"/>
                    </a:lnTo>
                    <a:lnTo>
                      <a:pt x="21" y="3"/>
                    </a:lnTo>
                    <a:lnTo>
                      <a:pt x="25" y="6"/>
                    </a:lnTo>
                    <a:lnTo>
                      <a:pt x="29" y="7"/>
                    </a:lnTo>
                    <a:lnTo>
                      <a:pt x="38" y="12"/>
                    </a:lnTo>
                    <a:lnTo>
                      <a:pt x="38" y="12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229"/>
              <p:cNvSpPr/>
              <p:nvPr/>
            </p:nvSpPr>
            <p:spPr bwMode="auto">
              <a:xfrm>
                <a:off x="3552825" y="1906588"/>
                <a:ext cx="349250" cy="474663"/>
              </a:xfrm>
              <a:custGeom>
                <a:avLst/>
                <a:gdLst>
                  <a:gd name="T0" fmla="*/ 198 w 220"/>
                  <a:gd name="T1" fmla="*/ 173 h 299"/>
                  <a:gd name="T2" fmla="*/ 197 w 220"/>
                  <a:gd name="T3" fmla="*/ 218 h 299"/>
                  <a:gd name="T4" fmla="*/ 196 w 220"/>
                  <a:gd name="T5" fmla="*/ 254 h 299"/>
                  <a:gd name="T6" fmla="*/ 192 w 220"/>
                  <a:gd name="T7" fmla="*/ 280 h 299"/>
                  <a:gd name="T8" fmla="*/ 189 w 220"/>
                  <a:gd name="T9" fmla="*/ 289 h 299"/>
                  <a:gd name="T10" fmla="*/ 187 w 220"/>
                  <a:gd name="T11" fmla="*/ 295 h 299"/>
                  <a:gd name="T12" fmla="*/ 186 w 220"/>
                  <a:gd name="T13" fmla="*/ 298 h 299"/>
                  <a:gd name="T14" fmla="*/ 183 w 220"/>
                  <a:gd name="T15" fmla="*/ 299 h 299"/>
                  <a:gd name="T16" fmla="*/ 179 w 220"/>
                  <a:gd name="T17" fmla="*/ 296 h 299"/>
                  <a:gd name="T18" fmla="*/ 175 w 220"/>
                  <a:gd name="T19" fmla="*/ 290 h 299"/>
                  <a:gd name="T20" fmla="*/ 165 w 220"/>
                  <a:gd name="T21" fmla="*/ 272 h 299"/>
                  <a:gd name="T22" fmla="*/ 161 w 220"/>
                  <a:gd name="T23" fmla="*/ 255 h 299"/>
                  <a:gd name="T24" fmla="*/ 160 w 220"/>
                  <a:gd name="T25" fmla="*/ 233 h 299"/>
                  <a:gd name="T26" fmla="*/ 162 w 220"/>
                  <a:gd name="T27" fmla="*/ 204 h 299"/>
                  <a:gd name="T28" fmla="*/ 165 w 220"/>
                  <a:gd name="T29" fmla="*/ 134 h 299"/>
                  <a:gd name="T30" fmla="*/ 164 w 220"/>
                  <a:gd name="T31" fmla="*/ 89 h 299"/>
                  <a:gd name="T32" fmla="*/ 162 w 220"/>
                  <a:gd name="T33" fmla="*/ 65 h 299"/>
                  <a:gd name="T34" fmla="*/ 160 w 220"/>
                  <a:gd name="T35" fmla="*/ 49 h 299"/>
                  <a:gd name="T36" fmla="*/ 151 w 220"/>
                  <a:gd name="T37" fmla="*/ 40 h 299"/>
                  <a:gd name="T38" fmla="*/ 142 w 220"/>
                  <a:gd name="T39" fmla="*/ 36 h 299"/>
                  <a:gd name="T40" fmla="*/ 129 w 220"/>
                  <a:gd name="T41" fmla="*/ 38 h 299"/>
                  <a:gd name="T42" fmla="*/ 108 w 220"/>
                  <a:gd name="T43" fmla="*/ 40 h 299"/>
                  <a:gd name="T44" fmla="*/ 80 w 220"/>
                  <a:gd name="T45" fmla="*/ 44 h 299"/>
                  <a:gd name="T46" fmla="*/ 47 w 220"/>
                  <a:gd name="T47" fmla="*/ 49 h 299"/>
                  <a:gd name="T48" fmla="*/ 18 w 220"/>
                  <a:gd name="T49" fmla="*/ 52 h 299"/>
                  <a:gd name="T50" fmla="*/ 13 w 220"/>
                  <a:gd name="T51" fmla="*/ 34 h 299"/>
                  <a:gd name="T52" fmla="*/ 44 w 220"/>
                  <a:gd name="T53" fmla="*/ 29 h 299"/>
                  <a:gd name="T54" fmla="*/ 71 w 220"/>
                  <a:gd name="T55" fmla="*/ 24 h 299"/>
                  <a:gd name="T56" fmla="*/ 93 w 220"/>
                  <a:gd name="T57" fmla="*/ 18 h 299"/>
                  <a:gd name="T58" fmla="*/ 108 w 220"/>
                  <a:gd name="T59" fmla="*/ 16 h 299"/>
                  <a:gd name="T60" fmla="*/ 118 w 220"/>
                  <a:gd name="T61" fmla="*/ 15 h 299"/>
                  <a:gd name="T62" fmla="*/ 135 w 220"/>
                  <a:gd name="T63" fmla="*/ 9 h 299"/>
                  <a:gd name="T64" fmla="*/ 144 w 220"/>
                  <a:gd name="T65" fmla="*/ 6 h 299"/>
                  <a:gd name="T66" fmla="*/ 149 w 220"/>
                  <a:gd name="T67" fmla="*/ 0 h 299"/>
                  <a:gd name="T68" fmla="*/ 157 w 220"/>
                  <a:gd name="T69" fmla="*/ 0 h 299"/>
                  <a:gd name="T70" fmla="*/ 167 w 220"/>
                  <a:gd name="T71" fmla="*/ 4 h 299"/>
                  <a:gd name="T72" fmla="*/ 191 w 220"/>
                  <a:gd name="T73" fmla="*/ 18 h 299"/>
                  <a:gd name="T74" fmla="*/ 209 w 220"/>
                  <a:gd name="T75" fmla="*/ 30 h 299"/>
                  <a:gd name="T76" fmla="*/ 217 w 220"/>
                  <a:gd name="T77" fmla="*/ 38 h 299"/>
                  <a:gd name="T78" fmla="*/ 220 w 220"/>
                  <a:gd name="T79" fmla="*/ 42 h 299"/>
                  <a:gd name="T80" fmla="*/ 219 w 220"/>
                  <a:gd name="T81" fmla="*/ 47 h 299"/>
                  <a:gd name="T82" fmla="*/ 214 w 220"/>
                  <a:gd name="T83" fmla="*/ 53 h 299"/>
                  <a:gd name="T84" fmla="*/ 207 w 220"/>
                  <a:gd name="T85" fmla="*/ 57 h 299"/>
                  <a:gd name="T86" fmla="*/ 205 w 220"/>
                  <a:gd name="T87" fmla="*/ 66 h 299"/>
                  <a:gd name="T88" fmla="*/ 202 w 220"/>
                  <a:gd name="T89" fmla="*/ 79 h 299"/>
                  <a:gd name="T90" fmla="*/ 201 w 220"/>
                  <a:gd name="T91" fmla="*/ 97 h 299"/>
                  <a:gd name="T92" fmla="*/ 198 w 220"/>
                  <a:gd name="T93" fmla="*/ 120 h 299"/>
                  <a:gd name="T94" fmla="*/ 198 w 220"/>
                  <a:gd name="T95" fmla="*/ 13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0" h="299">
                    <a:moveTo>
                      <a:pt x="198" y="138"/>
                    </a:moveTo>
                    <a:lnTo>
                      <a:pt x="198" y="156"/>
                    </a:lnTo>
                    <a:lnTo>
                      <a:pt x="198" y="173"/>
                    </a:lnTo>
                    <a:lnTo>
                      <a:pt x="197" y="188"/>
                    </a:lnTo>
                    <a:lnTo>
                      <a:pt x="197" y="204"/>
                    </a:lnTo>
                    <a:lnTo>
                      <a:pt x="197" y="218"/>
                    </a:lnTo>
                    <a:lnTo>
                      <a:pt x="197" y="231"/>
                    </a:lnTo>
                    <a:lnTo>
                      <a:pt x="196" y="244"/>
                    </a:lnTo>
                    <a:lnTo>
                      <a:pt x="196" y="254"/>
                    </a:lnTo>
                    <a:lnTo>
                      <a:pt x="195" y="264"/>
                    </a:lnTo>
                    <a:lnTo>
                      <a:pt x="193" y="273"/>
                    </a:lnTo>
                    <a:lnTo>
                      <a:pt x="192" y="280"/>
                    </a:lnTo>
                    <a:lnTo>
                      <a:pt x="191" y="283"/>
                    </a:lnTo>
                    <a:lnTo>
                      <a:pt x="191" y="286"/>
                    </a:lnTo>
                    <a:lnTo>
                      <a:pt x="189" y="289"/>
                    </a:lnTo>
                    <a:lnTo>
                      <a:pt x="188" y="291"/>
                    </a:lnTo>
                    <a:lnTo>
                      <a:pt x="188" y="292"/>
                    </a:lnTo>
                    <a:lnTo>
                      <a:pt x="187" y="295"/>
                    </a:lnTo>
                    <a:lnTo>
                      <a:pt x="187" y="296"/>
                    </a:lnTo>
                    <a:lnTo>
                      <a:pt x="186" y="296"/>
                    </a:lnTo>
                    <a:lnTo>
                      <a:pt x="186" y="298"/>
                    </a:lnTo>
                    <a:lnTo>
                      <a:pt x="186" y="298"/>
                    </a:lnTo>
                    <a:lnTo>
                      <a:pt x="184" y="298"/>
                    </a:lnTo>
                    <a:lnTo>
                      <a:pt x="183" y="299"/>
                    </a:lnTo>
                    <a:lnTo>
                      <a:pt x="182" y="298"/>
                    </a:lnTo>
                    <a:lnTo>
                      <a:pt x="180" y="298"/>
                    </a:lnTo>
                    <a:lnTo>
                      <a:pt x="179" y="296"/>
                    </a:lnTo>
                    <a:lnTo>
                      <a:pt x="177" y="295"/>
                    </a:lnTo>
                    <a:lnTo>
                      <a:pt x="177" y="292"/>
                    </a:lnTo>
                    <a:lnTo>
                      <a:pt x="175" y="290"/>
                    </a:lnTo>
                    <a:lnTo>
                      <a:pt x="171" y="283"/>
                    </a:lnTo>
                    <a:lnTo>
                      <a:pt x="167" y="278"/>
                    </a:lnTo>
                    <a:lnTo>
                      <a:pt x="165" y="272"/>
                    </a:lnTo>
                    <a:lnTo>
                      <a:pt x="162" y="264"/>
                    </a:lnTo>
                    <a:lnTo>
                      <a:pt x="161" y="260"/>
                    </a:lnTo>
                    <a:lnTo>
                      <a:pt x="161" y="255"/>
                    </a:lnTo>
                    <a:lnTo>
                      <a:pt x="160" y="249"/>
                    </a:lnTo>
                    <a:lnTo>
                      <a:pt x="160" y="242"/>
                    </a:lnTo>
                    <a:lnTo>
                      <a:pt x="160" y="233"/>
                    </a:lnTo>
                    <a:lnTo>
                      <a:pt x="161" y="224"/>
                    </a:lnTo>
                    <a:lnTo>
                      <a:pt x="161" y="215"/>
                    </a:lnTo>
                    <a:lnTo>
                      <a:pt x="162" y="204"/>
                    </a:lnTo>
                    <a:lnTo>
                      <a:pt x="164" y="181"/>
                    </a:lnTo>
                    <a:lnTo>
                      <a:pt x="164" y="157"/>
                    </a:lnTo>
                    <a:lnTo>
                      <a:pt x="165" y="134"/>
                    </a:lnTo>
                    <a:lnTo>
                      <a:pt x="165" y="110"/>
                    </a:lnTo>
                    <a:lnTo>
                      <a:pt x="165" y="99"/>
                    </a:lnTo>
                    <a:lnTo>
                      <a:pt x="164" y="89"/>
                    </a:lnTo>
                    <a:lnTo>
                      <a:pt x="164" y="80"/>
                    </a:lnTo>
                    <a:lnTo>
                      <a:pt x="162" y="72"/>
                    </a:lnTo>
                    <a:lnTo>
                      <a:pt x="162" y="65"/>
                    </a:lnTo>
                    <a:lnTo>
                      <a:pt x="161" y="58"/>
                    </a:lnTo>
                    <a:lnTo>
                      <a:pt x="160" y="53"/>
                    </a:lnTo>
                    <a:lnTo>
                      <a:pt x="160" y="49"/>
                    </a:lnTo>
                    <a:lnTo>
                      <a:pt x="155" y="44"/>
                    </a:lnTo>
                    <a:lnTo>
                      <a:pt x="153" y="42"/>
                    </a:lnTo>
                    <a:lnTo>
                      <a:pt x="151" y="40"/>
                    </a:lnTo>
                    <a:lnTo>
                      <a:pt x="147" y="39"/>
                    </a:lnTo>
                    <a:lnTo>
                      <a:pt x="144" y="38"/>
                    </a:lnTo>
                    <a:lnTo>
                      <a:pt x="142" y="36"/>
                    </a:lnTo>
                    <a:lnTo>
                      <a:pt x="139" y="36"/>
                    </a:lnTo>
                    <a:lnTo>
                      <a:pt x="134" y="36"/>
                    </a:lnTo>
                    <a:lnTo>
                      <a:pt x="129" y="38"/>
                    </a:lnTo>
                    <a:lnTo>
                      <a:pt x="124" y="38"/>
                    </a:lnTo>
                    <a:lnTo>
                      <a:pt x="116" y="39"/>
                    </a:lnTo>
                    <a:lnTo>
                      <a:pt x="108" y="40"/>
                    </a:lnTo>
                    <a:lnTo>
                      <a:pt x="99" y="42"/>
                    </a:lnTo>
                    <a:lnTo>
                      <a:pt x="90" y="43"/>
                    </a:lnTo>
                    <a:lnTo>
                      <a:pt x="80" y="44"/>
                    </a:lnTo>
                    <a:lnTo>
                      <a:pt x="68" y="47"/>
                    </a:lnTo>
                    <a:lnTo>
                      <a:pt x="58" y="48"/>
                    </a:lnTo>
                    <a:lnTo>
                      <a:pt x="47" y="49"/>
                    </a:lnTo>
                    <a:lnTo>
                      <a:pt x="37" y="51"/>
                    </a:lnTo>
                    <a:lnTo>
                      <a:pt x="28" y="51"/>
                    </a:lnTo>
                    <a:lnTo>
                      <a:pt x="18" y="52"/>
                    </a:lnTo>
                    <a:lnTo>
                      <a:pt x="0" y="52"/>
                    </a:lnTo>
                    <a:lnTo>
                      <a:pt x="0" y="36"/>
                    </a:lnTo>
                    <a:lnTo>
                      <a:pt x="13" y="34"/>
                    </a:lnTo>
                    <a:lnTo>
                      <a:pt x="23" y="33"/>
                    </a:lnTo>
                    <a:lnTo>
                      <a:pt x="33" y="30"/>
                    </a:lnTo>
                    <a:lnTo>
                      <a:pt x="44" y="29"/>
                    </a:lnTo>
                    <a:lnTo>
                      <a:pt x="54" y="26"/>
                    </a:lnTo>
                    <a:lnTo>
                      <a:pt x="63" y="25"/>
                    </a:lnTo>
                    <a:lnTo>
                      <a:pt x="71" y="24"/>
                    </a:lnTo>
                    <a:lnTo>
                      <a:pt x="78" y="21"/>
                    </a:lnTo>
                    <a:lnTo>
                      <a:pt x="86" y="20"/>
                    </a:lnTo>
                    <a:lnTo>
                      <a:pt x="93" y="18"/>
                    </a:lnTo>
                    <a:lnTo>
                      <a:pt x="98" y="18"/>
                    </a:lnTo>
                    <a:lnTo>
                      <a:pt x="103" y="17"/>
                    </a:lnTo>
                    <a:lnTo>
                      <a:pt x="108" y="16"/>
                    </a:lnTo>
                    <a:lnTo>
                      <a:pt x="112" y="16"/>
                    </a:lnTo>
                    <a:lnTo>
                      <a:pt x="116" y="15"/>
                    </a:lnTo>
                    <a:lnTo>
                      <a:pt x="118" y="15"/>
                    </a:lnTo>
                    <a:lnTo>
                      <a:pt x="127" y="12"/>
                    </a:lnTo>
                    <a:lnTo>
                      <a:pt x="131" y="11"/>
                    </a:lnTo>
                    <a:lnTo>
                      <a:pt x="135" y="9"/>
                    </a:lnTo>
                    <a:lnTo>
                      <a:pt x="139" y="8"/>
                    </a:lnTo>
                    <a:lnTo>
                      <a:pt x="142" y="7"/>
                    </a:lnTo>
                    <a:lnTo>
                      <a:pt x="144" y="6"/>
                    </a:lnTo>
                    <a:lnTo>
                      <a:pt x="147" y="4"/>
                    </a:lnTo>
                    <a:lnTo>
                      <a:pt x="148" y="2"/>
                    </a:lnTo>
                    <a:lnTo>
                      <a:pt x="149" y="0"/>
                    </a:lnTo>
                    <a:lnTo>
                      <a:pt x="152" y="0"/>
                    </a:lnTo>
                    <a:lnTo>
                      <a:pt x="155" y="0"/>
                    </a:lnTo>
                    <a:lnTo>
                      <a:pt x="157" y="0"/>
                    </a:lnTo>
                    <a:lnTo>
                      <a:pt x="160" y="0"/>
                    </a:lnTo>
                    <a:lnTo>
                      <a:pt x="164" y="2"/>
                    </a:lnTo>
                    <a:lnTo>
                      <a:pt x="167" y="4"/>
                    </a:lnTo>
                    <a:lnTo>
                      <a:pt x="175" y="9"/>
                    </a:lnTo>
                    <a:lnTo>
                      <a:pt x="183" y="15"/>
                    </a:lnTo>
                    <a:lnTo>
                      <a:pt x="191" y="18"/>
                    </a:lnTo>
                    <a:lnTo>
                      <a:pt x="201" y="24"/>
                    </a:lnTo>
                    <a:lnTo>
                      <a:pt x="205" y="27"/>
                    </a:lnTo>
                    <a:lnTo>
                      <a:pt x="209" y="30"/>
                    </a:lnTo>
                    <a:lnTo>
                      <a:pt x="211" y="33"/>
                    </a:lnTo>
                    <a:lnTo>
                      <a:pt x="215" y="35"/>
                    </a:lnTo>
                    <a:lnTo>
                      <a:pt x="217" y="38"/>
                    </a:lnTo>
                    <a:lnTo>
                      <a:pt x="219" y="39"/>
                    </a:lnTo>
                    <a:lnTo>
                      <a:pt x="220" y="40"/>
                    </a:lnTo>
                    <a:lnTo>
                      <a:pt x="220" y="42"/>
                    </a:lnTo>
                    <a:lnTo>
                      <a:pt x="220" y="44"/>
                    </a:lnTo>
                    <a:lnTo>
                      <a:pt x="220" y="45"/>
                    </a:lnTo>
                    <a:lnTo>
                      <a:pt x="219" y="47"/>
                    </a:lnTo>
                    <a:lnTo>
                      <a:pt x="218" y="49"/>
                    </a:lnTo>
                    <a:lnTo>
                      <a:pt x="215" y="51"/>
                    </a:lnTo>
                    <a:lnTo>
                      <a:pt x="214" y="53"/>
                    </a:lnTo>
                    <a:lnTo>
                      <a:pt x="211" y="54"/>
                    </a:lnTo>
                    <a:lnTo>
                      <a:pt x="209" y="56"/>
                    </a:lnTo>
                    <a:lnTo>
                      <a:pt x="207" y="57"/>
                    </a:lnTo>
                    <a:lnTo>
                      <a:pt x="207" y="60"/>
                    </a:lnTo>
                    <a:lnTo>
                      <a:pt x="206" y="62"/>
                    </a:lnTo>
                    <a:lnTo>
                      <a:pt x="205" y="66"/>
                    </a:lnTo>
                    <a:lnTo>
                      <a:pt x="204" y="70"/>
                    </a:lnTo>
                    <a:lnTo>
                      <a:pt x="204" y="74"/>
                    </a:lnTo>
                    <a:lnTo>
                      <a:pt x="202" y="79"/>
                    </a:lnTo>
                    <a:lnTo>
                      <a:pt x="202" y="84"/>
                    </a:lnTo>
                    <a:lnTo>
                      <a:pt x="201" y="90"/>
                    </a:lnTo>
                    <a:lnTo>
                      <a:pt x="201" y="97"/>
                    </a:lnTo>
                    <a:lnTo>
                      <a:pt x="200" y="105"/>
                    </a:lnTo>
                    <a:lnTo>
                      <a:pt x="200" y="112"/>
                    </a:lnTo>
                    <a:lnTo>
                      <a:pt x="198" y="120"/>
                    </a:lnTo>
                    <a:lnTo>
                      <a:pt x="198" y="129"/>
                    </a:lnTo>
                    <a:lnTo>
                      <a:pt x="198" y="138"/>
                    </a:lnTo>
                    <a:lnTo>
                      <a:pt x="198" y="13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230"/>
              <p:cNvSpPr/>
              <p:nvPr/>
            </p:nvSpPr>
            <p:spPr bwMode="auto">
              <a:xfrm>
                <a:off x="3365500" y="2062163"/>
                <a:ext cx="366713" cy="541338"/>
              </a:xfrm>
              <a:custGeom>
                <a:avLst/>
                <a:gdLst>
                  <a:gd name="T0" fmla="*/ 128 w 231"/>
                  <a:gd name="T1" fmla="*/ 276 h 341"/>
                  <a:gd name="T2" fmla="*/ 109 w 231"/>
                  <a:gd name="T3" fmla="*/ 292 h 341"/>
                  <a:gd name="T4" fmla="*/ 87 w 231"/>
                  <a:gd name="T5" fmla="*/ 306 h 341"/>
                  <a:gd name="T6" fmla="*/ 63 w 231"/>
                  <a:gd name="T7" fmla="*/ 318 h 341"/>
                  <a:gd name="T8" fmla="*/ 45 w 231"/>
                  <a:gd name="T9" fmla="*/ 326 h 341"/>
                  <a:gd name="T10" fmla="*/ 35 w 231"/>
                  <a:gd name="T11" fmla="*/ 331 h 341"/>
                  <a:gd name="T12" fmla="*/ 25 w 231"/>
                  <a:gd name="T13" fmla="*/ 335 h 341"/>
                  <a:gd name="T14" fmla="*/ 17 w 231"/>
                  <a:gd name="T15" fmla="*/ 337 h 341"/>
                  <a:gd name="T16" fmla="*/ 12 w 231"/>
                  <a:gd name="T17" fmla="*/ 340 h 341"/>
                  <a:gd name="T18" fmla="*/ 7 w 231"/>
                  <a:gd name="T19" fmla="*/ 341 h 341"/>
                  <a:gd name="T20" fmla="*/ 3 w 231"/>
                  <a:gd name="T21" fmla="*/ 341 h 341"/>
                  <a:gd name="T22" fmla="*/ 0 w 231"/>
                  <a:gd name="T23" fmla="*/ 341 h 341"/>
                  <a:gd name="T24" fmla="*/ 0 w 231"/>
                  <a:gd name="T25" fmla="*/ 339 h 341"/>
                  <a:gd name="T26" fmla="*/ 1 w 231"/>
                  <a:gd name="T27" fmla="*/ 337 h 341"/>
                  <a:gd name="T28" fmla="*/ 4 w 231"/>
                  <a:gd name="T29" fmla="*/ 335 h 341"/>
                  <a:gd name="T30" fmla="*/ 9 w 231"/>
                  <a:gd name="T31" fmla="*/ 331 h 341"/>
                  <a:gd name="T32" fmla="*/ 14 w 231"/>
                  <a:gd name="T33" fmla="*/ 327 h 341"/>
                  <a:gd name="T34" fmla="*/ 22 w 231"/>
                  <a:gd name="T35" fmla="*/ 322 h 341"/>
                  <a:gd name="T36" fmla="*/ 31 w 231"/>
                  <a:gd name="T37" fmla="*/ 317 h 341"/>
                  <a:gd name="T38" fmla="*/ 47 w 231"/>
                  <a:gd name="T39" fmla="*/ 308 h 341"/>
                  <a:gd name="T40" fmla="*/ 67 w 231"/>
                  <a:gd name="T41" fmla="*/ 294 h 341"/>
                  <a:gd name="T42" fmla="*/ 87 w 231"/>
                  <a:gd name="T43" fmla="*/ 278 h 341"/>
                  <a:gd name="T44" fmla="*/ 106 w 231"/>
                  <a:gd name="T45" fmla="*/ 260 h 341"/>
                  <a:gd name="T46" fmla="*/ 124 w 231"/>
                  <a:gd name="T47" fmla="*/ 239 h 341"/>
                  <a:gd name="T48" fmla="*/ 140 w 231"/>
                  <a:gd name="T49" fmla="*/ 216 h 341"/>
                  <a:gd name="T50" fmla="*/ 153 w 231"/>
                  <a:gd name="T51" fmla="*/ 192 h 341"/>
                  <a:gd name="T52" fmla="*/ 164 w 231"/>
                  <a:gd name="T53" fmla="*/ 165 h 341"/>
                  <a:gd name="T54" fmla="*/ 174 w 231"/>
                  <a:gd name="T55" fmla="*/ 138 h 341"/>
                  <a:gd name="T56" fmla="*/ 181 w 231"/>
                  <a:gd name="T57" fmla="*/ 111 h 341"/>
                  <a:gd name="T58" fmla="*/ 186 w 231"/>
                  <a:gd name="T59" fmla="*/ 88 h 341"/>
                  <a:gd name="T60" fmla="*/ 189 w 231"/>
                  <a:gd name="T61" fmla="*/ 67 h 341"/>
                  <a:gd name="T62" fmla="*/ 190 w 231"/>
                  <a:gd name="T63" fmla="*/ 49 h 341"/>
                  <a:gd name="T64" fmla="*/ 189 w 231"/>
                  <a:gd name="T65" fmla="*/ 36 h 341"/>
                  <a:gd name="T66" fmla="*/ 187 w 231"/>
                  <a:gd name="T67" fmla="*/ 26 h 341"/>
                  <a:gd name="T68" fmla="*/ 186 w 231"/>
                  <a:gd name="T69" fmla="*/ 19 h 341"/>
                  <a:gd name="T70" fmla="*/ 183 w 231"/>
                  <a:gd name="T71" fmla="*/ 13 h 341"/>
                  <a:gd name="T72" fmla="*/ 181 w 231"/>
                  <a:gd name="T73" fmla="*/ 8 h 341"/>
                  <a:gd name="T74" fmla="*/ 182 w 231"/>
                  <a:gd name="T75" fmla="*/ 4 h 341"/>
                  <a:gd name="T76" fmla="*/ 183 w 231"/>
                  <a:gd name="T77" fmla="*/ 1 h 341"/>
                  <a:gd name="T78" fmla="*/ 187 w 231"/>
                  <a:gd name="T79" fmla="*/ 0 h 341"/>
                  <a:gd name="T80" fmla="*/ 194 w 231"/>
                  <a:gd name="T81" fmla="*/ 1 h 341"/>
                  <a:gd name="T82" fmla="*/ 203 w 231"/>
                  <a:gd name="T83" fmla="*/ 4 h 341"/>
                  <a:gd name="T84" fmla="*/ 213 w 231"/>
                  <a:gd name="T85" fmla="*/ 10 h 341"/>
                  <a:gd name="T86" fmla="*/ 222 w 231"/>
                  <a:gd name="T87" fmla="*/ 16 h 341"/>
                  <a:gd name="T88" fmla="*/ 227 w 231"/>
                  <a:gd name="T89" fmla="*/ 21 h 341"/>
                  <a:gd name="T90" fmla="*/ 231 w 231"/>
                  <a:gd name="T91" fmla="*/ 27 h 341"/>
                  <a:gd name="T92" fmla="*/ 230 w 231"/>
                  <a:gd name="T93" fmla="*/ 34 h 341"/>
                  <a:gd name="T94" fmla="*/ 229 w 231"/>
                  <a:gd name="T95" fmla="*/ 43 h 341"/>
                  <a:gd name="T96" fmla="*/ 226 w 231"/>
                  <a:gd name="T97" fmla="*/ 55 h 341"/>
                  <a:gd name="T98" fmla="*/ 222 w 231"/>
                  <a:gd name="T99" fmla="*/ 74 h 341"/>
                  <a:gd name="T100" fmla="*/ 218 w 231"/>
                  <a:gd name="T101" fmla="*/ 94 h 341"/>
                  <a:gd name="T102" fmla="*/ 213 w 231"/>
                  <a:gd name="T103" fmla="*/ 119 h 341"/>
                  <a:gd name="T104" fmla="*/ 205 w 231"/>
                  <a:gd name="T105" fmla="*/ 142 h 341"/>
                  <a:gd name="T106" fmla="*/ 193 w 231"/>
                  <a:gd name="T107" fmla="*/ 179 h 341"/>
                  <a:gd name="T108" fmla="*/ 182 w 231"/>
                  <a:gd name="T109" fmla="*/ 205 h 341"/>
                  <a:gd name="T110" fmla="*/ 168 w 231"/>
                  <a:gd name="T111" fmla="*/ 228 h 341"/>
                  <a:gd name="T112" fmla="*/ 153 w 231"/>
                  <a:gd name="T113" fmla="*/ 248 h 341"/>
                  <a:gd name="T114" fmla="*/ 136 w 231"/>
                  <a:gd name="T115" fmla="*/ 26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341">
                    <a:moveTo>
                      <a:pt x="136" y="268"/>
                    </a:moveTo>
                    <a:lnTo>
                      <a:pt x="128" y="276"/>
                    </a:lnTo>
                    <a:lnTo>
                      <a:pt x="118" y="285"/>
                    </a:lnTo>
                    <a:lnTo>
                      <a:pt x="109" y="292"/>
                    </a:lnTo>
                    <a:lnTo>
                      <a:pt x="98" y="299"/>
                    </a:lnTo>
                    <a:lnTo>
                      <a:pt x="87" y="306"/>
                    </a:lnTo>
                    <a:lnTo>
                      <a:pt x="75" y="313"/>
                    </a:lnTo>
                    <a:lnTo>
                      <a:pt x="63" y="318"/>
                    </a:lnTo>
                    <a:lnTo>
                      <a:pt x="52" y="323"/>
                    </a:lnTo>
                    <a:lnTo>
                      <a:pt x="45" y="326"/>
                    </a:lnTo>
                    <a:lnTo>
                      <a:pt x="40" y="328"/>
                    </a:lnTo>
                    <a:lnTo>
                      <a:pt x="35" y="331"/>
                    </a:lnTo>
                    <a:lnTo>
                      <a:pt x="30" y="333"/>
                    </a:lnTo>
                    <a:lnTo>
                      <a:pt x="25" y="335"/>
                    </a:lnTo>
                    <a:lnTo>
                      <a:pt x="21" y="336"/>
                    </a:lnTo>
                    <a:lnTo>
                      <a:pt x="17" y="337"/>
                    </a:lnTo>
                    <a:lnTo>
                      <a:pt x="14" y="339"/>
                    </a:lnTo>
                    <a:lnTo>
                      <a:pt x="12" y="340"/>
                    </a:lnTo>
                    <a:lnTo>
                      <a:pt x="9" y="341"/>
                    </a:lnTo>
                    <a:lnTo>
                      <a:pt x="7" y="341"/>
                    </a:lnTo>
                    <a:lnTo>
                      <a:pt x="4" y="341"/>
                    </a:lnTo>
                    <a:lnTo>
                      <a:pt x="3" y="341"/>
                    </a:lnTo>
                    <a:lnTo>
                      <a:pt x="1" y="341"/>
                    </a:lnTo>
                    <a:lnTo>
                      <a:pt x="0" y="341"/>
                    </a:lnTo>
                    <a:lnTo>
                      <a:pt x="0" y="340"/>
                    </a:lnTo>
                    <a:lnTo>
                      <a:pt x="0" y="339"/>
                    </a:lnTo>
                    <a:lnTo>
                      <a:pt x="0" y="339"/>
                    </a:lnTo>
                    <a:lnTo>
                      <a:pt x="1" y="337"/>
                    </a:lnTo>
                    <a:lnTo>
                      <a:pt x="3" y="336"/>
                    </a:lnTo>
                    <a:lnTo>
                      <a:pt x="4" y="335"/>
                    </a:lnTo>
                    <a:lnTo>
                      <a:pt x="7" y="333"/>
                    </a:lnTo>
                    <a:lnTo>
                      <a:pt x="9" y="331"/>
                    </a:lnTo>
                    <a:lnTo>
                      <a:pt x="12" y="330"/>
                    </a:lnTo>
                    <a:lnTo>
                      <a:pt x="14" y="327"/>
                    </a:lnTo>
                    <a:lnTo>
                      <a:pt x="18" y="324"/>
                    </a:lnTo>
                    <a:lnTo>
                      <a:pt x="22" y="322"/>
                    </a:lnTo>
                    <a:lnTo>
                      <a:pt x="26" y="319"/>
                    </a:lnTo>
                    <a:lnTo>
                      <a:pt x="31" y="317"/>
                    </a:lnTo>
                    <a:lnTo>
                      <a:pt x="36" y="313"/>
                    </a:lnTo>
                    <a:lnTo>
                      <a:pt x="47" y="308"/>
                    </a:lnTo>
                    <a:lnTo>
                      <a:pt x="57" y="301"/>
                    </a:lnTo>
                    <a:lnTo>
                      <a:pt x="67" y="294"/>
                    </a:lnTo>
                    <a:lnTo>
                      <a:pt x="76" y="286"/>
                    </a:lnTo>
                    <a:lnTo>
                      <a:pt x="87" y="278"/>
                    </a:lnTo>
                    <a:lnTo>
                      <a:pt x="97" y="269"/>
                    </a:lnTo>
                    <a:lnTo>
                      <a:pt x="106" y="260"/>
                    </a:lnTo>
                    <a:lnTo>
                      <a:pt x="115" y="250"/>
                    </a:lnTo>
                    <a:lnTo>
                      <a:pt x="124" y="239"/>
                    </a:lnTo>
                    <a:lnTo>
                      <a:pt x="132" y="228"/>
                    </a:lnTo>
                    <a:lnTo>
                      <a:pt x="140" y="216"/>
                    </a:lnTo>
                    <a:lnTo>
                      <a:pt x="146" y="205"/>
                    </a:lnTo>
                    <a:lnTo>
                      <a:pt x="153" y="192"/>
                    </a:lnTo>
                    <a:lnTo>
                      <a:pt x="159" y="179"/>
                    </a:lnTo>
                    <a:lnTo>
                      <a:pt x="164" y="165"/>
                    </a:lnTo>
                    <a:lnTo>
                      <a:pt x="169" y="151"/>
                    </a:lnTo>
                    <a:lnTo>
                      <a:pt x="174" y="138"/>
                    </a:lnTo>
                    <a:lnTo>
                      <a:pt x="178" y="124"/>
                    </a:lnTo>
                    <a:lnTo>
                      <a:pt x="181" y="111"/>
                    </a:lnTo>
                    <a:lnTo>
                      <a:pt x="183" y="99"/>
                    </a:lnTo>
                    <a:lnTo>
                      <a:pt x="186" y="88"/>
                    </a:lnTo>
                    <a:lnTo>
                      <a:pt x="187" y="76"/>
                    </a:lnTo>
                    <a:lnTo>
                      <a:pt x="189" y="67"/>
                    </a:lnTo>
                    <a:lnTo>
                      <a:pt x="190" y="58"/>
                    </a:lnTo>
                    <a:lnTo>
                      <a:pt x="190" y="49"/>
                    </a:lnTo>
                    <a:lnTo>
                      <a:pt x="190" y="43"/>
                    </a:lnTo>
                    <a:lnTo>
                      <a:pt x="189" y="36"/>
                    </a:lnTo>
                    <a:lnTo>
                      <a:pt x="189" y="31"/>
                    </a:lnTo>
                    <a:lnTo>
                      <a:pt x="187" y="26"/>
                    </a:lnTo>
                    <a:lnTo>
                      <a:pt x="187" y="22"/>
                    </a:lnTo>
                    <a:lnTo>
                      <a:pt x="186" y="19"/>
                    </a:lnTo>
                    <a:lnTo>
                      <a:pt x="185" y="17"/>
                    </a:lnTo>
                    <a:lnTo>
                      <a:pt x="183" y="13"/>
                    </a:lnTo>
                    <a:lnTo>
                      <a:pt x="182" y="9"/>
                    </a:lnTo>
                    <a:lnTo>
                      <a:pt x="181" y="8"/>
                    </a:lnTo>
                    <a:lnTo>
                      <a:pt x="181" y="5"/>
                    </a:lnTo>
                    <a:lnTo>
                      <a:pt x="182" y="4"/>
                    </a:lnTo>
                    <a:lnTo>
                      <a:pt x="182" y="1"/>
                    </a:lnTo>
                    <a:lnTo>
                      <a:pt x="183" y="1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190" y="0"/>
                    </a:lnTo>
                    <a:lnTo>
                      <a:pt x="194" y="1"/>
                    </a:lnTo>
                    <a:lnTo>
                      <a:pt x="198" y="3"/>
                    </a:lnTo>
                    <a:lnTo>
                      <a:pt x="203" y="4"/>
                    </a:lnTo>
                    <a:lnTo>
                      <a:pt x="208" y="7"/>
                    </a:lnTo>
                    <a:lnTo>
                      <a:pt x="213" y="10"/>
                    </a:lnTo>
                    <a:lnTo>
                      <a:pt x="218" y="13"/>
                    </a:lnTo>
                    <a:lnTo>
                      <a:pt x="222" y="16"/>
                    </a:lnTo>
                    <a:lnTo>
                      <a:pt x="225" y="18"/>
                    </a:lnTo>
                    <a:lnTo>
                      <a:pt x="227" y="21"/>
                    </a:lnTo>
                    <a:lnTo>
                      <a:pt x="230" y="25"/>
                    </a:lnTo>
                    <a:lnTo>
                      <a:pt x="231" y="27"/>
                    </a:lnTo>
                    <a:lnTo>
                      <a:pt x="231" y="30"/>
                    </a:lnTo>
                    <a:lnTo>
                      <a:pt x="230" y="34"/>
                    </a:lnTo>
                    <a:lnTo>
                      <a:pt x="229" y="37"/>
                    </a:lnTo>
                    <a:lnTo>
                      <a:pt x="229" y="43"/>
                    </a:lnTo>
                    <a:lnTo>
                      <a:pt x="227" y="49"/>
                    </a:lnTo>
                    <a:lnTo>
                      <a:pt x="226" y="55"/>
                    </a:lnTo>
                    <a:lnTo>
                      <a:pt x="225" y="65"/>
                    </a:lnTo>
                    <a:lnTo>
                      <a:pt x="222" y="74"/>
                    </a:lnTo>
                    <a:lnTo>
                      <a:pt x="221" y="83"/>
                    </a:lnTo>
                    <a:lnTo>
                      <a:pt x="218" y="94"/>
                    </a:lnTo>
                    <a:lnTo>
                      <a:pt x="216" y="106"/>
                    </a:lnTo>
                    <a:lnTo>
                      <a:pt x="213" y="119"/>
                    </a:lnTo>
                    <a:lnTo>
                      <a:pt x="209" y="130"/>
                    </a:lnTo>
                    <a:lnTo>
                      <a:pt x="205" y="142"/>
                    </a:lnTo>
                    <a:lnTo>
                      <a:pt x="202" y="155"/>
                    </a:lnTo>
                    <a:lnTo>
                      <a:pt x="193" y="179"/>
                    </a:lnTo>
                    <a:lnTo>
                      <a:pt x="187" y="192"/>
                    </a:lnTo>
                    <a:lnTo>
                      <a:pt x="182" y="205"/>
                    </a:lnTo>
                    <a:lnTo>
                      <a:pt x="176" y="216"/>
                    </a:lnTo>
                    <a:lnTo>
                      <a:pt x="168" y="228"/>
                    </a:lnTo>
                    <a:lnTo>
                      <a:pt x="160" y="239"/>
                    </a:lnTo>
                    <a:lnTo>
                      <a:pt x="153" y="248"/>
                    </a:lnTo>
                    <a:lnTo>
                      <a:pt x="145" y="259"/>
                    </a:lnTo>
                    <a:lnTo>
                      <a:pt x="136" y="268"/>
                    </a:lnTo>
                    <a:lnTo>
                      <a:pt x="136" y="268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231"/>
              <p:cNvSpPr/>
              <p:nvPr/>
            </p:nvSpPr>
            <p:spPr bwMode="auto">
              <a:xfrm>
                <a:off x="3695700" y="2351088"/>
                <a:ext cx="373063" cy="331788"/>
              </a:xfrm>
              <a:custGeom>
                <a:avLst/>
                <a:gdLst>
                  <a:gd name="T0" fmla="*/ 200 w 235"/>
                  <a:gd name="T1" fmla="*/ 92 h 209"/>
                  <a:gd name="T2" fmla="*/ 204 w 235"/>
                  <a:gd name="T3" fmla="*/ 77 h 209"/>
                  <a:gd name="T4" fmla="*/ 208 w 235"/>
                  <a:gd name="T5" fmla="*/ 65 h 209"/>
                  <a:gd name="T6" fmla="*/ 210 w 235"/>
                  <a:gd name="T7" fmla="*/ 57 h 209"/>
                  <a:gd name="T8" fmla="*/ 212 w 235"/>
                  <a:gd name="T9" fmla="*/ 54 h 209"/>
                  <a:gd name="T10" fmla="*/ 214 w 235"/>
                  <a:gd name="T11" fmla="*/ 54 h 209"/>
                  <a:gd name="T12" fmla="*/ 217 w 235"/>
                  <a:gd name="T13" fmla="*/ 66 h 209"/>
                  <a:gd name="T14" fmla="*/ 219 w 235"/>
                  <a:gd name="T15" fmla="*/ 88 h 209"/>
                  <a:gd name="T16" fmla="*/ 223 w 235"/>
                  <a:gd name="T17" fmla="*/ 119 h 209"/>
                  <a:gd name="T18" fmla="*/ 229 w 235"/>
                  <a:gd name="T19" fmla="*/ 142 h 209"/>
                  <a:gd name="T20" fmla="*/ 234 w 235"/>
                  <a:gd name="T21" fmla="*/ 157 h 209"/>
                  <a:gd name="T22" fmla="*/ 234 w 235"/>
                  <a:gd name="T23" fmla="*/ 167 h 209"/>
                  <a:gd name="T24" fmla="*/ 229 w 235"/>
                  <a:gd name="T25" fmla="*/ 176 h 209"/>
                  <a:gd name="T26" fmla="*/ 212 w 235"/>
                  <a:gd name="T27" fmla="*/ 187 h 209"/>
                  <a:gd name="T28" fmla="*/ 179 w 235"/>
                  <a:gd name="T29" fmla="*/ 202 h 209"/>
                  <a:gd name="T30" fmla="*/ 136 w 235"/>
                  <a:gd name="T31" fmla="*/ 209 h 209"/>
                  <a:gd name="T32" fmla="*/ 99 w 235"/>
                  <a:gd name="T33" fmla="*/ 209 h 209"/>
                  <a:gd name="T34" fmla="*/ 76 w 235"/>
                  <a:gd name="T35" fmla="*/ 205 h 209"/>
                  <a:gd name="T36" fmla="*/ 57 w 235"/>
                  <a:gd name="T37" fmla="*/ 199 h 209"/>
                  <a:gd name="T38" fmla="*/ 39 w 235"/>
                  <a:gd name="T39" fmla="*/ 190 h 209"/>
                  <a:gd name="T40" fmla="*/ 25 w 235"/>
                  <a:gd name="T41" fmla="*/ 180 h 209"/>
                  <a:gd name="T42" fmla="*/ 16 w 235"/>
                  <a:gd name="T43" fmla="*/ 167 h 209"/>
                  <a:gd name="T44" fmla="*/ 9 w 235"/>
                  <a:gd name="T45" fmla="*/ 144 h 209"/>
                  <a:gd name="T46" fmla="*/ 5 w 235"/>
                  <a:gd name="T47" fmla="*/ 109 h 209"/>
                  <a:gd name="T48" fmla="*/ 5 w 235"/>
                  <a:gd name="T49" fmla="*/ 69 h 209"/>
                  <a:gd name="T50" fmla="*/ 3 w 235"/>
                  <a:gd name="T51" fmla="*/ 32 h 209"/>
                  <a:gd name="T52" fmla="*/ 0 w 235"/>
                  <a:gd name="T53" fmla="*/ 0 h 209"/>
                  <a:gd name="T54" fmla="*/ 13 w 235"/>
                  <a:gd name="T55" fmla="*/ 2 h 209"/>
                  <a:gd name="T56" fmla="*/ 25 w 235"/>
                  <a:gd name="T57" fmla="*/ 7 h 209"/>
                  <a:gd name="T58" fmla="*/ 34 w 235"/>
                  <a:gd name="T59" fmla="*/ 16 h 209"/>
                  <a:gd name="T60" fmla="*/ 36 w 235"/>
                  <a:gd name="T61" fmla="*/ 28 h 209"/>
                  <a:gd name="T62" fmla="*/ 36 w 235"/>
                  <a:gd name="T63" fmla="*/ 45 h 209"/>
                  <a:gd name="T64" fmla="*/ 28 w 235"/>
                  <a:gd name="T65" fmla="*/ 87 h 209"/>
                  <a:gd name="T66" fmla="*/ 30 w 235"/>
                  <a:gd name="T67" fmla="*/ 119 h 209"/>
                  <a:gd name="T68" fmla="*/ 34 w 235"/>
                  <a:gd name="T69" fmla="*/ 135 h 209"/>
                  <a:gd name="T70" fmla="*/ 45 w 235"/>
                  <a:gd name="T71" fmla="*/ 151 h 209"/>
                  <a:gd name="T72" fmla="*/ 57 w 235"/>
                  <a:gd name="T73" fmla="*/ 159 h 209"/>
                  <a:gd name="T74" fmla="*/ 72 w 235"/>
                  <a:gd name="T75" fmla="*/ 164 h 209"/>
                  <a:gd name="T76" fmla="*/ 96 w 235"/>
                  <a:gd name="T77" fmla="*/ 169 h 209"/>
                  <a:gd name="T78" fmla="*/ 114 w 235"/>
                  <a:gd name="T79" fmla="*/ 169 h 209"/>
                  <a:gd name="T80" fmla="*/ 146 w 235"/>
                  <a:gd name="T81" fmla="*/ 167 h 209"/>
                  <a:gd name="T82" fmla="*/ 172 w 235"/>
                  <a:gd name="T83" fmla="*/ 160 h 209"/>
                  <a:gd name="T84" fmla="*/ 178 w 235"/>
                  <a:gd name="T85" fmla="*/ 155 h 209"/>
                  <a:gd name="T86" fmla="*/ 185 w 235"/>
                  <a:gd name="T87" fmla="*/ 146 h 209"/>
                  <a:gd name="T88" fmla="*/ 190 w 235"/>
                  <a:gd name="T89" fmla="*/ 135 h 209"/>
                  <a:gd name="T90" fmla="*/ 198 w 235"/>
                  <a:gd name="T91" fmla="*/ 10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5" h="209">
                    <a:moveTo>
                      <a:pt x="198" y="104"/>
                    </a:moveTo>
                    <a:lnTo>
                      <a:pt x="199" y="97"/>
                    </a:lnTo>
                    <a:lnTo>
                      <a:pt x="200" y="92"/>
                    </a:lnTo>
                    <a:lnTo>
                      <a:pt x="201" y="86"/>
                    </a:lnTo>
                    <a:lnTo>
                      <a:pt x="203" y="82"/>
                    </a:lnTo>
                    <a:lnTo>
                      <a:pt x="204" y="77"/>
                    </a:lnTo>
                    <a:lnTo>
                      <a:pt x="205" y="73"/>
                    </a:lnTo>
                    <a:lnTo>
                      <a:pt x="207" y="69"/>
                    </a:lnTo>
                    <a:lnTo>
                      <a:pt x="208" y="65"/>
                    </a:lnTo>
                    <a:lnTo>
                      <a:pt x="208" y="63"/>
                    </a:lnTo>
                    <a:lnTo>
                      <a:pt x="209" y="60"/>
                    </a:lnTo>
                    <a:lnTo>
                      <a:pt x="210" y="57"/>
                    </a:lnTo>
                    <a:lnTo>
                      <a:pt x="210" y="56"/>
                    </a:lnTo>
                    <a:lnTo>
                      <a:pt x="212" y="55"/>
                    </a:lnTo>
                    <a:lnTo>
                      <a:pt x="212" y="54"/>
                    </a:lnTo>
                    <a:lnTo>
                      <a:pt x="213" y="52"/>
                    </a:lnTo>
                    <a:lnTo>
                      <a:pt x="213" y="52"/>
                    </a:lnTo>
                    <a:lnTo>
                      <a:pt x="214" y="54"/>
                    </a:lnTo>
                    <a:lnTo>
                      <a:pt x="216" y="57"/>
                    </a:lnTo>
                    <a:lnTo>
                      <a:pt x="216" y="61"/>
                    </a:lnTo>
                    <a:lnTo>
                      <a:pt x="217" y="66"/>
                    </a:lnTo>
                    <a:lnTo>
                      <a:pt x="218" y="72"/>
                    </a:lnTo>
                    <a:lnTo>
                      <a:pt x="219" y="79"/>
                    </a:lnTo>
                    <a:lnTo>
                      <a:pt x="219" y="88"/>
                    </a:lnTo>
                    <a:lnTo>
                      <a:pt x="221" y="99"/>
                    </a:lnTo>
                    <a:lnTo>
                      <a:pt x="222" y="109"/>
                    </a:lnTo>
                    <a:lnTo>
                      <a:pt x="223" y="119"/>
                    </a:lnTo>
                    <a:lnTo>
                      <a:pt x="225" y="128"/>
                    </a:lnTo>
                    <a:lnTo>
                      <a:pt x="226" y="136"/>
                    </a:lnTo>
                    <a:lnTo>
                      <a:pt x="229" y="142"/>
                    </a:lnTo>
                    <a:lnTo>
                      <a:pt x="230" y="149"/>
                    </a:lnTo>
                    <a:lnTo>
                      <a:pt x="232" y="153"/>
                    </a:lnTo>
                    <a:lnTo>
                      <a:pt x="234" y="157"/>
                    </a:lnTo>
                    <a:lnTo>
                      <a:pt x="235" y="160"/>
                    </a:lnTo>
                    <a:lnTo>
                      <a:pt x="235" y="163"/>
                    </a:lnTo>
                    <a:lnTo>
                      <a:pt x="234" y="167"/>
                    </a:lnTo>
                    <a:lnTo>
                      <a:pt x="234" y="169"/>
                    </a:lnTo>
                    <a:lnTo>
                      <a:pt x="231" y="173"/>
                    </a:lnTo>
                    <a:lnTo>
                      <a:pt x="229" y="176"/>
                    </a:lnTo>
                    <a:lnTo>
                      <a:pt x="225" y="178"/>
                    </a:lnTo>
                    <a:lnTo>
                      <a:pt x="221" y="182"/>
                    </a:lnTo>
                    <a:lnTo>
                      <a:pt x="212" y="187"/>
                    </a:lnTo>
                    <a:lnTo>
                      <a:pt x="201" y="193"/>
                    </a:lnTo>
                    <a:lnTo>
                      <a:pt x="191" y="198"/>
                    </a:lnTo>
                    <a:lnTo>
                      <a:pt x="179" y="202"/>
                    </a:lnTo>
                    <a:lnTo>
                      <a:pt x="165" y="205"/>
                    </a:lnTo>
                    <a:lnTo>
                      <a:pt x="151" y="208"/>
                    </a:lnTo>
                    <a:lnTo>
                      <a:pt x="136" y="209"/>
                    </a:lnTo>
                    <a:lnTo>
                      <a:pt x="119" y="209"/>
                    </a:lnTo>
                    <a:lnTo>
                      <a:pt x="108" y="209"/>
                    </a:lnTo>
                    <a:lnTo>
                      <a:pt x="99" y="209"/>
                    </a:lnTo>
                    <a:lnTo>
                      <a:pt x="92" y="208"/>
                    </a:lnTo>
                    <a:lnTo>
                      <a:pt x="84" y="208"/>
                    </a:lnTo>
                    <a:lnTo>
                      <a:pt x="76" y="205"/>
                    </a:lnTo>
                    <a:lnTo>
                      <a:pt x="68" y="204"/>
                    </a:lnTo>
                    <a:lnTo>
                      <a:pt x="62" y="202"/>
                    </a:lnTo>
                    <a:lnTo>
                      <a:pt x="57" y="199"/>
                    </a:lnTo>
                    <a:lnTo>
                      <a:pt x="50" y="196"/>
                    </a:lnTo>
                    <a:lnTo>
                      <a:pt x="44" y="194"/>
                    </a:lnTo>
                    <a:lnTo>
                      <a:pt x="39" y="190"/>
                    </a:lnTo>
                    <a:lnTo>
                      <a:pt x="34" y="187"/>
                    </a:lnTo>
                    <a:lnTo>
                      <a:pt x="28" y="184"/>
                    </a:lnTo>
                    <a:lnTo>
                      <a:pt x="25" y="180"/>
                    </a:lnTo>
                    <a:lnTo>
                      <a:pt x="21" y="176"/>
                    </a:lnTo>
                    <a:lnTo>
                      <a:pt x="18" y="172"/>
                    </a:lnTo>
                    <a:lnTo>
                      <a:pt x="16" y="167"/>
                    </a:lnTo>
                    <a:lnTo>
                      <a:pt x="13" y="159"/>
                    </a:lnTo>
                    <a:lnTo>
                      <a:pt x="10" y="151"/>
                    </a:lnTo>
                    <a:lnTo>
                      <a:pt x="9" y="144"/>
                    </a:lnTo>
                    <a:lnTo>
                      <a:pt x="8" y="133"/>
                    </a:lnTo>
                    <a:lnTo>
                      <a:pt x="6" y="122"/>
                    </a:lnTo>
                    <a:lnTo>
                      <a:pt x="5" y="109"/>
                    </a:lnTo>
                    <a:lnTo>
                      <a:pt x="5" y="96"/>
                    </a:lnTo>
                    <a:lnTo>
                      <a:pt x="5" y="82"/>
                    </a:lnTo>
                    <a:lnTo>
                      <a:pt x="5" y="69"/>
                    </a:lnTo>
                    <a:lnTo>
                      <a:pt x="4" y="56"/>
                    </a:lnTo>
                    <a:lnTo>
                      <a:pt x="4" y="43"/>
                    </a:lnTo>
                    <a:lnTo>
                      <a:pt x="3" y="32"/>
                    </a:lnTo>
                    <a:lnTo>
                      <a:pt x="1" y="21"/>
                    </a:lnTo>
                    <a:lnTo>
                      <a:pt x="1" y="1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7" y="3"/>
                    </a:lnTo>
                    <a:lnTo>
                      <a:pt x="21" y="5"/>
                    </a:lnTo>
                    <a:lnTo>
                      <a:pt x="25" y="7"/>
                    </a:lnTo>
                    <a:lnTo>
                      <a:pt x="28" y="10"/>
                    </a:lnTo>
                    <a:lnTo>
                      <a:pt x="31" y="12"/>
                    </a:lnTo>
                    <a:lnTo>
                      <a:pt x="34" y="16"/>
                    </a:lnTo>
                    <a:lnTo>
                      <a:pt x="35" y="20"/>
                    </a:lnTo>
                    <a:lnTo>
                      <a:pt x="36" y="24"/>
                    </a:lnTo>
                    <a:lnTo>
                      <a:pt x="36" y="28"/>
                    </a:lnTo>
                    <a:lnTo>
                      <a:pt x="37" y="33"/>
                    </a:lnTo>
                    <a:lnTo>
                      <a:pt x="36" y="38"/>
                    </a:lnTo>
                    <a:lnTo>
                      <a:pt x="36" y="45"/>
                    </a:lnTo>
                    <a:lnTo>
                      <a:pt x="32" y="59"/>
                    </a:lnTo>
                    <a:lnTo>
                      <a:pt x="30" y="73"/>
                    </a:lnTo>
                    <a:lnTo>
                      <a:pt x="28" y="87"/>
                    </a:lnTo>
                    <a:lnTo>
                      <a:pt x="28" y="101"/>
                    </a:lnTo>
                    <a:lnTo>
                      <a:pt x="28" y="114"/>
                    </a:lnTo>
                    <a:lnTo>
                      <a:pt x="30" y="119"/>
                    </a:lnTo>
                    <a:lnTo>
                      <a:pt x="31" y="126"/>
                    </a:lnTo>
                    <a:lnTo>
                      <a:pt x="32" y="131"/>
                    </a:lnTo>
                    <a:lnTo>
                      <a:pt x="34" y="135"/>
                    </a:lnTo>
                    <a:lnTo>
                      <a:pt x="36" y="140"/>
                    </a:lnTo>
                    <a:lnTo>
                      <a:pt x="39" y="144"/>
                    </a:lnTo>
                    <a:lnTo>
                      <a:pt x="45" y="151"/>
                    </a:lnTo>
                    <a:lnTo>
                      <a:pt x="48" y="154"/>
                    </a:lnTo>
                    <a:lnTo>
                      <a:pt x="53" y="157"/>
                    </a:lnTo>
                    <a:lnTo>
                      <a:pt x="57" y="159"/>
                    </a:lnTo>
                    <a:lnTo>
                      <a:pt x="61" y="162"/>
                    </a:lnTo>
                    <a:lnTo>
                      <a:pt x="66" y="163"/>
                    </a:lnTo>
                    <a:lnTo>
                      <a:pt x="72" y="164"/>
                    </a:lnTo>
                    <a:lnTo>
                      <a:pt x="84" y="167"/>
                    </a:lnTo>
                    <a:lnTo>
                      <a:pt x="89" y="168"/>
                    </a:lnTo>
                    <a:lnTo>
                      <a:pt x="96" y="169"/>
                    </a:lnTo>
                    <a:lnTo>
                      <a:pt x="102" y="169"/>
                    </a:lnTo>
                    <a:lnTo>
                      <a:pt x="107" y="171"/>
                    </a:lnTo>
                    <a:lnTo>
                      <a:pt x="114" y="169"/>
                    </a:lnTo>
                    <a:lnTo>
                      <a:pt x="121" y="169"/>
                    </a:lnTo>
                    <a:lnTo>
                      <a:pt x="134" y="168"/>
                    </a:lnTo>
                    <a:lnTo>
                      <a:pt x="146" y="167"/>
                    </a:lnTo>
                    <a:lnTo>
                      <a:pt x="158" y="164"/>
                    </a:lnTo>
                    <a:lnTo>
                      <a:pt x="169" y="162"/>
                    </a:lnTo>
                    <a:lnTo>
                      <a:pt x="172" y="160"/>
                    </a:lnTo>
                    <a:lnTo>
                      <a:pt x="174" y="159"/>
                    </a:lnTo>
                    <a:lnTo>
                      <a:pt x="177" y="157"/>
                    </a:lnTo>
                    <a:lnTo>
                      <a:pt x="178" y="155"/>
                    </a:lnTo>
                    <a:lnTo>
                      <a:pt x="181" y="153"/>
                    </a:lnTo>
                    <a:lnTo>
                      <a:pt x="183" y="150"/>
                    </a:lnTo>
                    <a:lnTo>
                      <a:pt x="185" y="146"/>
                    </a:lnTo>
                    <a:lnTo>
                      <a:pt x="187" y="142"/>
                    </a:lnTo>
                    <a:lnTo>
                      <a:pt x="188" y="139"/>
                    </a:lnTo>
                    <a:lnTo>
                      <a:pt x="190" y="135"/>
                    </a:lnTo>
                    <a:lnTo>
                      <a:pt x="194" y="126"/>
                    </a:lnTo>
                    <a:lnTo>
                      <a:pt x="196" y="115"/>
                    </a:lnTo>
                    <a:lnTo>
                      <a:pt x="198" y="104"/>
                    </a:lnTo>
                    <a:lnTo>
                      <a:pt x="198" y="10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232"/>
              <p:cNvSpPr/>
              <p:nvPr/>
            </p:nvSpPr>
            <p:spPr bwMode="auto">
              <a:xfrm>
                <a:off x="3271838" y="1855788"/>
                <a:ext cx="149225" cy="117475"/>
              </a:xfrm>
              <a:custGeom>
                <a:avLst/>
                <a:gdLst>
                  <a:gd name="T0" fmla="*/ 59 w 94"/>
                  <a:gd name="T1" fmla="*/ 13 h 74"/>
                  <a:gd name="T2" fmla="*/ 64 w 94"/>
                  <a:gd name="T3" fmla="*/ 16 h 74"/>
                  <a:gd name="T4" fmla="*/ 70 w 94"/>
                  <a:gd name="T5" fmla="*/ 17 h 74"/>
                  <a:gd name="T6" fmla="*/ 75 w 94"/>
                  <a:gd name="T7" fmla="*/ 20 h 74"/>
                  <a:gd name="T8" fmla="*/ 79 w 94"/>
                  <a:gd name="T9" fmla="*/ 22 h 74"/>
                  <a:gd name="T10" fmla="*/ 82 w 94"/>
                  <a:gd name="T11" fmla="*/ 25 h 74"/>
                  <a:gd name="T12" fmla="*/ 85 w 94"/>
                  <a:gd name="T13" fmla="*/ 27 h 74"/>
                  <a:gd name="T14" fmla="*/ 88 w 94"/>
                  <a:gd name="T15" fmla="*/ 31 h 74"/>
                  <a:gd name="T16" fmla="*/ 90 w 94"/>
                  <a:gd name="T17" fmla="*/ 34 h 74"/>
                  <a:gd name="T18" fmla="*/ 91 w 94"/>
                  <a:gd name="T19" fmla="*/ 41 h 74"/>
                  <a:gd name="T20" fmla="*/ 93 w 94"/>
                  <a:gd name="T21" fmla="*/ 48 h 74"/>
                  <a:gd name="T22" fmla="*/ 94 w 94"/>
                  <a:gd name="T23" fmla="*/ 52 h 74"/>
                  <a:gd name="T24" fmla="*/ 94 w 94"/>
                  <a:gd name="T25" fmla="*/ 56 h 74"/>
                  <a:gd name="T26" fmla="*/ 93 w 94"/>
                  <a:gd name="T27" fmla="*/ 58 h 74"/>
                  <a:gd name="T28" fmla="*/ 93 w 94"/>
                  <a:gd name="T29" fmla="*/ 61 h 74"/>
                  <a:gd name="T30" fmla="*/ 90 w 94"/>
                  <a:gd name="T31" fmla="*/ 66 h 74"/>
                  <a:gd name="T32" fmla="*/ 89 w 94"/>
                  <a:gd name="T33" fmla="*/ 68 h 74"/>
                  <a:gd name="T34" fmla="*/ 88 w 94"/>
                  <a:gd name="T35" fmla="*/ 71 h 74"/>
                  <a:gd name="T36" fmla="*/ 86 w 94"/>
                  <a:gd name="T37" fmla="*/ 72 h 74"/>
                  <a:gd name="T38" fmla="*/ 85 w 94"/>
                  <a:gd name="T39" fmla="*/ 74 h 74"/>
                  <a:gd name="T40" fmla="*/ 82 w 94"/>
                  <a:gd name="T41" fmla="*/ 74 h 74"/>
                  <a:gd name="T42" fmla="*/ 80 w 94"/>
                  <a:gd name="T43" fmla="*/ 74 h 74"/>
                  <a:gd name="T44" fmla="*/ 76 w 94"/>
                  <a:gd name="T45" fmla="*/ 74 h 74"/>
                  <a:gd name="T46" fmla="*/ 73 w 94"/>
                  <a:gd name="T47" fmla="*/ 72 h 74"/>
                  <a:gd name="T48" fmla="*/ 68 w 94"/>
                  <a:gd name="T49" fmla="*/ 70 h 74"/>
                  <a:gd name="T50" fmla="*/ 63 w 94"/>
                  <a:gd name="T51" fmla="*/ 66 h 74"/>
                  <a:gd name="T52" fmla="*/ 58 w 94"/>
                  <a:gd name="T53" fmla="*/ 62 h 74"/>
                  <a:gd name="T54" fmla="*/ 51 w 94"/>
                  <a:gd name="T55" fmla="*/ 57 h 74"/>
                  <a:gd name="T56" fmla="*/ 44 w 94"/>
                  <a:gd name="T57" fmla="*/ 50 h 74"/>
                  <a:gd name="T58" fmla="*/ 36 w 94"/>
                  <a:gd name="T59" fmla="*/ 44 h 74"/>
                  <a:gd name="T60" fmla="*/ 28 w 94"/>
                  <a:gd name="T61" fmla="*/ 36 h 74"/>
                  <a:gd name="T62" fmla="*/ 20 w 94"/>
                  <a:gd name="T63" fmla="*/ 30 h 74"/>
                  <a:gd name="T64" fmla="*/ 14 w 94"/>
                  <a:gd name="T65" fmla="*/ 23 h 74"/>
                  <a:gd name="T66" fmla="*/ 10 w 94"/>
                  <a:gd name="T67" fmla="*/ 17 h 74"/>
                  <a:gd name="T68" fmla="*/ 5 w 94"/>
                  <a:gd name="T69" fmla="*/ 12 h 74"/>
                  <a:gd name="T70" fmla="*/ 2 w 94"/>
                  <a:gd name="T71" fmla="*/ 8 h 74"/>
                  <a:gd name="T72" fmla="*/ 1 w 94"/>
                  <a:gd name="T73" fmla="*/ 4 h 74"/>
                  <a:gd name="T74" fmla="*/ 0 w 94"/>
                  <a:gd name="T75" fmla="*/ 0 h 74"/>
                  <a:gd name="T76" fmla="*/ 9 w 94"/>
                  <a:gd name="T77" fmla="*/ 2 h 74"/>
                  <a:gd name="T78" fmla="*/ 18 w 94"/>
                  <a:gd name="T79" fmla="*/ 3 h 74"/>
                  <a:gd name="T80" fmla="*/ 27 w 94"/>
                  <a:gd name="T81" fmla="*/ 4 h 74"/>
                  <a:gd name="T82" fmla="*/ 35 w 94"/>
                  <a:gd name="T83" fmla="*/ 5 h 74"/>
                  <a:gd name="T84" fmla="*/ 41 w 94"/>
                  <a:gd name="T85" fmla="*/ 8 h 74"/>
                  <a:gd name="T86" fmla="*/ 48 w 94"/>
                  <a:gd name="T87" fmla="*/ 9 h 74"/>
                  <a:gd name="T88" fmla="*/ 54 w 94"/>
                  <a:gd name="T89" fmla="*/ 12 h 74"/>
                  <a:gd name="T90" fmla="*/ 59 w 94"/>
                  <a:gd name="T91" fmla="*/ 13 h 74"/>
                  <a:gd name="T92" fmla="*/ 59 w 94"/>
                  <a:gd name="T93" fmla="*/ 1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4" h="74">
                    <a:moveTo>
                      <a:pt x="59" y="13"/>
                    </a:moveTo>
                    <a:lnTo>
                      <a:pt x="64" y="16"/>
                    </a:lnTo>
                    <a:lnTo>
                      <a:pt x="70" y="17"/>
                    </a:lnTo>
                    <a:lnTo>
                      <a:pt x="75" y="20"/>
                    </a:lnTo>
                    <a:lnTo>
                      <a:pt x="79" y="22"/>
                    </a:lnTo>
                    <a:lnTo>
                      <a:pt x="82" y="25"/>
                    </a:lnTo>
                    <a:lnTo>
                      <a:pt x="85" y="27"/>
                    </a:lnTo>
                    <a:lnTo>
                      <a:pt x="88" y="31"/>
                    </a:lnTo>
                    <a:lnTo>
                      <a:pt x="90" y="34"/>
                    </a:lnTo>
                    <a:lnTo>
                      <a:pt x="91" y="41"/>
                    </a:lnTo>
                    <a:lnTo>
                      <a:pt x="93" y="48"/>
                    </a:lnTo>
                    <a:lnTo>
                      <a:pt x="94" y="52"/>
                    </a:lnTo>
                    <a:lnTo>
                      <a:pt x="94" y="56"/>
                    </a:lnTo>
                    <a:lnTo>
                      <a:pt x="93" y="58"/>
                    </a:lnTo>
                    <a:lnTo>
                      <a:pt x="93" y="61"/>
                    </a:lnTo>
                    <a:lnTo>
                      <a:pt x="90" y="66"/>
                    </a:lnTo>
                    <a:lnTo>
                      <a:pt x="89" y="68"/>
                    </a:lnTo>
                    <a:lnTo>
                      <a:pt x="88" y="71"/>
                    </a:lnTo>
                    <a:lnTo>
                      <a:pt x="86" y="72"/>
                    </a:lnTo>
                    <a:lnTo>
                      <a:pt x="85" y="74"/>
                    </a:lnTo>
                    <a:lnTo>
                      <a:pt x="82" y="74"/>
                    </a:lnTo>
                    <a:lnTo>
                      <a:pt x="80" y="74"/>
                    </a:lnTo>
                    <a:lnTo>
                      <a:pt x="76" y="74"/>
                    </a:lnTo>
                    <a:lnTo>
                      <a:pt x="73" y="72"/>
                    </a:lnTo>
                    <a:lnTo>
                      <a:pt x="68" y="70"/>
                    </a:lnTo>
                    <a:lnTo>
                      <a:pt x="63" y="66"/>
                    </a:lnTo>
                    <a:lnTo>
                      <a:pt x="58" y="62"/>
                    </a:lnTo>
                    <a:lnTo>
                      <a:pt x="51" y="57"/>
                    </a:lnTo>
                    <a:lnTo>
                      <a:pt x="44" y="50"/>
                    </a:lnTo>
                    <a:lnTo>
                      <a:pt x="36" y="44"/>
                    </a:lnTo>
                    <a:lnTo>
                      <a:pt x="28" y="36"/>
                    </a:lnTo>
                    <a:lnTo>
                      <a:pt x="20" y="30"/>
                    </a:lnTo>
                    <a:lnTo>
                      <a:pt x="14" y="23"/>
                    </a:lnTo>
                    <a:lnTo>
                      <a:pt x="10" y="17"/>
                    </a:lnTo>
                    <a:lnTo>
                      <a:pt x="5" y="12"/>
                    </a:lnTo>
                    <a:lnTo>
                      <a:pt x="2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9" y="2"/>
                    </a:lnTo>
                    <a:lnTo>
                      <a:pt x="18" y="3"/>
                    </a:lnTo>
                    <a:lnTo>
                      <a:pt x="27" y="4"/>
                    </a:lnTo>
                    <a:lnTo>
                      <a:pt x="35" y="5"/>
                    </a:lnTo>
                    <a:lnTo>
                      <a:pt x="41" y="8"/>
                    </a:lnTo>
                    <a:lnTo>
                      <a:pt x="48" y="9"/>
                    </a:lnTo>
                    <a:lnTo>
                      <a:pt x="54" y="12"/>
                    </a:lnTo>
                    <a:lnTo>
                      <a:pt x="59" y="13"/>
                    </a:lnTo>
                    <a:lnTo>
                      <a:pt x="59" y="1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308305" y="3420328"/>
            <a:ext cx="1146122" cy="1152128"/>
            <a:chOff x="5154069" y="3277874"/>
            <a:chExt cx="1146122" cy="1152128"/>
          </a:xfrm>
        </p:grpSpPr>
        <p:pic>
          <p:nvPicPr>
            <p:cNvPr id="25" name="图片 24">
              <a:hlinkClick r:id="rId14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069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56" name="组合 155"/>
            <p:cNvGrpSpPr/>
            <p:nvPr/>
          </p:nvGrpSpPr>
          <p:grpSpPr>
            <a:xfrm>
              <a:off x="5287393" y="3397532"/>
              <a:ext cx="879475" cy="912813"/>
              <a:chOff x="5156100" y="2874963"/>
              <a:chExt cx="879475" cy="912813"/>
            </a:xfrm>
          </p:grpSpPr>
          <p:sp>
            <p:nvSpPr>
              <p:cNvPr id="157" name="Freeform 275"/>
              <p:cNvSpPr/>
              <p:nvPr/>
            </p:nvSpPr>
            <p:spPr bwMode="auto">
              <a:xfrm>
                <a:off x="5156100" y="3173413"/>
                <a:ext cx="565150" cy="144463"/>
              </a:xfrm>
              <a:custGeom>
                <a:avLst/>
                <a:gdLst>
                  <a:gd name="T0" fmla="*/ 32 w 356"/>
                  <a:gd name="T1" fmla="*/ 89 h 91"/>
                  <a:gd name="T2" fmla="*/ 23 w 356"/>
                  <a:gd name="T3" fmla="*/ 85 h 91"/>
                  <a:gd name="T4" fmla="*/ 18 w 356"/>
                  <a:gd name="T5" fmla="*/ 81 h 91"/>
                  <a:gd name="T6" fmla="*/ 12 w 356"/>
                  <a:gd name="T7" fmla="*/ 76 h 91"/>
                  <a:gd name="T8" fmla="*/ 5 w 356"/>
                  <a:gd name="T9" fmla="*/ 71 h 91"/>
                  <a:gd name="T10" fmla="*/ 1 w 356"/>
                  <a:gd name="T11" fmla="*/ 67 h 91"/>
                  <a:gd name="T12" fmla="*/ 0 w 356"/>
                  <a:gd name="T13" fmla="*/ 64 h 91"/>
                  <a:gd name="T14" fmla="*/ 0 w 356"/>
                  <a:gd name="T15" fmla="*/ 62 h 91"/>
                  <a:gd name="T16" fmla="*/ 5 w 356"/>
                  <a:gd name="T17" fmla="*/ 61 h 91"/>
                  <a:gd name="T18" fmla="*/ 14 w 356"/>
                  <a:gd name="T19" fmla="*/ 59 h 91"/>
                  <a:gd name="T20" fmla="*/ 27 w 356"/>
                  <a:gd name="T21" fmla="*/ 57 h 91"/>
                  <a:gd name="T22" fmla="*/ 40 w 356"/>
                  <a:gd name="T23" fmla="*/ 55 h 91"/>
                  <a:gd name="T24" fmla="*/ 52 w 356"/>
                  <a:gd name="T25" fmla="*/ 54 h 91"/>
                  <a:gd name="T26" fmla="*/ 66 w 356"/>
                  <a:gd name="T27" fmla="*/ 52 h 91"/>
                  <a:gd name="T28" fmla="*/ 81 w 356"/>
                  <a:gd name="T29" fmla="*/ 48 h 91"/>
                  <a:gd name="T30" fmla="*/ 101 w 356"/>
                  <a:gd name="T31" fmla="*/ 44 h 91"/>
                  <a:gd name="T32" fmla="*/ 123 w 356"/>
                  <a:gd name="T33" fmla="*/ 40 h 91"/>
                  <a:gd name="T34" fmla="*/ 147 w 356"/>
                  <a:gd name="T35" fmla="*/ 35 h 91"/>
                  <a:gd name="T36" fmla="*/ 174 w 356"/>
                  <a:gd name="T37" fmla="*/ 28 h 91"/>
                  <a:gd name="T38" fmla="*/ 204 w 356"/>
                  <a:gd name="T39" fmla="*/ 22 h 91"/>
                  <a:gd name="T40" fmla="*/ 230 w 356"/>
                  <a:gd name="T41" fmla="*/ 17 h 91"/>
                  <a:gd name="T42" fmla="*/ 253 w 356"/>
                  <a:gd name="T43" fmla="*/ 12 h 91"/>
                  <a:gd name="T44" fmla="*/ 272 w 356"/>
                  <a:gd name="T45" fmla="*/ 8 h 91"/>
                  <a:gd name="T46" fmla="*/ 288 w 356"/>
                  <a:gd name="T47" fmla="*/ 4 h 91"/>
                  <a:gd name="T48" fmla="*/ 301 w 356"/>
                  <a:gd name="T49" fmla="*/ 3 h 91"/>
                  <a:gd name="T50" fmla="*/ 310 w 356"/>
                  <a:gd name="T51" fmla="*/ 1 h 91"/>
                  <a:gd name="T52" fmla="*/ 316 w 356"/>
                  <a:gd name="T53" fmla="*/ 0 h 91"/>
                  <a:gd name="T54" fmla="*/ 324 w 356"/>
                  <a:gd name="T55" fmla="*/ 0 h 91"/>
                  <a:gd name="T56" fmla="*/ 336 w 356"/>
                  <a:gd name="T57" fmla="*/ 4 h 91"/>
                  <a:gd name="T58" fmla="*/ 349 w 356"/>
                  <a:gd name="T59" fmla="*/ 9 h 91"/>
                  <a:gd name="T60" fmla="*/ 352 w 356"/>
                  <a:gd name="T61" fmla="*/ 13 h 91"/>
                  <a:gd name="T62" fmla="*/ 355 w 356"/>
                  <a:gd name="T63" fmla="*/ 17 h 91"/>
                  <a:gd name="T64" fmla="*/ 356 w 356"/>
                  <a:gd name="T65" fmla="*/ 21 h 91"/>
                  <a:gd name="T66" fmla="*/ 355 w 356"/>
                  <a:gd name="T67" fmla="*/ 23 h 91"/>
                  <a:gd name="T68" fmla="*/ 351 w 356"/>
                  <a:gd name="T69" fmla="*/ 26 h 91"/>
                  <a:gd name="T70" fmla="*/ 343 w 356"/>
                  <a:gd name="T71" fmla="*/ 28 h 91"/>
                  <a:gd name="T72" fmla="*/ 333 w 356"/>
                  <a:gd name="T73" fmla="*/ 31 h 91"/>
                  <a:gd name="T74" fmla="*/ 321 w 356"/>
                  <a:gd name="T75" fmla="*/ 32 h 91"/>
                  <a:gd name="T76" fmla="*/ 314 w 356"/>
                  <a:gd name="T77" fmla="*/ 32 h 91"/>
                  <a:gd name="T78" fmla="*/ 309 w 356"/>
                  <a:gd name="T79" fmla="*/ 34 h 91"/>
                  <a:gd name="T80" fmla="*/ 305 w 356"/>
                  <a:gd name="T81" fmla="*/ 34 h 91"/>
                  <a:gd name="T82" fmla="*/ 302 w 356"/>
                  <a:gd name="T83" fmla="*/ 34 h 91"/>
                  <a:gd name="T84" fmla="*/ 296 w 356"/>
                  <a:gd name="T85" fmla="*/ 34 h 91"/>
                  <a:gd name="T86" fmla="*/ 288 w 356"/>
                  <a:gd name="T87" fmla="*/ 34 h 91"/>
                  <a:gd name="T88" fmla="*/ 276 w 356"/>
                  <a:gd name="T89" fmla="*/ 36 h 91"/>
                  <a:gd name="T90" fmla="*/ 270 w 356"/>
                  <a:gd name="T91" fmla="*/ 37 h 91"/>
                  <a:gd name="T92" fmla="*/ 261 w 356"/>
                  <a:gd name="T93" fmla="*/ 39 h 91"/>
                  <a:gd name="T94" fmla="*/ 248 w 356"/>
                  <a:gd name="T95" fmla="*/ 41 h 91"/>
                  <a:gd name="T96" fmla="*/ 234 w 356"/>
                  <a:gd name="T97" fmla="*/ 45 h 91"/>
                  <a:gd name="T98" fmla="*/ 217 w 356"/>
                  <a:gd name="T99" fmla="*/ 49 h 91"/>
                  <a:gd name="T100" fmla="*/ 198 w 356"/>
                  <a:gd name="T101" fmla="*/ 54 h 91"/>
                  <a:gd name="T102" fmla="*/ 176 w 356"/>
                  <a:gd name="T103" fmla="*/ 59 h 91"/>
                  <a:gd name="T104" fmla="*/ 151 w 356"/>
                  <a:gd name="T105" fmla="*/ 66 h 91"/>
                  <a:gd name="T106" fmla="*/ 127 w 356"/>
                  <a:gd name="T107" fmla="*/ 72 h 91"/>
                  <a:gd name="T108" fmla="*/ 105 w 356"/>
                  <a:gd name="T109" fmla="*/ 77 h 91"/>
                  <a:gd name="T110" fmla="*/ 87 w 356"/>
                  <a:gd name="T111" fmla="*/ 82 h 91"/>
                  <a:gd name="T112" fmla="*/ 71 w 356"/>
                  <a:gd name="T113" fmla="*/ 85 h 91"/>
                  <a:gd name="T114" fmla="*/ 59 w 356"/>
                  <a:gd name="T115" fmla="*/ 88 h 91"/>
                  <a:gd name="T116" fmla="*/ 49 w 356"/>
                  <a:gd name="T117" fmla="*/ 90 h 91"/>
                  <a:gd name="T118" fmla="*/ 43 w 356"/>
                  <a:gd name="T119" fmla="*/ 91 h 91"/>
                  <a:gd name="T120" fmla="*/ 37 w 356"/>
                  <a:gd name="T12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6" h="91">
                    <a:moveTo>
                      <a:pt x="37" y="91"/>
                    </a:moveTo>
                    <a:lnTo>
                      <a:pt x="32" y="89"/>
                    </a:lnTo>
                    <a:lnTo>
                      <a:pt x="26" y="86"/>
                    </a:lnTo>
                    <a:lnTo>
                      <a:pt x="23" y="85"/>
                    </a:lnTo>
                    <a:lnTo>
                      <a:pt x="21" y="84"/>
                    </a:lnTo>
                    <a:lnTo>
                      <a:pt x="18" y="81"/>
                    </a:lnTo>
                    <a:lnTo>
                      <a:pt x="14" y="79"/>
                    </a:lnTo>
                    <a:lnTo>
                      <a:pt x="12" y="76"/>
                    </a:lnTo>
                    <a:lnTo>
                      <a:pt x="8" y="73"/>
                    </a:lnTo>
                    <a:lnTo>
                      <a:pt x="5" y="71"/>
                    </a:lnTo>
                    <a:lnTo>
                      <a:pt x="4" y="70"/>
                    </a:lnTo>
                    <a:lnTo>
                      <a:pt x="1" y="67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0" y="63"/>
                    </a:lnTo>
                    <a:lnTo>
                      <a:pt x="0" y="62"/>
                    </a:lnTo>
                    <a:lnTo>
                      <a:pt x="1" y="62"/>
                    </a:lnTo>
                    <a:lnTo>
                      <a:pt x="5" y="61"/>
                    </a:lnTo>
                    <a:lnTo>
                      <a:pt x="9" y="59"/>
                    </a:lnTo>
                    <a:lnTo>
                      <a:pt x="14" y="59"/>
                    </a:lnTo>
                    <a:lnTo>
                      <a:pt x="19" y="58"/>
                    </a:lnTo>
                    <a:lnTo>
                      <a:pt x="27" y="57"/>
                    </a:lnTo>
                    <a:lnTo>
                      <a:pt x="35" y="55"/>
                    </a:lnTo>
                    <a:lnTo>
                      <a:pt x="40" y="55"/>
                    </a:lnTo>
                    <a:lnTo>
                      <a:pt x="45" y="54"/>
                    </a:lnTo>
                    <a:lnTo>
                      <a:pt x="52" y="54"/>
                    </a:lnTo>
                    <a:lnTo>
                      <a:pt x="58" y="53"/>
                    </a:lnTo>
                    <a:lnTo>
                      <a:pt x="66" y="52"/>
                    </a:lnTo>
                    <a:lnTo>
                      <a:pt x="74" y="50"/>
                    </a:lnTo>
                    <a:lnTo>
                      <a:pt x="81" y="48"/>
                    </a:lnTo>
                    <a:lnTo>
                      <a:pt x="92" y="46"/>
                    </a:lnTo>
                    <a:lnTo>
                      <a:pt x="101" y="44"/>
                    </a:lnTo>
                    <a:lnTo>
                      <a:pt x="112" y="43"/>
                    </a:lnTo>
                    <a:lnTo>
                      <a:pt x="123" y="40"/>
                    </a:lnTo>
                    <a:lnTo>
                      <a:pt x="136" y="37"/>
                    </a:lnTo>
                    <a:lnTo>
                      <a:pt x="147" y="35"/>
                    </a:lnTo>
                    <a:lnTo>
                      <a:pt x="161" y="32"/>
                    </a:lnTo>
                    <a:lnTo>
                      <a:pt x="174" y="28"/>
                    </a:lnTo>
                    <a:lnTo>
                      <a:pt x="190" y="26"/>
                    </a:lnTo>
                    <a:lnTo>
                      <a:pt x="204" y="22"/>
                    </a:lnTo>
                    <a:lnTo>
                      <a:pt x="217" y="19"/>
                    </a:lnTo>
                    <a:lnTo>
                      <a:pt x="230" y="17"/>
                    </a:lnTo>
                    <a:lnTo>
                      <a:pt x="241" y="14"/>
                    </a:lnTo>
                    <a:lnTo>
                      <a:pt x="253" y="12"/>
                    </a:lnTo>
                    <a:lnTo>
                      <a:pt x="263" y="9"/>
                    </a:lnTo>
                    <a:lnTo>
                      <a:pt x="272" y="8"/>
                    </a:lnTo>
                    <a:lnTo>
                      <a:pt x="280" y="7"/>
                    </a:lnTo>
                    <a:lnTo>
                      <a:pt x="288" y="4"/>
                    </a:lnTo>
                    <a:lnTo>
                      <a:pt x="294" y="4"/>
                    </a:lnTo>
                    <a:lnTo>
                      <a:pt x="301" y="3"/>
                    </a:lnTo>
                    <a:lnTo>
                      <a:pt x="306" y="1"/>
                    </a:lnTo>
                    <a:lnTo>
                      <a:pt x="310" y="1"/>
                    </a:lnTo>
                    <a:lnTo>
                      <a:pt x="314" y="0"/>
                    </a:lnTo>
                    <a:lnTo>
                      <a:pt x="316" y="0"/>
                    </a:lnTo>
                    <a:lnTo>
                      <a:pt x="318" y="0"/>
                    </a:lnTo>
                    <a:lnTo>
                      <a:pt x="324" y="0"/>
                    </a:lnTo>
                    <a:lnTo>
                      <a:pt x="329" y="1"/>
                    </a:lnTo>
                    <a:lnTo>
                      <a:pt x="336" y="4"/>
                    </a:lnTo>
                    <a:lnTo>
                      <a:pt x="343" y="5"/>
                    </a:lnTo>
                    <a:lnTo>
                      <a:pt x="349" y="9"/>
                    </a:lnTo>
                    <a:lnTo>
                      <a:pt x="351" y="10"/>
                    </a:lnTo>
                    <a:lnTo>
                      <a:pt x="352" y="13"/>
                    </a:lnTo>
                    <a:lnTo>
                      <a:pt x="354" y="14"/>
                    </a:lnTo>
                    <a:lnTo>
                      <a:pt x="355" y="17"/>
                    </a:lnTo>
                    <a:lnTo>
                      <a:pt x="356" y="18"/>
                    </a:lnTo>
                    <a:lnTo>
                      <a:pt x="356" y="21"/>
                    </a:lnTo>
                    <a:lnTo>
                      <a:pt x="356" y="22"/>
                    </a:lnTo>
                    <a:lnTo>
                      <a:pt x="355" y="23"/>
                    </a:lnTo>
                    <a:lnTo>
                      <a:pt x="352" y="25"/>
                    </a:lnTo>
                    <a:lnTo>
                      <a:pt x="351" y="26"/>
                    </a:lnTo>
                    <a:lnTo>
                      <a:pt x="347" y="27"/>
                    </a:lnTo>
                    <a:lnTo>
                      <a:pt x="343" y="28"/>
                    </a:lnTo>
                    <a:lnTo>
                      <a:pt x="338" y="30"/>
                    </a:lnTo>
                    <a:lnTo>
                      <a:pt x="333" y="31"/>
                    </a:lnTo>
                    <a:lnTo>
                      <a:pt x="327" y="31"/>
                    </a:lnTo>
                    <a:lnTo>
                      <a:pt x="321" y="32"/>
                    </a:lnTo>
                    <a:lnTo>
                      <a:pt x="318" y="32"/>
                    </a:lnTo>
                    <a:lnTo>
                      <a:pt x="314" y="32"/>
                    </a:lnTo>
                    <a:lnTo>
                      <a:pt x="310" y="32"/>
                    </a:lnTo>
                    <a:lnTo>
                      <a:pt x="309" y="34"/>
                    </a:lnTo>
                    <a:lnTo>
                      <a:pt x="306" y="34"/>
                    </a:lnTo>
                    <a:lnTo>
                      <a:pt x="305" y="34"/>
                    </a:lnTo>
                    <a:lnTo>
                      <a:pt x="303" y="34"/>
                    </a:lnTo>
                    <a:lnTo>
                      <a:pt x="302" y="34"/>
                    </a:lnTo>
                    <a:lnTo>
                      <a:pt x="300" y="34"/>
                    </a:lnTo>
                    <a:lnTo>
                      <a:pt x="296" y="34"/>
                    </a:lnTo>
                    <a:lnTo>
                      <a:pt x="292" y="34"/>
                    </a:lnTo>
                    <a:lnTo>
                      <a:pt x="288" y="34"/>
                    </a:lnTo>
                    <a:lnTo>
                      <a:pt x="283" y="35"/>
                    </a:lnTo>
                    <a:lnTo>
                      <a:pt x="276" y="36"/>
                    </a:lnTo>
                    <a:lnTo>
                      <a:pt x="274" y="36"/>
                    </a:lnTo>
                    <a:lnTo>
                      <a:pt x="270" y="37"/>
                    </a:lnTo>
                    <a:lnTo>
                      <a:pt x="266" y="37"/>
                    </a:lnTo>
                    <a:lnTo>
                      <a:pt x="261" y="39"/>
                    </a:lnTo>
                    <a:lnTo>
                      <a:pt x="254" y="40"/>
                    </a:lnTo>
                    <a:lnTo>
                      <a:pt x="248" y="41"/>
                    </a:lnTo>
                    <a:lnTo>
                      <a:pt x="241" y="43"/>
                    </a:lnTo>
                    <a:lnTo>
                      <a:pt x="234" y="45"/>
                    </a:lnTo>
                    <a:lnTo>
                      <a:pt x="226" y="46"/>
                    </a:lnTo>
                    <a:lnTo>
                      <a:pt x="217" y="49"/>
                    </a:lnTo>
                    <a:lnTo>
                      <a:pt x="208" y="52"/>
                    </a:lnTo>
                    <a:lnTo>
                      <a:pt x="198" y="54"/>
                    </a:lnTo>
                    <a:lnTo>
                      <a:pt x="187" y="57"/>
                    </a:lnTo>
                    <a:lnTo>
                      <a:pt x="176" y="59"/>
                    </a:lnTo>
                    <a:lnTo>
                      <a:pt x="164" y="63"/>
                    </a:lnTo>
                    <a:lnTo>
                      <a:pt x="151" y="66"/>
                    </a:lnTo>
                    <a:lnTo>
                      <a:pt x="138" y="70"/>
                    </a:lnTo>
                    <a:lnTo>
                      <a:pt x="127" y="72"/>
                    </a:lnTo>
                    <a:lnTo>
                      <a:pt x="115" y="75"/>
                    </a:lnTo>
                    <a:lnTo>
                      <a:pt x="105" y="77"/>
                    </a:lnTo>
                    <a:lnTo>
                      <a:pt x="96" y="80"/>
                    </a:lnTo>
                    <a:lnTo>
                      <a:pt x="87" y="82"/>
                    </a:lnTo>
                    <a:lnTo>
                      <a:pt x="79" y="84"/>
                    </a:lnTo>
                    <a:lnTo>
                      <a:pt x="71" y="85"/>
                    </a:lnTo>
                    <a:lnTo>
                      <a:pt x="65" y="86"/>
                    </a:lnTo>
                    <a:lnTo>
                      <a:pt x="59" y="88"/>
                    </a:lnTo>
                    <a:lnTo>
                      <a:pt x="54" y="89"/>
                    </a:lnTo>
                    <a:lnTo>
                      <a:pt x="49" y="90"/>
                    </a:lnTo>
                    <a:lnTo>
                      <a:pt x="45" y="90"/>
                    </a:lnTo>
                    <a:lnTo>
                      <a:pt x="43" y="91"/>
                    </a:lnTo>
                    <a:lnTo>
                      <a:pt x="40" y="91"/>
                    </a:lnTo>
                    <a:lnTo>
                      <a:pt x="37" y="91"/>
                    </a:lnTo>
                    <a:lnTo>
                      <a:pt x="37" y="9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72"/>
              <p:cNvSpPr/>
              <p:nvPr/>
            </p:nvSpPr>
            <p:spPr bwMode="auto">
              <a:xfrm>
                <a:off x="5318025" y="2944813"/>
                <a:ext cx="325438" cy="163513"/>
              </a:xfrm>
              <a:custGeom>
                <a:avLst/>
                <a:gdLst>
                  <a:gd name="T0" fmla="*/ 154 w 205"/>
                  <a:gd name="T1" fmla="*/ 10 h 103"/>
                  <a:gd name="T2" fmla="*/ 154 w 205"/>
                  <a:gd name="T3" fmla="*/ 6 h 103"/>
                  <a:gd name="T4" fmla="*/ 155 w 205"/>
                  <a:gd name="T5" fmla="*/ 3 h 103"/>
                  <a:gd name="T6" fmla="*/ 159 w 205"/>
                  <a:gd name="T7" fmla="*/ 1 h 103"/>
                  <a:gd name="T8" fmla="*/ 164 w 205"/>
                  <a:gd name="T9" fmla="*/ 0 h 103"/>
                  <a:gd name="T10" fmla="*/ 169 w 205"/>
                  <a:gd name="T11" fmla="*/ 1 h 103"/>
                  <a:gd name="T12" fmla="*/ 176 w 205"/>
                  <a:gd name="T13" fmla="*/ 5 h 103"/>
                  <a:gd name="T14" fmla="*/ 183 w 205"/>
                  <a:gd name="T15" fmla="*/ 10 h 103"/>
                  <a:gd name="T16" fmla="*/ 192 w 205"/>
                  <a:gd name="T17" fmla="*/ 17 h 103"/>
                  <a:gd name="T18" fmla="*/ 199 w 205"/>
                  <a:gd name="T19" fmla="*/ 23 h 103"/>
                  <a:gd name="T20" fmla="*/ 203 w 205"/>
                  <a:gd name="T21" fmla="*/ 28 h 103"/>
                  <a:gd name="T22" fmla="*/ 205 w 205"/>
                  <a:gd name="T23" fmla="*/ 33 h 103"/>
                  <a:gd name="T24" fmla="*/ 205 w 205"/>
                  <a:gd name="T25" fmla="*/ 41 h 103"/>
                  <a:gd name="T26" fmla="*/ 203 w 205"/>
                  <a:gd name="T27" fmla="*/ 45 h 103"/>
                  <a:gd name="T28" fmla="*/ 200 w 205"/>
                  <a:gd name="T29" fmla="*/ 48 h 103"/>
                  <a:gd name="T30" fmla="*/ 195 w 205"/>
                  <a:gd name="T31" fmla="*/ 50 h 103"/>
                  <a:gd name="T32" fmla="*/ 187 w 205"/>
                  <a:gd name="T33" fmla="*/ 55 h 103"/>
                  <a:gd name="T34" fmla="*/ 177 w 205"/>
                  <a:gd name="T35" fmla="*/ 60 h 103"/>
                  <a:gd name="T36" fmla="*/ 161 w 205"/>
                  <a:gd name="T37" fmla="*/ 66 h 103"/>
                  <a:gd name="T38" fmla="*/ 143 w 205"/>
                  <a:gd name="T39" fmla="*/ 73 h 103"/>
                  <a:gd name="T40" fmla="*/ 124 w 205"/>
                  <a:gd name="T41" fmla="*/ 81 h 103"/>
                  <a:gd name="T42" fmla="*/ 102 w 205"/>
                  <a:gd name="T43" fmla="*/ 86 h 103"/>
                  <a:gd name="T44" fmla="*/ 79 w 205"/>
                  <a:gd name="T45" fmla="*/ 91 h 103"/>
                  <a:gd name="T46" fmla="*/ 48 w 205"/>
                  <a:gd name="T47" fmla="*/ 98 h 103"/>
                  <a:gd name="T48" fmla="*/ 36 w 205"/>
                  <a:gd name="T49" fmla="*/ 99 h 103"/>
                  <a:gd name="T50" fmla="*/ 26 w 205"/>
                  <a:gd name="T51" fmla="*/ 102 h 103"/>
                  <a:gd name="T52" fmla="*/ 17 w 205"/>
                  <a:gd name="T53" fmla="*/ 102 h 103"/>
                  <a:gd name="T54" fmla="*/ 10 w 205"/>
                  <a:gd name="T55" fmla="*/ 103 h 103"/>
                  <a:gd name="T56" fmla="*/ 5 w 205"/>
                  <a:gd name="T57" fmla="*/ 103 h 103"/>
                  <a:gd name="T58" fmla="*/ 3 w 205"/>
                  <a:gd name="T59" fmla="*/ 103 h 103"/>
                  <a:gd name="T60" fmla="*/ 0 w 205"/>
                  <a:gd name="T61" fmla="*/ 102 h 103"/>
                  <a:gd name="T62" fmla="*/ 0 w 205"/>
                  <a:gd name="T63" fmla="*/ 100 h 103"/>
                  <a:gd name="T64" fmla="*/ 4 w 205"/>
                  <a:gd name="T65" fmla="*/ 98 h 103"/>
                  <a:gd name="T66" fmla="*/ 9 w 205"/>
                  <a:gd name="T67" fmla="*/ 94 h 103"/>
                  <a:gd name="T68" fmla="*/ 16 w 205"/>
                  <a:gd name="T69" fmla="*/ 90 h 103"/>
                  <a:gd name="T70" fmla="*/ 26 w 205"/>
                  <a:gd name="T71" fmla="*/ 87 h 103"/>
                  <a:gd name="T72" fmla="*/ 39 w 205"/>
                  <a:gd name="T73" fmla="*/ 82 h 103"/>
                  <a:gd name="T74" fmla="*/ 57 w 205"/>
                  <a:gd name="T75" fmla="*/ 76 h 103"/>
                  <a:gd name="T76" fmla="*/ 76 w 205"/>
                  <a:gd name="T77" fmla="*/ 68 h 103"/>
                  <a:gd name="T78" fmla="*/ 98 w 205"/>
                  <a:gd name="T79" fmla="*/ 58 h 103"/>
                  <a:gd name="T80" fmla="*/ 117 w 205"/>
                  <a:gd name="T81" fmla="*/ 50 h 103"/>
                  <a:gd name="T82" fmla="*/ 133 w 205"/>
                  <a:gd name="T83" fmla="*/ 42 h 103"/>
                  <a:gd name="T84" fmla="*/ 143 w 205"/>
                  <a:gd name="T85" fmla="*/ 36 h 103"/>
                  <a:gd name="T86" fmla="*/ 150 w 205"/>
                  <a:gd name="T87" fmla="*/ 30 h 103"/>
                  <a:gd name="T88" fmla="*/ 152 w 205"/>
                  <a:gd name="T89" fmla="*/ 24 h 103"/>
                  <a:gd name="T90" fmla="*/ 155 w 205"/>
                  <a:gd name="T91" fmla="*/ 21 h 103"/>
                  <a:gd name="T92" fmla="*/ 155 w 205"/>
                  <a:gd name="T93" fmla="*/ 15 h 103"/>
                  <a:gd name="T94" fmla="*/ 154 w 205"/>
                  <a:gd name="T95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5" h="103">
                    <a:moveTo>
                      <a:pt x="154" y="13"/>
                    </a:moveTo>
                    <a:lnTo>
                      <a:pt x="154" y="10"/>
                    </a:lnTo>
                    <a:lnTo>
                      <a:pt x="154" y="8"/>
                    </a:lnTo>
                    <a:lnTo>
                      <a:pt x="154" y="6"/>
                    </a:lnTo>
                    <a:lnTo>
                      <a:pt x="154" y="4"/>
                    </a:lnTo>
                    <a:lnTo>
                      <a:pt x="155" y="3"/>
                    </a:lnTo>
                    <a:lnTo>
                      <a:pt x="158" y="3"/>
                    </a:lnTo>
                    <a:lnTo>
                      <a:pt x="159" y="1"/>
                    </a:lnTo>
                    <a:lnTo>
                      <a:pt x="161" y="0"/>
                    </a:lnTo>
                    <a:lnTo>
                      <a:pt x="164" y="0"/>
                    </a:lnTo>
                    <a:lnTo>
                      <a:pt x="167" y="1"/>
                    </a:lnTo>
                    <a:lnTo>
                      <a:pt x="169" y="1"/>
                    </a:lnTo>
                    <a:lnTo>
                      <a:pt x="172" y="4"/>
                    </a:lnTo>
                    <a:lnTo>
                      <a:pt x="176" y="5"/>
                    </a:lnTo>
                    <a:lnTo>
                      <a:pt x="179" y="8"/>
                    </a:lnTo>
                    <a:lnTo>
                      <a:pt x="183" y="10"/>
                    </a:lnTo>
                    <a:lnTo>
                      <a:pt x="187" y="13"/>
                    </a:lnTo>
                    <a:lnTo>
                      <a:pt x="192" y="17"/>
                    </a:lnTo>
                    <a:lnTo>
                      <a:pt x="196" y="19"/>
                    </a:lnTo>
                    <a:lnTo>
                      <a:pt x="199" y="23"/>
                    </a:lnTo>
                    <a:lnTo>
                      <a:pt x="201" y="26"/>
                    </a:lnTo>
                    <a:lnTo>
                      <a:pt x="203" y="28"/>
                    </a:lnTo>
                    <a:lnTo>
                      <a:pt x="204" y="31"/>
                    </a:lnTo>
                    <a:lnTo>
                      <a:pt x="205" y="33"/>
                    </a:lnTo>
                    <a:lnTo>
                      <a:pt x="205" y="35"/>
                    </a:lnTo>
                    <a:lnTo>
                      <a:pt x="205" y="41"/>
                    </a:lnTo>
                    <a:lnTo>
                      <a:pt x="204" y="42"/>
                    </a:lnTo>
                    <a:lnTo>
                      <a:pt x="203" y="45"/>
                    </a:lnTo>
                    <a:lnTo>
                      <a:pt x="201" y="46"/>
                    </a:lnTo>
                    <a:lnTo>
                      <a:pt x="200" y="48"/>
                    </a:lnTo>
                    <a:lnTo>
                      <a:pt x="198" y="49"/>
                    </a:lnTo>
                    <a:lnTo>
                      <a:pt x="195" y="50"/>
                    </a:lnTo>
                    <a:lnTo>
                      <a:pt x="192" y="53"/>
                    </a:lnTo>
                    <a:lnTo>
                      <a:pt x="187" y="55"/>
                    </a:lnTo>
                    <a:lnTo>
                      <a:pt x="182" y="58"/>
                    </a:lnTo>
                    <a:lnTo>
                      <a:pt x="177" y="60"/>
                    </a:lnTo>
                    <a:lnTo>
                      <a:pt x="169" y="63"/>
                    </a:lnTo>
                    <a:lnTo>
                      <a:pt x="161" y="66"/>
                    </a:lnTo>
                    <a:lnTo>
                      <a:pt x="154" y="69"/>
                    </a:lnTo>
                    <a:lnTo>
                      <a:pt x="143" y="73"/>
                    </a:lnTo>
                    <a:lnTo>
                      <a:pt x="134" y="77"/>
                    </a:lnTo>
                    <a:lnTo>
                      <a:pt x="124" y="81"/>
                    </a:lnTo>
                    <a:lnTo>
                      <a:pt x="114" y="84"/>
                    </a:lnTo>
                    <a:lnTo>
                      <a:pt x="102" y="86"/>
                    </a:lnTo>
                    <a:lnTo>
                      <a:pt x="90" y="89"/>
                    </a:lnTo>
                    <a:lnTo>
                      <a:pt x="79" y="91"/>
                    </a:lnTo>
                    <a:lnTo>
                      <a:pt x="54" y="97"/>
                    </a:lnTo>
                    <a:lnTo>
                      <a:pt x="48" y="98"/>
                    </a:lnTo>
                    <a:lnTo>
                      <a:pt x="41" y="99"/>
                    </a:lnTo>
                    <a:lnTo>
                      <a:pt x="36" y="99"/>
                    </a:lnTo>
                    <a:lnTo>
                      <a:pt x="31" y="100"/>
                    </a:lnTo>
                    <a:lnTo>
                      <a:pt x="26" y="102"/>
                    </a:lnTo>
                    <a:lnTo>
                      <a:pt x="21" y="102"/>
                    </a:lnTo>
                    <a:lnTo>
                      <a:pt x="17" y="102"/>
                    </a:lnTo>
                    <a:lnTo>
                      <a:pt x="14" y="103"/>
                    </a:lnTo>
                    <a:lnTo>
                      <a:pt x="10" y="103"/>
                    </a:lnTo>
                    <a:lnTo>
                      <a:pt x="8" y="103"/>
                    </a:lnTo>
                    <a:lnTo>
                      <a:pt x="5" y="103"/>
                    </a:lnTo>
                    <a:lnTo>
                      <a:pt x="4" y="103"/>
                    </a:lnTo>
                    <a:lnTo>
                      <a:pt x="3" y="103"/>
                    </a:lnTo>
                    <a:lnTo>
                      <a:pt x="1" y="10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00"/>
                    </a:lnTo>
                    <a:lnTo>
                      <a:pt x="1" y="99"/>
                    </a:lnTo>
                    <a:lnTo>
                      <a:pt x="4" y="98"/>
                    </a:lnTo>
                    <a:lnTo>
                      <a:pt x="5" y="95"/>
                    </a:lnTo>
                    <a:lnTo>
                      <a:pt x="9" y="94"/>
                    </a:lnTo>
                    <a:lnTo>
                      <a:pt x="12" y="93"/>
                    </a:lnTo>
                    <a:lnTo>
                      <a:pt x="16" y="90"/>
                    </a:lnTo>
                    <a:lnTo>
                      <a:pt x="21" y="89"/>
                    </a:lnTo>
                    <a:lnTo>
                      <a:pt x="26" y="87"/>
                    </a:lnTo>
                    <a:lnTo>
                      <a:pt x="32" y="85"/>
                    </a:lnTo>
                    <a:lnTo>
                      <a:pt x="39" y="82"/>
                    </a:lnTo>
                    <a:lnTo>
                      <a:pt x="48" y="80"/>
                    </a:lnTo>
                    <a:lnTo>
                      <a:pt x="57" y="76"/>
                    </a:lnTo>
                    <a:lnTo>
                      <a:pt x="66" y="72"/>
                    </a:lnTo>
                    <a:lnTo>
                      <a:pt x="76" y="68"/>
                    </a:lnTo>
                    <a:lnTo>
                      <a:pt x="88" y="63"/>
                    </a:lnTo>
                    <a:lnTo>
                      <a:pt x="98" y="58"/>
                    </a:lnTo>
                    <a:lnTo>
                      <a:pt x="108" y="54"/>
                    </a:lnTo>
                    <a:lnTo>
                      <a:pt x="117" y="50"/>
                    </a:lnTo>
                    <a:lnTo>
                      <a:pt x="125" y="46"/>
                    </a:lnTo>
                    <a:lnTo>
                      <a:pt x="133" y="42"/>
                    </a:lnTo>
                    <a:lnTo>
                      <a:pt x="138" y="39"/>
                    </a:lnTo>
                    <a:lnTo>
                      <a:pt x="143" y="36"/>
                    </a:lnTo>
                    <a:lnTo>
                      <a:pt x="146" y="33"/>
                    </a:lnTo>
                    <a:lnTo>
                      <a:pt x="150" y="30"/>
                    </a:lnTo>
                    <a:lnTo>
                      <a:pt x="151" y="27"/>
                    </a:lnTo>
                    <a:lnTo>
                      <a:pt x="152" y="24"/>
                    </a:lnTo>
                    <a:lnTo>
                      <a:pt x="154" y="23"/>
                    </a:lnTo>
                    <a:lnTo>
                      <a:pt x="155" y="21"/>
                    </a:lnTo>
                    <a:lnTo>
                      <a:pt x="155" y="18"/>
                    </a:lnTo>
                    <a:lnTo>
                      <a:pt x="155" y="15"/>
                    </a:lnTo>
                    <a:lnTo>
                      <a:pt x="154" y="13"/>
                    </a:lnTo>
                    <a:lnTo>
                      <a:pt x="154" y="13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73"/>
              <p:cNvSpPr/>
              <p:nvPr/>
            </p:nvSpPr>
            <p:spPr bwMode="auto">
              <a:xfrm>
                <a:off x="5760937" y="3098800"/>
                <a:ext cx="79375" cy="382588"/>
              </a:xfrm>
              <a:custGeom>
                <a:avLst/>
                <a:gdLst>
                  <a:gd name="T0" fmla="*/ 17 w 50"/>
                  <a:gd name="T1" fmla="*/ 216 h 241"/>
                  <a:gd name="T2" fmla="*/ 15 w 50"/>
                  <a:gd name="T3" fmla="*/ 208 h 241"/>
                  <a:gd name="T4" fmla="*/ 14 w 50"/>
                  <a:gd name="T5" fmla="*/ 202 h 241"/>
                  <a:gd name="T6" fmla="*/ 14 w 50"/>
                  <a:gd name="T7" fmla="*/ 196 h 241"/>
                  <a:gd name="T8" fmla="*/ 14 w 50"/>
                  <a:gd name="T9" fmla="*/ 191 h 241"/>
                  <a:gd name="T10" fmla="*/ 15 w 50"/>
                  <a:gd name="T11" fmla="*/ 181 h 241"/>
                  <a:gd name="T12" fmla="*/ 17 w 50"/>
                  <a:gd name="T13" fmla="*/ 169 h 241"/>
                  <a:gd name="T14" fmla="*/ 19 w 50"/>
                  <a:gd name="T15" fmla="*/ 154 h 241"/>
                  <a:gd name="T16" fmla="*/ 20 w 50"/>
                  <a:gd name="T17" fmla="*/ 120 h 241"/>
                  <a:gd name="T18" fmla="*/ 19 w 50"/>
                  <a:gd name="T19" fmla="*/ 87 h 241"/>
                  <a:gd name="T20" fmla="*/ 14 w 50"/>
                  <a:gd name="T21" fmla="*/ 59 h 241"/>
                  <a:gd name="T22" fmla="*/ 6 w 50"/>
                  <a:gd name="T23" fmla="*/ 32 h 241"/>
                  <a:gd name="T24" fmla="*/ 2 w 50"/>
                  <a:gd name="T25" fmla="*/ 21 h 241"/>
                  <a:gd name="T26" fmla="*/ 1 w 50"/>
                  <a:gd name="T27" fmla="*/ 14 h 241"/>
                  <a:gd name="T28" fmla="*/ 0 w 50"/>
                  <a:gd name="T29" fmla="*/ 7 h 241"/>
                  <a:gd name="T30" fmla="*/ 1 w 50"/>
                  <a:gd name="T31" fmla="*/ 5 h 241"/>
                  <a:gd name="T32" fmla="*/ 2 w 50"/>
                  <a:gd name="T33" fmla="*/ 1 h 241"/>
                  <a:gd name="T34" fmla="*/ 5 w 50"/>
                  <a:gd name="T35" fmla="*/ 0 h 241"/>
                  <a:gd name="T36" fmla="*/ 9 w 50"/>
                  <a:gd name="T37" fmla="*/ 0 h 241"/>
                  <a:gd name="T38" fmla="*/ 17 w 50"/>
                  <a:gd name="T39" fmla="*/ 0 h 241"/>
                  <a:gd name="T40" fmla="*/ 27 w 50"/>
                  <a:gd name="T41" fmla="*/ 1 h 241"/>
                  <a:gd name="T42" fmla="*/ 35 w 50"/>
                  <a:gd name="T43" fmla="*/ 3 h 241"/>
                  <a:gd name="T44" fmla="*/ 42 w 50"/>
                  <a:gd name="T45" fmla="*/ 6 h 241"/>
                  <a:gd name="T46" fmla="*/ 48 w 50"/>
                  <a:gd name="T47" fmla="*/ 12 h 241"/>
                  <a:gd name="T48" fmla="*/ 50 w 50"/>
                  <a:gd name="T49" fmla="*/ 21 h 241"/>
                  <a:gd name="T50" fmla="*/ 50 w 50"/>
                  <a:gd name="T51" fmla="*/ 33 h 241"/>
                  <a:gd name="T52" fmla="*/ 49 w 50"/>
                  <a:gd name="T53" fmla="*/ 47 h 241"/>
                  <a:gd name="T54" fmla="*/ 48 w 50"/>
                  <a:gd name="T55" fmla="*/ 64 h 241"/>
                  <a:gd name="T56" fmla="*/ 46 w 50"/>
                  <a:gd name="T57" fmla="*/ 83 h 241"/>
                  <a:gd name="T58" fmla="*/ 46 w 50"/>
                  <a:gd name="T59" fmla="*/ 106 h 241"/>
                  <a:gd name="T60" fmla="*/ 48 w 50"/>
                  <a:gd name="T61" fmla="*/ 129 h 241"/>
                  <a:gd name="T62" fmla="*/ 49 w 50"/>
                  <a:gd name="T63" fmla="*/ 150 h 241"/>
                  <a:gd name="T64" fmla="*/ 50 w 50"/>
                  <a:gd name="T65" fmla="*/ 168 h 241"/>
                  <a:gd name="T66" fmla="*/ 50 w 50"/>
                  <a:gd name="T67" fmla="*/ 181 h 241"/>
                  <a:gd name="T68" fmla="*/ 48 w 50"/>
                  <a:gd name="T69" fmla="*/ 196 h 241"/>
                  <a:gd name="T70" fmla="*/ 46 w 50"/>
                  <a:gd name="T71" fmla="*/ 214 h 241"/>
                  <a:gd name="T72" fmla="*/ 44 w 50"/>
                  <a:gd name="T73" fmla="*/ 229 h 241"/>
                  <a:gd name="T74" fmla="*/ 41 w 50"/>
                  <a:gd name="T75" fmla="*/ 235 h 241"/>
                  <a:gd name="T76" fmla="*/ 39 w 50"/>
                  <a:gd name="T77" fmla="*/ 240 h 241"/>
                  <a:gd name="T78" fmla="*/ 36 w 50"/>
                  <a:gd name="T79" fmla="*/ 241 h 241"/>
                  <a:gd name="T80" fmla="*/ 32 w 50"/>
                  <a:gd name="T81" fmla="*/ 241 h 241"/>
                  <a:gd name="T82" fmla="*/ 28 w 50"/>
                  <a:gd name="T83" fmla="*/ 240 h 241"/>
                  <a:gd name="T84" fmla="*/ 24 w 50"/>
                  <a:gd name="T85" fmla="*/ 235 h 241"/>
                  <a:gd name="T86" fmla="*/ 20 w 50"/>
                  <a:gd name="T87" fmla="*/ 229 h 241"/>
                  <a:gd name="T88" fmla="*/ 19 w 50"/>
                  <a:gd name="T89" fmla="*/ 22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0" h="241">
                    <a:moveTo>
                      <a:pt x="19" y="225"/>
                    </a:moveTo>
                    <a:lnTo>
                      <a:pt x="17" y="216"/>
                    </a:lnTo>
                    <a:lnTo>
                      <a:pt x="17" y="212"/>
                    </a:lnTo>
                    <a:lnTo>
                      <a:pt x="15" y="208"/>
                    </a:lnTo>
                    <a:lnTo>
                      <a:pt x="15" y="204"/>
                    </a:lnTo>
                    <a:lnTo>
                      <a:pt x="14" y="202"/>
                    </a:lnTo>
                    <a:lnTo>
                      <a:pt x="14" y="199"/>
                    </a:lnTo>
                    <a:lnTo>
                      <a:pt x="14" y="196"/>
                    </a:lnTo>
                    <a:lnTo>
                      <a:pt x="14" y="194"/>
                    </a:lnTo>
                    <a:lnTo>
                      <a:pt x="14" y="191"/>
                    </a:lnTo>
                    <a:lnTo>
                      <a:pt x="15" y="186"/>
                    </a:lnTo>
                    <a:lnTo>
                      <a:pt x="15" y="181"/>
                    </a:lnTo>
                    <a:lnTo>
                      <a:pt x="17" y="176"/>
                    </a:lnTo>
                    <a:lnTo>
                      <a:pt x="17" y="169"/>
                    </a:lnTo>
                    <a:lnTo>
                      <a:pt x="18" y="162"/>
                    </a:lnTo>
                    <a:lnTo>
                      <a:pt x="19" y="154"/>
                    </a:lnTo>
                    <a:lnTo>
                      <a:pt x="20" y="137"/>
                    </a:lnTo>
                    <a:lnTo>
                      <a:pt x="20" y="120"/>
                    </a:lnTo>
                    <a:lnTo>
                      <a:pt x="20" y="104"/>
                    </a:lnTo>
                    <a:lnTo>
                      <a:pt x="19" y="87"/>
                    </a:lnTo>
                    <a:lnTo>
                      <a:pt x="17" y="73"/>
                    </a:lnTo>
                    <a:lnTo>
                      <a:pt x="14" y="59"/>
                    </a:lnTo>
                    <a:lnTo>
                      <a:pt x="10" y="46"/>
                    </a:lnTo>
                    <a:lnTo>
                      <a:pt x="6" y="32"/>
                    </a:lnTo>
                    <a:lnTo>
                      <a:pt x="5" y="27"/>
                    </a:lnTo>
                    <a:lnTo>
                      <a:pt x="2" y="21"/>
                    </a:lnTo>
                    <a:lnTo>
                      <a:pt x="1" y="18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3" y="1"/>
                    </a:lnTo>
                    <a:lnTo>
                      <a:pt x="27" y="1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40" y="5"/>
                    </a:lnTo>
                    <a:lnTo>
                      <a:pt x="42" y="6"/>
                    </a:lnTo>
                    <a:lnTo>
                      <a:pt x="46" y="10"/>
                    </a:lnTo>
                    <a:lnTo>
                      <a:pt x="48" y="12"/>
                    </a:lnTo>
                    <a:lnTo>
                      <a:pt x="49" y="18"/>
                    </a:lnTo>
                    <a:lnTo>
                      <a:pt x="50" y="21"/>
                    </a:lnTo>
                    <a:lnTo>
                      <a:pt x="50" y="28"/>
                    </a:lnTo>
                    <a:lnTo>
                      <a:pt x="50" y="33"/>
                    </a:lnTo>
                    <a:lnTo>
                      <a:pt x="50" y="39"/>
                    </a:lnTo>
                    <a:lnTo>
                      <a:pt x="49" y="47"/>
                    </a:lnTo>
                    <a:lnTo>
                      <a:pt x="48" y="55"/>
                    </a:lnTo>
                    <a:lnTo>
                      <a:pt x="48" y="64"/>
                    </a:lnTo>
                    <a:lnTo>
                      <a:pt x="46" y="73"/>
                    </a:lnTo>
                    <a:lnTo>
                      <a:pt x="46" y="83"/>
                    </a:lnTo>
                    <a:lnTo>
                      <a:pt x="46" y="95"/>
                    </a:lnTo>
                    <a:lnTo>
                      <a:pt x="46" y="106"/>
                    </a:lnTo>
                    <a:lnTo>
                      <a:pt x="48" y="118"/>
                    </a:lnTo>
                    <a:lnTo>
                      <a:pt x="48" y="129"/>
                    </a:lnTo>
                    <a:lnTo>
                      <a:pt x="49" y="141"/>
                    </a:lnTo>
                    <a:lnTo>
                      <a:pt x="49" y="150"/>
                    </a:lnTo>
                    <a:lnTo>
                      <a:pt x="49" y="160"/>
                    </a:lnTo>
                    <a:lnTo>
                      <a:pt x="50" y="168"/>
                    </a:lnTo>
                    <a:lnTo>
                      <a:pt x="50" y="174"/>
                    </a:lnTo>
                    <a:lnTo>
                      <a:pt x="50" y="181"/>
                    </a:lnTo>
                    <a:lnTo>
                      <a:pt x="50" y="186"/>
                    </a:lnTo>
                    <a:lnTo>
                      <a:pt x="48" y="196"/>
                    </a:lnTo>
                    <a:lnTo>
                      <a:pt x="48" y="205"/>
                    </a:lnTo>
                    <a:lnTo>
                      <a:pt x="46" y="214"/>
                    </a:lnTo>
                    <a:lnTo>
                      <a:pt x="45" y="225"/>
                    </a:lnTo>
                    <a:lnTo>
                      <a:pt x="44" y="229"/>
                    </a:lnTo>
                    <a:lnTo>
                      <a:pt x="42" y="232"/>
                    </a:lnTo>
                    <a:lnTo>
                      <a:pt x="41" y="235"/>
                    </a:lnTo>
                    <a:lnTo>
                      <a:pt x="40" y="238"/>
                    </a:lnTo>
                    <a:lnTo>
                      <a:pt x="39" y="240"/>
                    </a:lnTo>
                    <a:lnTo>
                      <a:pt x="37" y="241"/>
                    </a:lnTo>
                    <a:lnTo>
                      <a:pt x="36" y="241"/>
                    </a:lnTo>
                    <a:lnTo>
                      <a:pt x="35" y="241"/>
                    </a:lnTo>
                    <a:lnTo>
                      <a:pt x="32" y="241"/>
                    </a:lnTo>
                    <a:lnTo>
                      <a:pt x="31" y="241"/>
                    </a:lnTo>
                    <a:lnTo>
                      <a:pt x="28" y="240"/>
                    </a:lnTo>
                    <a:lnTo>
                      <a:pt x="27" y="238"/>
                    </a:lnTo>
                    <a:lnTo>
                      <a:pt x="24" y="235"/>
                    </a:lnTo>
                    <a:lnTo>
                      <a:pt x="23" y="232"/>
                    </a:lnTo>
                    <a:lnTo>
                      <a:pt x="20" y="229"/>
                    </a:lnTo>
                    <a:lnTo>
                      <a:pt x="19" y="225"/>
                    </a:lnTo>
                    <a:lnTo>
                      <a:pt x="19" y="22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74"/>
              <p:cNvSpPr/>
              <p:nvPr/>
            </p:nvSpPr>
            <p:spPr bwMode="auto">
              <a:xfrm>
                <a:off x="5859362" y="2874963"/>
                <a:ext cx="176213" cy="912813"/>
              </a:xfrm>
              <a:custGeom>
                <a:avLst/>
                <a:gdLst>
                  <a:gd name="T0" fmla="*/ 103 w 111"/>
                  <a:gd name="T1" fmla="*/ 142 h 575"/>
                  <a:gd name="T2" fmla="*/ 104 w 111"/>
                  <a:gd name="T3" fmla="*/ 170 h 575"/>
                  <a:gd name="T4" fmla="*/ 104 w 111"/>
                  <a:gd name="T5" fmla="*/ 201 h 575"/>
                  <a:gd name="T6" fmla="*/ 106 w 111"/>
                  <a:gd name="T7" fmla="*/ 237 h 575"/>
                  <a:gd name="T8" fmla="*/ 107 w 111"/>
                  <a:gd name="T9" fmla="*/ 276 h 575"/>
                  <a:gd name="T10" fmla="*/ 108 w 111"/>
                  <a:gd name="T11" fmla="*/ 319 h 575"/>
                  <a:gd name="T12" fmla="*/ 110 w 111"/>
                  <a:gd name="T13" fmla="*/ 359 h 575"/>
                  <a:gd name="T14" fmla="*/ 111 w 111"/>
                  <a:gd name="T15" fmla="*/ 395 h 575"/>
                  <a:gd name="T16" fmla="*/ 111 w 111"/>
                  <a:gd name="T17" fmla="*/ 427 h 575"/>
                  <a:gd name="T18" fmla="*/ 111 w 111"/>
                  <a:gd name="T19" fmla="*/ 454 h 575"/>
                  <a:gd name="T20" fmla="*/ 111 w 111"/>
                  <a:gd name="T21" fmla="*/ 476 h 575"/>
                  <a:gd name="T22" fmla="*/ 110 w 111"/>
                  <a:gd name="T23" fmla="*/ 512 h 575"/>
                  <a:gd name="T24" fmla="*/ 103 w 111"/>
                  <a:gd name="T25" fmla="*/ 539 h 575"/>
                  <a:gd name="T26" fmla="*/ 94 w 111"/>
                  <a:gd name="T27" fmla="*/ 557 h 575"/>
                  <a:gd name="T28" fmla="*/ 85 w 111"/>
                  <a:gd name="T29" fmla="*/ 569 h 575"/>
                  <a:gd name="T30" fmla="*/ 77 w 111"/>
                  <a:gd name="T31" fmla="*/ 574 h 575"/>
                  <a:gd name="T32" fmla="*/ 70 w 111"/>
                  <a:gd name="T33" fmla="*/ 574 h 575"/>
                  <a:gd name="T34" fmla="*/ 63 w 111"/>
                  <a:gd name="T35" fmla="*/ 566 h 575"/>
                  <a:gd name="T36" fmla="*/ 59 w 111"/>
                  <a:gd name="T37" fmla="*/ 555 h 575"/>
                  <a:gd name="T38" fmla="*/ 53 w 111"/>
                  <a:gd name="T39" fmla="*/ 538 h 575"/>
                  <a:gd name="T40" fmla="*/ 39 w 111"/>
                  <a:gd name="T41" fmla="*/ 523 h 575"/>
                  <a:gd name="T42" fmla="*/ 20 w 111"/>
                  <a:gd name="T43" fmla="*/ 507 h 575"/>
                  <a:gd name="T44" fmla="*/ 6 w 111"/>
                  <a:gd name="T45" fmla="*/ 497 h 575"/>
                  <a:gd name="T46" fmla="*/ 0 w 111"/>
                  <a:gd name="T47" fmla="*/ 490 h 575"/>
                  <a:gd name="T48" fmla="*/ 2 w 111"/>
                  <a:gd name="T49" fmla="*/ 488 h 575"/>
                  <a:gd name="T50" fmla="*/ 13 w 111"/>
                  <a:gd name="T51" fmla="*/ 488 h 575"/>
                  <a:gd name="T52" fmla="*/ 33 w 111"/>
                  <a:gd name="T53" fmla="*/ 489 h 575"/>
                  <a:gd name="T54" fmla="*/ 54 w 111"/>
                  <a:gd name="T55" fmla="*/ 490 h 575"/>
                  <a:gd name="T56" fmla="*/ 66 w 111"/>
                  <a:gd name="T57" fmla="*/ 487 h 575"/>
                  <a:gd name="T58" fmla="*/ 71 w 111"/>
                  <a:gd name="T59" fmla="*/ 480 h 575"/>
                  <a:gd name="T60" fmla="*/ 72 w 111"/>
                  <a:gd name="T61" fmla="*/ 470 h 575"/>
                  <a:gd name="T62" fmla="*/ 73 w 111"/>
                  <a:gd name="T63" fmla="*/ 453 h 575"/>
                  <a:gd name="T64" fmla="*/ 75 w 111"/>
                  <a:gd name="T65" fmla="*/ 430 h 575"/>
                  <a:gd name="T66" fmla="*/ 75 w 111"/>
                  <a:gd name="T67" fmla="*/ 400 h 575"/>
                  <a:gd name="T68" fmla="*/ 75 w 111"/>
                  <a:gd name="T69" fmla="*/ 363 h 575"/>
                  <a:gd name="T70" fmla="*/ 73 w 111"/>
                  <a:gd name="T71" fmla="*/ 200 h 575"/>
                  <a:gd name="T72" fmla="*/ 71 w 111"/>
                  <a:gd name="T73" fmla="*/ 120 h 575"/>
                  <a:gd name="T74" fmla="*/ 70 w 111"/>
                  <a:gd name="T75" fmla="*/ 86 h 575"/>
                  <a:gd name="T76" fmla="*/ 67 w 111"/>
                  <a:gd name="T77" fmla="*/ 61 h 575"/>
                  <a:gd name="T78" fmla="*/ 63 w 111"/>
                  <a:gd name="T79" fmla="*/ 43 h 575"/>
                  <a:gd name="T80" fmla="*/ 60 w 111"/>
                  <a:gd name="T81" fmla="*/ 31 h 575"/>
                  <a:gd name="T82" fmla="*/ 51 w 111"/>
                  <a:gd name="T83" fmla="*/ 22 h 575"/>
                  <a:gd name="T84" fmla="*/ 46 w 111"/>
                  <a:gd name="T85" fmla="*/ 17 h 575"/>
                  <a:gd name="T86" fmla="*/ 44 w 111"/>
                  <a:gd name="T87" fmla="*/ 11 h 575"/>
                  <a:gd name="T88" fmla="*/ 44 w 111"/>
                  <a:gd name="T89" fmla="*/ 7 h 575"/>
                  <a:gd name="T90" fmla="*/ 46 w 111"/>
                  <a:gd name="T91" fmla="*/ 3 h 575"/>
                  <a:gd name="T92" fmla="*/ 53 w 111"/>
                  <a:gd name="T93" fmla="*/ 0 h 575"/>
                  <a:gd name="T94" fmla="*/ 63 w 111"/>
                  <a:gd name="T95" fmla="*/ 2 h 575"/>
                  <a:gd name="T96" fmla="*/ 80 w 111"/>
                  <a:gd name="T97" fmla="*/ 8 h 575"/>
                  <a:gd name="T98" fmla="*/ 95 w 111"/>
                  <a:gd name="T99" fmla="*/ 17 h 575"/>
                  <a:gd name="T100" fmla="*/ 106 w 111"/>
                  <a:gd name="T101" fmla="*/ 25 h 575"/>
                  <a:gd name="T102" fmla="*/ 110 w 111"/>
                  <a:gd name="T103" fmla="*/ 32 h 575"/>
                  <a:gd name="T104" fmla="*/ 108 w 111"/>
                  <a:gd name="T105" fmla="*/ 47 h 575"/>
                  <a:gd name="T106" fmla="*/ 107 w 111"/>
                  <a:gd name="T107" fmla="*/ 53 h 575"/>
                  <a:gd name="T108" fmla="*/ 106 w 111"/>
                  <a:gd name="T109" fmla="*/ 63 h 575"/>
                  <a:gd name="T110" fmla="*/ 104 w 111"/>
                  <a:gd name="T111" fmla="*/ 77 h 575"/>
                  <a:gd name="T112" fmla="*/ 104 w 111"/>
                  <a:gd name="T113" fmla="*/ 95 h 575"/>
                  <a:gd name="T114" fmla="*/ 103 w 111"/>
                  <a:gd name="T115" fmla="*/ 117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1" h="575">
                    <a:moveTo>
                      <a:pt x="103" y="125"/>
                    </a:moveTo>
                    <a:lnTo>
                      <a:pt x="103" y="133"/>
                    </a:lnTo>
                    <a:lnTo>
                      <a:pt x="103" y="142"/>
                    </a:lnTo>
                    <a:lnTo>
                      <a:pt x="103" y="151"/>
                    </a:lnTo>
                    <a:lnTo>
                      <a:pt x="104" y="160"/>
                    </a:lnTo>
                    <a:lnTo>
                      <a:pt x="104" y="170"/>
                    </a:lnTo>
                    <a:lnTo>
                      <a:pt x="104" y="180"/>
                    </a:lnTo>
                    <a:lnTo>
                      <a:pt x="104" y="191"/>
                    </a:lnTo>
                    <a:lnTo>
                      <a:pt x="104" y="201"/>
                    </a:lnTo>
                    <a:lnTo>
                      <a:pt x="106" y="213"/>
                    </a:lnTo>
                    <a:lnTo>
                      <a:pt x="106" y="224"/>
                    </a:lnTo>
                    <a:lnTo>
                      <a:pt x="106" y="237"/>
                    </a:lnTo>
                    <a:lnTo>
                      <a:pt x="107" y="250"/>
                    </a:lnTo>
                    <a:lnTo>
                      <a:pt x="107" y="263"/>
                    </a:lnTo>
                    <a:lnTo>
                      <a:pt x="107" y="276"/>
                    </a:lnTo>
                    <a:lnTo>
                      <a:pt x="108" y="290"/>
                    </a:lnTo>
                    <a:lnTo>
                      <a:pt x="108" y="304"/>
                    </a:lnTo>
                    <a:lnTo>
                      <a:pt x="108" y="319"/>
                    </a:lnTo>
                    <a:lnTo>
                      <a:pt x="110" y="334"/>
                    </a:lnTo>
                    <a:lnTo>
                      <a:pt x="110" y="346"/>
                    </a:lnTo>
                    <a:lnTo>
                      <a:pt x="110" y="359"/>
                    </a:lnTo>
                    <a:lnTo>
                      <a:pt x="110" y="372"/>
                    </a:lnTo>
                    <a:lnTo>
                      <a:pt x="111" y="384"/>
                    </a:lnTo>
                    <a:lnTo>
                      <a:pt x="111" y="395"/>
                    </a:lnTo>
                    <a:lnTo>
                      <a:pt x="111" y="407"/>
                    </a:lnTo>
                    <a:lnTo>
                      <a:pt x="111" y="417"/>
                    </a:lnTo>
                    <a:lnTo>
                      <a:pt x="111" y="427"/>
                    </a:lnTo>
                    <a:lnTo>
                      <a:pt x="111" y="436"/>
                    </a:lnTo>
                    <a:lnTo>
                      <a:pt x="111" y="445"/>
                    </a:lnTo>
                    <a:lnTo>
                      <a:pt x="111" y="454"/>
                    </a:lnTo>
                    <a:lnTo>
                      <a:pt x="111" y="462"/>
                    </a:lnTo>
                    <a:lnTo>
                      <a:pt x="111" y="470"/>
                    </a:lnTo>
                    <a:lnTo>
                      <a:pt x="111" y="476"/>
                    </a:lnTo>
                    <a:lnTo>
                      <a:pt x="111" y="489"/>
                    </a:lnTo>
                    <a:lnTo>
                      <a:pt x="110" y="501"/>
                    </a:lnTo>
                    <a:lnTo>
                      <a:pt x="110" y="512"/>
                    </a:lnTo>
                    <a:lnTo>
                      <a:pt x="107" y="521"/>
                    </a:lnTo>
                    <a:lnTo>
                      <a:pt x="106" y="530"/>
                    </a:lnTo>
                    <a:lnTo>
                      <a:pt x="103" y="539"/>
                    </a:lnTo>
                    <a:lnTo>
                      <a:pt x="100" y="546"/>
                    </a:lnTo>
                    <a:lnTo>
                      <a:pt x="98" y="552"/>
                    </a:lnTo>
                    <a:lnTo>
                      <a:pt x="94" y="557"/>
                    </a:lnTo>
                    <a:lnTo>
                      <a:pt x="91" y="563"/>
                    </a:lnTo>
                    <a:lnTo>
                      <a:pt x="88" y="566"/>
                    </a:lnTo>
                    <a:lnTo>
                      <a:pt x="85" y="569"/>
                    </a:lnTo>
                    <a:lnTo>
                      <a:pt x="82" y="572"/>
                    </a:lnTo>
                    <a:lnTo>
                      <a:pt x="80" y="574"/>
                    </a:lnTo>
                    <a:lnTo>
                      <a:pt x="77" y="574"/>
                    </a:lnTo>
                    <a:lnTo>
                      <a:pt x="75" y="575"/>
                    </a:lnTo>
                    <a:lnTo>
                      <a:pt x="72" y="574"/>
                    </a:lnTo>
                    <a:lnTo>
                      <a:pt x="70" y="574"/>
                    </a:lnTo>
                    <a:lnTo>
                      <a:pt x="67" y="572"/>
                    </a:lnTo>
                    <a:lnTo>
                      <a:pt x="66" y="570"/>
                    </a:lnTo>
                    <a:lnTo>
                      <a:pt x="63" y="566"/>
                    </a:lnTo>
                    <a:lnTo>
                      <a:pt x="62" y="564"/>
                    </a:lnTo>
                    <a:lnTo>
                      <a:pt x="60" y="560"/>
                    </a:lnTo>
                    <a:lnTo>
                      <a:pt x="59" y="555"/>
                    </a:lnTo>
                    <a:lnTo>
                      <a:pt x="58" y="550"/>
                    </a:lnTo>
                    <a:lnTo>
                      <a:pt x="55" y="545"/>
                    </a:lnTo>
                    <a:lnTo>
                      <a:pt x="53" y="538"/>
                    </a:lnTo>
                    <a:lnTo>
                      <a:pt x="49" y="533"/>
                    </a:lnTo>
                    <a:lnTo>
                      <a:pt x="44" y="528"/>
                    </a:lnTo>
                    <a:lnTo>
                      <a:pt x="39" y="523"/>
                    </a:lnTo>
                    <a:lnTo>
                      <a:pt x="33" y="517"/>
                    </a:lnTo>
                    <a:lnTo>
                      <a:pt x="27" y="512"/>
                    </a:lnTo>
                    <a:lnTo>
                      <a:pt x="20" y="507"/>
                    </a:lnTo>
                    <a:lnTo>
                      <a:pt x="14" y="503"/>
                    </a:lnTo>
                    <a:lnTo>
                      <a:pt x="10" y="499"/>
                    </a:lnTo>
                    <a:lnTo>
                      <a:pt x="6" y="497"/>
                    </a:lnTo>
                    <a:lnTo>
                      <a:pt x="2" y="494"/>
                    </a:lnTo>
                    <a:lnTo>
                      <a:pt x="1" y="492"/>
                    </a:lnTo>
                    <a:lnTo>
                      <a:pt x="0" y="490"/>
                    </a:lnTo>
                    <a:lnTo>
                      <a:pt x="1" y="489"/>
                    </a:lnTo>
                    <a:lnTo>
                      <a:pt x="1" y="488"/>
                    </a:lnTo>
                    <a:lnTo>
                      <a:pt x="2" y="488"/>
                    </a:lnTo>
                    <a:lnTo>
                      <a:pt x="5" y="488"/>
                    </a:lnTo>
                    <a:lnTo>
                      <a:pt x="9" y="487"/>
                    </a:lnTo>
                    <a:lnTo>
                      <a:pt x="13" y="488"/>
                    </a:lnTo>
                    <a:lnTo>
                      <a:pt x="19" y="488"/>
                    </a:lnTo>
                    <a:lnTo>
                      <a:pt x="26" y="488"/>
                    </a:lnTo>
                    <a:lnTo>
                      <a:pt x="33" y="489"/>
                    </a:lnTo>
                    <a:lnTo>
                      <a:pt x="41" y="490"/>
                    </a:lnTo>
                    <a:lnTo>
                      <a:pt x="48" y="490"/>
                    </a:lnTo>
                    <a:lnTo>
                      <a:pt x="54" y="490"/>
                    </a:lnTo>
                    <a:lnTo>
                      <a:pt x="59" y="489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68" y="484"/>
                    </a:lnTo>
                    <a:lnTo>
                      <a:pt x="70" y="481"/>
                    </a:lnTo>
                    <a:lnTo>
                      <a:pt x="71" y="480"/>
                    </a:lnTo>
                    <a:lnTo>
                      <a:pt x="71" y="478"/>
                    </a:lnTo>
                    <a:lnTo>
                      <a:pt x="71" y="474"/>
                    </a:lnTo>
                    <a:lnTo>
                      <a:pt x="72" y="470"/>
                    </a:lnTo>
                    <a:lnTo>
                      <a:pt x="72" y="465"/>
                    </a:lnTo>
                    <a:lnTo>
                      <a:pt x="72" y="460"/>
                    </a:lnTo>
                    <a:lnTo>
                      <a:pt x="73" y="453"/>
                    </a:lnTo>
                    <a:lnTo>
                      <a:pt x="73" y="447"/>
                    </a:lnTo>
                    <a:lnTo>
                      <a:pt x="73" y="439"/>
                    </a:lnTo>
                    <a:lnTo>
                      <a:pt x="75" y="430"/>
                    </a:lnTo>
                    <a:lnTo>
                      <a:pt x="75" y="421"/>
                    </a:lnTo>
                    <a:lnTo>
                      <a:pt x="75" y="411"/>
                    </a:lnTo>
                    <a:lnTo>
                      <a:pt x="75" y="400"/>
                    </a:lnTo>
                    <a:lnTo>
                      <a:pt x="75" y="389"/>
                    </a:lnTo>
                    <a:lnTo>
                      <a:pt x="75" y="376"/>
                    </a:lnTo>
                    <a:lnTo>
                      <a:pt x="75" y="363"/>
                    </a:lnTo>
                    <a:lnTo>
                      <a:pt x="75" y="308"/>
                    </a:lnTo>
                    <a:lnTo>
                      <a:pt x="75" y="254"/>
                    </a:lnTo>
                    <a:lnTo>
                      <a:pt x="73" y="200"/>
                    </a:lnTo>
                    <a:lnTo>
                      <a:pt x="72" y="146"/>
                    </a:lnTo>
                    <a:lnTo>
                      <a:pt x="72" y="131"/>
                    </a:lnTo>
                    <a:lnTo>
                      <a:pt x="71" y="120"/>
                    </a:lnTo>
                    <a:lnTo>
                      <a:pt x="71" y="107"/>
                    </a:lnTo>
                    <a:lnTo>
                      <a:pt x="70" y="97"/>
                    </a:lnTo>
                    <a:lnTo>
                      <a:pt x="70" y="86"/>
                    </a:lnTo>
                    <a:lnTo>
                      <a:pt x="68" y="77"/>
                    </a:lnTo>
                    <a:lnTo>
                      <a:pt x="68" y="68"/>
                    </a:lnTo>
                    <a:lnTo>
                      <a:pt x="67" y="61"/>
                    </a:lnTo>
                    <a:lnTo>
                      <a:pt x="66" y="54"/>
                    </a:lnTo>
                    <a:lnTo>
                      <a:pt x="64" y="48"/>
                    </a:lnTo>
                    <a:lnTo>
                      <a:pt x="63" y="43"/>
                    </a:lnTo>
                    <a:lnTo>
                      <a:pt x="62" y="38"/>
                    </a:lnTo>
                    <a:lnTo>
                      <a:pt x="62" y="34"/>
                    </a:lnTo>
                    <a:lnTo>
                      <a:pt x="60" y="31"/>
                    </a:lnTo>
                    <a:lnTo>
                      <a:pt x="58" y="29"/>
                    </a:lnTo>
                    <a:lnTo>
                      <a:pt x="57" y="26"/>
                    </a:lnTo>
                    <a:lnTo>
                      <a:pt x="51" y="22"/>
                    </a:lnTo>
                    <a:lnTo>
                      <a:pt x="50" y="21"/>
                    </a:lnTo>
                    <a:lnTo>
                      <a:pt x="48" y="18"/>
                    </a:lnTo>
                    <a:lnTo>
                      <a:pt x="46" y="17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4" y="8"/>
                    </a:lnTo>
                    <a:lnTo>
                      <a:pt x="44" y="7"/>
                    </a:lnTo>
                    <a:lnTo>
                      <a:pt x="44" y="5"/>
                    </a:lnTo>
                    <a:lnTo>
                      <a:pt x="45" y="4"/>
                    </a:lnTo>
                    <a:lnTo>
                      <a:pt x="46" y="3"/>
                    </a:lnTo>
                    <a:lnTo>
                      <a:pt x="49" y="2"/>
                    </a:lnTo>
                    <a:lnTo>
                      <a:pt x="50" y="0"/>
                    </a:lnTo>
                    <a:lnTo>
                      <a:pt x="53" y="0"/>
                    </a:lnTo>
                    <a:lnTo>
                      <a:pt x="55" y="0"/>
                    </a:lnTo>
                    <a:lnTo>
                      <a:pt x="59" y="2"/>
                    </a:lnTo>
                    <a:lnTo>
                      <a:pt x="63" y="2"/>
                    </a:lnTo>
                    <a:lnTo>
                      <a:pt x="68" y="4"/>
                    </a:lnTo>
                    <a:lnTo>
                      <a:pt x="73" y="5"/>
                    </a:lnTo>
                    <a:lnTo>
                      <a:pt x="80" y="8"/>
                    </a:lnTo>
                    <a:lnTo>
                      <a:pt x="86" y="12"/>
                    </a:lnTo>
                    <a:lnTo>
                      <a:pt x="90" y="14"/>
                    </a:lnTo>
                    <a:lnTo>
                      <a:pt x="95" y="17"/>
                    </a:lnTo>
                    <a:lnTo>
                      <a:pt x="99" y="20"/>
                    </a:lnTo>
                    <a:lnTo>
                      <a:pt x="103" y="22"/>
                    </a:lnTo>
                    <a:lnTo>
                      <a:pt x="106" y="25"/>
                    </a:lnTo>
                    <a:lnTo>
                      <a:pt x="107" y="27"/>
                    </a:lnTo>
                    <a:lnTo>
                      <a:pt x="108" y="29"/>
                    </a:lnTo>
                    <a:lnTo>
                      <a:pt x="110" y="32"/>
                    </a:lnTo>
                    <a:lnTo>
                      <a:pt x="111" y="36"/>
                    </a:lnTo>
                    <a:lnTo>
                      <a:pt x="110" y="41"/>
                    </a:lnTo>
                    <a:lnTo>
                      <a:pt x="108" y="47"/>
                    </a:lnTo>
                    <a:lnTo>
                      <a:pt x="108" y="48"/>
                    </a:lnTo>
                    <a:lnTo>
                      <a:pt x="107" y="50"/>
                    </a:lnTo>
                    <a:lnTo>
                      <a:pt x="107" y="53"/>
                    </a:lnTo>
                    <a:lnTo>
                      <a:pt x="107" y="56"/>
                    </a:lnTo>
                    <a:lnTo>
                      <a:pt x="106" y="59"/>
                    </a:lnTo>
                    <a:lnTo>
                      <a:pt x="106" y="63"/>
                    </a:lnTo>
                    <a:lnTo>
                      <a:pt x="106" y="67"/>
                    </a:lnTo>
                    <a:lnTo>
                      <a:pt x="104" y="72"/>
                    </a:lnTo>
                    <a:lnTo>
                      <a:pt x="104" y="77"/>
                    </a:lnTo>
                    <a:lnTo>
                      <a:pt x="104" y="83"/>
                    </a:lnTo>
                    <a:lnTo>
                      <a:pt x="104" y="89"/>
                    </a:lnTo>
                    <a:lnTo>
                      <a:pt x="104" y="95"/>
                    </a:lnTo>
                    <a:lnTo>
                      <a:pt x="103" y="102"/>
                    </a:lnTo>
                    <a:lnTo>
                      <a:pt x="103" y="110"/>
                    </a:lnTo>
                    <a:lnTo>
                      <a:pt x="103" y="117"/>
                    </a:lnTo>
                    <a:lnTo>
                      <a:pt x="103" y="125"/>
                    </a:lnTo>
                    <a:lnTo>
                      <a:pt x="103" y="12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76"/>
              <p:cNvSpPr/>
              <p:nvPr/>
            </p:nvSpPr>
            <p:spPr bwMode="auto">
              <a:xfrm>
                <a:off x="5437087" y="3078163"/>
                <a:ext cx="73025" cy="320675"/>
              </a:xfrm>
              <a:custGeom>
                <a:avLst/>
                <a:gdLst>
                  <a:gd name="T0" fmla="*/ 46 w 46"/>
                  <a:gd name="T1" fmla="*/ 15 h 202"/>
                  <a:gd name="T2" fmla="*/ 46 w 46"/>
                  <a:gd name="T3" fmla="*/ 16 h 202"/>
                  <a:gd name="T4" fmla="*/ 46 w 46"/>
                  <a:gd name="T5" fmla="*/ 20 h 202"/>
                  <a:gd name="T6" fmla="*/ 46 w 46"/>
                  <a:gd name="T7" fmla="*/ 25 h 202"/>
                  <a:gd name="T8" fmla="*/ 45 w 46"/>
                  <a:gd name="T9" fmla="*/ 31 h 202"/>
                  <a:gd name="T10" fmla="*/ 45 w 46"/>
                  <a:gd name="T11" fmla="*/ 38 h 202"/>
                  <a:gd name="T12" fmla="*/ 44 w 46"/>
                  <a:gd name="T13" fmla="*/ 47 h 202"/>
                  <a:gd name="T14" fmla="*/ 42 w 46"/>
                  <a:gd name="T15" fmla="*/ 58 h 202"/>
                  <a:gd name="T16" fmla="*/ 42 w 46"/>
                  <a:gd name="T17" fmla="*/ 69 h 202"/>
                  <a:gd name="T18" fmla="*/ 40 w 46"/>
                  <a:gd name="T19" fmla="*/ 83 h 202"/>
                  <a:gd name="T20" fmla="*/ 39 w 46"/>
                  <a:gd name="T21" fmla="*/ 97 h 202"/>
                  <a:gd name="T22" fmla="*/ 37 w 46"/>
                  <a:gd name="T23" fmla="*/ 113 h 202"/>
                  <a:gd name="T24" fmla="*/ 35 w 46"/>
                  <a:gd name="T25" fmla="*/ 131 h 202"/>
                  <a:gd name="T26" fmla="*/ 33 w 46"/>
                  <a:gd name="T27" fmla="*/ 149 h 202"/>
                  <a:gd name="T28" fmla="*/ 31 w 46"/>
                  <a:gd name="T29" fmla="*/ 169 h 202"/>
                  <a:gd name="T30" fmla="*/ 30 w 46"/>
                  <a:gd name="T31" fmla="*/ 190 h 202"/>
                  <a:gd name="T32" fmla="*/ 0 w 46"/>
                  <a:gd name="T33" fmla="*/ 202 h 202"/>
                  <a:gd name="T34" fmla="*/ 2 w 46"/>
                  <a:gd name="T35" fmla="*/ 173 h 202"/>
                  <a:gd name="T36" fmla="*/ 5 w 46"/>
                  <a:gd name="T37" fmla="*/ 146 h 202"/>
                  <a:gd name="T38" fmla="*/ 6 w 46"/>
                  <a:gd name="T39" fmla="*/ 122 h 202"/>
                  <a:gd name="T40" fmla="*/ 8 w 46"/>
                  <a:gd name="T41" fmla="*/ 100 h 202"/>
                  <a:gd name="T42" fmla="*/ 6 w 46"/>
                  <a:gd name="T43" fmla="*/ 78 h 202"/>
                  <a:gd name="T44" fmla="*/ 5 w 46"/>
                  <a:gd name="T45" fmla="*/ 55 h 202"/>
                  <a:gd name="T46" fmla="*/ 2 w 46"/>
                  <a:gd name="T47" fmla="*/ 28 h 202"/>
                  <a:gd name="T48" fmla="*/ 0 w 46"/>
                  <a:gd name="T49" fmla="*/ 0 h 202"/>
                  <a:gd name="T50" fmla="*/ 10 w 46"/>
                  <a:gd name="T51" fmla="*/ 2 h 202"/>
                  <a:gd name="T52" fmla="*/ 19 w 46"/>
                  <a:gd name="T53" fmla="*/ 5 h 202"/>
                  <a:gd name="T54" fmla="*/ 28 w 46"/>
                  <a:gd name="T55" fmla="*/ 7 h 202"/>
                  <a:gd name="T56" fmla="*/ 35 w 46"/>
                  <a:gd name="T57" fmla="*/ 9 h 202"/>
                  <a:gd name="T58" fmla="*/ 40 w 46"/>
                  <a:gd name="T59" fmla="*/ 11 h 202"/>
                  <a:gd name="T60" fmla="*/ 42 w 46"/>
                  <a:gd name="T61" fmla="*/ 13 h 202"/>
                  <a:gd name="T62" fmla="*/ 45 w 46"/>
                  <a:gd name="T63" fmla="*/ 14 h 202"/>
                  <a:gd name="T64" fmla="*/ 46 w 46"/>
                  <a:gd name="T65" fmla="*/ 15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" h="202">
                    <a:moveTo>
                      <a:pt x="46" y="15"/>
                    </a:moveTo>
                    <a:lnTo>
                      <a:pt x="46" y="15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6" y="19"/>
                    </a:lnTo>
                    <a:lnTo>
                      <a:pt x="46" y="20"/>
                    </a:lnTo>
                    <a:lnTo>
                      <a:pt x="46" y="23"/>
                    </a:lnTo>
                    <a:lnTo>
                      <a:pt x="46" y="25"/>
                    </a:lnTo>
                    <a:lnTo>
                      <a:pt x="46" y="28"/>
                    </a:lnTo>
                    <a:lnTo>
                      <a:pt x="45" y="31"/>
                    </a:lnTo>
                    <a:lnTo>
                      <a:pt x="45" y="34"/>
                    </a:lnTo>
                    <a:lnTo>
                      <a:pt x="45" y="38"/>
                    </a:lnTo>
                    <a:lnTo>
                      <a:pt x="45" y="43"/>
                    </a:lnTo>
                    <a:lnTo>
                      <a:pt x="44" y="47"/>
                    </a:lnTo>
                    <a:lnTo>
                      <a:pt x="44" y="52"/>
                    </a:lnTo>
                    <a:lnTo>
                      <a:pt x="42" y="58"/>
                    </a:lnTo>
                    <a:lnTo>
                      <a:pt x="42" y="64"/>
                    </a:lnTo>
                    <a:lnTo>
                      <a:pt x="42" y="69"/>
                    </a:lnTo>
                    <a:lnTo>
                      <a:pt x="41" y="76"/>
                    </a:lnTo>
                    <a:lnTo>
                      <a:pt x="40" y="83"/>
                    </a:lnTo>
                    <a:lnTo>
                      <a:pt x="40" y="90"/>
                    </a:lnTo>
                    <a:lnTo>
                      <a:pt x="39" y="97"/>
                    </a:lnTo>
                    <a:lnTo>
                      <a:pt x="39" y="105"/>
                    </a:lnTo>
                    <a:lnTo>
                      <a:pt x="37" y="113"/>
                    </a:lnTo>
                    <a:lnTo>
                      <a:pt x="36" y="122"/>
                    </a:lnTo>
                    <a:lnTo>
                      <a:pt x="35" y="131"/>
                    </a:lnTo>
                    <a:lnTo>
                      <a:pt x="35" y="140"/>
                    </a:lnTo>
                    <a:lnTo>
                      <a:pt x="33" y="149"/>
                    </a:lnTo>
                    <a:lnTo>
                      <a:pt x="32" y="159"/>
                    </a:lnTo>
                    <a:lnTo>
                      <a:pt x="31" y="169"/>
                    </a:lnTo>
                    <a:lnTo>
                      <a:pt x="30" y="180"/>
                    </a:lnTo>
                    <a:lnTo>
                      <a:pt x="30" y="190"/>
                    </a:lnTo>
                    <a:lnTo>
                      <a:pt x="28" y="202"/>
                    </a:lnTo>
                    <a:lnTo>
                      <a:pt x="0" y="202"/>
                    </a:lnTo>
                    <a:lnTo>
                      <a:pt x="1" y="187"/>
                    </a:lnTo>
                    <a:lnTo>
                      <a:pt x="2" y="173"/>
                    </a:lnTo>
                    <a:lnTo>
                      <a:pt x="4" y="159"/>
                    </a:lnTo>
                    <a:lnTo>
                      <a:pt x="5" y="146"/>
                    </a:lnTo>
                    <a:lnTo>
                      <a:pt x="6" y="135"/>
                    </a:lnTo>
                    <a:lnTo>
                      <a:pt x="6" y="122"/>
                    </a:lnTo>
                    <a:lnTo>
                      <a:pt x="8" y="112"/>
                    </a:lnTo>
                    <a:lnTo>
                      <a:pt x="8" y="100"/>
                    </a:lnTo>
                    <a:lnTo>
                      <a:pt x="8" y="90"/>
                    </a:lnTo>
                    <a:lnTo>
                      <a:pt x="6" y="78"/>
                    </a:lnTo>
                    <a:lnTo>
                      <a:pt x="6" y="67"/>
                    </a:lnTo>
                    <a:lnTo>
                      <a:pt x="5" y="55"/>
                    </a:lnTo>
                    <a:lnTo>
                      <a:pt x="4" y="42"/>
                    </a:lnTo>
                    <a:lnTo>
                      <a:pt x="2" y="28"/>
                    </a:lnTo>
                    <a:lnTo>
                      <a:pt x="1" y="14"/>
                    </a:lnTo>
                    <a:lnTo>
                      <a:pt x="0" y="0"/>
                    </a:lnTo>
                    <a:lnTo>
                      <a:pt x="5" y="1"/>
                    </a:lnTo>
                    <a:lnTo>
                      <a:pt x="10" y="2"/>
                    </a:lnTo>
                    <a:lnTo>
                      <a:pt x="15" y="3"/>
                    </a:lnTo>
                    <a:lnTo>
                      <a:pt x="19" y="5"/>
                    </a:lnTo>
                    <a:lnTo>
                      <a:pt x="24" y="6"/>
                    </a:lnTo>
                    <a:lnTo>
                      <a:pt x="28" y="7"/>
                    </a:lnTo>
                    <a:lnTo>
                      <a:pt x="31" y="7"/>
                    </a:lnTo>
                    <a:lnTo>
                      <a:pt x="35" y="9"/>
                    </a:lnTo>
                    <a:lnTo>
                      <a:pt x="37" y="10"/>
                    </a:lnTo>
                    <a:lnTo>
                      <a:pt x="40" y="11"/>
                    </a:lnTo>
                    <a:lnTo>
                      <a:pt x="41" y="11"/>
                    </a:lnTo>
                    <a:lnTo>
                      <a:pt x="42" y="13"/>
                    </a:lnTo>
                    <a:lnTo>
                      <a:pt x="44" y="13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6" y="15"/>
                    </a:lnTo>
                    <a:lnTo>
                      <a:pt x="46" y="15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77"/>
              <p:cNvSpPr/>
              <p:nvPr/>
            </p:nvSpPr>
            <p:spPr bwMode="auto">
              <a:xfrm>
                <a:off x="5284687" y="3387725"/>
                <a:ext cx="111125" cy="255588"/>
              </a:xfrm>
              <a:custGeom>
                <a:avLst/>
                <a:gdLst>
                  <a:gd name="T0" fmla="*/ 8 w 70"/>
                  <a:gd name="T1" fmla="*/ 27 h 161"/>
                  <a:gd name="T2" fmla="*/ 4 w 70"/>
                  <a:gd name="T3" fmla="*/ 22 h 161"/>
                  <a:gd name="T4" fmla="*/ 2 w 70"/>
                  <a:gd name="T5" fmla="*/ 18 h 161"/>
                  <a:gd name="T6" fmla="*/ 0 w 70"/>
                  <a:gd name="T7" fmla="*/ 12 h 161"/>
                  <a:gd name="T8" fmla="*/ 3 w 70"/>
                  <a:gd name="T9" fmla="*/ 7 h 161"/>
                  <a:gd name="T10" fmla="*/ 8 w 70"/>
                  <a:gd name="T11" fmla="*/ 1 h 161"/>
                  <a:gd name="T12" fmla="*/ 15 w 70"/>
                  <a:gd name="T13" fmla="*/ 0 h 161"/>
                  <a:gd name="T14" fmla="*/ 24 w 70"/>
                  <a:gd name="T15" fmla="*/ 1 h 161"/>
                  <a:gd name="T16" fmla="*/ 38 w 70"/>
                  <a:gd name="T17" fmla="*/ 4 h 161"/>
                  <a:gd name="T18" fmla="*/ 55 w 70"/>
                  <a:gd name="T19" fmla="*/ 7 h 161"/>
                  <a:gd name="T20" fmla="*/ 55 w 70"/>
                  <a:gd name="T21" fmla="*/ 21 h 161"/>
                  <a:gd name="T22" fmla="*/ 56 w 70"/>
                  <a:gd name="T23" fmla="*/ 39 h 161"/>
                  <a:gd name="T24" fmla="*/ 58 w 70"/>
                  <a:gd name="T25" fmla="*/ 57 h 161"/>
                  <a:gd name="T26" fmla="*/ 62 w 70"/>
                  <a:gd name="T27" fmla="*/ 77 h 161"/>
                  <a:gd name="T28" fmla="*/ 66 w 70"/>
                  <a:gd name="T29" fmla="*/ 98 h 161"/>
                  <a:gd name="T30" fmla="*/ 67 w 70"/>
                  <a:gd name="T31" fmla="*/ 115 h 161"/>
                  <a:gd name="T32" fmla="*/ 70 w 70"/>
                  <a:gd name="T33" fmla="*/ 130 h 161"/>
                  <a:gd name="T34" fmla="*/ 70 w 70"/>
                  <a:gd name="T35" fmla="*/ 140 h 161"/>
                  <a:gd name="T36" fmla="*/ 70 w 70"/>
                  <a:gd name="T37" fmla="*/ 149 h 161"/>
                  <a:gd name="T38" fmla="*/ 70 w 70"/>
                  <a:gd name="T39" fmla="*/ 156 h 161"/>
                  <a:gd name="T40" fmla="*/ 69 w 70"/>
                  <a:gd name="T41" fmla="*/ 160 h 161"/>
                  <a:gd name="T42" fmla="*/ 67 w 70"/>
                  <a:gd name="T43" fmla="*/ 161 h 161"/>
                  <a:gd name="T44" fmla="*/ 64 w 70"/>
                  <a:gd name="T45" fmla="*/ 161 h 161"/>
                  <a:gd name="T46" fmla="*/ 60 w 70"/>
                  <a:gd name="T47" fmla="*/ 158 h 161"/>
                  <a:gd name="T48" fmla="*/ 58 w 70"/>
                  <a:gd name="T49" fmla="*/ 157 h 161"/>
                  <a:gd name="T50" fmla="*/ 57 w 70"/>
                  <a:gd name="T51" fmla="*/ 153 h 161"/>
                  <a:gd name="T52" fmla="*/ 55 w 70"/>
                  <a:gd name="T53" fmla="*/ 148 h 161"/>
                  <a:gd name="T54" fmla="*/ 52 w 70"/>
                  <a:gd name="T55" fmla="*/ 142 h 161"/>
                  <a:gd name="T56" fmla="*/ 49 w 70"/>
                  <a:gd name="T57" fmla="*/ 133 h 161"/>
                  <a:gd name="T58" fmla="*/ 47 w 70"/>
                  <a:gd name="T59" fmla="*/ 122 h 161"/>
                  <a:gd name="T60" fmla="*/ 43 w 70"/>
                  <a:gd name="T61" fmla="*/ 110 h 161"/>
                  <a:gd name="T62" fmla="*/ 39 w 70"/>
                  <a:gd name="T63" fmla="*/ 95 h 161"/>
                  <a:gd name="T64" fmla="*/ 35 w 70"/>
                  <a:gd name="T65" fmla="*/ 81 h 161"/>
                  <a:gd name="T66" fmla="*/ 30 w 70"/>
                  <a:gd name="T67" fmla="*/ 70 h 161"/>
                  <a:gd name="T68" fmla="*/ 26 w 70"/>
                  <a:gd name="T69" fmla="*/ 59 h 161"/>
                  <a:gd name="T70" fmla="*/ 24 w 70"/>
                  <a:gd name="T71" fmla="*/ 50 h 161"/>
                  <a:gd name="T72" fmla="*/ 20 w 70"/>
                  <a:gd name="T73" fmla="*/ 43 h 161"/>
                  <a:gd name="T74" fmla="*/ 17 w 70"/>
                  <a:gd name="T75" fmla="*/ 36 h 161"/>
                  <a:gd name="T76" fmla="*/ 13 w 70"/>
                  <a:gd name="T77" fmla="*/ 32 h 161"/>
                  <a:gd name="T78" fmla="*/ 11 w 70"/>
                  <a:gd name="T79" fmla="*/ 3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" h="161">
                    <a:moveTo>
                      <a:pt x="11" y="30"/>
                    </a:moveTo>
                    <a:lnTo>
                      <a:pt x="8" y="27"/>
                    </a:lnTo>
                    <a:lnTo>
                      <a:pt x="6" y="25"/>
                    </a:lnTo>
                    <a:lnTo>
                      <a:pt x="4" y="22"/>
                    </a:lnTo>
                    <a:lnTo>
                      <a:pt x="3" y="20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6" y="4"/>
                    </a:lnTo>
                    <a:lnTo>
                      <a:pt x="8" y="1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18" y="1"/>
                    </a:lnTo>
                    <a:lnTo>
                      <a:pt x="24" y="1"/>
                    </a:lnTo>
                    <a:lnTo>
                      <a:pt x="30" y="3"/>
                    </a:lnTo>
                    <a:lnTo>
                      <a:pt x="38" y="4"/>
                    </a:lnTo>
                    <a:lnTo>
                      <a:pt x="46" y="5"/>
                    </a:lnTo>
                    <a:lnTo>
                      <a:pt x="55" y="7"/>
                    </a:lnTo>
                    <a:lnTo>
                      <a:pt x="55" y="14"/>
                    </a:lnTo>
                    <a:lnTo>
                      <a:pt x="55" y="21"/>
                    </a:lnTo>
                    <a:lnTo>
                      <a:pt x="56" y="30"/>
                    </a:lnTo>
                    <a:lnTo>
                      <a:pt x="56" y="39"/>
                    </a:lnTo>
                    <a:lnTo>
                      <a:pt x="57" y="48"/>
                    </a:lnTo>
                    <a:lnTo>
                      <a:pt x="58" y="57"/>
                    </a:lnTo>
                    <a:lnTo>
                      <a:pt x="61" y="67"/>
                    </a:lnTo>
                    <a:lnTo>
                      <a:pt x="62" y="77"/>
                    </a:lnTo>
                    <a:lnTo>
                      <a:pt x="64" y="88"/>
                    </a:lnTo>
                    <a:lnTo>
                      <a:pt x="66" y="98"/>
                    </a:lnTo>
                    <a:lnTo>
                      <a:pt x="67" y="107"/>
                    </a:lnTo>
                    <a:lnTo>
                      <a:pt x="67" y="115"/>
                    </a:lnTo>
                    <a:lnTo>
                      <a:pt x="69" y="122"/>
                    </a:lnTo>
                    <a:lnTo>
                      <a:pt x="70" y="130"/>
                    </a:lnTo>
                    <a:lnTo>
                      <a:pt x="70" y="135"/>
                    </a:lnTo>
                    <a:lnTo>
                      <a:pt x="70" y="140"/>
                    </a:lnTo>
                    <a:lnTo>
                      <a:pt x="70" y="146"/>
                    </a:lnTo>
                    <a:lnTo>
                      <a:pt x="70" y="149"/>
                    </a:lnTo>
                    <a:lnTo>
                      <a:pt x="70" y="153"/>
                    </a:lnTo>
                    <a:lnTo>
                      <a:pt x="70" y="156"/>
                    </a:lnTo>
                    <a:lnTo>
                      <a:pt x="69" y="158"/>
                    </a:lnTo>
                    <a:lnTo>
                      <a:pt x="69" y="160"/>
                    </a:lnTo>
                    <a:lnTo>
                      <a:pt x="69" y="161"/>
                    </a:lnTo>
                    <a:lnTo>
                      <a:pt x="67" y="161"/>
                    </a:lnTo>
                    <a:lnTo>
                      <a:pt x="65" y="161"/>
                    </a:lnTo>
                    <a:lnTo>
                      <a:pt x="64" y="161"/>
                    </a:lnTo>
                    <a:lnTo>
                      <a:pt x="61" y="160"/>
                    </a:lnTo>
                    <a:lnTo>
                      <a:pt x="60" y="158"/>
                    </a:lnTo>
                    <a:lnTo>
                      <a:pt x="58" y="157"/>
                    </a:lnTo>
                    <a:lnTo>
                      <a:pt x="58" y="157"/>
                    </a:lnTo>
                    <a:lnTo>
                      <a:pt x="57" y="155"/>
                    </a:lnTo>
                    <a:lnTo>
                      <a:pt x="57" y="153"/>
                    </a:lnTo>
                    <a:lnTo>
                      <a:pt x="56" y="151"/>
                    </a:lnTo>
                    <a:lnTo>
                      <a:pt x="55" y="148"/>
                    </a:lnTo>
                    <a:lnTo>
                      <a:pt x="53" y="144"/>
                    </a:lnTo>
                    <a:lnTo>
                      <a:pt x="52" y="142"/>
                    </a:lnTo>
                    <a:lnTo>
                      <a:pt x="51" y="137"/>
                    </a:lnTo>
                    <a:lnTo>
                      <a:pt x="49" y="133"/>
                    </a:lnTo>
                    <a:lnTo>
                      <a:pt x="48" y="128"/>
                    </a:lnTo>
                    <a:lnTo>
                      <a:pt x="47" y="122"/>
                    </a:lnTo>
                    <a:lnTo>
                      <a:pt x="44" y="116"/>
                    </a:lnTo>
                    <a:lnTo>
                      <a:pt x="43" y="110"/>
                    </a:lnTo>
                    <a:lnTo>
                      <a:pt x="40" y="103"/>
                    </a:lnTo>
                    <a:lnTo>
                      <a:pt x="39" y="95"/>
                    </a:lnTo>
                    <a:lnTo>
                      <a:pt x="37" y="88"/>
                    </a:lnTo>
                    <a:lnTo>
                      <a:pt x="35" y="81"/>
                    </a:lnTo>
                    <a:lnTo>
                      <a:pt x="33" y="76"/>
                    </a:lnTo>
                    <a:lnTo>
                      <a:pt x="30" y="70"/>
                    </a:lnTo>
                    <a:lnTo>
                      <a:pt x="29" y="65"/>
                    </a:lnTo>
                    <a:lnTo>
                      <a:pt x="26" y="59"/>
                    </a:lnTo>
                    <a:lnTo>
                      <a:pt x="25" y="54"/>
                    </a:lnTo>
                    <a:lnTo>
                      <a:pt x="24" y="50"/>
                    </a:lnTo>
                    <a:lnTo>
                      <a:pt x="21" y="47"/>
                    </a:lnTo>
                    <a:lnTo>
                      <a:pt x="20" y="43"/>
                    </a:lnTo>
                    <a:lnTo>
                      <a:pt x="18" y="39"/>
                    </a:lnTo>
                    <a:lnTo>
                      <a:pt x="17" y="36"/>
                    </a:lnTo>
                    <a:lnTo>
                      <a:pt x="16" y="34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30"/>
                    </a:lnTo>
                    <a:lnTo>
                      <a:pt x="11" y="30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78"/>
              <p:cNvSpPr/>
              <p:nvPr/>
            </p:nvSpPr>
            <p:spPr bwMode="auto">
              <a:xfrm>
                <a:off x="5338662" y="3346450"/>
                <a:ext cx="317500" cy="180975"/>
              </a:xfrm>
              <a:custGeom>
                <a:avLst/>
                <a:gdLst>
                  <a:gd name="T0" fmla="*/ 138 w 200"/>
                  <a:gd name="T1" fmla="*/ 114 h 114"/>
                  <a:gd name="T2" fmla="*/ 138 w 200"/>
                  <a:gd name="T3" fmla="*/ 107 h 114"/>
                  <a:gd name="T4" fmla="*/ 139 w 200"/>
                  <a:gd name="T5" fmla="*/ 97 h 114"/>
                  <a:gd name="T6" fmla="*/ 139 w 200"/>
                  <a:gd name="T7" fmla="*/ 85 h 114"/>
                  <a:gd name="T8" fmla="*/ 141 w 200"/>
                  <a:gd name="T9" fmla="*/ 71 h 114"/>
                  <a:gd name="T10" fmla="*/ 142 w 200"/>
                  <a:gd name="T11" fmla="*/ 58 h 114"/>
                  <a:gd name="T12" fmla="*/ 142 w 200"/>
                  <a:gd name="T13" fmla="*/ 48 h 114"/>
                  <a:gd name="T14" fmla="*/ 141 w 200"/>
                  <a:gd name="T15" fmla="*/ 42 h 114"/>
                  <a:gd name="T16" fmla="*/ 138 w 200"/>
                  <a:gd name="T17" fmla="*/ 38 h 114"/>
                  <a:gd name="T18" fmla="*/ 133 w 200"/>
                  <a:gd name="T19" fmla="*/ 37 h 114"/>
                  <a:gd name="T20" fmla="*/ 128 w 200"/>
                  <a:gd name="T21" fmla="*/ 37 h 114"/>
                  <a:gd name="T22" fmla="*/ 121 w 200"/>
                  <a:gd name="T23" fmla="*/ 37 h 114"/>
                  <a:gd name="T24" fmla="*/ 114 w 200"/>
                  <a:gd name="T25" fmla="*/ 37 h 114"/>
                  <a:gd name="T26" fmla="*/ 104 w 200"/>
                  <a:gd name="T27" fmla="*/ 38 h 114"/>
                  <a:gd name="T28" fmla="*/ 94 w 200"/>
                  <a:gd name="T29" fmla="*/ 39 h 114"/>
                  <a:gd name="T30" fmla="*/ 83 w 200"/>
                  <a:gd name="T31" fmla="*/ 40 h 114"/>
                  <a:gd name="T32" fmla="*/ 58 w 200"/>
                  <a:gd name="T33" fmla="*/ 44 h 114"/>
                  <a:gd name="T34" fmla="*/ 37 w 200"/>
                  <a:gd name="T35" fmla="*/ 48 h 114"/>
                  <a:gd name="T36" fmla="*/ 18 w 200"/>
                  <a:gd name="T37" fmla="*/ 51 h 114"/>
                  <a:gd name="T38" fmla="*/ 0 w 200"/>
                  <a:gd name="T39" fmla="*/ 53 h 114"/>
                  <a:gd name="T40" fmla="*/ 13 w 200"/>
                  <a:gd name="T41" fmla="*/ 31 h 114"/>
                  <a:gd name="T42" fmla="*/ 36 w 200"/>
                  <a:gd name="T43" fmla="*/ 30 h 114"/>
                  <a:gd name="T44" fmla="*/ 57 w 200"/>
                  <a:gd name="T45" fmla="*/ 26 h 114"/>
                  <a:gd name="T46" fmla="*/ 77 w 200"/>
                  <a:gd name="T47" fmla="*/ 22 h 114"/>
                  <a:gd name="T48" fmla="*/ 97 w 200"/>
                  <a:gd name="T49" fmla="*/ 18 h 114"/>
                  <a:gd name="T50" fmla="*/ 112 w 200"/>
                  <a:gd name="T51" fmla="*/ 15 h 114"/>
                  <a:gd name="T52" fmla="*/ 125 w 200"/>
                  <a:gd name="T53" fmla="*/ 11 h 114"/>
                  <a:gd name="T54" fmla="*/ 135 w 200"/>
                  <a:gd name="T55" fmla="*/ 7 h 114"/>
                  <a:gd name="T56" fmla="*/ 145 w 200"/>
                  <a:gd name="T57" fmla="*/ 3 h 114"/>
                  <a:gd name="T58" fmla="*/ 152 w 200"/>
                  <a:gd name="T59" fmla="*/ 0 h 114"/>
                  <a:gd name="T60" fmla="*/ 161 w 200"/>
                  <a:gd name="T61" fmla="*/ 2 h 114"/>
                  <a:gd name="T62" fmla="*/ 166 w 200"/>
                  <a:gd name="T63" fmla="*/ 4 h 114"/>
                  <a:gd name="T64" fmla="*/ 174 w 200"/>
                  <a:gd name="T65" fmla="*/ 8 h 114"/>
                  <a:gd name="T66" fmla="*/ 182 w 200"/>
                  <a:gd name="T67" fmla="*/ 12 h 114"/>
                  <a:gd name="T68" fmla="*/ 191 w 200"/>
                  <a:gd name="T69" fmla="*/ 18 h 114"/>
                  <a:gd name="T70" fmla="*/ 196 w 200"/>
                  <a:gd name="T71" fmla="*/ 24 h 114"/>
                  <a:gd name="T72" fmla="*/ 199 w 200"/>
                  <a:gd name="T73" fmla="*/ 27 h 114"/>
                  <a:gd name="T74" fmla="*/ 200 w 200"/>
                  <a:gd name="T75" fmla="*/ 30 h 114"/>
                  <a:gd name="T76" fmla="*/ 199 w 200"/>
                  <a:gd name="T77" fmla="*/ 34 h 114"/>
                  <a:gd name="T78" fmla="*/ 196 w 200"/>
                  <a:gd name="T79" fmla="*/ 38 h 114"/>
                  <a:gd name="T80" fmla="*/ 192 w 200"/>
                  <a:gd name="T81" fmla="*/ 40 h 114"/>
                  <a:gd name="T82" fmla="*/ 188 w 200"/>
                  <a:gd name="T83" fmla="*/ 44 h 114"/>
                  <a:gd name="T84" fmla="*/ 186 w 200"/>
                  <a:gd name="T85" fmla="*/ 49 h 114"/>
                  <a:gd name="T86" fmla="*/ 183 w 200"/>
                  <a:gd name="T87" fmla="*/ 55 h 114"/>
                  <a:gd name="T88" fmla="*/ 181 w 200"/>
                  <a:gd name="T89" fmla="*/ 62 h 114"/>
                  <a:gd name="T90" fmla="*/ 179 w 200"/>
                  <a:gd name="T91" fmla="*/ 71 h 114"/>
                  <a:gd name="T92" fmla="*/ 177 w 200"/>
                  <a:gd name="T93" fmla="*/ 82 h 114"/>
                  <a:gd name="T94" fmla="*/ 174 w 200"/>
                  <a:gd name="T95" fmla="*/ 93 h 114"/>
                  <a:gd name="T96" fmla="*/ 173 w 200"/>
                  <a:gd name="T97" fmla="*/ 106 h 114"/>
                  <a:gd name="T98" fmla="*/ 172 w 200"/>
                  <a:gd name="T9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0" h="114">
                    <a:moveTo>
                      <a:pt x="172" y="114"/>
                    </a:moveTo>
                    <a:lnTo>
                      <a:pt x="138" y="114"/>
                    </a:lnTo>
                    <a:lnTo>
                      <a:pt x="138" y="111"/>
                    </a:lnTo>
                    <a:lnTo>
                      <a:pt x="138" y="107"/>
                    </a:lnTo>
                    <a:lnTo>
                      <a:pt x="139" y="102"/>
                    </a:lnTo>
                    <a:lnTo>
                      <a:pt x="139" y="97"/>
                    </a:lnTo>
                    <a:lnTo>
                      <a:pt x="139" y="92"/>
                    </a:lnTo>
                    <a:lnTo>
                      <a:pt x="139" y="85"/>
                    </a:lnTo>
                    <a:lnTo>
                      <a:pt x="141" y="78"/>
                    </a:lnTo>
                    <a:lnTo>
                      <a:pt x="141" y="71"/>
                    </a:lnTo>
                    <a:lnTo>
                      <a:pt x="142" y="65"/>
                    </a:lnTo>
                    <a:lnTo>
                      <a:pt x="142" y="58"/>
                    </a:lnTo>
                    <a:lnTo>
                      <a:pt x="142" y="53"/>
                    </a:lnTo>
                    <a:lnTo>
                      <a:pt x="142" y="48"/>
                    </a:lnTo>
                    <a:lnTo>
                      <a:pt x="141" y="44"/>
                    </a:lnTo>
                    <a:lnTo>
                      <a:pt x="141" y="42"/>
                    </a:lnTo>
                    <a:lnTo>
                      <a:pt x="139" y="39"/>
                    </a:lnTo>
                    <a:lnTo>
                      <a:pt x="138" y="38"/>
                    </a:lnTo>
                    <a:lnTo>
                      <a:pt x="135" y="37"/>
                    </a:lnTo>
                    <a:lnTo>
                      <a:pt x="133" y="37"/>
                    </a:lnTo>
                    <a:lnTo>
                      <a:pt x="130" y="37"/>
                    </a:lnTo>
                    <a:lnTo>
                      <a:pt x="128" y="37"/>
                    </a:lnTo>
                    <a:lnTo>
                      <a:pt x="124" y="37"/>
                    </a:lnTo>
                    <a:lnTo>
                      <a:pt x="121" y="37"/>
                    </a:lnTo>
                    <a:lnTo>
                      <a:pt x="117" y="37"/>
                    </a:lnTo>
                    <a:lnTo>
                      <a:pt x="114" y="37"/>
                    </a:lnTo>
                    <a:lnTo>
                      <a:pt x="108" y="37"/>
                    </a:lnTo>
                    <a:lnTo>
                      <a:pt x="104" y="38"/>
                    </a:lnTo>
                    <a:lnTo>
                      <a:pt x="99" y="38"/>
                    </a:lnTo>
                    <a:lnTo>
                      <a:pt x="94" y="39"/>
                    </a:lnTo>
                    <a:lnTo>
                      <a:pt x="88" y="39"/>
                    </a:lnTo>
                    <a:lnTo>
                      <a:pt x="83" y="40"/>
                    </a:lnTo>
                    <a:lnTo>
                      <a:pt x="70" y="43"/>
                    </a:lnTo>
                    <a:lnTo>
                      <a:pt x="58" y="44"/>
                    </a:lnTo>
                    <a:lnTo>
                      <a:pt x="48" y="46"/>
                    </a:lnTo>
                    <a:lnTo>
                      <a:pt x="37" y="48"/>
                    </a:lnTo>
                    <a:lnTo>
                      <a:pt x="27" y="49"/>
                    </a:lnTo>
                    <a:lnTo>
                      <a:pt x="18" y="51"/>
                    </a:lnTo>
                    <a:lnTo>
                      <a:pt x="9" y="52"/>
                    </a:lnTo>
                    <a:lnTo>
                      <a:pt x="0" y="53"/>
                    </a:lnTo>
                    <a:lnTo>
                      <a:pt x="0" y="33"/>
                    </a:lnTo>
                    <a:lnTo>
                      <a:pt x="13" y="31"/>
                    </a:lnTo>
                    <a:lnTo>
                      <a:pt x="24" y="31"/>
                    </a:lnTo>
                    <a:lnTo>
                      <a:pt x="36" y="30"/>
                    </a:lnTo>
                    <a:lnTo>
                      <a:pt x="46" y="29"/>
                    </a:lnTo>
                    <a:lnTo>
                      <a:pt x="57" y="26"/>
                    </a:lnTo>
                    <a:lnTo>
                      <a:pt x="67" y="25"/>
                    </a:lnTo>
                    <a:lnTo>
                      <a:pt x="77" y="22"/>
                    </a:lnTo>
                    <a:lnTo>
                      <a:pt x="88" y="20"/>
                    </a:lnTo>
                    <a:lnTo>
                      <a:pt x="97" y="18"/>
                    </a:lnTo>
                    <a:lnTo>
                      <a:pt x="104" y="16"/>
                    </a:lnTo>
                    <a:lnTo>
                      <a:pt x="112" y="15"/>
                    </a:lnTo>
                    <a:lnTo>
                      <a:pt x="120" y="12"/>
                    </a:lnTo>
                    <a:lnTo>
                      <a:pt x="125" y="11"/>
                    </a:lnTo>
                    <a:lnTo>
                      <a:pt x="132" y="8"/>
                    </a:lnTo>
                    <a:lnTo>
                      <a:pt x="135" y="7"/>
                    </a:lnTo>
                    <a:lnTo>
                      <a:pt x="138" y="4"/>
                    </a:lnTo>
                    <a:lnTo>
                      <a:pt x="145" y="3"/>
                    </a:lnTo>
                    <a:lnTo>
                      <a:pt x="148" y="2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61" y="2"/>
                    </a:lnTo>
                    <a:lnTo>
                      <a:pt x="164" y="3"/>
                    </a:lnTo>
                    <a:lnTo>
                      <a:pt x="166" y="4"/>
                    </a:lnTo>
                    <a:lnTo>
                      <a:pt x="170" y="6"/>
                    </a:lnTo>
                    <a:lnTo>
                      <a:pt x="174" y="8"/>
                    </a:lnTo>
                    <a:lnTo>
                      <a:pt x="178" y="9"/>
                    </a:lnTo>
                    <a:lnTo>
                      <a:pt x="182" y="12"/>
                    </a:lnTo>
                    <a:lnTo>
                      <a:pt x="187" y="16"/>
                    </a:lnTo>
                    <a:lnTo>
                      <a:pt x="191" y="18"/>
                    </a:lnTo>
                    <a:lnTo>
                      <a:pt x="194" y="21"/>
                    </a:lnTo>
                    <a:lnTo>
                      <a:pt x="196" y="24"/>
                    </a:lnTo>
                    <a:lnTo>
                      <a:pt x="197" y="25"/>
                    </a:lnTo>
                    <a:lnTo>
                      <a:pt x="199" y="27"/>
                    </a:lnTo>
                    <a:lnTo>
                      <a:pt x="200" y="29"/>
                    </a:lnTo>
                    <a:lnTo>
                      <a:pt x="200" y="30"/>
                    </a:lnTo>
                    <a:lnTo>
                      <a:pt x="200" y="33"/>
                    </a:lnTo>
                    <a:lnTo>
                      <a:pt x="199" y="34"/>
                    </a:lnTo>
                    <a:lnTo>
                      <a:pt x="197" y="35"/>
                    </a:lnTo>
                    <a:lnTo>
                      <a:pt x="196" y="38"/>
                    </a:lnTo>
                    <a:lnTo>
                      <a:pt x="195" y="39"/>
                    </a:lnTo>
                    <a:lnTo>
                      <a:pt x="192" y="40"/>
                    </a:lnTo>
                    <a:lnTo>
                      <a:pt x="190" y="43"/>
                    </a:lnTo>
                    <a:lnTo>
                      <a:pt x="188" y="44"/>
                    </a:lnTo>
                    <a:lnTo>
                      <a:pt x="187" y="47"/>
                    </a:lnTo>
                    <a:lnTo>
                      <a:pt x="186" y="49"/>
                    </a:lnTo>
                    <a:lnTo>
                      <a:pt x="185" y="52"/>
                    </a:lnTo>
                    <a:lnTo>
                      <a:pt x="183" y="55"/>
                    </a:lnTo>
                    <a:lnTo>
                      <a:pt x="182" y="58"/>
                    </a:lnTo>
                    <a:lnTo>
                      <a:pt x="181" y="62"/>
                    </a:lnTo>
                    <a:lnTo>
                      <a:pt x="179" y="66"/>
                    </a:lnTo>
                    <a:lnTo>
                      <a:pt x="179" y="71"/>
                    </a:lnTo>
                    <a:lnTo>
                      <a:pt x="178" y="75"/>
                    </a:lnTo>
                    <a:lnTo>
                      <a:pt x="177" y="82"/>
                    </a:lnTo>
                    <a:lnTo>
                      <a:pt x="175" y="87"/>
                    </a:lnTo>
                    <a:lnTo>
                      <a:pt x="174" y="93"/>
                    </a:lnTo>
                    <a:lnTo>
                      <a:pt x="174" y="100"/>
                    </a:lnTo>
                    <a:lnTo>
                      <a:pt x="173" y="106"/>
                    </a:lnTo>
                    <a:lnTo>
                      <a:pt x="172" y="114"/>
                    </a:lnTo>
                    <a:lnTo>
                      <a:pt x="172" y="114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79"/>
              <p:cNvSpPr/>
              <p:nvPr/>
            </p:nvSpPr>
            <p:spPr bwMode="auto">
              <a:xfrm>
                <a:off x="5372000" y="3500438"/>
                <a:ext cx="271463" cy="85725"/>
              </a:xfrm>
              <a:custGeom>
                <a:avLst/>
                <a:gdLst>
                  <a:gd name="T0" fmla="*/ 156 w 171"/>
                  <a:gd name="T1" fmla="*/ 1 h 54"/>
                  <a:gd name="T2" fmla="*/ 160 w 171"/>
                  <a:gd name="T3" fmla="*/ 3 h 54"/>
                  <a:gd name="T4" fmla="*/ 162 w 171"/>
                  <a:gd name="T5" fmla="*/ 4 h 54"/>
                  <a:gd name="T6" fmla="*/ 166 w 171"/>
                  <a:gd name="T7" fmla="*/ 5 h 54"/>
                  <a:gd name="T8" fmla="*/ 167 w 171"/>
                  <a:gd name="T9" fmla="*/ 6 h 54"/>
                  <a:gd name="T10" fmla="*/ 170 w 171"/>
                  <a:gd name="T11" fmla="*/ 8 h 54"/>
                  <a:gd name="T12" fmla="*/ 170 w 171"/>
                  <a:gd name="T13" fmla="*/ 9 h 54"/>
                  <a:gd name="T14" fmla="*/ 171 w 171"/>
                  <a:gd name="T15" fmla="*/ 12 h 54"/>
                  <a:gd name="T16" fmla="*/ 171 w 171"/>
                  <a:gd name="T17" fmla="*/ 14 h 54"/>
                  <a:gd name="T18" fmla="*/ 171 w 171"/>
                  <a:gd name="T19" fmla="*/ 15 h 54"/>
                  <a:gd name="T20" fmla="*/ 171 w 171"/>
                  <a:gd name="T21" fmla="*/ 15 h 54"/>
                  <a:gd name="T22" fmla="*/ 170 w 171"/>
                  <a:gd name="T23" fmla="*/ 17 h 54"/>
                  <a:gd name="T24" fmla="*/ 169 w 171"/>
                  <a:gd name="T25" fmla="*/ 17 h 54"/>
                  <a:gd name="T26" fmla="*/ 167 w 171"/>
                  <a:gd name="T27" fmla="*/ 18 h 54"/>
                  <a:gd name="T28" fmla="*/ 166 w 171"/>
                  <a:gd name="T29" fmla="*/ 19 h 54"/>
                  <a:gd name="T30" fmla="*/ 164 w 171"/>
                  <a:gd name="T31" fmla="*/ 19 h 54"/>
                  <a:gd name="T32" fmla="*/ 161 w 171"/>
                  <a:gd name="T33" fmla="*/ 21 h 54"/>
                  <a:gd name="T34" fmla="*/ 158 w 171"/>
                  <a:gd name="T35" fmla="*/ 22 h 54"/>
                  <a:gd name="T36" fmla="*/ 154 w 171"/>
                  <a:gd name="T37" fmla="*/ 23 h 54"/>
                  <a:gd name="T38" fmla="*/ 152 w 171"/>
                  <a:gd name="T39" fmla="*/ 24 h 54"/>
                  <a:gd name="T40" fmla="*/ 148 w 171"/>
                  <a:gd name="T41" fmla="*/ 24 h 54"/>
                  <a:gd name="T42" fmla="*/ 143 w 171"/>
                  <a:gd name="T43" fmla="*/ 26 h 54"/>
                  <a:gd name="T44" fmla="*/ 139 w 171"/>
                  <a:gd name="T45" fmla="*/ 27 h 54"/>
                  <a:gd name="T46" fmla="*/ 134 w 171"/>
                  <a:gd name="T47" fmla="*/ 28 h 54"/>
                  <a:gd name="T48" fmla="*/ 129 w 171"/>
                  <a:gd name="T49" fmla="*/ 30 h 54"/>
                  <a:gd name="T50" fmla="*/ 124 w 171"/>
                  <a:gd name="T51" fmla="*/ 31 h 54"/>
                  <a:gd name="T52" fmla="*/ 117 w 171"/>
                  <a:gd name="T53" fmla="*/ 32 h 54"/>
                  <a:gd name="T54" fmla="*/ 112 w 171"/>
                  <a:gd name="T55" fmla="*/ 33 h 54"/>
                  <a:gd name="T56" fmla="*/ 104 w 171"/>
                  <a:gd name="T57" fmla="*/ 35 h 54"/>
                  <a:gd name="T58" fmla="*/ 98 w 171"/>
                  <a:gd name="T59" fmla="*/ 36 h 54"/>
                  <a:gd name="T60" fmla="*/ 91 w 171"/>
                  <a:gd name="T61" fmla="*/ 37 h 54"/>
                  <a:gd name="T62" fmla="*/ 83 w 171"/>
                  <a:gd name="T63" fmla="*/ 39 h 54"/>
                  <a:gd name="T64" fmla="*/ 76 w 171"/>
                  <a:gd name="T65" fmla="*/ 41 h 54"/>
                  <a:gd name="T66" fmla="*/ 67 w 171"/>
                  <a:gd name="T67" fmla="*/ 42 h 54"/>
                  <a:gd name="T68" fmla="*/ 58 w 171"/>
                  <a:gd name="T69" fmla="*/ 44 h 54"/>
                  <a:gd name="T70" fmla="*/ 50 w 171"/>
                  <a:gd name="T71" fmla="*/ 45 h 54"/>
                  <a:gd name="T72" fmla="*/ 40 w 171"/>
                  <a:gd name="T73" fmla="*/ 48 h 54"/>
                  <a:gd name="T74" fmla="*/ 31 w 171"/>
                  <a:gd name="T75" fmla="*/ 49 h 54"/>
                  <a:gd name="T76" fmla="*/ 20 w 171"/>
                  <a:gd name="T77" fmla="*/ 51 h 54"/>
                  <a:gd name="T78" fmla="*/ 10 w 171"/>
                  <a:gd name="T79" fmla="*/ 53 h 54"/>
                  <a:gd name="T80" fmla="*/ 0 w 171"/>
                  <a:gd name="T81" fmla="*/ 54 h 54"/>
                  <a:gd name="T82" fmla="*/ 0 w 171"/>
                  <a:gd name="T83" fmla="*/ 30 h 54"/>
                  <a:gd name="T84" fmla="*/ 5 w 171"/>
                  <a:gd name="T85" fmla="*/ 30 h 54"/>
                  <a:gd name="T86" fmla="*/ 11 w 171"/>
                  <a:gd name="T87" fmla="*/ 28 h 54"/>
                  <a:gd name="T88" fmla="*/ 18 w 171"/>
                  <a:gd name="T89" fmla="*/ 28 h 54"/>
                  <a:gd name="T90" fmla="*/ 24 w 171"/>
                  <a:gd name="T91" fmla="*/ 27 h 54"/>
                  <a:gd name="T92" fmla="*/ 32 w 171"/>
                  <a:gd name="T93" fmla="*/ 26 h 54"/>
                  <a:gd name="T94" fmla="*/ 41 w 171"/>
                  <a:gd name="T95" fmla="*/ 24 h 54"/>
                  <a:gd name="T96" fmla="*/ 49 w 171"/>
                  <a:gd name="T97" fmla="*/ 22 h 54"/>
                  <a:gd name="T98" fmla="*/ 59 w 171"/>
                  <a:gd name="T99" fmla="*/ 19 h 54"/>
                  <a:gd name="T100" fmla="*/ 76 w 171"/>
                  <a:gd name="T101" fmla="*/ 14 h 54"/>
                  <a:gd name="T102" fmla="*/ 83 w 171"/>
                  <a:gd name="T103" fmla="*/ 12 h 54"/>
                  <a:gd name="T104" fmla="*/ 91 w 171"/>
                  <a:gd name="T105" fmla="*/ 9 h 54"/>
                  <a:gd name="T106" fmla="*/ 98 w 171"/>
                  <a:gd name="T107" fmla="*/ 8 h 54"/>
                  <a:gd name="T108" fmla="*/ 105 w 171"/>
                  <a:gd name="T109" fmla="*/ 5 h 54"/>
                  <a:gd name="T110" fmla="*/ 112 w 171"/>
                  <a:gd name="T111" fmla="*/ 4 h 54"/>
                  <a:gd name="T112" fmla="*/ 117 w 171"/>
                  <a:gd name="T113" fmla="*/ 1 h 54"/>
                  <a:gd name="T114" fmla="*/ 129 w 171"/>
                  <a:gd name="T115" fmla="*/ 0 h 54"/>
                  <a:gd name="T116" fmla="*/ 139 w 171"/>
                  <a:gd name="T117" fmla="*/ 0 h 54"/>
                  <a:gd name="T118" fmla="*/ 148 w 171"/>
                  <a:gd name="T119" fmla="*/ 0 h 54"/>
                  <a:gd name="T120" fmla="*/ 156 w 171"/>
                  <a:gd name="T121" fmla="*/ 1 h 54"/>
                  <a:gd name="T122" fmla="*/ 156 w 171"/>
                  <a:gd name="T123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1" h="54">
                    <a:moveTo>
                      <a:pt x="156" y="1"/>
                    </a:moveTo>
                    <a:lnTo>
                      <a:pt x="160" y="3"/>
                    </a:lnTo>
                    <a:lnTo>
                      <a:pt x="162" y="4"/>
                    </a:lnTo>
                    <a:lnTo>
                      <a:pt x="166" y="5"/>
                    </a:lnTo>
                    <a:lnTo>
                      <a:pt x="167" y="6"/>
                    </a:lnTo>
                    <a:lnTo>
                      <a:pt x="170" y="8"/>
                    </a:lnTo>
                    <a:lnTo>
                      <a:pt x="170" y="9"/>
                    </a:lnTo>
                    <a:lnTo>
                      <a:pt x="171" y="12"/>
                    </a:lnTo>
                    <a:lnTo>
                      <a:pt x="171" y="14"/>
                    </a:lnTo>
                    <a:lnTo>
                      <a:pt x="171" y="15"/>
                    </a:lnTo>
                    <a:lnTo>
                      <a:pt x="171" y="15"/>
                    </a:lnTo>
                    <a:lnTo>
                      <a:pt x="170" y="17"/>
                    </a:lnTo>
                    <a:lnTo>
                      <a:pt x="169" y="17"/>
                    </a:lnTo>
                    <a:lnTo>
                      <a:pt x="167" y="18"/>
                    </a:lnTo>
                    <a:lnTo>
                      <a:pt x="166" y="19"/>
                    </a:lnTo>
                    <a:lnTo>
                      <a:pt x="164" y="19"/>
                    </a:lnTo>
                    <a:lnTo>
                      <a:pt x="161" y="21"/>
                    </a:lnTo>
                    <a:lnTo>
                      <a:pt x="158" y="22"/>
                    </a:lnTo>
                    <a:lnTo>
                      <a:pt x="154" y="23"/>
                    </a:lnTo>
                    <a:lnTo>
                      <a:pt x="152" y="24"/>
                    </a:lnTo>
                    <a:lnTo>
                      <a:pt x="148" y="24"/>
                    </a:lnTo>
                    <a:lnTo>
                      <a:pt x="143" y="26"/>
                    </a:lnTo>
                    <a:lnTo>
                      <a:pt x="139" y="27"/>
                    </a:lnTo>
                    <a:lnTo>
                      <a:pt x="134" y="28"/>
                    </a:lnTo>
                    <a:lnTo>
                      <a:pt x="129" y="30"/>
                    </a:lnTo>
                    <a:lnTo>
                      <a:pt x="124" y="31"/>
                    </a:lnTo>
                    <a:lnTo>
                      <a:pt x="117" y="32"/>
                    </a:lnTo>
                    <a:lnTo>
                      <a:pt x="112" y="33"/>
                    </a:lnTo>
                    <a:lnTo>
                      <a:pt x="104" y="35"/>
                    </a:lnTo>
                    <a:lnTo>
                      <a:pt x="98" y="36"/>
                    </a:lnTo>
                    <a:lnTo>
                      <a:pt x="91" y="37"/>
                    </a:lnTo>
                    <a:lnTo>
                      <a:pt x="83" y="39"/>
                    </a:lnTo>
                    <a:lnTo>
                      <a:pt x="76" y="41"/>
                    </a:lnTo>
                    <a:lnTo>
                      <a:pt x="67" y="42"/>
                    </a:lnTo>
                    <a:lnTo>
                      <a:pt x="58" y="44"/>
                    </a:lnTo>
                    <a:lnTo>
                      <a:pt x="50" y="45"/>
                    </a:lnTo>
                    <a:lnTo>
                      <a:pt x="40" y="48"/>
                    </a:lnTo>
                    <a:lnTo>
                      <a:pt x="31" y="49"/>
                    </a:lnTo>
                    <a:lnTo>
                      <a:pt x="20" y="51"/>
                    </a:lnTo>
                    <a:lnTo>
                      <a:pt x="10" y="53"/>
                    </a:lnTo>
                    <a:lnTo>
                      <a:pt x="0" y="54"/>
                    </a:lnTo>
                    <a:lnTo>
                      <a:pt x="0" y="30"/>
                    </a:lnTo>
                    <a:lnTo>
                      <a:pt x="5" y="30"/>
                    </a:lnTo>
                    <a:lnTo>
                      <a:pt x="11" y="28"/>
                    </a:lnTo>
                    <a:lnTo>
                      <a:pt x="18" y="28"/>
                    </a:lnTo>
                    <a:lnTo>
                      <a:pt x="24" y="27"/>
                    </a:lnTo>
                    <a:lnTo>
                      <a:pt x="32" y="26"/>
                    </a:lnTo>
                    <a:lnTo>
                      <a:pt x="41" y="24"/>
                    </a:lnTo>
                    <a:lnTo>
                      <a:pt x="49" y="22"/>
                    </a:lnTo>
                    <a:lnTo>
                      <a:pt x="59" y="19"/>
                    </a:lnTo>
                    <a:lnTo>
                      <a:pt x="76" y="14"/>
                    </a:lnTo>
                    <a:lnTo>
                      <a:pt x="83" y="12"/>
                    </a:lnTo>
                    <a:lnTo>
                      <a:pt x="91" y="9"/>
                    </a:lnTo>
                    <a:lnTo>
                      <a:pt x="98" y="8"/>
                    </a:lnTo>
                    <a:lnTo>
                      <a:pt x="105" y="5"/>
                    </a:lnTo>
                    <a:lnTo>
                      <a:pt x="112" y="4"/>
                    </a:lnTo>
                    <a:lnTo>
                      <a:pt x="117" y="1"/>
                    </a:lnTo>
                    <a:lnTo>
                      <a:pt x="129" y="0"/>
                    </a:lnTo>
                    <a:lnTo>
                      <a:pt x="139" y="0"/>
                    </a:lnTo>
                    <a:lnTo>
                      <a:pt x="148" y="0"/>
                    </a:lnTo>
                    <a:lnTo>
                      <a:pt x="156" y="1"/>
                    </a:lnTo>
                    <a:lnTo>
                      <a:pt x="156" y="1"/>
                    </a:lnTo>
                  </a:path>
                </a:pathLst>
              </a:custGeom>
              <a:solidFill>
                <a:schemeClr val="tx1"/>
              </a:solidFill>
              <a:ln w="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6" name="椭圆 165"/>
          <p:cNvSpPr/>
          <p:nvPr/>
        </p:nvSpPr>
        <p:spPr>
          <a:xfrm>
            <a:off x="1773907" y="811441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5290509" y="851235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5318589" y="2145342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1791904" y="2107242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4135224" y="2134230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2989311" y="2127880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5307380" y="3442732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4120129" y="3462575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2974007" y="3450669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2945656" y="835254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1773906" y="3450669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4720642" y="4636097"/>
            <a:ext cx="1496065" cy="4775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6473599" y="3459400"/>
            <a:ext cx="1125553" cy="107398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4124788" y="811441"/>
            <a:ext cx="1135989" cy="1026741"/>
          </a:xfrm>
          <a:prstGeom prst="ellipse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6379243" y="4621481"/>
            <a:ext cx="2134808" cy="470549"/>
          </a:xfrm>
          <a:prstGeom prst="rect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" name="圆角矩形 182"/>
          <p:cNvSpPr/>
          <p:nvPr/>
        </p:nvSpPr>
        <p:spPr>
          <a:xfrm>
            <a:off x="4712759" y="334235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84" name="文本框 15"/>
          <p:cNvSpPr txBox="1"/>
          <p:nvPr/>
        </p:nvSpPr>
        <p:spPr>
          <a:xfrm>
            <a:off x="886587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5" name="图片 184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20"/>
          <a:stretch>
            <a:fillRect/>
          </a:stretch>
        </p:blipFill>
        <p:spPr>
          <a:xfrm>
            <a:off x="209347" y="195487"/>
            <a:ext cx="864096" cy="5745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2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92" grpId="0" animBg="1"/>
      <p:bldP spid="193" grpId="0" animBg="1"/>
      <p:bldP spid="19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521842" y="1327337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rPr>
              <a:t> </a:t>
            </a:r>
            <a:r>
              <a:rPr lang="en-US" altLang="zh-CN" sz="4400" dirty="0" err="1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rPr>
              <a:t>dài</a:t>
            </a:r>
            <a:endParaRPr lang="zh-CN" altLang="en-US" sz="4400" dirty="0">
              <a:latin typeface="汉语拼音" panose="000B0604020202020204" charset="0"/>
              <a:ea typeface="GB Pinyinok-B" panose="02010600030101010101" pitchFamily="2" charset="-122"/>
              <a:cs typeface="汉语拼音" panose="000B060402020202020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7441" y="2117289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325403" y="2343973"/>
            <a:ext cx="1902623" cy="1873301"/>
            <a:chOff x="3141663" y="798513"/>
            <a:chExt cx="927100" cy="912812"/>
          </a:xfrm>
        </p:grpSpPr>
        <p:sp>
          <p:nvSpPr>
            <p:cNvPr id="8" name="Freeform 190"/>
            <p:cNvSpPr/>
            <p:nvPr/>
          </p:nvSpPr>
          <p:spPr bwMode="auto">
            <a:xfrm>
              <a:off x="3141663" y="833438"/>
              <a:ext cx="300038" cy="365125"/>
            </a:xfrm>
            <a:custGeom>
              <a:avLst/>
              <a:gdLst>
                <a:gd name="T0" fmla="*/ 136 w 189"/>
                <a:gd name="T1" fmla="*/ 50 h 230"/>
                <a:gd name="T2" fmla="*/ 142 w 189"/>
                <a:gd name="T3" fmla="*/ 34 h 230"/>
                <a:gd name="T4" fmla="*/ 145 w 189"/>
                <a:gd name="T5" fmla="*/ 21 h 230"/>
                <a:gd name="T6" fmla="*/ 145 w 189"/>
                <a:gd name="T7" fmla="*/ 12 h 230"/>
                <a:gd name="T8" fmla="*/ 144 w 189"/>
                <a:gd name="T9" fmla="*/ 7 h 230"/>
                <a:gd name="T10" fmla="*/ 144 w 189"/>
                <a:gd name="T11" fmla="*/ 3 h 230"/>
                <a:gd name="T12" fmla="*/ 144 w 189"/>
                <a:gd name="T13" fmla="*/ 1 h 230"/>
                <a:gd name="T14" fmla="*/ 148 w 189"/>
                <a:gd name="T15" fmla="*/ 0 h 230"/>
                <a:gd name="T16" fmla="*/ 152 w 189"/>
                <a:gd name="T17" fmla="*/ 0 h 230"/>
                <a:gd name="T18" fmla="*/ 157 w 189"/>
                <a:gd name="T19" fmla="*/ 1 h 230"/>
                <a:gd name="T20" fmla="*/ 163 w 189"/>
                <a:gd name="T21" fmla="*/ 5 h 230"/>
                <a:gd name="T22" fmla="*/ 173 w 189"/>
                <a:gd name="T23" fmla="*/ 12 h 230"/>
                <a:gd name="T24" fmla="*/ 180 w 189"/>
                <a:gd name="T25" fmla="*/ 19 h 230"/>
                <a:gd name="T26" fmla="*/ 185 w 189"/>
                <a:gd name="T27" fmla="*/ 25 h 230"/>
                <a:gd name="T28" fmla="*/ 188 w 189"/>
                <a:gd name="T29" fmla="*/ 32 h 230"/>
                <a:gd name="T30" fmla="*/ 189 w 189"/>
                <a:gd name="T31" fmla="*/ 37 h 230"/>
                <a:gd name="T32" fmla="*/ 186 w 189"/>
                <a:gd name="T33" fmla="*/ 45 h 230"/>
                <a:gd name="T34" fmla="*/ 181 w 189"/>
                <a:gd name="T35" fmla="*/ 55 h 230"/>
                <a:gd name="T36" fmla="*/ 171 w 189"/>
                <a:gd name="T37" fmla="*/ 69 h 230"/>
                <a:gd name="T38" fmla="*/ 158 w 189"/>
                <a:gd name="T39" fmla="*/ 88 h 230"/>
                <a:gd name="T40" fmla="*/ 142 w 189"/>
                <a:gd name="T41" fmla="*/ 108 h 230"/>
                <a:gd name="T42" fmla="*/ 128 w 189"/>
                <a:gd name="T43" fmla="*/ 126 h 230"/>
                <a:gd name="T44" fmla="*/ 115 w 189"/>
                <a:gd name="T45" fmla="*/ 142 h 230"/>
                <a:gd name="T46" fmla="*/ 101 w 189"/>
                <a:gd name="T47" fmla="*/ 157 h 230"/>
                <a:gd name="T48" fmla="*/ 74 w 189"/>
                <a:gd name="T49" fmla="*/ 185 h 230"/>
                <a:gd name="T50" fmla="*/ 59 w 189"/>
                <a:gd name="T51" fmla="*/ 198 h 230"/>
                <a:gd name="T52" fmla="*/ 42 w 189"/>
                <a:gd name="T53" fmla="*/ 209 h 230"/>
                <a:gd name="T54" fmla="*/ 26 w 189"/>
                <a:gd name="T55" fmla="*/ 220 h 230"/>
                <a:gd name="T56" fmla="*/ 15 w 189"/>
                <a:gd name="T57" fmla="*/ 226 h 230"/>
                <a:gd name="T58" fmla="*/ 6 w 189"/>
                <a:gd name="T59" fmla="*/ 230 h 230"/>
                <a:gd name="T60" fmla="*/ 2 w 189"/>
                <a:gd name="T61" fmla="*/ 230 h 230"/>
                <a:gd name="T62" fmla="*/ 2 w 189"/>
                <a:gd name="T63" fmla="*/ 227 h 230"/>
                <a:gd name="T64" fmla="*/ 6 w 189"/>
                <a:gd name="T65" fmla="*/ 222 h 230"/>
                <a:gd name="T66" fmla="*/ 13 w 189"/>
                <a:gd name="T67" fmla="*/ 213 h 230"/>
                <a:gd name="T68" fmla="*/ 24 w 189"/>
                <a:gd name="T69" fmla="*/ 202 h 230"/>
                <a:gd name="T70" fmla="*/ 38 w 189"/>
                <a:gd name="T71" fmla="*/ 187 h 230"/>
                <a:gd name="T72" fmla="*/ 53 w 189"/>
                <a:gd name="T73" fmla="*/ 172 h 230"/>
                <a:gd name="T74" fmla="*/ 69 w 189"/>
                <a:gd name="T75" fmla="*/ 154 h 230"/>
                <a:gd name="T76" fmla="*/ 86 w 189"/>
                <a:gd name="T77" fmla="*/ 133 h 230"/>
                <a:gd name="T78" fmla="*/ 100 w 189"/>
                <a:gd name="T79" fmla="*/ 113 h 230"/>
                <a:gd name="T80" fmla="*/ 113 w 189"/>
                <a:gd name="T81" fmla="*/ 94 h 230"/>
                <a:gd name="T82" fmla="*/ 123 w 189"/>
                <a:gd name="T83" fmla="*/ 76 h 230"/>
                <a:gd name="T84" fmla="*/ 132 w 189"/>
                <a:gd name="T85" fmla="*/ 5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9" h="230">
                  <a:moveTo>
                    <a:pt x="132" y="57"/>
                  </a:moveTo>
                  <a:lnTo>
                    <a:pt x="136" y="50"/>
                  </a:lnTo>
                  <a:lnTo>
                    <a:pt x="140" y="42"/>
                  </a:lnTo>
                  <a:lnTo>
                    <a:pt x="142" y="34"/>
                  </a:lnTo>
                  <a:lnTo>
                    <a:pt x="144" y="28"/>
                  </a:lnTo>
                  <a:lnTo>
                    <a:pt x="145" y="21"/>
                  </a:lnTo>
                  <a:lnTo>
                    <a:pt x="146" y="18"/>
                  </a:lnTo>
                  <a:lnTo>
                    <a:pt x="145" y="12"/>
                  </a:lnTo>
                  <a:lnTo>
                    <a:pt x="145" y="10"/>
                  </a:lnTo>
                  <a:lnTo>
                    <a:pt x="144" y="7"/>
                  </a:lnTo>
                  <a:lnTo>
                    <a:pt x="144" y="5"/>
                  </a:lnTo>
                  <a:lnTo>
                    <a:pt x="144" y="3"/>
                  </a:lnTo>
                  <a:lnTo>
                    <a:pt x="144" y="2"/>
                  </a:lnTo>
                  <a:lnTo>
                    <a:pt x="144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4" y="1"/>
                  </a:lnTo>
                  <a:lnTo>
                    <a:pt x="157" y="1"/>
                  </a:lnTo>
                  <a:lnTo>
                    <a:pt x="159" y="3"/>
                  </a:lnTo>
                  <a:lnTo>
                    <a:pt x="163" y="5"/>
                  </a:lnTo>
                  <a:lnTo>
                    <a:pt x="166" y="7"/>
                  </a:lnTo>
                  <a:lnTo>
                    <a:pt x="173" y="12"/>
                  </a:lnTo>
                  <a:lnTo>
                    <a:pt x="177" y="16"/>
                  </a:lnTo>
                  <a:lnTo>
                    <a:pt x="180" y="19"/>
                  </a:lnTo>
                  <a:lnTo>
                    <a:pt x="182" y="23"/>
                  </a:lnTo>
                  <a:lnTo>
                    <a:pt x="185" y="25"/>
                  </a:lnTo>
                  <a:lnTo>
                    <a:pt x="186" y="29"/>
                  </a:lnTo>
                  <a:lnTo>
                    <a:pt x="188" y="32"/>
                  </a:lnTo>
                  <a:lnTo>
                    <a:pt x="189" y="34"/>
                  </a:lnTo>
                  <a:lnTo>
                    <a:pt x="189" y="37"/>
                  </a:lnTo>
                  <a:lnTo>
                    <a:pt x="188" y="41"/>
                  </a:lnTo>
                  <a:lnTo>
                    <a:pt x="186" y="45"/>
                  </a:lnTo>
                  <a:lnTo>
                    <a:pt x="184" y="50"/>
                  </a:lnTo>
                  <a:lnTo>
                    <a:pt x="181" y="55"/>
                  </a:lnTo>
                  <a:lnTo>
                    <a:pt x="176" y="61"/>
                  </a:lnTo>
                  <a:lnTo>
                    <a:pt x="171" y="69"/>
                  </a:lnTo>
                  <a:lnTo>
                    <a:pt x="164" y="78"/>
                  </a:lnTo>
                  <a:lnTo>
                    <a:pt x="158" y="88"/>
                  </a:lnTo>
                  <a:lnTo>
                    <a:pt x="150" y="99"/>
                  </a:lnTo>
                  <a:lnTo>
                    <a:pt x="142" y="108"/>
                  </a:lnTo>
                  <a:lnTo>
                    <a:pt x="136" y="117"/>
                  </a:lnTo>
                  <a:lnTo>
                    <a:pt x="128" y="126"/>
                  </a:lnTo>
                  <a:lnTo>
                    <a:pt x="122" y="135"/>
                  </a:lnTo>
                  <a:lnTo>
                    <a:pt x="115" y="142"/>
                  </a:lnTo>
                  <a:lnTo>
                    <a:pt x="108" y="149"/>
                  </a:lnTo>
                  <a:lnTo>
                    <a:pt x="101" y="157"/>
                  </a:lnTo>
                  <a:lnTo>
                    <a:pt x="88" y="171"/>
                  </a:lnTo>
                  <a:lnTo>
                    <a:pt x="74" y="185"/>
                  </a:lnTo>
                  <a:lnTo>
                    <a:pt x="66" y="191"/>
                  </a:lnTo>
                  <a:lnTo>
                    <a:pt x="59" y="198"/>
                  </a:lnTo>
                  <a:lnTo>
                    <a:pt x="51" y="203"/>
                  </a:lnTo>
                  <a:lnTo>
                    <a:pt x="42" y="209"/>
                  </a:lnTo>
                  <a:lnTo>
                    <a:pt x="34" y="214"/>
                  </a:lnTo>
                  <a:lnTo>
                    <a:pt x="26" y="220"/>
                  </a:lnTo>
                  <a:lnTo>
                    <a:pt x="20" y="223"/>
                  </a:lnTo>
                  <a:lnTo>
                    <a:pt x="15" y="226"/>
                  </a:lnTo>
                  <a:lnTo>
                    <a:pt x="10" y="229"/>
                  </a:lnTo>
                  <a:lnTo>
                    <a:pt x="6" y="230"/>
                  </a:lnTo>
                  <a:lnTo>
                    <a:pt x="3" y="230"/>
                  </a:lnTo>
                  <a:lnTo>
                    <a:pt x="2" y="230"/>
                  </a:lnTo>
                  <a:lnTo>
                    <a:pt x="0" y="229"/>
                  </a:lnTo>
                  <a:lnTo>
                    <a:pt x="2" y="227"/>
                  </a:lnTo>
                  <a:lnTo>
                    <a:pt x="3" y="226"/>
                  </a:lnTo>
                  <a:lnTo>
                    <a:pt x="6" y="222"/>
                  </a:lnTo>
                  <a:lnTo>
                    <a:pt x="8" y="218"/>
                  </a:lnTo>
                  <a:lnTo>
                    <a:pt x="13" y="213"/>
                  </a:lnTo>
                  <a:lnTo>
                    <a:pt x="19" y="208"/>
                  </a:lnTo>
                  <a:lnTo>
                    <a:pt x="24" y="202"/>
                  </a:lnTo>
                  <a:lnTo>
                    <a:pt x="31" y="195"/>
                  </a:lnTo>
                  <a:lnTo>
                    <a:pt x="38" y="187"/>
                  </a:lnTo>
                  <a:lnTo>
                    <a:pt x="46" y="180"/>
                  </a:lnTo>
                  <a:lnTo>
                    <a:pt x="53" y="172"/>
                  </a:lnTo>
                  <a:lnTo>
                    <a:pt x="61" y="163"/>
                  </a:lnTo>
                  <a:lnTo>
                    <a:pt x="69" y="154"/>
                  </a:lnTo>
                  <a:lnTo>
                    <a:pt x="78" y="144"/>
                  </a:lnTo>
                  <a:lnTo>
                    <a:pt x="86" y="133"/>
                  </a:lnTo>
                  <a:lnTo>
                    <a:pt x="93" y="123"/>
                  </a:lnTo>
                  <a:lnTo>
                    <a:pt x="100" y="113"/>
                  </a:lnTo>
                  <a:lnTo>
                    <a:pt x="106" y="104"/>
                  </a:lnTo>
                  <a:lnTo>
                    <a:pt x="113" y="94"/>
                  </a:lnTo>
                  <a:lnTo>
                    <a:pt x="118" y="85"/>
                  </a:lnTo>
                  <a:lnTo>
                    <a:pt x="123" y="76"/>
                  </a:lnTo>
                  <a:lnTo>
                    <a:pt x="128" y="67"/>
                  </a:lnTo>
                  <a:lnTo>
                    <a:pt x="132" y="57"/>
                  </a:lnTo>
                  <a:lnTo>
                    <a:pt x="132" y="57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91"/>
            <p:cNvSpPr/>
            <p:nvPr/>
          </p:nvSpPr>
          <p:spPr bwMode="auto">
            <a:xfrm>
              <a:off x="3341688" y="962025"/>
              <a:ext cx="58738" cy="307975"/>
            </a:xfrm>
            <a:custGeom>
              <a:avLst/>
              <a:gdLst>
                <a:gd name="T0" fmla="*/ 7 w 37"/>
                <a:gd name="T1" fmla="*/ 82 h 194"/>
                <a:gd name="T2" fmla="*/ 10 w 37"/>
                <a:gd name="T3" fmla="*/ 56 h 194"/>
                <a:gd name="T4" fmla="*/ 10 w 37"/>
                <a:gd name="T5" fmla="*/ 32 h 194"/>
                <a:gd name="T6" fmla="*/ 7 w 37"/>
                <a:gd name="T7" fmla="*/ 10 h 194"/>
                <a:gd name="T8" fmla="*/ 14 w 37"/>
                <a:gd name="T9" fmla="*/ 6 h 194"/>
                <a:gd name="T10" fmla="*/ 27 w 37"/>
                <a:gd name="T11" fmla="*/ 20 h 194"/>
                <a:gd name="T12" fmla="*/ 35 w 37"/>
                <a:gd name="T13" fmla="*/ 34 h 194"/>
                <a:gd name="T14" fmla="*/ 37 w 37"/>
                <a:gd name="T15" fmla="*/ 50 h 194"/>
                <a:gd name="T16" fmla="*/ 36 w 37"/>
                <a:gd name="T17" fmla="*/ 72 h 194"/>
                <a:gd name="T18" fmla="*/ 35 w 37"/>
                <a:gd name="T19" fmla="*/ 100 h 194"/>
                <a:gd name="T20" fmla="*/ 35 w 37"/>
                <a:gd name="T21" fmla="*/ 127 h 194"/>
                <a:gd name="T22" fmla="*/ 31 w 37"/>
                <a:gd name="T23" fmla="*/ 153 h 194"/>
                <a:gd name="T24" fmla="*/ 27 w 37"/>
                <a:gd name="T25" fmla="*/ 172 h 194"/>
                <a:gd name="T26" fmla="*/ 24 w 37"/>
                <a:gd name="T27" fmla="*/ 182 h 194"/>
                <a:gd name="T28" fmla="*/ 20 w 37"/>
                <a:gd name="T29" fmla="*/ 190 h 194"/>
                <a:gd name="T30" fmla="*/ 18 w 37"/>
                <a:gd name="T31" fmla="*/ 194 h 194"/>
                <a:gd name="T32" fmla="*/ 15 w 37"/>
                <a:gd name="T33" fmla="*/ 194 h 194"/>
                <a:gd name="T34" fmla="*/ 13 w 37"/>
                <a:gd name="T35" fmla="*/ 193 h 194"/>
                <a:gd name="T36" fmla="*/ 10 w 37"/>
                <a:gd name="T37" fmla="*/ 189 h 194"/>
                <a:gd name="T38" fmla="*/ 7 w 37"/>
                <a:gd name="T39" fmla="*/ 182 h 194"/>
                <a:gd name="T40" fmla="*/ 2 w 37"/>
                <a:gd name="T41" fmla="*/ 173 h 194"/>
                <a:gd name="T42" fmla="*/ 1 w 37"/>
                <a:gd name="T43" fmla="*/ 168 h 194"/>
                <a:gd name="T44" fmla="*/ 0 w 37"/>
                <a:gd name="T45" fmla="*/ 162 h 194"/>
                <a:gd name="T46" fmla="*/ 1 w 37"/>
                <a:gd name="T47" fmla="*/ 157 h 194"/>
                <a:gd name="T48" fmla="*/ 1 w 37"/>
                <a:gd name="T49" fmla="*/ 154 h 194"/>
                <a:gd name="T50" fmla="*/ 1 w 37"/>
                <a:gd name="T51" fmla="*/ 150 h 194"/>
                <a:gd name="T52" fmla="*/ 2 w 37"/>
                <a:gd name="T53" fmla="*/ 144 h 194"/>
                <a:gd name="T54" fmla="*/ 2 w 37"/>
                <a:gd name="T55" fmla="*/ 137 h 194"/>
                <a:gd name="T56" fmla="*/ 4 w 37"/>
                <a:gd name="T57" fmla="*/ 128 h 194"/>
                <a:gd name="T58" fmla="*/ 5 w 37"/>
                <a:gd name="T59" fmla="*/ 119 h 194"/>
                <a:gd name="T60" fmla="*/ 5 w 37"/>
                <a:gd name="T61" fmla="*/ 108 h 194"/>
                <a:gd name="T62" fmla="*/ 6 w 37"/>
                <a:gd name="T63" fmla="*/ 9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194">
                  <a:moveTo>
                    <a:pt x="6" y="95"/>
                  </a:moveTo>
                  <a:lnTo>
                    <a:pt x="7" y="82"/>
                  </a:lnTo>
                  <a:lnTo>
                    <a:pt x="9" y="68"/>
                  </a:lnTo>
                  <a:lnTo>
                    <a:pt x="10" y="56"/>
                  </a:lnTo>
                  <a:lnTo>
                    <a:pt x="10" y="43"/>
                  </a:lnTo>
                  <a:lnTo>
                    <a:pt x="10" y="32"/>
                  </a:lnTo>
                  <a:lnTo>
                    <a:pt x="9" y="20"/>
                  </a:lnTo>
                  <a:lnTo>
                    <a:pt x="7" y="10"/>
                  </a:lnTo>
                  <a:lnTo>
                    <a:pt x="6" y="0"/>
                  </a:lnTo>
                  <a:lnTo>
                    <a:pt x="14" y="6"/>
                  </a:lnTo>
                  <a:lnTo>
                    <a:pt x="20" y="14"/>
                  </a:lnTo>
                  <a:lnTo>
                    <a:pt x="27" y="20"/>
                  </a:lnTo>
                  <a:lnTo>
                    <a:pt x="31" y="28"/>
                  </a:lnTo>
                  <a:lnTo>
                    <a:pt x="35" y="34"/>
                  </a:lnTo>
                  <a:lnTo>
                    <a:pt x="36" y="42"/>
                  </a:lnTo>
                  <a:lnTo>
                    <a:pt x="37" y="50"/>
                  </a:lnTo>
                  <a:lnTo>
                    <a:pt x="37" y="58"/>
                  </a:lnTo>
                  <a:lnTo>
                    <a:pt x="36" y="72"/>
                  </a:lnTo>
                  <a:lnTo>
                    <a:pt x="35" y="86"/>
                  </a:lnTo>
                  <a:lnTo>
                    <a:pt x="35" y="100"/>
                  </a:lnTo>
                  <a:lnTo>
                    <a:pt x="35" y="113"/>
                  </a:lnTo>
                  <a:lnTo>
                    <a:pt x="35" y="127"/>
                  </a:lnTo>
                  <a:lnTo>
                    <a:pt x="33" y="140"/>
                  </a:lnTo>
                  <a:lnTo>
                    <a:pt x="31" y="153"/>
                  </a:lnTo>
                  <a:lnTo>
                    <a:pt x="29" y="167"/>
                  </a:lnTo>
                  <a:lnTo>
                    <a:pt x="27" y="172"/>
                  </a:lnTo>
                  <a:lnTo>
                    <a:pt x="26" y="179"/>
                  </a:lnTo>
                  <a:lnTo>
                    <a:pt x="24" y="182"/>
                  </a:lnTo>
                  <a:lnTo>
                    <a:pt x="22" y="188"/>
                  </a:lnTo>
                  <a:lnTo>
                    <a:pt x="20" y="190"/>
                  </a:lnTo>
                  <a:lnTo>
                    <a:pt x="19" y="193"/>
                  </a:lnTo>
                  <a:lnTo>
                    <a:pt x="18" y="194"/>
                  </a:lnTo>
                  <a:lnTo>
                    <a:pt x="16" y="194"/>
                  </a:lnTo>
                  <a:lnTo>
                    <a:pt x="15" y="194"/>
                  </a:lnTo>
                  <a:lnTo>
                    <a:pt x="14" y="193"/>
                  </a:lnTo>
                  <a:lnTo>
                    <a:pt x="13" y="193"/>
                  </a:lnTo>
                  <a:lnTo>
                    <a:pt x="11" y="190"/>
                  </a:lnTo>
                  <a:lnTo>
                    <a:pt x="10" y="189"/>
                  </a:lnTo>
                  <a:lnTo>
                    <a:pt x="9" y="186"/>
                  </a:lnTo>
                  <a:lnTo>
                    <a:pt x="7" y="182"/>
                  </a:lnTo>
                  <a:lnTo>
                    <a:pt x="6" y="179"/>
                  </a:lnTo>
                  <a:lnTo>
                    <a:pt x="2" y="173"/>
                  </a:lnTo>
                  <a:lnTo>
                    <a:pt x="1" y="171"/>
                  </a:lnTo>
                  <a:lnTo>
                    <a:pt x="1" y="168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59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1"/>
                  </a:lnTo>
                  <a:lnTo>
                    <a:pt x="1" y="150"/>
                  </a:lnTo>
                  <a:lnTo>
                    <a:pt x="2" y="148"/>
                  </a:lnTo>
                  <a:lnTo>
                    <a:pt x="2" y="144"/>
                  </a:lnTo>
                  <a:lnTo>
                    <a:pt x="2" y="141"/>
                  </a:lnTo>
                  <a:lnTo>
                    <a:pt x="2" y="137"/>
                  </a:lnTo>
                  <a:lnTo>
                    <a:pt x="4" y="133"/>
                  </a:lnTo>
                  <a:lnTo>
                    <a:pt x="4" y="128"/>
                  </a:lnTo>
                  <a:lnTo>
                    <a:pt x="4" y="124"/>
                  </a:lnTo>
                  <a:lnTo>
                    <a:pt x="5" y="119"/>
                  </a:lnTo>
                  <a:lnTo>
                    <a:pt x="5" y="114"/>
                  </a:lnTo>
                  <a:lnTo>
                    <a:pt x="5" y="108"/>
                  </a:lnTo>
                  <a:lnTo>
                    <a:pt x="6" y="103"/>
                  </a:lnTo>
                  <a:lnTo>
                    <a:pt x="6" y="95"/>
                  </a:lnTo>
                  <a:lnTo>
                    <a:pt x="6" y="95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92"/>
            <p:cNvSpPr/>
            <p:nvPr/>
          </p:nvSpPr>
          <p:spPr bwMode="auto">
            <a:xfrm>
              <a:off x="3500438" y="798513"/>
              <a:ext cx="476250" cy="431800"/>
            </a:xfrm>
            <a:custGeom>
              <a:avLst/>
              <a:gdLst>
                <a:gd name="T0" fmla="*/ 279 w 300"/>
                <a:gd name="T1" fmla="*/ 202 h 272"/>
                <a:gd name="T2" fmla="*/ 286 w 300"/>
                <a:gd name="T3" fmla="*/ 222 h 272"/>
                <a:gd name="T4" fmla="*/ 293 w 300"/>
                <a:gd name="T5" fmla="*/ 239 h 272"/>
                <a:gd name="T6" fmla="*/ 299 w 300"/>
                <a:gd name="T7" fmla="*/ 252 h 272"/>
                <a:gd name="T8" fmla="*/ 300 w 300"/>
                <a:gd name="T9" fmla="*/ 261 h 272"/>
                <a:gd name="T10" fmla="*/ 296 w 300"/>
                <a:gd name="T11" fmla="*/ 267 h 272"/>
                <a:gd name="T12" fmla="*/ 291 w 300"/>
                <a:gd name="T13" fmla="*/ 271 h 272"/>
                <a:gd name="T14" fmla="*/ 281 w 300"/>
                <a:gd name="T15" fmla="*/ 272 h 272"/>
                <a:gd name="T16" fmla="*/ 265 w 300"/>
                <a:gd name="T17" fmla="*/ 270 h 272"/>
                <a:gd name="T18" fmla="*/ 246 w 300"/>
                <a:gd name="T19" fmla="*/ 265 h 272"/>
                <a:gd name="T20" fmla="*/ 221 w 300"/>
                <a:gd name="T21" fmla="*/ 256 h 272"/>
                <a:gd name="T22" fmla="*/ 191 w 300"/>
                <a:gd name="T23" fmla="*/ 242 h 272"/>
                <a:gd name="T24" fmla="*/ 160 w 300"/>
                <a:gd name="T25" fmla="*/ 220 h 272"/>
                <a:gd name="T26" fmla="*/ 128 w 300"/>
                <a:gd name="T27" fmla="*/ 193 h 272"/>
                <a:gd name="T28" fmla="*/ 98 w 300"/>
                <a:gd name="T29" fmla="*/ 163 h 272"/>
                <a:gd name="T30" fmla="*/ 75 w 300"/>
                <a:gd name="T31" fmla="*/ 127 h 272"/>
                <a:gd name="T32" fmla="*/ 55 w 300"/>
                <a:gd name="T33" fmla="*/ 96 h 272"/>
                <a:gd name="T34" fmla="*/ 39 w 300"/>
                <a:gd name="T35" fmla="*/ 69 h 272"/>
                <a:gd name="T36" fmla="*/ 29 w 300"/>
                <a:gd name="T37" fmla="*/ 47 h 272"/>
                <a:gd name="T38" fmla="*/ 21 w 300"/>
                <a:gd name="T39" fmla="*/ 32 h 272"/>
                <a:gd name="T40" fmla="*/ 12 w 300"/>
                <a:gd name="T41" fmla="*/ 22 h 272"/>
                <a:gd name="T42" fmla="*/ 4 w 300"/>
                <a:gd name="T43" fmla="*/ 15 h 272"/>
                <a:gd name="T44" fmla="*/ 0 w 300"/>
                <a:gd name="T45" fmla="*/ 10 h 272"/>
                <a:gd name="T46" fmla="*/ 2 w 300"/>
                <a:gd name="T47" fmla="*/ 4 h 272"/>
                <a:gd name="T48" fmla="*/ 4 w 300"/>
                <a:gd name="T49" fmla="*/ 1 h 272"/>
                <a:gd name="T50" fmla="*/ 13 w 300"/>
                <a:gd name="T51" fmla="*/ 0 h 272"/>
                <a:gd name="T52" fmla="*/ 31 w 300"/>
                <a:gd name="T53" fmla="*/ 4 h 272"/>
                <a:gd name="T54" fmla="*/ 52 w 300"/>
                <a:gd name="T55" fmla="*/ 9 h 272"/>
                <a:gd name="T56" fmla="*/ 61 w 300"/>
                <a:gd name="T57" fmla="*/ 24 h 272"/>
                <a:gd name="T58" fmla="*/ 65 w 300"/>
                <a:gd name="T59" fmla="*/ 42 h 272"/>
                <a:gd name="T60" fmla="*/ 71 w 300"/>
                <a:gd name="T61" fmla="*/ 59 h 272"/>
                <a:gd name="T62" fmla="*/ 83 w 300"/>
                <a:gd name="T63" fmla="*/ 79 h 272"/>
                <a:gd name="T64" fmla="*/ 97 w 300"/>
                <a:gd name="T65" fmla="*/ 104 h 272"/>
                <a:gd name="T66" fmla="*/ 115 w 300"/>
                <a:gd name="T67" fmla="*/ 128 h 272"/>
                <a:gd name="T68" fmla="*/ 136 w 300"/>
                <a:gd name="T69" fmla="*/ 154 h 272"/>
                <a:gd name="T70" fmla="*/ 162 w 300"/>
                <a:gd name="T71" fmla="*/ 177 h 272"/>
                <a:gd name="T72" fmla="*/ 191 w 300"/>
                <a:gd name="T73" fmla="*/ 195 h 272"/>
                <a:gd name="T74" fmla="*/ 220 w 300"/>
                <a:gd name="T75" fmla="*/ 211 h 272"/>
                <a:gd name="T76" fmla="*/ 240 w 300"/>
                <a:gd name="T77" fmla="*/ 218 h 272"/>
                <a:gd name="T78" fmla="*/ 250 w 300"/>
                <a:gd name="T79" fmla="*/ 218 h 272"/>
                <a:gd name="T80" fmla="*/ 253 w 300"/>
                <a:gd name="T81" fmla="*/ 212 h 272"/>
                <a:gd name="T82" fmla="*/ 259 w 300"/>
                <a:gd name="T83" fmla="*/ 199 h 272"/>
                <a:gd name="T84" fmla="*/ 261 w 300"/>
                <a:gd name="T85" fmla="*/ 179 h 272"/>
                <a:gd name="T86" fmla="*/ 262 w 300"/>
                <a:gd name="T87" fmla="*/ 163 h 272"/>
                <a:gd name="T88" fmla="*/ 265 w 300"/>
                <a:gd name="T89" fmla="*/ 154 h 272"/>
                <a:gd name="T90" fmla="*/ 268 w 300"/>
                <a:gd name="T91" fmla="*/ 155 h 272"/>
                <a:gd name="T92" fmla="*/ 271 w 300"/>
                <a:gd name="T93" fmla="*/ 166 h 272"/>
                <a:gd name="T94" fmla="*/ 275 w 300"/>
                <a:gd name="T95" fmla="*/ 18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0" h="272">
                  <a:moveTo>
                    <a:pt x="275" y="186"/>
                  </a:moveTo>
                  <a:lnTo>
                    <a:pt x="278" y="194"/>
                  </a:lnTo>
                  <a:lnTo>
                    <a:pt x="279" y="202"/>
                  </a:lnTo>
                  <a:lnTo>
                    <a:pt x="282" y="209"/>
                  </a:lnTo>
                  <a:lnTo>
                    <a:pt x="284" y="216"/>
                  </a:lnTo>
                  <a:lnTo>
                    <a:pt x="286" y="222"/>
                  </a:lnTo>
                  <a:lnTo>
                    <a:pt x="288" y="229"/>
                  </a:lnTo>
                  <a:lnTo>
                    <a:pt x="291" y="234"/>
                  </a:lnTo>
                  <a:lnTo>
                    <a:pt x="293" y="239"/>
                  </a:lnTo>
                  <a:lnTo>
                    <a:pt x="296" y="244"/>
                  </a:lnTo>
                  <a:lnTo>
                    <a:pt x="297" y="248"/>
                  </a:lnTo>
                  <a:lnTo>
                    <a:pt x="299" y="252"/>
                  </a:lnTo>
                  <a:lnTo>
                    <a:pt x="299" y="256"/>
                  </a:lnTo>
                  <a:lnTo>
                    <a:pt x="300" y="258"/>
                  </a:lnTo>
                  <a:lnTo>
                    <a:pt x="300" y="261"/>
                  </a:lnTo>
                  <a:lnTo>
                    <a:pt x="300" y="263"/>
                  </a:lnTo>
                  <a:lnTo>
                    <a:pt x="299" y="265"/>
                  </a:lnTo>
                  <a:lnTo>
                    <a:pt x="296" y="267"/>
                  </a:lnTo>
                  <a:lnTo>
                    <a:pt x="295" y="269"/>
                  </a:lnTo>
                  <a:lnTo>
                    <a:pt x="293" y="270"/>
                  </a:lnTo>
                  <a:lnTo>
                    <a:pt x="291" y="271"/>
                  </a:lnTo>
                  <a:lnTo>
                    <a:pt x="288" y="271"/>
                  </a:lnTo>
                  <a:lnTo>
                    <a:pt x="284" y="271"/>
                  </a:lnTo>
                  <a:lnTo>
                    <a:pt x="281" y="272"/>
                  </a:lnTo>
                  <a:lnTo>
                    <a:pt x="277" y="271"/>
                  </a:lnTo>
                  <a:lnTo>
                    <a:pt x="270" y="271"/>
                  </a:lnTo>
                  <a:lnTo>
                    <a:pt x="265" y="270"/>
                  </a:lnTo>
                  <a:lnTo>
                    <a:pt x="259" y="269"/>
                  </a:lnTo>
                  <a:lnTo>
                    <a:pt x="252" y="266"/>
                  </a:lnTo>
                  <a:lnTo>
                    <a:pt x="246" y="265"/>
                  </a:lnTo>
                  <a:lnTo>
                    <a:pt x="238" y="262"/>
                  </a:lnTo>
                  <a:lnTo>
                    <a:pt x="230" y="260"/>
                  </a:lnTo>
                  <a:lnTo>
                    <a:pt x="221" y="256"/>
                  </a:lnTo>
                  <a:lnTo>
                    <a:pt x="211" y="252"/>
                  </a:lnTo>
                  <a:lnTo>
                    <a:pt x="202" y="247"/>
                  </a:lnTo>
                  <a:lnTo>
                    <a:pt x="191" y="242"/>
                  </a:lnTo>
                  <a:lnTo>
                    <a:pt x="181" y="234"/>
                  </a:lnTo>
                  <a:lnTo>
                    <a:pt x="171" y="227"/>
                  </a:lnTo>
                  <a:lnTo>
                    <a:pt x="160" y="220"/>
                  </a:lnTo>
                  <a:lnTo>
                    <a:pt x="150" y="211"/>
                  </a:lnTo>
                  <a:lnTo>
                    <a:pt x="139" y="202"/>
                  </a:lnTo>
                  <a:lnTo>
                    <a:pt x="128" y="193"/>
                  </a:lnTo>
                  <a:lnTo>
                    <a:pt x="118" y="184"/>
                  </a:lnTo>
                  <a:lnTo>
                    <a:pt x="108" y="173"/>
                  </a:lnTo>
                  <a:lnTo>
                    <a:pt x="98" y="163"/>
                  </a:lnTo>
                  <a:lnTo>
                    <a:pt x="91" y="152"/>
                  </a:lnTo>
                  <a:lnTo>
                    <a:pt x="83" y="140"/>
                  </a:lnTo>
                  <a:lnTo>
                    <a:pt x="75" y="127"/>
                  </a:lnTo>
                  <a:lnTo>
                    <a:pt x="69" y="117"/>
                  </a:lnTo>
                  <a:lnTo>
                    <a:pt x="61" y="105"/>
                  </a:lnTo>
                  <a:lnTo>
                    <a:pt x="55" y="96"/>
                  </a:lnTo>
                  <a:lnTo>
                    <a:pt x="49" y="86"/>
                  </a:lnTo>
                  <a:lnTo>
                    <a:pt x="44" y="77"/>
                  </a:lnTo>
                  <a:lnTo>
                    <a:pt x="39" y="69"/>
                  </a:lnTo>
                  <a:lnTo>
                    <a:pt x="35" y="61"/>
                  </a:lnTo>
                  <a:lnTo>
                    <a:pt x="31" y="54"/>
                  </a:lnTo>
                  <a:lnTo>
                    <a:pt x="29" y="47"/>
                  </a:lnTo>
                  <a:lnTo>
                    <a:pt x="26" y="42"/>
                  </a:lnTo>
                  <a:lnTo>
                    <a:pt x="24" y="37"/>
                  </a:lnTo>
                  <a:lnTo>
                    <a:pt x="21" y="32"/>
                  </a:lnTo>
                  <a:lnTo>
                    <a:pt x="17" y="28"/>
                  </a:lnTo>
                  <a:lnTo>
                    <a:pt x="15" y="24"/>
                  </a:lnTo>
                  <a:lnTo>
                    <a:pt x="12" y="22"/>
                  </a:lnTo>
                  <a:lnTo>
                    <a:pt x="9" y="19"/>
                  </a:lnTo>
                  <a:lnTo>
                    <a:pt x="6" y="16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1"/>
                  </a:lnTo>
                  <a:lnTo>
                    <a:pt x="21" y="1"/>
                  </a:lnTo>
                  <a:lnTo>
                    <a:pt x="31" y="4"/>
                  </a:lnTo>
                  <a:lnTo>
                    <a:pt x="39" y="5"/>
                  </a:lnTo>
                  <a:lnTo>
                    <a:pt x="47" y="7"/>
                  </a:lnTo>
                  <a:lnTo>
                    <a:pt x="52" y="9"/>
                  </a:lnTo>
                  <a:lnTo>
                    <a:pt x="56" y="13"/>
                  </a:lnTo>
                  <a:lnTo>
                    <a:pt x="58" y="18"/>
                  </a:lnTo>
                  <a:lnTo>
                    <a:pt x="61" y="24"/>
                  </a:lnTo>
                  <a:lnTo>
                    <a:pt x="62" y="32"/>
                  </a:lnTo>
                  <a:lnTo>
                    <a:pt x="64" y="37"/>
                  </a:lnTo>
                  <a:lnTo>
                    <a:pt x="65" y="42"/>
                  </a:lnTo>
                  <a:lnTo>
                    <a:pt x="68" y="47"/>
                  </a:lnTo>
                  <a:lnTo>
                    <a:pt x="69" y="52"/>
                  </a:lnTo>
                  <a:lnTo>
                    <a:pt x="71" y="59"/>
                  </a:lnTo>
                  <a:lnTo>
                    <a:pt x="75" y="65"/>
                  </a:lnTo>
                  <a:lnTo>
                    <a:pt x="79" y="72"/>
                  </a:lnTo>
                  <a:lnTo>
                    <a:pt x="83" y="79"/>
                  </a:lnTo>
                  <a:lnTo>
                    <a:pt x="87" y="87"/>
                  </a:lnTo>
                  <a:lnTo>
                    <a:pt x="92" y="95"/>
                  </a:lnTo>
                  <a:lnTo>
                    <a:pt x="97" y="104"/>
                  </a:lnTo>
                  <a:lnTo>
                    <a:pt x="102" y="112"/>
                  </a:lnTo>
                  <a:lnTo>
                    <a:pt x="109" y="119"/>
                  </a:lnTo>
                  <a:lnTo>
                    <a:pt x="115" y="128"/>
                  </a:lnTo>
                  <a:lnTo>
                    <a:pt x="122" y="137"/>
                  </a:lnTo>
                  <a:lnTo>
                    <a:pt x="129" y="145"/>
                  </a:lnTo>
                  <a:lnTo>
                    <a:pt x="136" y="154"/>
                  </a:lnTo>
                  <a:lnTo>
                    <a:pt x="144" y="162"/>
                  </a:lnTo>
                  <a:lnTo>
                    <a:pt x="153" y="170"/>
                  </a:lnTo>
                  <a:lnTo>
                    <a:pt x="162" y="177"/>
                  </a:lnTo>
                  <a:lnTo>
                    <a:pt x="171" y="184"/>
                  </a:lnTo>
                  <a:lnTo>
                    <a:pt x="181" y="190"/>
                  </a:lnTo>
                  <a:lnTo>
                    <a:pt x="191" y="195"/>
                  </a:lnTo>
                  <a:lnTo>
                    <a:pt x="202" y="200"/>
                  </a:lnTo>
                  <a:lnTo>
                    <a:pt x="211" y="207"/>
                  </a:lnTo>
                  <a:lnTo>
                    <a:pt x="220" y="211"/>
                  </a:lnTo>
                  <a:lnTo>
                    <a:pt x="228" y="215"/>
                  </a:lnTo>
                  <a:lnTo>
                    <a:pt x="234" y="217"/>
                  </a:lnTo>
                  <a:lnTo>
                    <a:pt x="240" y="218"/>
                  </a:lnTo>
                  <a:lnTo>
                    <a:pt x="244" y="220"/>
                  </a:lnTo>
                  <a:lnTo>
                    <a:pt x="248" y="220"/>
                  </a:lnTo>
                  <a:lnTo>
                    <a:pt x="250" y="218"/>
                  </a:lnTo>
                  <a:lnTo>
                    <a:pt x="251" y="217"/>
                  </a:lnTo>
                  <a:lnTo>
                    <a:pt x="252" y="216"/>
                  </a:lnTo>
                  <a:lnTo>
                    <a:pt x="253" y="212"/>
                  </a:lnTo>
                  <a:lnTo>
                    <a:pt x="255" y="209"/>
                  </a:lnTo>
                  <a:lnTo>
                    <a:pt x="257" y="204"/>
                  </a:lnTo>
                  <a:lnTo>
                    <a:pt x="259" y="199"/>
                  </a:lnTo>
                  <a:lnTo>
                    <a:pt x="260" y="193"/>
                  </a:lnTo>
                  <a:lnTo>
                    <a:pt x="260" y="186"/>
                  </a:lnTo>
                  <a:lnTo>
                    <a:pt x="261" y="179"/>
                  </a:lnTo>
                  <a:lnTo>
                    <a:pt x="262" y="172"/>
                  </a:lnTo>
                  <a:lnTo>
                    <a:pt x="262" y="167"/>
                  </a:lnTo>
                  <a:lnTo>
                    <a:pt x="262" y="163"/>
                  </a:lnTo>
                  <a:lnTo>
                    <a:pt x="264" y="159"/>
                  </a:lnTo>
                  <a:lnTo>
                    <a:pt x="264" y="157"/>
                  </a:lnTo>
                  <a:lnTo>
                    <a:pt x="265" y="154"/>
                  </a:lnTo>
                  <a:lnTo>
                    <a:pt x="265" y="153"/>
                  </a:lnTo>
                  <a:lnTo>
                    <a:pt x="266" y="154"/>
                  </a:lnTo>
                  <a:lnTo>
                    <a:pt x="268" y="155"/>
                  </a:lnTo>
                  <a:lnTo>
                    <a:pt x="269" y="158"/>
                  </a:lnTo>
                  <a:lnTo>
                    <a:pt x="270" y="161"/>
                  </a:lnTo>
                  <a:lnTo>
                    <a:pt x="271" y="166"/>
                  </a:lnTo>
                  <a:lnTo>
                    <a:pt x="273" y="171"/>
                  </a:lnTo>
                  <a:lnTo>
                    <a:pt x="274" y="179"/>
                  </a:lnTo>
                  <a:lnTo>
                    <a:pt x="275" y="186"/>
                  </a:lnTo>
                  <a:lnTo>
                    <a:pt x="275" y="186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93"/>
            <p:cNvSpPr/>
            <p:nvPr/>
          </p:nvSpPr>
          <p:spPr bwMode="auto">
            <a:xfrm>
              <a:off x="3449638" y="933450"/>
              <a:ext cx="338138" cy="115888"/>
            </a:xfrm>
            <a:custGeom>
              <a:avLst/>
              <a:gdLst>
                <a:gd name="T0" fmla="*/ 115 w 213"/>
                <a:gd name="T1" fmla="*/ 51 h 73"/>
                <a:gd name="T2" fmla="*/ 96 w 213"/>
                <a:gd name="T3" fmla="*/ 58 h 73"/>
                <a:gd name="T4" fmla="*/ 79 w 213"/>
                <a:gd name="T5" fmla="*/ 63 h 73"/>
                <a:gd name="T6" fmla="*/ 65 w 213"/>
                <a:gd name="T7" fmla="*/ 67 h 73"/>
                <a:gd name="T8" fmla="*/ 52 w 213"/>
                <a:gd name="T9" fmla="*/ 69 h 73"/>
                <a:gd name="T10" fmla="*/ 41 w 213"/>
                <a:gd name="T11" fmla="*/ 72 h 73"/>
                <a:gd name="T12" fmla="*/ 34 w 213"/>
                <a:gd name="T13" fmla="*/ 73 h 73"/>
                <a:gd name="T14" fmla="*/ 27 w 213"/>
                <a:gd name="T15" fmla="*/ 73 h 73"/>
                <a:gd name="T16" fmla="*/ 21 w 213"/>
                <a:gd name="T17" fmla="*/ 73 h 73"/>
                <a:gd name="T18" fmla="*/ 13 w 213"/>
                <a:gd name="T19" fmla="*/ 72 h 73"/>
                <a:gd name="T20" fmla="*/ 7 w 213"/>
                <a:gd name="T21" fmla="*/ 69 h 73"/>
                <a:gd name="T22" fmla="*/ 1 w 213"/>
                <a:gd name="T23" fmla="*/ 65 h 73"/>
                <a:gd name="T24" fmla="*/ 10 w 213"/>
                <a:gd name="T25" fmla="*/ 59 h 73"/>
                <a:gd name="T26" fmla="*/ 31 w 213"/>
                <a:gd name="T27" fmla="*/ 51 h 73"/>
                <a:gd name="T28" fmla="*/ 49 w 213"/>
                <a:gd name="T29" fmla="*/ 45 h 73"/>
                <a:gd name="T30" fmla="*/ 76 w 213"/>
                <a:gd name="T31" fmla="*/ 34 h 73"/>
                <a:gd name="T32" fmla="*/ 106 w 213"/>
                <a:gd name="T33" fmla="*/ 24 h 73"/>
                <a:gd name="T34" fmla="*/ 132 w 213"/>
                <a:gd name="T35" fmla="*/ 15 h 73"/>
                <a:gd name="T36" fmla="*/ 151 w 213"/>
                <a:gd name="T37" fmla="*/ 9 h 73"/>
                <a:gd name="T38" fmla="*/ 167 w 213"/>
                <a:gd name="T39" fmla="*/ 4 h 73"/>
                <a:gd name="T40" fmla="*/ 177 w 213"/>
                <a:gd name="T41" fmla="*/ 1 h 73"/>
                <a:gd name="T42" fmla="*/ 182 w 213"/>
                <a:gd name="T43" fmla="*/ 0 h 73"/>
                <a:gd name="T44" fmla="*/ 192 w 213"/>
                <a:gd name="T45" fmla="*/ 2 h 73"/>
                <a:gd name="T46" fmla="*/ 203 w 213"/>
                <a:gd name="T47" fmla="*/ 5 h 73"/>
                <a:gd name="T48" fmla="*/ 208 w 213"/>
                <a:gd name="T49" fmla="*/ 7 h 73"/>
                <a:gd name="T50" fmla="*/ 211 w 213"/>
                <a:gd name="T51" fmla="*/ 10 h 73"/>
                <a:gd name="T52" fmla="*/ 212 w 213"/>
                <a:gd name="T53" fmla="*/ 13 h 73"/>
                <a:gd name="T54" fmla="*/ 213 w 213"/>
                <a:gd name="T55" fmla="*/ 15 h 73"/>
                <a:gd name="T56" fmla="*/ 209 w 213"/>
                <a:gd name="T57" fmla="*/ 18 h 73"/>
                <a:gd name="T58" fmla="*/ 204 w 213"/>
                <a:gd name="T59" fmla="*/ 20 h 73"/>
                <a:gd name="T60" fmla="*/ 196 w 213"/>
                <a:gd name="T61" fmla="*/ 24 h 73"/>
                <a:gd name="T62" fmla="*/ 186 w 213"/>
                <a:gd name="T63" fmla="*/ 28 h 73"/>
                <a:gd name="T64" fmla="*/ 172 w 213"/>
                <a:gd name="T65" fmla="*/ 33 h 73"/>
                <a:gd name="T66" fmla="*/ 155 w 213"/>
                <a:gd name="T67" fmla="*/ 38 h 73"/>
                <a:gd name="T68" fmla="*/ 136 w 213"/>
                <a:gd name="T69" fmla="*/ 45 h 73"/>
                <a:gd name="T70" fmla="*/ 125 w 213"/>
                <a:gd name="T7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3" h="73">
                  <a:moveTo>
                    <a:pt x="125" y="47"/>
                  </a:moveTo>
                  <a:lnTo>
                    <a:pt x="115" y="51"/>
                  </a:lnTo>
                  <a:lnTo>
                    <a:pt x="106" y="54"/>
                  </a:lnTo>
                  <a:lnTo>
                    <a:pt x="96" y="58"/>
                  </a:lnTo>
                  <a:lnTo>
                    <a:pt x="88" y="60"/>
                  </a:lnTo>
                  <a:lnTo>
                    <a:pt x="79" y="63"/>
                  </a:lnTo>
                  <a:lnTo>
                    <a:pt x="72" y="64"/>
                  </a:lnTo>
                  <a:lnTo>
                    <a:pt x="65" y="67"/>
                  </a:lnTo>
                  <a:lnTo>
                    <a:pt x="58" y="68"/>
                  </a:lnTo>
                  <a:lnTo>
                    <a:pt x="52" y="69"/>
                  </a:lnTo>
                  <a:lnTo>
                    <a:pt x="47" y="70"/>
                  </a:lnTo>
                  <a:lnTo>
                    <a:pt x="41" y="72"/>
                  </a:lnTo>
                  <a:lnTo>
                    <a:pt x="38" y="73"/>
                  </a:lnTo>
                  <a:lnTo>
                    <a:pt x="34" y="73"/>
                  </a:lnTo>
                  <a:lnTo>
                    <a:pt x="30" y="73"/>
                  </a:lnTo>
                  <a:lnTo>
                    <a:pt x="27" y="73"/>
                  </a:lnTo>
                  <a:lnTo>
                    <a:pt x="26" y="73"/>
                  </a:lnTo>
                  <a:lnTo>
                    <a:pt x="21" y="73"/>
                  </a:lnTo>
                  <a:lnTo>
                    <a:pt x="17" y="73"/>
                  </a:lnTo>
                  <a:lnTo>
                    <a:pt x="13" y="72"/>
                  </a:lnTo>
                  <a:lnTo>
                    <a:pt x="9" y="70"/>
                  </a:lnTo>
                  <a:lnTo>
                    <a:pt x="7" y="69"/>
                  </a:lnTo>
                  <a:lnTo>
                    <a:pt x="4" y="68"/>
                  </a:lnTo>
                  <a:lnTo>
                    <a:pt x="1" y="65"/>
                  </a:lnTo>
                  <a:lnTo>
                    <a:pt x="0" y="63"/>
                  </a:lnTo>
                  <a:lnTo>
                    <a:pt x="10" y="59"/>
                  </a:lnTo>
                  <a:lnTo>
                    <a:pt x="21" y="55"/>
                  </a:lnTo>
                  <a:lnTo>
                    <a:pt x="31" y="51"/>
                  </a:lnTo>
                  <a:lnTo>
                    <a:pt x="40" y="47"/>
                  </a:lnTo>
                  <a:lnTo>
                    <a:pt x="49" y="45"/>
                  </a:lnTo>
                  <a:lnTo>
                    <a:pt x="58" y="41"/>
                  </a:lnTo>
                  <a:lnTo>
                    <a:pt x="76" y="34"/>
                  </a:lnTo>
                  <a:lnTo>
                    <a:pt x="92" y="29"/>
                  </a:lnTo>
                  <a:lnTo>
                    <a:pt x="106" y="24"/>
                  </a:lnTo>
                  <a:lnTo>
                    <a:pt x="119" y="19"/>
                  </a:lnTo>
                  <a:lnTo>
                    <a:pt x="132" y="15"/>
                  </a:lnTo>
                  <a:lnTo>
                    <a:pt x="142" y="11"/>
                  </a:lnTo>
                  <a:lnTo>
                    <a:pt x="151" y="9"/>
                  </a:lnTo>
                  <a:lnTo>
                    <a:pt x="160" y="6"/>
                  </a:lnTo>
                  <a:lnTo>
                    <a:pt x="167" y="4"/>
                  </a:lnTo>
                  <a:lnTo>
                    <a:pt x="172" y="2"/>
                  </a:lnTo>
                  <a:lnTo>
                    <a:pt x="177" y="1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7" y="1"/>
                  </a:lnTo>
                  <a:lnTo>
                    <a:pt x="192" y="2"/>
                  </a:lnTo>
                  <a:lnTo>
                    <a:pt x="198" y="4"/>
                  </a:lnTo>
                  <a:lnTo>
                    <a:pt x="203" y="5"/>
                  </a:lnTo>
                  <a:lnTo>
                    <a:pt x="205" y="6"/>
                  </a:lnTo>
                  <a:lnTo>
                    <a:pt x="208" y="7"/>
                  </a:lnTo>
                  <a:lnTo>
                    <a:pt x="209" y="9"/>
                  </a:lnTo>
                  <a:lnTo>
                    <a:pt x="211" y="10"/>
                  </a:lnTo>
                  <a:lnTo>
                    <a:pt x="212" y="11"/>
                  </a:lnTo>
                  <a:lnTo>
                    <a:pt x="212" y="13"/>
                  </a:lnTo>
                  <a:lnTo>
                    <a:pt x="213" y="15"/>
                  </a:lnTo>
                  <a:lnTo>
                    <a:pt x="213" y="15"/>
                  </a:lnTo>
                  <a:lnTo>
                    <a:pt x="212" y="16"/>
                  </a:lnTo>
                  <a:lnTo>
                    <a:pt x="209" y="18"/>
                  </a:lnTo>
                  <a:lnTo>
                    <a:pt x="208" y="19"/>
                  </a:lnTo>
                  <a:lnTo>
                    <a:pt x="204" y="20"/>
                  </a:lnTo>
                  <a:lnTo>
                    <a:pt x="200" y="22"/>
                  </a:lnTo>
                  <a:lnTo>
                    <a:pt x="196" y="24"/>
                  </a:lnTo>
                  <a:lnTo>
                    <a:pt x="191" y="25"/>
                  </a:lnTo>
                  <a:lnTo>
                    <a:pt x="186" y="28"/>
                  </a:lnTo>
                  <a:lnTo>
                    <a:pt x="180" y="31"/>
                  </a:lnTo>
                  <a:lnTo>
                    <a:pt x="172" y="33"/>
                  </a:lnTo>
                  <a:lnTo>
                    <a:pt x="164" y="36"/>
                  </a:lnTo>
                  <a:lnTo>
                    <a:pt x="155" y="38"/>
                  </a:lnTo>
                  <a:lnTo>
                    <a:pt x="146" y="41"/>
                  </a:lnTo>
                  <a:lnTo>
                    <a:pt x="136" y="45"/>
                  </a:lnTo>
                  <a:lnTo>
                    <a:pt x="125" y="47"/>
                  </a:lnTo>
                  <a:lnTo>
                    <a:pt x="125" y="47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94"/>
            <p:cNvSpPr/>
            <p:nvPr/>
          </p:nvSpPr>
          <p:spPr bwMode="auto">
            <a:xfrm>
              <a:off x="3711575" y="822325"/>
              <a:ext cx="130175" cy="82550"/>
            </a:xfrm>
            <a:custGeom>
              <a:avLst/>
              <a:gdLst>
                <a:gd name="T0" fmla="*/ 17 w 82"/>
                <a:gd name="T1" fmla="*/ 30 h 52"/>
                <a:gd name="T2" fmla="*/ 13 w 82"/>
                <a:gd name="T3" fmla="*/ 26 h 52"/>
                <a:gd name="T4" fmla="*/ 11 w 82"/>
                <a:gd name="T5" fmla="*/ 23 h 52"/>
                <a:gd name="T6" fmla="*/ 8 w 82"/>
                <a:gd name="T7" fmla="*/ 21 h 52"/>
                <a:gd name="T8" fmla="*/ 6 w 82"/>
                <a:gd name="T9" fmla="*/ 18 h 52"/>
                <a:gd name="T10" fmla="*/ 4 w 82"/>
                <a:gd name="T11" fmla="*/ 16 h 52"/>
                <a:gd name="T12" fmla="*/ 3 w 82"/>
                <a:gd name="T13" fmla="*/ 14 h 52"/>
                <a:gd name="T14" fmla="*/ 2 w 82"/>
                <a:gd name="T15" fmla="*/ 13 h 52"/>
                <a:gd name="T16" fmla="*/ 2 w 82"/>
                <a:gd name="T17" fmla="*/ 12 h 52"/>
                <a:gd name="T18" fmla="*/ 0 w 82"/>
                <a:gd name="T19" fmla="*/ 10 h 52"/>
                <a:gd name="T20" fmla="*/ 0 w 82"/>
                <a:gd name="T21" fmla="*/ 9 h 52"/>
                <a:gd name="T22" fmla="*/ 0 w 82"/>
                <a:gd name="T23" fmla="*/ 8 h 52"/>
                <a:gd name="T24" fmla="*/ 2 w 82"/>
                <a:gd name="T25" fmla="*/ 7 h 52"/>
                <a:gd name="T26" fmla="*/ 3 w 82"/>
                <a:gd name="T27" fmla="*/ 5 h 52"/>
                <a:gd name="T28" fmla="*/ 4 w 82"/>
                <a:gd name="T29" fmla="*/ 4 h 52"/>
                <a:gd name="T30" fmla="*/ 7 w 82"/>
                <a:gd name="T31" fmla="*/ 3 h 52"/>
                <a:gd name="T32" fmla="*/ 9 w 82"/>
                <a:gd name="T33" fmla="*/ 1 h 52"/>
                <a:gd name="T34" fmla="*/ 12 w 82"/>
                <a:gd name="T35" fmla="*/ 0 h 52"/>
                <a:gd name="T36" fmla="*/ 16 w 82"/>
                <a:gd name="T37" fmla="*/ 0 h 52"/>
                <a:gd name="T38" fmla="*/ 20 w 82"/>
                <a:gd name="T39" fmla="*/ 0 h 52"/>
                <a:gd name="T40" fmla="*/ 24 w 82"/>
                <a:gd name="T41" fmla="*/ 0 h 52"/>
                <a:gd name="T42" fmla="*/ 27 w 82"/>
                <a:gd name="T43" fmla="*/ 1 h 52"/>
                <a:gd name="T44" fmla="*/ 33 w 82"/>
                <a:gd name="T45" fmla="*/ 1 h 52"/>
                <a:gd name="T46" fmla="*/ 39 w 82"/>
                <a:gd name="T47" fmla="*/ 3 h 52"/>
                <a:gd name="T48" fmla="*/ 46 w 82"/>
                <a:gd name="T49" fmla="*/ 4 h 52"/>
                <a:gd name="T50" fmla="*/ 51 w 82"/>
                <a:gd name="T51" fmla="*/ 5 h 52"/>
                <a:gd name="T52" fmla="*/ 56 w 82"/>
                <a:gd name="T53" fmla="*/ 8 h 52"/>
                <a:gd name="T54" fmla="*/ 61 w 82"/>
                <a:gd name="T55" fmla="*/ 9 h 52"/>
                <a:gd name="T56" fmla="*/ 65 w 82"/>
                <a:gd name="T57" fmla="*/ 12 h 52"/>
                <a:gd name="T58" fmla="*/ 69 w 82"/>
                <a:gd name="T59" fmla="*/ 13 h 52"/>
                <a:gd name="T60" fmla="*/ 71 w 82"/>
                <a:gd name="T61" fmla="*/ 16 h 52"/>
                <a:gd name="T62" fmla="*/ 74 w 82"/>
                <a:gd name="T63" fmla="*/ 17 h 52"/>
                <a:gd name="T64" fmla="*/ 77 w 82"/>
                <a:gd name="T65" fmla="*/ 19 h 52"/>
                <a:gd name="T66" fmla="*/ 78 w 82"/>
                <a:gd name="T67" fmla="*/ 23 h 52"/>
                <a:gd name="T68" fmla="*/ 79 w 82"/>
                <a:gd name="T69" fmla="*/ 28 h 52"/>
                <a:gd name="T70" fmla="*/ 80 w 82"/>
                <a:gd name="T71" fmla="*/ 34 h 52"/>
                <a:gd name="T72" fmla="*/ 82 w 82"/>
                <a:gd name="T73" fmla="*/ 39 h 52"/>
                <a:gd name="T74" fmla="*/ 80 w 82"/>
                <a:gd name="T75" fmla="*/ 44 h 52"/>
                <a:gd name="T76" fmla="*/ 80 w 82"/>
                <a:gd name="T77" fmla="*/ 46 h 52"/>
                <a:gd name="T78" fmla="*/ 79 w 82"/>
                <a:gd name="T79" fmla="*/ 49 h 52"/>
                <a:gd name="T80" fmla="*/ 78 w 82"/>
                <a:gd name="T81" fmla="*/ 50 h 52"/>
                <a:gd name="T82" fmla="*/ 75 w 82"/>
                <a:gd name="T83" fmla="*/ 52 h 52"/>
                <a:gd name="T84" fmla="*/ 74 w 82"/>
                <a:gd name="T85" fmla="*/ 52 h 52"/>
                <a:gd name="T86" fmla="*/ 71 w 82"/>
                <a:gd name="T87" fmla="*/ 52 h 52"/>
                <a:gd name="T88" fmla="*/ 65 w 82"/>
                <a:gd name="T89" fmla="*/ 52 h 52"/>
                <a:gd name="T90" fmla="*/ 60 w 82"/>
                <a:gd name="T91" fmla="*/ 50 h 52"/>
                <a:gd name="T92" fmla="*/ 53 w 82"/>
                <a:gd name="T93" fmla="*/ 48 h 52"/>
                <a:gd name="T94" fmla="*/ 48 w 82"/>
                <a:gd name="T95" fmla="*/ 44 h 52"/>
                <a:gd name="T96" fmla="*/ 40 w 82"/>
                <a:gd name="T97" fmla="*/ 43 h 52"/>
                <a:gd name="T98" fmla="*/ 33 w 82"/>
                <a:gd name="T99" fmla="*/ 39 h 52"/>
                <a:gd name="T100" fmla="*/ 25 w 82"/>
                <a:gd name="T101" fmla="*/ 35 h 52"/>
                <a:gd name="T102" fmla="*/ 17 w 82"/>
                <a:gd name="T103" fmla="*/ 30 h 52"/>
                <a:gd name="T104" fmla="*/ 17 w 82"/>
                <a:gd name="T105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" h="52">
                  <a:moveTo>
                    <a:pt x="17" y="30"/>
                  </a:moveTo>
                  <a:lnTo>
                    <a:pt x="13" y="26"/>
                  </a:lnTo>
                  <a:lnTo>
                    <a:pt x="11" y="23"/>
                  </a:lnTo>
                  <a:lnTo>
                    <a:pt x="8" y="21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33" y="1"/>
                  </a:lnTo>
                  <a:lnTo>
                    <a:pt x="39" y="3"/>
                  </a:lnTo>
                  <a:lnTo>
                    <a:pt x="46" y="4"/>
                  </a:lnTo>
                  <a:lnTo>
                    <a:pt x="51" y="5"/>
                  </a:lnTo>
                  <a:lnTo>
                    <a:pt x="56" y="8"/>
                  </a:lnTo>
                  <a:lnTo>
                    <a:pt x="61" y="9"/>
                  </a:lnTo>
                  <a:lnTo>
                    <a:pt x="65" y="12"/>
                  </a:lnTo>
                  <a:lnTo>
                    <a:pt x="69" y="13"/>
                  </a:lnTo>
                  <a:lnTo>
                    <a:pt x="71" y="16"/>
                  </a:lnTo>
                  <a:lnTo>
                    <a:pt x="74" y="17"/>
                  </a:lnTo>
                  <a:lnTo>
                    <a:pt x="77" y="19"/>
                  </a:lnTo>
                  <a:lnTo>
                    <a:pt x="78" y="23"/>
                  </a:lnTo>
                  <a:lnTo>
                    <a:pt x="79" y="28"/>
                  </a:lnTo>
                  <a:lnTo>
                    <a:pt x="80" y="34"/>
                  </a:lnTo>
                  <a:lnTo>
                    <a:pt x="82" y="39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79" y="49"/>
                  </a:lnTo>
                  <a:lnTo>
                    <a:pt x="78" y="50"/>
                  </a:lnTo>
                  <a:lnTo>
                    <a:pt x="75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65" y="52"/>
                  </a:lnTo>
                  <a:lnTo>
                    <a:pt x="60" y="50"/>
                  </a:lnTo>
                  <a:lnTo>
                    <a:pt x="53" y="48"/>
                  </a:lnTo>
                  <a:lnTo>
                    <a:pt x="48" y="44"/>
                  </a:lnTo>
                  <a:lnTo>
                    <a:pt x="40" y="43"/>
                  </a:lnTo>
                  <a:lnTo>
                    <a:pt x="33" y="39"/>
                  </a:lnTo>
                  <a:lnTo>
                    <a:pt x="25" y="35"/>
                  </a:lnTo>
                  <a:lnTo>
                    <a:pt x="17" y="30"/>
                  </a:lnTo>
                  <a:lnTo>
                    <a:pt x="17" y="30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5"/>
            <p:cNvSpPr/>
            <p:nvPr/>
          </p:nvSpPr>
          <p:spPr bwMode="auto">
            <a:xfrm>
              <a:off x="3486150" y="1128713"/>
              <a:ext cx="103188" cy="98425"/>
            </a:xfrm>
            <a:custGeom>
              <a:avLst/>
              <a:gdLst>
                <a:gd name="T0" fmla="*/ 51 w 65"/>
                <a:gd name="T1" fmla="*/ 16 h 62"/>
                <a:gd name="T2" fmla="*/ 56 w 65"/>
                <a:gd name="T3" fmla="*/ 18 h 62"/>
                <a:gd name="T4" fmla="*/ 58 w 65"/>
                <a:gd name="T5" fmla="*/ 22 h 62"/>
                <a:gd name="T6" fmla="*/ 61 w 65"/>
                <a:gd name="T7" fmla="*/ 26 h 62"/>
                <a:gd name="T8" fmla="*/ 64 w 65"/>
                <a:gd name="T9" fmla="*/ 28 h 62"/>
                <a:gd name="T10" fmla="*/ 65 w 65"/>
                <a:gd name="T11" fmla="*/ 32 h 62"/>
                <a:gd name="T12" fmla="*/ 65 w 65"/>
                <a:gd name="T13" fmla="*/ 36 h 62"/>
                <a:gd name="T14" fmla="*/ 65 w 65"/>
                <a:gd name="T15" fmla="*/ 40 h 62"/>
                <a:gd name="T16" fmla="*/ 64 w 65"/>
                <a:gd name="T17" fmla="*/ 44 h 62"/>
                <a:gd name="T18" fmla="*/ 64 w 65"/>
                <a:gd name="T19" fmla="*/ 48 h 62"/>
                <a:gd name="T20" fmla="*/ 62 w 65"/>
                <a:gd name="T21" fmla="*/ 52 h 62"/>
                <a:gd name="T22" fmla="*/ 60 w 65"/>
                <a:gd name="T23" fmla="*/ 54 h 62"/>
                <a:gd name="T24" fmla="*/ 58 w 65"/>
                <a:gd name="T25" fmla="*/ 57 h 62"/>
                <a:gd name="T26" fmla="*/ 57 w 65"/>
                <a:gd name="T27" fmla="*/ 59 h 62"/>
                <a:gd name="T28" fmla="*/ 56 w 65"/>
                <a:gd name="T29" fmla="*/ 61 h 62"/>
                <a:gd name="T30" fmla="*/ 55 w 65"/>
                <a:gd name="T31" fmla="*/ 61 h 62"/>
                <a:gd name="T32" fmla="*/ 53 w 65"/>
                <a:gd name="T33" fmla="*/ 62 h 62"/>
                <a:gd name="T34" fmla="*/ 52 w 65"/>
                <a:gd name="T35" fmla="*/ 61 h 62"/>
                <a:gd name="T36" fmla="*/ 49 w 65"/>
                <a:gd name="T37" fmla="*/ 61 h 62"/>
                <a:gd name="T38" fmla="*/ 47 w 65"/>
                <a:gd name="T39" fmla="*/ 59 h 62"/>
                <a:gd name="T40" fmla="*/ 44 w 65"/>
                <a:gd name="T41" fmla="*/ 58 h 62"/>
                <a:gd name="T42" fmla="*/ 42 w 65"/>
                <a:gd name="T43" fmla="*/ 55 h 62"/>
                <a:gd name="T44" fmla="*/ 38 w 65"/>
                <a:gd name="T45" fmla="*/ 54 h 62"/>
                <a:gd name="T46" fmla="*/ 30 w 65"/>
                <a:gd name="T47" fmla="*/ 49 h 62"/>
                <a:gd name="T48" fmla="*/ 26 w 65"/>
                <a:gd name="T49" fmla="*/ 45 h 62"/>
                <a:gd name="T50" fmla="*/ 22 w 65"/>
                <a:gd name="T51" fmla="*/ 43 h 62"/>
                <a:gd name="T52" fmla="*/ 18 w 65"/>
                <a:gd name="T53" fmla="*/ 39 h 62"/>
                <a:gd name="T54" fmla="*/ 15 w 65"/>
                <a:gd name="T55" fmla="*/ 36 h 62"/>
                <a:gd name="T56" fmla="*/ 12 w 65"/>
                <a:gd name="T57" fmla="*/ 32 h 62"/>
                <a:gd name="T58" fmla="*/ 9 w 65"/>
                <a:gd name="T59" fmla="*/ 28 h 62"/>
                <a:gd name="T60" fmla="*/ 6 w 65"/>
                <a:gd name="T61" fmla="*/ 21 h 62"/>
                <a:gd name="T62" fmla="*/ 3 w 65"/>
                <a:gd name="T63" fmla="*/ 18 h 62"/>
                <a:gd name="T64" fmla="*/ 2 w 65"/>
                <a:gd name="T65" fmla="*/ 16 h 62"/>
                <a:gd name="T66" fmla="*/ 2 w 65"/>
                <a:gd name="T67" fmla="*/ 13 h 62"/>
                <a:gd name="T68" fmla="*/ 0 w 65"/>
                <a:gd name="T69" fmla="*/ 10 h 62"/>
                <a:gd name="T70" fmla="*/ 0 w 65"/>
                <a:gd name="T71" fmla="*/ 8 h 62"/>
                <a:gd name="T72" fmla="*/ 2 w 65"/>
                <a:gd name="T73" fmla="*/ 7 h 62"/>
                <a:gd name="T74" fmla="*/ 2 w 65"/>
                <a:gd name="T75" fmla="*/ 4 h 62"/>
                <a:gd name="T76" fmla="*/ 3 w 65"/>
                <a:gd name="T77" fmla="*/ 3 h 62"/>
                <a:gd name="T78" fmla="*/ 6 w 65"/>
                <a:gd name="T79" fmla="*/ 1 h 62"/>
                <a:gd name="T80" fmla="*/ 7 w 65"/>
                <a:gd name="T81" fmla="*/ 1 h 62"/>
                <a:gd name="T82" fmla="*/ 8 w 65"/>
                <a:gd name="T83" fmla="*/ 1 h 62"/>
                <a:gd name="T84" fmla="*/ 11 w 65"/>
                <a:gd name="T85" fmla="*/ 0 h 62"/>
                <a:gd name="T86" fmla="*/ 13 w 65"/>
                <a:gd name="T87" fmla="*/ 0 h 62"/>
                <a:gd name="T88" fmla="*/ 17 w 65"/>
                <a:gd name="T89" fmla="*/ 0 h 62"/>
                <a:gd name="T90" fmla="*/ 21 w 65"/>
                <a:gd name="T91" fmla="*/ 0 h 62"/>
                <a:gd name="T92" fmla="*/ 29 w 65"/>
                <a:gd name="T93" fmla="*/ 3 h 62"/>
                <a:gd name="T94" fmla="*/ 35 w 65"/>
                <a:gd name="T95" fmla="*/ 7 h 62"/>
                <a:gd name="T96" fmla="*/ 43 w 65"/>
                <a:gd name="T97" fmla="*/ 10 h 62"/>
                <a:gd name="T98" fmla="*/ 51 w 65"/>
                <a:gd name="T99" fmla="*/ 16 h 62"/>
                <a:gd name="T100" fmla="*/ 51 w 65"/>
                <a:gd name="T101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" h="62">
                  <a:moveTo>
                    <a:pt x="51" y="16"/>
                  </a:moveTo>
                  <a:lnTo>
                    <a:pt x="56" y="18"/>
                  </a:lnTo>
                  <a:lnTo>
                    <a:pt x="58" y="22"/>
                  </a:lnTo>
                  <a:lnTo>
                    <a:pt x="61" y="26"/>
                  </a:lnTo>
                  <a:lnTo>
                    <a:pt x="64" y="28"/>
                  </a:lnTo>
                  <a:lnTo>
                    <a:pt x="65" y="32"/>
                  </a:lnTo>
                  <a:lnTo>
                    <a:pt x="65" y="36"/>
                  </a:lnTo>
                  <a:lnTo>
                    <a:pt x="65" y="40"/>
                  </a:lnTo>
                  <a:lnTo>
                    <a:pt x="64" y="44"/>
                  </a:lnTo>
                  <a:lnTo>
                    <a:pt x="64" y="48"/>
                  </a:lnTo>
                  <a:lnTo>
                    <a:pt x="62" y="52"/>
                  </a:lnTo>
                  <a:lnTo>
                    <a:pt x="60" y="54"/>
                  </a:lnTo>
                  <a:lnTo>
                    <a:pt x="58" y="57"/>
                  </a:lnTo>
                  <a:lnTo>
                    <a:pt x="57" y="59"/>
                  </a:lnTo>
                  <a:lnTo>
                    <a:pt x="56" y="61"/>
                  </a:lnTo>
                  <a:lnTo>
                    <a:pt x="55" y="61"/>
                  </a:lnTo>
                  <a:lnTo>
                    <a:pt x="53" y="62"/>
                  </a:lnTo>
                  <a:lnTo>
                    <a:pt x="52" y="61"/>
                  </a:lnTo>
                  <a:lnTo>
                    <a:pt x="49" y="61"/>
                  </a:lnTo>
                  <a:lnTo>
                    <a:pt x="47" y="59"/>
                  </a:lnTo>
                  <a:lnTo>
                    <a:pt x="44" y="58"/>
                  </a:lnTo>
                  <a:lnTo>
                    <a:pt x="42" y="55"/>
                  </a:lnTo>
                  <a:lnTo>
                    <a:pt x="38" y="54"/>
                  </a:lnTo>
                  <a:lnTo>
                    <a:pt x="30" y="49"/>
                  </a:lnTo>
                  <a:lnTo>
                    <a:pt x="26" y="45"/>
                  </a:lnTo>
                  <a:lnTo>
                    <a:pt x="22" y="43"/>
                  </a:lnTo>
                  <a:lnTo>
                    <a:pt x="18" y="39"/>
                  </a:lnTo>
                  <a:lnTo>
                    <a:pt x="15" y="36"/>
                  </a:lnTo>
                  <a:lnTo>
                    <a:pt x="12" y="32"/>
                  </a:lnTo>
                  <a:lnTo>
                    <a:pt x="9" y="28"/>
                  </a:lnTo>
                  <a:lnTo>
                    <a:pt x="6" y="21"/>
                  </a:lnTo>
                  <a:lnTo>
                    <a:pt x="3" y="18"/>
                  </a:lnTo>
                  <a:lnTo>
                    <a:pt x="2" y="16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7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9" y="3"/>
                  </a:lnTo>
                  <a:lnTo>
                    <a:pt x="35" y="7"/>
                  </a:lnTo>
                  <a:lnTo>
                    <a:pt x="43" y="10"/>
                  </a:lnTo>
                  <a:lnTo>
                    <a:pt x="51" y="16"/>
                  </a:lnTo>
                  <a:lnTo>
                    <a:pt x="51" y="16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96"/>
            <p:cNvSpPr/>
            <p:nvPr/>
          </p:nvSpPr>
          <p:spPr bwMode="auto">
            <a:xfrm>
              <a:off x="3306763" y="1211263"/>
              <a:ext cx="436563" cy="111125"/>
            </a:xfrm>
            <a:custGeom>
              <a:avLst/>
              <a:gdLst>
                <a:gd name="T0" fmla="*/ 202 w 275"/>
                <a:gd name="T1" fmla="*/ 9 h 70"/>
                <a:gd name="T2" fmla="*/ 219 w 275"/>
                <a:gd name="T3" fmla="*/ 5 h 70"/>
                <a:gd name="T4" fmla="*/ 232 w 275"/>
                <a:gd name="T5" fmla="*/ 1 h 70"/>
                <a:gd name="T6" fmla="*/ 241 w 275"/>
                <a:gd name="T7" fmla="*/ 0 h 70"/>
                <a:gd name="T8" fmla="*/ 249 w 275"/>
                <a:gd name="T9" fmla="*/ 0 h 70"/>
                <a:gd name="T10" fmla="*/ 259 w 275"/>
                <a:gd name="T11" fmla="*/ 3 h 70"/>
                <a:gd name="T12" fmla="*/ 267 w 275"/>
                <a:gd name="T13" fmla="*/ 9 h 70"/>
                <a:gd name="T14" fmla="*/ 271 w 275"/>
                <a:gd name="T15" fmla="*/ 12 h 70"/>
                <a:gd name="T16" fmla="*/ 273 w 275"/>
                <a:gd name="T17" fmla="*/ 15 h 70"/>
                <a:gd name="T18" fmla="*/ 275 w 275"/>
                <a:gd name="T19" fmla="*/ 19 h 70"/>
                <a:gd name="T20" fmla="*/ 273 w 275"/>
                <a:gd name="T21" fmla="*/ 20 h 70"/>
                <a:gd name="T22" fmla="*/ 270 w 275"/>
                <a:gd name="T23" fmla="*/ 23 h 70"/>
                <a:gd name="T24" fmla="*/ 264 w 275"/>
                <a:gd name="T25" fmla="*/ 24 h 70"/>
                <a:gd name="T26" fmla="*/ 258 w 275"/>
                <a:gd name="T27" fmla="*/ 27 h 70"/>
                <a:gd name="T28" fmla="*/ 250 w 275"/>
                <a:gd name="T29" fmla="*/ 29 h 70"/>
                <a:gd name="T30" fmla="*/ 241 w 275"/>
                <a:gd name="T31" fmla="*/ 32 h 70"/>
                <a:gd name="T32" fmla="*/ 230 w 275"/>
                <a:gd name="T33" fmla="*/ 34 h 70"/>
                <a:gd name="T34" fmla="*/ 215 w 275"/>
                <a:gd name="T35" fmla="*/ 37 h 70"/>
                <a:gd name="T36" fmla="*/ 157 w 275"/>
                <a:gd name="T37" fmla="*/ 51 h 70"/>
                <a:gd name="T38" fmla="*/ 126 w 275"/>
                <a:gd name="T39" fmla="*/ 56 h 70"/>
                <a:gd name="T40" fmla="*/ 95 w 275"/>
                <a:gd name="T41" fmla="*/ 63 h 70"/>
                <a:gd name="T42" fmla="*/ 80 w 275"/>
                <a:gd name="T43" fmla="*/ 65 h 70"/>
                <a:gd name="T44" fmla="*/ 66 w 275"/>
                <a:gd name="T45" fmla="*/ 68 h 70"/>
                <a:gd name="T46" fmla="*/ 54 w 275"/>
                <a:gd name="T47" fmla="*/ 69 h 70"/>
                <a:gd name="T48" fmla="*/ 42 w 275"/>
                <a:gd name="T49" fmla="*/ 70 h 70"/>
                <a:gd name="T50" fmla="*/ 35 w 275"/>
                <a:gd name="T51" fmla="*/ 70 h 70"/>
                <a:gd name="T52" fmla="*/ 27 w 275"/>
                <a:gd name="T53" fmla="*/ 70 h 70"/>
                <a:gd name="T54" fmla="*/ 22 w 275"/>
                <a:gd name="T55" fmla="*/ 69 h 70"/>
                <a:gd name="T56" fmla="*/ 18 w 275"/>
                <a:gd name="T57" fmla="*/ 68 h 70"/>
                <a:gd name="T58" fmla="*/ 11 w 275"/>
                <a:gd name="T59" fmla="*/ 65 h 70"/>
                <a:gd name="T60" fmla="*/ 6 w 275"/>
                <a:gd name="T61" fmla="*/ 63 h 70"/>
                <a:gd name="T62" fmla="*/ 2 w 275"/>
                <a:gd name="T63" fmla="*/ 60 h 70"/>
                <a:gd name="T64" fmla="*/ 0 w 275"/>
                <a:gd name="T65" fmla="*/ 56 h 70"/>
                <a:gd name="T66" fmla="*/ 0 w 275"/>
                <a:gd name="T67" fmla="*/ 55 h 70"/>
                <a:gd name="T68" fmla="*/ 4 w 275"/>
                <a:gd name="T69" fmla="*/ 52 h 70"/>
                <a:gd name="T70" fmla="*/ 11 w 275"/>
                <a:gd name="T71" fmla="*/ 51 h 70"/>
                <a:gd name="T72" fmla="*/ 18 w 275"/>
                <a:gd name="T73" fmla="*/ 50 h 70"/>
                <a:gd name="T74" fmla="*/ 24 w 275"/>
                <a:gd name="T75" fmla="*/ 49 h 70"/>
                <a:gd name="T76" fmla="*/ 32 w 275"/>
                <a:gd name="T77" fmla="*/ 47 h 70"/>
                <a:gd name="T78" fmla="*/ 45 w 275"/>
                <a:gd name="T79" fmla="*/ 45 h 70"/>
                <a:gd name="T80" fmla="*/ 68 w 275"/>
                <a:gd name="T81" fmla="*/ 40 h 70"/>
                <a:gd name="T82" fmla="*/ 95 w 275"/>
                <a:gd name="T83" fmla="*/ 34 h 70"/>
                <a:gd name="T84" fmla="*/ 122 w 275"/>
                <a:gd name="T85" fmla="*/ 29 h 70"/>
                <a:gd name="T86" fmla="*/ 148 w 275"/>
                <a:gd name="T87" fmla="*/ 23 h 70"/>
                <a:gd name="T88" fmla="*/ 171 w 275"/>
                <a:gd name="T89" fmla="*/ 18 h 70"/>
                <a:gd name="T90" fmla="*/ 192 w 275"/>
                <a:gd name="T91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5" h="70">
                  <a:moveTo>
                    <a:pt x="192" y="12"/>
                  </a:moveTo>
                  <a:lnTo>
                    <a:pt x="202" y="9"/>
                  </a:lnTo>
                  <a:lnTo>
                    <a:pt x="211" y="6"/>
                  </a:lnTo>
                  <a:lnTo>
                    <a:pt x="219" y="5"/>
                  </a:lnTo>
                  <a:lnTo>
                    <a:pt x="226" y="2"/>
                  </a:lnTo>
                  <a:lnTo>
                    <a:pt x="232" y="1"/>
                  </a:lnTo>
                  <a:lnTo>
                    <a:pt x="236" y="0"/>
                  </a:lnTo>
                  <a:lnTo>
                    <a:pt x="241" y="0"/>
                  </a:lnTo>
                  <a:lnTo>
                    <a:pt x="244" y="0"/>
                  </a:lnTo>
                  <a:lnTo>
                    <a:pt x="249" y="0"/>
                  </a:lnTo>
                  <a:lnTo>
                    <a:pt x="254" y="1"/>
                  </a:lnTo>
                  <a:lnTo>
                    <a:pt x="259" y="3"/>
                  </a:lnTo>
                  <a:lnTo>
                    <a:pt x="264" y="7"/>
                  </a:lnTo>
                  <a:lnTo>
                    <a:pt x="267" y="9"/>
                  </a:lnTo>
                  <a:lnTo>
                    <a:pt x="270" y="11"/>
                  </a:lnTo>
                  <a:lnTo>
                    <a:pt x="271" y="12"/>
                  </a:lnTo>
                  <a:lnTo>
                    <a:pt x="272" y="14"/>
                  </a:lnTo>
                  <a:lnTo>
                    <a:pt x="273" y="15"/>
                  </a:lnTo>
                  <a:lnTo>
                    <a:pt x="273" y="18"/>
                  </a:lnTo>
                  <a:lnTo>
                    <a:pt x="275" y="19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2" y="22"/>
                  </a:lnTo>
                  <a:lnTo>
                    <a:pt x="270" y="23"/>
                  </a:lnTo>
                  <a:lnTo>
                    <a:pt x="267" y="23"/>
                  </a:lnTo>
                  <a:lnTo>
                    <a:pt x="264" y="24"/>
                  </a:lnTo>
                  <a:lnTo>
                    <a:pt x="262" y="25"/>
                  </a:lnTo>
                  <a:lnTo>
                    <a:pt x="258" y="27"/>
                  </a:lnTo>
                  <a:lnTo>
                    <a:pt x="255" y="28"/>
                  </a:lnTo>
                  <a:lnTo>
                    <a:pt x="250" y="29"/>
                  </a:lnTo>
                  <a:lnTo>
                    <a:pt x="246" y="31"/>
                  </a:lnTo>
                  <a:lnTo>
                    <a:pt x="241" y="32"/>
                  </a:lnTo>
                  <a:lnTo>
                    <a:pt x="235" y="33"/>
                  </a:lnTo>
                  <a:lnTo>
                    <a:pt x="230" y="34"/>
                  </a:lnTo>
                  <a:lnTo>
                    <a:pt x="223" y="36"/>
                  </a:lnTo>
                  <a:lnTo>
                    <a:pt x="215" y="37"/>
                  </a:lnTo>
                  <a:lnTo>
                    <a:pt x="187" y="45"/>
                  </a:lnTo>
                  <a:lnTo>
                    <a:pt x="157" y="51"/>
                  </a:lnTo>
                  <a:lnTo>
                    <a:pt x="142" y="54"/>
                  </a:lnTo>
                  <a:lnTo>
                    <a:pt x="126" y="56"/>
                  </a:lnTo>
                  <a:lnTo>
                    <a:pt x="111" y="60"/>
                  </a:lnTo>
                  <a:lnTo>
                    <a:pt x="95" y="63"/>
                  </a:lnTo>
                  <a:lnTo>
                    <a:pt x="88" y="64"/>
                  </a:lnTo>
                  <a:lnTo>
                    <a:pt x="80" y="65"/>
                  </a:lnTo>
                  <a:lnTo>
                    <a:pt x="72" y="67"/>
                  </a:lnTo>
                  <a:lnTo>
                    <a:pt x="66" y="68"/>
                  </a:lnTo>
                  <a:lnTo>
                    <a:pt x="59" y="68"/>
                  </a:lnTo>
                  <a:lnTo>
                    <a:pt x="54" y="69"/>
                  </a:lnTo>
                  <a:lnTo>
                    <a:pt x="48" y="69"/>
                  </a:lnTo>
                  <a:lnTo>
                    <a:pt x="42" y="70"/>
                  </a:lnTo>
                  <a:lnTo>
                    <a:pt x="38" y="70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27" y="70"/>
                  </a:lnTo>
                  <a:lnTo>
                    <a:pt x="24" y="69"/>
                  </a:lnTo>
                  <a:lnTo>
                    <a:pt x="22" y="69"/>
                  </a:lnTo>
                  <a:lnTo>
                    <a:pt x="19" y="68"/>
                  </a:lnTo>
                  <a:lnTo>
                    <a:pt x="18" y="68"/>
                  </a:lnTo>
                  <a:lnTo>
                    <a:pt x="14" y="67"/>
                  </a:lnTo>
                  <a:lnTo>
                    <a:pt x="11" y="65"/>
                  </a:lnTo>
                  <a:lnTo>
                    <a:pt x="9" y="64"/>
                  </a:lnTo>
                  <a:lnTo>
                    <a:pt x="6" y="63"/>
                  </a:lnTo>
                  <a:lnTo>
                    <a:pt x="4" y="61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5" y="50"/>
                  </a:lnTo>
                  <a:lnTo>
                    <a:pt x="18" y="50"/>
                  </a:lnTo>
                  <a:lnTo>
                    <a:pt x="20" y="49"/>
                  </a:lnTo>
                  <a:lnTo>
                    <a:pt x="24" y="49"/>
                  </a:lnTo>
                  <a:lnTo>
                    <a:pt x="28" y="47"/>
                  </a:lnTo>
                  <a:lnTo>
                    <a:pt x="32" y="47"/>
                  </a:lnTo>
                  <a:lnTo>
                    <a:pt x="36" y="46"/>
                  </a:lnTo>
                  <a:lnTo>
                    <a:pt x="45" y="45"/>
                  </a:lnTo>
                  <a:lnTo>
                    <a:pt x="57" y="42"/>
                  </a:lnTo>
                  <a:lnTo>
                    <a:pt x="68" y="40"/>
                  </a:lnTo>
                  <a:lnTo>
                    <a:pt x="81" y="37"/>
                  </a:lnTo>
                  <a:lnTo>
                    <a:pt x="95" y="34"/>
                  </a:lnTo>
                  <a:lnTo>
                    <a:pt x="109" y="32"/>
                  </a:lnTo>
                  <a:lnTo>
                    <a:pt x="122" y="29"/>
                  </a:lnTo>
                  <a:lnTo>
                    <a:pt x="135" y="27"/>
                  </a:lnTo>
                  <a:lnTo>
                    <a:pt x="148" y="23"/>
                  </a:lnTo>
                  <a:lnTo>
                    <a:pt x="160" y="20"/>
                  </a:lnTo>
                  <a:lnTo>
                    <a:pt x="171" y="18"/>
                  </a:lnTo>
                  <a:lnTo>
                    <a:pt x="183" y="15"/>
                  </a:lnTo>
                  <a:lnTo>
                    <a:pt x="192" y="12"/>
                  </a:lnTo>
                  <a:lnTo>
                    <a:pt x="192" y="12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97"/>
            <p:cNvSpPr/>
            <p:nvPr/>
          </p:nvSpPr>
          <p:spPr bwMode="auto">
            <a:xfrm>
              <a:off x="3175000" y="1282700"/>
              <a:ext cx="366713" cy="330200"/>
            </a:xfrm>
            <a:custGeom>
              <a:avLst/>
              <a:gdLst>
                <a:gd name="T0" fmla="*/ 57 w 231"/>
                <a:gd name="T1" fmla="*/ 184 h 208"/>
                <a:gd name="T2" fmla="*/ 44 w 231"/>
                <a:gd name="T3" fmla="*/ 190 h 208"/>
                <a:gd name="T4" fmla="*/ 32 w 231"/>
                <a:gd name="T5" fmla="*/ 195 h 208"/>
                <a:gd name="T6" fmla="*/ 22 w 231"/>
                <a:gd name="T7" fmla="*/ 200 h 208"/>
                <a:gd name="T8" fmla="*/ 14 w 231"/>
                <a:gd name="T9" fmla="*/ 203 h 208"/>
                <a:gd name="T10" fmla="*/ 8 w 231"/>
                <a:gd name="T11" fmla="*/ 206 h 208"/>
                <a:gd name="T12" fmla="*/ 4 w 231"/>
                <a:gd name="T13" fmla="*/ 207 h 208"/>
                <a:gd name="T14" fmla="*/ 1 w 231"/>
                <a:gd name="T15" fmla="*/ 208 h 208"/>
                <a:gd name="T16" fmla="*/ 0 w 231"/>
                <a:gd name="T17" fmla="*/ 206 h 208"/>
                <a:gd name="T18" fmla="*/ 1 w 231"/>
                <a:gd name="T19" fmla="*/ 203 h 208"/>
                <a:gd name="T20" fmla="*/ 4 w 231"/>
                <a:gd name="T21" fmla="*/ 199 h 208"/>
                <a:gd name="T22" fmla="*/ 7 w 231"/>
                <a:gd name="T23" fmla="*/ 195 h 208"/>
                <a:gd name="T24" fmla="*/ 12 w 231"/>
                <a:gd name="T25" fmla="*/ 191 h 208"/>
                <a:gd name="T26" fmla="*/ 19 w 231"/>
                <a:gd name="T27" fmla="*/ 186 h 208"/>
                <a:gd name="T28" fmla="*/ 27 w 231"/>
                <a:gd name="T29" fmla="*/ 181 h 208"/>
                <a:gd name="T30" fmla="*/ 36 w 231"/>
                <a:gd name="T31" fmla="*/ 175 h 208"/>
                <a:gd name="T32" fmla="*/ 57 w 231"/>
                <a:gd name="T33" fmla="*/ 160 h 208"/>
                <a:gd name="T34" fmla="*/ 78 w 231"/>
                <a:gd name="T35" fmla="*/ 144 h 208"/>
                <a:gd name="T36" fmla="*/ 98 w 231"/>
                <a:gd name="T37" fmla="*/ 127 h 208"/>
                <a:gd name="T38" fmla="*/ 119 w 231"/>
                <a:gd name="T39" fmla="*/ 109 h 208"/>
                <a:gd name="T40" fmla="*/ 129 w 231"/>
                <a:gd name="T41" fmla="*/ 99 h 208"/>
                <a:gd name="T42" fmla="*/ 140 w 231"/>
                <a:gd name="T43" fmla="*/ 88 h 208"/>
                <a:gd name="T44" fmla="*/ 160 w 231"/>
                <a:gd name="T45" fmla="*/ 64 h 208"/>
                <a:gd name="T46" fmla="*/ 180 w 231"/>
                <a:gd name="T47" fmla="*/ 34 h 208"/>
                <a:gd name="T48" fmla="*/ 199 w 231"/>
                <a:gd name="T49" fmla="*/ 0 h 208"/>
                <a:gd name="T50" fmla="*/ 227 w 231"/>
                <a:gd name="T51" fmla="*/ 13 h 208"/>
                <a:gd name="T52" fmla="*/ 214 w 231"/>
                <a:gd name="T53" fmla="*/ 38 h 208"/>
                <a:gd name="T54" fmla="*/ 199 w 231"/>
                <a:gd name="T55" fmla="*/ 64 h 208"/>
                <a:gd name="T56" fmla="*/ 181 w 231"/>
                <a:gd name="T57" fmla="*/ 88 h 208"/>
                <a:gd name="T58" fmla="*/ 159 w 231"/>
                <a:gd name="T59" fmla="*/ 113 h 208"/>
                <a:gd name="T60" fmla="*/ 136 w 231"/>
                <a:gd name="T61" fmla="*/ 135 h 208"/>
                <a:gd name="T62" fmla="*/ 109 w 231"/>
                <a:gd name="T63" fmla="*/ 154 h 208"/>
                <a:gd name="T64" fmla="*/ 80 w 231"/>
                <a:gd name="T65" fmla="*/ 171 h 208"/>
                <a:gd name="T66" fmla="*/ 65 w 231"/>
                <a:gd name="T67" fmla="*/ 18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1" h="208">
                  <a:moveTo>
                    <a:pt x="65" y="180"/>
                  </a:moveTo>
                  <a:lnTo>
                    <a:pt x="57" y="184"/>
                  </a:lnTo>
                  <a:lnTo>
                    <a:pt x="50" y="186"/>
                  </a:lnTo>
                  <a:lnTo>
                    <a:pt x="44" y="190"/>
                  </a:lnTo>
                  <a:lnTo>
                    <a:pt x="38" y="193"/>
                  </a:lnTo>
                  <a:lnTo>
                    <a:pt x="32" y="195"/>
                  </a:lnTo>
                  <a:lnTo>
                    <a:pt x="27" y="198"/>
                  </a:lnTo>
                  <a:lnTo>
                    <a:pt x="22" y="200"/>
                  </a:lnTo>
                  <a:lnTo>
                    <a:pt x="18" y="202"/>
                  </a:lnTo>
                  <a:lnTo>
                    <a:pt x="14" y="203"/>
                  </a:lnTo>
                  <a:lnTo>
                    <a:pt x="12" y="206"/>
                  </a:lnTo>
                  <a:lnTo>
                    <a:pt x="8" y="206"/>
                  </a:lnTo>
                  <a:lnTo>
                    <a:pt x="7" y="207"/>
                  </a:lnTo>
                  <a:lnTo>
                    <a:pt x="4" y="207"/>
                  </a:lnTo>
                  <a:lnTo>
                    <a:pt x="3" y="208"/>
                  </a:lnTo>
                  <a:lnTo>
                    <a:pt x="1" y="208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204"/>
                  </a:lnTo>
                  <a:lnTo>
                    <a:pt x="1" y="203"/>
                  </a:lnTo>
                  <a:lnTo>
                    <a:pt x="3" y="200"/>
                  </a:lnTo>
                  <a:lnTo>
                    <a:pt x="4" y="199"/>
                  </a:lnTo>
                  <a:lnTo>
                    <a:pt x="5" y="198"/>
                  </a:lnTo>
                  <a:lnTo>
                    <a:pt x="7" y="195"/>
                  </a:lnTo>
                  <a:lnTo>
                    <a:pt x="9" y="194"/>
                  </a:lnTo>
                  <a:lnTo>
                    <a:pt x="12" y="191"/>
                  </a:lnTo>
                  <a:lnTo>
                    <a:pt x="16" y="189"/>
                  </a:lnTo>
                  <a:lnTo>
                    <a:pt x="19" y="186"/>
                  </a:lnTo>
                  <a:lnTo>
                    <a:pt x="23" y="184"/>
                  </a:lnTo>
                  <a:lnTo>
                    <a:pt x="27" y="181"/>
                  </a:lnTo>
                  <a:lnTo>
                    <a:pt x="31" y="177"/>
                  </a:lnTo>
                  <a:lnTo>
                    <a:pt x="36" y="175"/>
                  </a:lnTo>
                  <a:lnTo>
                    <a:pt x="47" y="167"/>
                  </a:lnTo>
                  <a:lnTo>
                    <a:pt x="57" y="160"/>
                  </a:lnTo>
                  <a:lnTo>
                    <a:pt x="67" y="153"/>
                  </a:lnTo>
                  <a:lnTo>
                    <a:pt x="78" y="144"/>
                  </a:lnTo>
                  <a:lnTo>
                    <a:pt x="88" y="136"/>
                  </a:lnTo>
                  <a:lnTo>
                    <a:pt x="98" y="127"/>
                  </a:lnTo>
                  <a:lnTo>
                    <a:pt x="109" y="118"/>
                  </a:lnTo>
                  <a:lnTo>
                    <a:pt x="119" y="109"/>
                  </a:lnTo>
                  <a:lnTo>
                    <a:pt x="124" y="104"/>
                  </a:lnTo>
                  <a:lnTo>
                    <a:pt x="129" y="99"/>
                  </a:lnTo>
                  <a:lnTo>
                    <a:pt x="134" y="94"/>
                  </a:lnTo>
                  <a:lnTo>
                    <a:pt x="140" y="88"/>
                  </a:lnTo>
                  <a:lnTo>
                    <a:pt x="150" y="77"/>
                  </a:lnTo>
                  <a:lnTo>
                    <a:pt x="160" y="64"/>
                  </a:lnTo>
                  <a:lnTo>
                    <a:pt x="169" y="50"/>
                  </a:lnTo>
                  <a:lnTo>
                    <a:pt x="180" y="34"/>
                  </a:lnTo>
                  <a:lnTo>
                    <a:pt x="189" y="18"/>
                  </a:lnTo>
                  <a:lnTo>
                    <a:pt x="199" y="0"/>
                  </a:lnTo>
                  <a:lnTo>
                    <a:pt x="231" y="0"/>
                  </a:lnTo>
                  <a:lnTo>
                    <a:pt x="227" y="13"/>
                  </a:lnTo>
                  <a:lnTo>
                    <a:pt x="221" y="25"/>
                  </a:lnTo>
                  <a:lnTo>
                    <a:pt x="214" y="38"/>
                  </a:lnTo>
                  <a:lnTo>
                    <a:pt x="207" y="51"/>
                  </a:lnTo>
                  <a:lnTo>
                    <a:pt x="199" y="64"/>
                  </a:lnTo>
                  <a:lnTo>
                    <a:pt x="190" y="76"/>
                  </a:lnTo>
                  <a:lnTo>
                    <a:pt x="181" y="88"/>
                  </a:lnTo>
                  <a:lnTo>
                    <a:pt x="171" y="101"/>
                  </a:lnTo>
                  <a:lnTo>
                    <a:pt x="159" y="113"/>
                  </a:lnTo>
                  <a:lnTo>
                    <a:pt x="147" y="124"/>
                  </a:lnTo>
                  <a:lnTo>
                    <a:pt x="136" y="135"/>
                  </a:lnTo>
                  <a:lnTo>
                    <a:pt x="123" y="145"/>
                  </a:lnTo>
                  <a:lnTo>
                    <a:pt x="109" y="154"/>
                  </a:lnTo>
                  <a:lnTo>
                    <a:pt x="94" y="163"/>
                  </a:lnTo>
                  <a:lnTo>
                    <a:pt x="80" y="171"/>
                  </a:lnTo>
                  <a:lnTo>
                    <a:pt x="65" y="180"/>
                  </a:lnTo>
                  <a:lnTo>
                    <a:pt x="65" y="180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8"/>
            <p:cNvSpPr/>
            <p:nvPr/>
          </p:nvSpPr>
          <p:spPr bwMode="auto">
            <a:xfrm>
              <a:off x="3440113" y="1377950"/>
              <a:ext cx="220663" cy="333375"/>
            </a:xfrm>
            <a:custGeom>
              <a:avLst/>
              <a:gdLst>
                <a:gd name="T0" fmla="*/ 18 w 139"/>
                <a:gd name="T1" fmla="*/ 7 h 210"/>
                <a:gd name="T2" fmla="*/ 35 w 139"/>
                <a:gd name="T3" fmla="*/ 16 h 210"/>
                <a:gd name="T4" fmla="*/ 46 w 139"/>
                <a:gd name="T5" fmla="*/ 23 h 210"/>
                <a:gd name="T6" fmla="*/ 54 w 139"/>
                <a:gd name="T7" fmla="*/ 28 h 210"/>
                <a:gd name="T8" fmla="*/ 59 w 139"/>
                <a:gd name="T9" fmla="*/ 32 h 210"/>
                <a:gd name="T10" fmla="*/ 59 w 139"/>
                <a:gd name="T11" fmla="*/ 36 h 210"/>
                <a:gd name="T12" fmla="*/ 58 w 139"/>
                <a:gd name="T13" fmla="*/ 49 h 210"/>
                <a:gd name="T14" fmla="*/ 55 w 139"/>
                <a:gd name="T15" fmla="*/ 71 h 210"/>
                <a:gd name="T16" fmla="*/ 51 w 139"/>
                <a:gd name="T17" fmla="*/ 100 h 210"/>
                <a:gd name="T18" fmla="*/ 47 w 139"/>
                <a:gd name="T19" fmla="*/ 126 h 210"/>
                <a:gd name="T20" fmla="*/ 47 w 139"/>
                <a:gd name="T21" fmla="*/ 147 h 210"/>
                <a:gd name="T22" fmla="*/ 77 w 139"/>
                <a:gd name="T23" fmla="*/ 130 h 210"/>
                <a:gd name="T24" fmla="*/ 102 w 139"/>
                <a:gd name="T25" fmla="*/ 117 h 210"/>
                <a:gd name="T26" fmla="*/ 120 w 139"/>
                <a:gd name="T27" fmla="*/ 107 h 210"/>
                <a:gd name="T28" fmla="*/ 133 w 139"/>
                <a:gd name="T29" fmla="*/ 100 h 210"/>
                <a:gd name="T30" fmla="*/ 139 w 139"/>
                <a:gd name="T31" fmla="*/ 99 h 210"/>
                <a:gd name="T32" fmla="*/ 139 w 139"/>
                <a:gd name="T33" fmla="*/ 100 h 210"/>
                <a:gd name="T34" fmla="*/ 136 w 139"/>
                <a:gd name="T35" fmla="*/ 106 h 210"/>
                <a:gd name="T36" fmla="*/ 130 w 139"/>
                <a:gd name="T37" fmla="*/ 112 h 210"/>
                <a:gd name="T38" fmla="*/ 120 w 139"/>
                <a:gd name="T39" fmla="*/ 121 h 210"/>
                <a:gd name="T40" fmla="*/ 107 w 139"/>
                <a:gd name="T41" fmla="*/ 133 h 210"/>
                <a:gd name="T42" fmla="*/ 90 w 139"/>
                <a:gd name="T43" fmla="*/ 147 h 210"/>
                <a:gd name="T44" fmla="*/ 73 w 139"/>
                <a:gd name="T45" fmla="*/ 161 h 210"/>
                <a:gd name="T46" fmla="*/ 60 w 139"/>
                <a:gd name="T47" fmla="*/ 173 h 210"/>
                <a:gd name="T48" fmla="*/ 51 w 139"/>
                <a:gd name="T49" fmla="*/ 183 h 210"/>
                <a:gd name="T50" fmla="*/ 45 w 139"/>
                <a:gd name="T51" fmla="*/ 192 h 210"/>
                <a:gd name="T52" fmla="*/ 42 w 139"/>
                <a:gd name="T53" fmla="*/ 198 h 210"/>
                <a:gd name="T54" fmla="*/ 35 w 139"/>
                <a:gd name="T55" fmla="*/ 207 h 210"/>
                <a:gd name="T56" fmla="*/ 28 w 139"/>
                <a:gd name="T57" fmla="*/ 210 h 210"/>
                <a:gd name="T58" fmla="*/ 19 w 139"/>
                <a:gd name="T59" fmla="*/ 209 h 210"/>
                <a:gd name="T60" fmla="*/ 9 w 139"/>
                <a:gd name="T61" fmla="*/ 200 h 210"/>
                <a:gd name="T62" fmla="*/ 4 w 139"/>
                <a:gd name="T63" fmla="*/ 193 h 210"/>
                <a:gd name="T64" fmla="*/ 1 w 139"/>
                <a:gd name="T65" fmla="*/ 185 h 210"/>
                <a:gd name="T66" fmla="*/ 0 w 139"/>
                <a:gd name="T67" fmla="*/ 178 h 210"/>
                <a:gd name="T68" fmla="*/ 4 w 139"/>
                <a:gd name="T69" fmla="*/ 170 h 210"/>
                <a:gd name="T70" fmla="*/ 10 w 139"/>
                <a:gd name="T71" fmla="*/ 162 h 210"/>
                <a:gd name="T72" fmla="*/ 15 w 139"/>
                <a:gd name="T73" fmla="*/ 148 h 210"/>
                <a:gd name="T74" fmla="*/ 20 w 139"/>
                <a:gd name="T75" fmla="*/ 128 h 210"/>
                <a:gd name="T76" fmla="*/ 25 w 139"/>
                <a:gd name="T77" fmla="*/ 88 h 210"/>
                <a:gd name="T78" fmla="*/ 28 w 139"/>
                <a:gd name="T79" fmla="*/ 52 h 210"/>
                <a:gd name="T80" fmla="*/ 23 w 139"/>
                <a:gd name="T81" fmla="*/ 31 h 210"/>
                <a:gd name="T82" fmla="*/ 11 w 139"/>
                <a:gd name="T83" fmla="*/ 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9" h="210">
                  <a:moveTo>
                    <a:pt x="6" y="0"/>
                  </a:moveTo>
                  <a:lnTo>
                    <a:pt x="13" y="4"/>
                  </a:lnTo>
                  <a:lnTo>
                    <a:pt x="18" y="7"/>
                  </a:lnTo>
                  <a:lnTo>
                    <a:pt x="24" y="10"/>
                  </a:lnTo>
                  <a:lnTo>
                    <a:pt x="29" y="13"/>
                  </a:lnTo>
                  <a:lnTo>
                    <a:pt x="35" y="16"/>
                  </a:lnTo>
                  <a:lnTo>
                    <a:pt x="38" y="18"/>
                  </a:lnTo>
                  <a:lnTo>
                    <a:pt x="42" y="21"/>
                  </a:lnTo>
                  <a:lnTo>
                    <a:pt x="46" y="23"/>
                  </a:lnTo>
                  <a:lnTo>
                    <a:pt x="49" y="25"/>
                  </a:lnTo>
                  <a:lnTo>
                    <a:pt x="53" y="27"/>
                  </a:lnTo>
                  <a:lnTo>
                    <a:pt x="54" y="28"/>
                  </a:lnTo>
                  <a:lnTo>
                    <a:pt x="56" y="30"/>
                  </a:lnTo>
                  <a:lnTo>
                    <a:pt x="58" y="31"/>
                  </a:lnTo>
                  <a:lnTo>
                    <a:pt x="59" y="32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59" y="36"/>
                  </a:lnTo>
                  <a:lnTo>
                    <a:pt x="59" y="39"/>
                  </a:lnTo>
                  <a:lnTo>
                    <a:pt x="59" y="44"/>
                  </a:lnTo>
                  <a:lnTo>
                    <a:pt x="58" y="49"/>
                  </a:lnTo>
                  <a:lnTo>
                    <a:pt x="58" y="55"/>
                  </a:lnTo>
                  <a:lnTo>
                    <a:pt x="56" y="63"/>
                  </a:lnTo>
                  <a:lnTo>
                    <a:pt x="55" y="71"/>
                  </a:lnTo>
                  <a:lnTo>
                    <a:pt x="55" y="81"/>
                  </a:lnTo>
                  <a:lnTo>
                    <a:pt x="53" y="91"/>
                  </a:lnTo>
                  <a:lnTo>
                    <a:pt x="51" y="100"/>
                  </a:lnTo>
                  <a:lnTo>
                    <a:pt x="50" y="110"/>
                  </a:lnTo>
                  <a:lnTo>
                    <a:pt x="49" y="119"/>
                  </a:lnTo>
                  <a:lnTo>
                    <a:pt x="47" y="126"/>
                  </a:lnTo>
                  <a:lnTo>
                    <a:pt x="47" y="134"/>
                  </a:lnTo>
                  <a:lnTo>
                    <a:pt x="47" y="140"/>
                  </a:lnTo>
                  <a:lnTo>
                    <a:pt x="47" y="147"/>
                  </a:lnTo>
                  <a:lnTo>
                    <a:pt x="58" y="142"/>
                  </a:lnTo>
                  <a:lnTo>
                    <a:pt x="68" y="135"/>
                  </a:lnTo>
                  <a:lnTo>
                    <a:pt x="77" y="130"/>
                  </a:lnTo>
                  <a:lnTo>
                    <a:pt x="86" y="125"/>
                  </a:lnTo>
                  <a:lnTo>
                    <a:pt x="94" y="121"/>
                  </a:lnTo>
                  <a:lnTo>
                    <a:pt x="102" y="117"/>
                  </a:lnTo>
                  <a:lnTo>
                    <a:pt x="108" y="113"/>
                  </a:lnTo>
                  <a:lnTo>
                    <a:pt x="115" y="110"/>
                  </a:lnTo>
                  <a:lnTo>
                    <a:pt x="120" y="107"/>
                  </a:lnTo>
                  <a:lnTo>
                    <a:pt x="125" y="104"/>
                  </a:lnTo>
                  <a:lnTo>
                    <a:pt x="129" y="103"/>
                  </a:lnTo>
                  <a:lnTo>
                    <a:pt x="133" y="100"/>
                  </a:lnTo>
                  <a:lnTo>
                    <a:pt x="135" y="99"/>
                  </a:lnTo>
                  <a:lnTo>
                    <a:pt x="136" y="99"/>
                  </a:lnTo>
                  <a:lnTo>
                    <a:pt x="139" y="99"/>
                  </a:lnTo>
                  <a:lnTo>
                    <a:pt x="139" y="99"/>
                  </a:lnTo>
                  <a:lnTo>
                    <a:pt x="139" y="99"/>
                  </a:lnTo>
                  <a:lnTo>
                    <a:pt x="139" y="100"/>
                  </a:lnTo>
                  <a:lnTo>
                    <a:pt x="139" y="102"/>
                  </a:lnTo>
                  <a:lnTo>
                    <a:pt x="138" y="103"/>
                  </a:lnTo>
                  <a:lnTo>
                    <a:pt x="136" y="106"/>
                  </a:lnTo>
                  <a:lnTo>
                    <a:pt x="135" y="107"/>
                  </a:lnTo>
                  <a:lnTo>
                    <a:pt x="133" y="110"/>
                  </a:lnTo>
                  <a:lnTo>
                    <a:pt x="130" y="112"/>
                  </a:lnTo>
                  <a:lnTo>
                    <a:pt x="127" y="115"/>
                  </a:lnTo>
                  <a:lnTo>
                    <a:pt x="124" y="119"/>
                  </a:lnTo>
                  <a:lnTo>
                    <a:pt x="120" y="121"/>
                  </a:lnTo>
                  <a:lnTo>
                    <a:pt x="116" y="125"/>
                  </a:lnTo>
                  <a:lnTo>
                    <a:pt x="111" y="129"/>
                  </a:lnTo>
                  <a:lnTo>
                    <a:pt x="107" y="133"/>
                  </a:lnTo>
                  <a:lnTo>
                    <a:pt x="102" y="138"/>
                  </a:lnTo>
                  <a:lnTo>
                    <a:pt x="95" y="142"/>
                  </a:lnTo>
                  <a:lnTo>
                    <a:pt x="90" y="147"/>
                  </a:lnTo>
                  <a:lnTo>
                    <a:pt x="84" y="152"/>
                  </a:lnTo>
                  <a:lnTo>
                    <a:pt x="78" y="157"/>
                  </a:lnTo>
                  <a:lnTo>
                    <a:pt x="73" y="161"/>
                  </a:lnTo>
                  <a:lnTo>
                    <a:pt x="69" y="165"/>
                  </a:lnTo>
                  <a:lnTo>
                    <a:pt x="64" y="170"/>
                  </a:lnTo>
                  <a:lnTo>
                    <a:pt x="60" y="173"/>
                  </a:lnTo>
                  <a:lnTo>
                    <a:pt x="58" y="176"/>
                  </a:lnTo>
                  <a:lnTo>
                    <a:pt x="54" y="180"/>
                  </a:lnTo>
                  <a:lnTo>
                    <a:pt x="51" y="183"/>
                  </a:lnTo>
                  <a:lnTo>
                    <a:pt x="49" y="185"/>
                  </a:lnTo>
                  <a:lnTo>
                    <a:pt x="46" y="189"/>
                  </a:lnTo>
                  <a:lnTo>
                    <a:pt x="45" y="192"/>
                  </a:lnTo>
                  <a:lnTo>
                    <a:pt x="44" y="193"/>
                  </a:lnTo>
                  <a:lnTo>
                    <a:pt x="42" y="196"/>
                  </a:lnTo>
                  <a:lnTo>
                    <a:pt x="42" y="198"/>
                  </a:lnTo>
                  <a:lnTo>
                    <a:pt x="38" y="203"/>
                  </a:lnTo>
                  <a:lnTo>
                    <a:pt x="36" y="205"/>
                  </a:lnTo>
                  <a:lnTo>
                    <a:pt x="35" y="207"/>
                  </a:lnTo>
                  <a:lnTo>
                    <a:pt x="32" y="209"/>
                  </a:lnTo>
                  <a:lnTo>
                    <a:pt x="31" y="210"/>
                  </a:lnTo>
                  <a:lnTo>
                    <a:pt x="28" y="210"/>
                  </a:lnTo>
                  <a:lnTo>
                    <a:pt x="27" y="210"/>
                  </a:lnTo>
                  <a:lnTo>
                    <a:pt x="23" y="210"/>
                  </a:lnTo>
                  <a:lnTo>
                    <a:pt x="19" y="209"/>
                  </a:lnTo>
                  <a:lnTo>
                    <a:pt x="15" y="206"/>
                  </a:lnTo>
                  <a:lnTo>
                    <a:pt x="11" y="203"/>
                  </a:lnTo>
                  <a:lnTo>
                    <a:pt x="9" y="200"/>
                  </a:lnTo>
                  <a:lnTo>
                    <a:pt x="6" y="197"/>
                  </a:lnTo>
                  <a:lnTo>
                    <a:pt x="5" y="196"/>
                  </a:lnTo>
                  <a:lnTo>
                    <a:pt x="4" y="193"/>
                  </a:lnTo>
                  <a:lnTo>
                    <a:pt x="2" y="191"/>
                  </a:lnTo>
                  <a:lnTo>
                    <a:pt x="1" y="189"/>
                  </a:lnTo>
                  <a:lnTo>
                    <a:pt x="1" y="185"/>
                  </a:lnTo>
                  <a:lnTo>
                    <a:pt x="0" y="183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1" y="175"/>
                  </a:lnTo>
                  <a:lnTo>
                    <a:pt x="2" y="173"/>
                  </a:lnTo>
                  <a:lnTo>
                    <a:pt x="4" y="170"/>
                  </a:lnTo>
                  <a:lnTo>
                    <a:pt x="6" y="167"/>
                  </a:lnTo>
                  <a:lnTo>
                    <a:pt x="9" y="165"/>
                  </a:lnTo>
                  <a:lnTo>
                    <a:pt x="10" y="162"/>
                  </a:lnTo>
                  <a:lnTo>
                    <a:pt x="13" y="157"/>
                  </a:lnTo>
                  <a:lnTo>
                    <a:pt x="14" y="153"/>
                  </a:lnTo>
                  <a:lnTo>
                    <a:pt x="15" y="148"/>
                  </a:lnTo>
                  <a:lnTo>
                    <a:pt x="18" y="142"/>
                  </a:lnTo>
                  <a:lnTo>
                    <a:pt x="19" y="135"/>
                  </a:lnTo>
                  <a:lnTo>
                    <a:pt x="20" y="128"/>
                  </a:lnTo>
                  <a:lnTo>
                    <a:pt x="22" y="120"/>
                  </a:lnTo>
                  <a:lnTo>
                    <a:pt x="23" y="103"/>
                  </a:lnTo>
                  <a:lnTo>
                    <a:pt x="25" y="88"/>
                  </a:lnTo>
                  <a:lnTo>
                    <a:pt x="27" y="72"/>
                  </a:lnTo>
                  <a:lnTo>
                    <a:pt x="29" y="58"/>
                  </a:lnTo>
                  <a:lnTo>
                    <a:pt x="28" y="52"/>
                  </a:lnTo>
                  <a:lnTo>
                    <a:pt x="27" y="45"/>
                  </a:lnTo>
                  <a:lnTo>
                    <a:pt x="25" y="39"/>
                  </a:lnTo>
                  <a:lnTo>
                    <a:pt x="23" y="31"/>
                  </a:lnTo>
                  <a:lnTo>
                    <a:pt x="20" y="25"/>
                  </a:lnTo>
                  <a:lnTo>
                    <a:pt x="15" y="17"/>
                  </a:lnTo>
                  <a:lnTo>
                    <a:pt x="11" y="9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9"/>
            <p:cNvSpPr/>
            <p:nvPr/>
          </p:nvSpPr>
          <p:spPr bwMode="auto">
            <a:xfrm>
              <a:off x="3495675" y="1312863"/>
              <a:ext cx="573088" cy="304800"/>
            </a:xfrm>
            <a:custGeom>
              <a:avLst/>
              <a:gdLst>
                <a:gd name="T0" fmla="*/ 277 w 361"/>
                <a:gd name="T1" fmla="*/ 189 h 192"/>
                <a:gd name="T2" fmla="*/ 265 w 361"/>
                <a:gd name="T3" fmla="*/ 190 h 192"/>
                <a:gd name="T4" fmla="*/ 255 w 361"/>
                <a:gd name="T5" fmla="*/ 192 h 192"/>
                <a:gd name="T6" fmla="*/ 246 w 361"/>
                <a:gd name="T7" fmla="*/ 192 h 192"/>
                <a:gd name="T8" fmla="*/ 238 w 361"/>
                <a:gd name="T9" fmla="*/ 189 h 192"/>
                <a:gd name="T10" fmla="*/ 229 w 361"/>
                <a:gd name="T11" fmla="*/ 185 h 192"/>
                <a:gd name="T12" fmla="*/ 216 w 361"/>
                <a:gd name="T13" fmla="*/ 178 h 192"/>
                <a:gd name="T14" fmla="*/ 202 w 361"/>
                <a:gd name="T15" fmla="*/ 167 h 192"/>
                <a:gd name="T16" fmla="*/ 185 w 361"/>
                <a:gd name="T17" fmla="*/ 153 h 192"/>
                <a:gd name="T18" fmla="*/ 167 w 361"/>
                <a:gd name="T19" fmla="*/ 139 h 192"/>
                <a:gd name="T20" fmla="*/ 147 w 361"/>
                <a:gd name="T21" fmla="*/ 121 h 192"/>
                <a:gd name="T22" fmla="*/ 126 w 361"/>
                <a:gd name="T23" fmla="*/ 103 h 192"/>
                <a:gd name="T24" fmla="*/ 101 w 361"/>
                <a:gd name="T25" fmla="*/ 82 h 192"/>
                <a:gd name="T26" fmla="*/ 74 w 361"/>
                <a:gd name="T27" fmla="*/ 62 h 192"/>
                <a:gd name="T28" fmla="*/ 46 w 361"/>
                <a:gd name="T29" fmla="*/ 40 h 192"/>
                <a:gd name="T30" fmla="*/ 15 w 361"/>
                <a:gd name="T31" fmla="*/ 15 h 192"/>
                <a:gd name="T32" fmla="*/ 9 w 361"/>
                <a:gd name="T33" fmla="*/ 1 h 192"/>
                <a:gd name="T34" fmla="*/ 20 w 361"/>
                <a:gd name="T35" fmla="*/ 0 h 192"/>
                <a:gd name="T36" fmla="*/ 27 w 361"/>
                <a:gd name="T37" fmla="*/ 0 h 192"/>
                <a:gd name="T38" fmla="*/ 30 w 361"/>
                <a:gd name="T39" fmla="*/ 1 h 192"/>
                <a:gd name="T40" fmla="*/ 36 w 361"/>
                <a:gd name="T41" fmla="*/ 4 h 192"/>
                <a:gd name="T42" fmla="*/ 41 w 361"/>
                <a:gd name="T43" fmla="*/ 9 h 192"/>
                <a:gd name="T44" fmla="*/ 50 w 361"/>
                <a:gd name="T45" fmla="*/ 14 h 192"/>
                <a:gd name="T46" fmla="*/ 60 w 361"/>
                <a:gd name="T47" fmla="*/ 21 h 192"/>
                <a:gd name="T48" fmla="*/ 73 w 361"/>
                <a:gd name="T49" fmla="*/ 30 h 192"/>
                <a:gd name="T50" fmla="*/ 89 w 361"/>
                <a:gd name="T51" fmla="*/ 40 h 192"/>
                <a:gd name="T52" fmla="*/ 105 w 361"/>
                <a:gd name="T53" fmla="*/ 50 h 192"/>
                <a:gd name="T54" fmla="*/ 123 w 361"/>
                <a:gd name="T55" fmla="*/ 63 h 192"/>
                <a:gd name="T56" fmla="*/ 149 w 361"/>
                <a:gd name="T57" fmla="*/ 81 h 192"/>
                <a:gd name="T58" fmla="*/ 180 w 361"/>
                <a:gd name="T59" fmla="*/ 100 h 192"/>
                <a:gd name="T60" fmla="*/ 207 w 361"/>
                <a:gd name="T61" fmla="*/ 114 h 192"/>
                <a:gd name="T62" fmla="*/ 231 w 361"/>
                <a:gd name="T63" fmla="*/ 125 h 192"/>
                <a:gd name="T64" fmla="*/ 271 w 361"/>
                <a:gd name="T65" fmla="*/ 139 h 192"/>
                <a:gd name="T66" fmla="*/ 314 w 361"/>
                <a:gd name="T67" fmla="*/ 151 h 192"/>
                <a:gd name="T68" fmla="*/ 326 w 361"/>
                <a:gd name="T69" fmla="*/ 153 h 192"/>
                <a:gd name="T70" fmla="*/ 335 w 361"/>
                <a:gd name="T71" fmla="*/ 156 h 192"/>
                <a:gd name="T72" fmla="*/ 343 w 361"/>
                <a:gd name="T73" fmla="*/ 158 h 192"/>
                <a:gd name="T74" fmla="*/ 349 w 361"/>
                <a:gd name="T75" fmla="*/ 160 h 192"/>
                <a:gd name="T76" fmla="*/ 355 w 361"/>
                <a:gd name="T77" fmla="*/ 162 h 192"/>
                <a:gd name="T78" fmla="*/ 358 w 361"/>
                <a:gd name="T79" fmla="*/ 163 h 192"/>
                <a:gd name="T80" fmla="*/ 360 w 361"/>
                <a:gd name="T81" fmla="*/ 165 h 192"/>
                <a:gd name="T82" fmla="*/ 361 w 361"/>
                <a:gd name="T83" fmla="*/ 166 h 192"/>
                <a:gd name="T84" fmla="*/ 360 w 361"/>
                <a:gd name="T85" fmla="*/ 167 h 192"/>
                <a:gd name="T86" fmla="*/ 356 w 361"/>
                <a:gd name="T87" fmla="*/ 171 h 192"/>
                <a:gd name="T88" fmla="*/ 348 w 361"/>
                <a:gd name="T89" fmla="*/ 174 h 192"/>
                <a:gd name="T90" fmla="*/ 338 w 361"/>
                <a:gd name="T91" fmla="*/ 175 h 192"/>
                <a:gd name="T92" fmla="*/ 311 w 361"/>
                <a:gd name="T93" fmla="*/ 183 h 192"/>
                <a:gd name="T94" fmla="*/ 284 w 361"/>
                <a:gd name="T95" fmla="*/ 18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192">
                  <a:moveTo>
                    <a:pt x="284" y="188"/>
                  </a:moveTo>
                  <a:lnTo>
                    <a:pt x="277" y="189"/>
                  </a:lnTo>
                  <a:lnTo>
                    <a:pt x="271" y="190"/>
                  </a:lnTo>
                  <a:lnTo>
                    <a:pt x="265" y="190"/>
                  </a:lnTo>
                  <a:lnTo>
                    <a:pt x="259" y="192"/>
                  </a:lnTo>
                  <a:lnTo>
                    <a:pt x="255" y="192"/>
                  </a:lnTo>
                  <a:lnTo>
                    <a:pt x="250" y="192"/>
                  </a:lnTo>
                  <a:lnTo>
                    <a:pt x="246" y="192"/>
                  </a:lnTo>
                  <a:lnTo>
                    <a:pt x="243" y="190"/>
                  </a:lnTo>
                  <a:lnTo>
                    <a:pt x="238" y="189"/>
                  </a:lnTo>
                  <a:lnTo>
                    <a:pt x="234" y="188"/>
                  </a:lnTo>
                  <a:lnTo>
                    <a:pt x="229" y="185"/>
                  </a:lnTo>
                  <a:lnTo>
                    <a:pt x="223" y="181"/>
                  </a:lnTo>
                  <a:lnTo>
                    <a:pt x="216" y="178"/>
                  </a:lnTo>
                  <a:lnTo>
                    <a:pt x="210" y="172"/>
                  </a:lnTo>
                  <a:lnTo>
                    <a:pt x="202" y="167"/>
                  </a:lnTo>
                  <a:lnTo>
                    <a:pt x="194" y="161"/>
                  </a:lnTo>
                  <a:lnTo>
                    <a:pt x="185" y="153"/>
                  </a:lnTo>
                  <a:lnTo>
                    <a:pt x="176" y="147"/>
                  </a:lnTo>
                  <a:lnTo>
                    <a:pt x="167" y="139"/>
                  </a:lnTo>
                  <a:lnTo>
                    <a:pt x="157" y="130"/>
                  </a:lnTo>
                  <a:lnTo>
                    <a:pt x="147" y="121"/>
                  </a:lnTo>
                  <a:lnTo>
                    <a:pt x="136" y="112"/>
                  </a:lnTo>
                  <a:lnTo>
                    <a:pt x="126" y="103"/>
                  </a:lnTo>
                  <a:lnTo>
                    <a:pt x="114" y="93"/>
                  </a:lnTo>
                  <a:lnTo>
                    <a:pt x="101" y="82"/>
                  </a:lnTo>
                  <a:lnTo>
                    <a:pt x="89" y="72"/>
                  </a:lnTo>
                  <a:lnTo>
                    <a:pt x="74" y="62"/>
                  </a:lnTo>
                  <a:lnTo>
                    <a:pt x="60" y="50"/>
                  </a:lnTo>
                  <a:lnTo>
                    <a:pt x="46" y="40"/>
                  </a:lnTo>
                  <a:lnTo>
                    <a:pt x="30" y="28"/>
                  </a:lnTo>
                  <a:lnTo>
                    <a:pt x="15" y="15"/>
                  </a:lnTo>
                  <a:lnTo>
                    <a:pt x="0" y="4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3" y="3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1" y="9"/>
                  </a:lnTo>
                  <a:lnTo>
                    <a:pt x="46" y="12"/>
                  </a:lnTo>
                  <a:lnTo>
                    <a:pt x="50" y="14"/>
                  </a:lnTo>
                  <a:lnTo>
                    <a:pt x="55" y="17"/>
                  </a:lnTo>
                  <a:lnTo>
                    <a:pt x="60" y="21"/>
                  </a:lnTo>
                  <a:lnTo>
                    <a:pt x="67" y="24"/>
                  </a:lnTo>
                  <a:lnTo>
                    <a:pt x="73" y="30"/>
                  </a:lnTo>
                  <a:lnTo>
                    <a:pt x="81" y="35"/>
                  </a:lnTo>
                  <a:lnTo>
                    <a:pt x="89" y="40"/>
                  </a:lnTo>
                  <a:lnTo>
                    <a:pt x="96" y="45"/>
                  </a:lnTo>
                  <a:lnTo>
                    <a:pt x="105" y="50"/>
                  </a:lnTo>
                  <a:lnTo>
                    <a:pt x="114" y="57"/>
                  </a:lnTo>
                  <a:lnTo>
                    <a:pt x="123" y="63"/>
                  </a:lnTo>
                  <a:lnTo>
                    <a:pt x="132" y="69"/>
                  </a:lnTo>
                  <a:lnTo>
                    <a:pt x="149" y="81"/>
                  </a:lnTo>
                  <a:lnTo>
                    <a:pt x="165" y="91"/>
                  </a:lnTo>
                  <a:lnTo>
                    <a:pt x="180" y="100"/>
                  </a:lnTo>
                  <a:lnTo>
                    <a:pt x="194" y="108"/>
                  </a:lnTo>
                  <a:lnTo>
                    <a:pt x="207" y="114"/>
                  </a:lnTo>
                  <a:lnTo>
                    <a:pt x="219" y="121"/>
                  </a:lnTo>
                  <a:lnTo>
                    <a:pt x="231" y="125"/>
                  </a:lnTo>
                  <a:lnTo>
                    <a:pt x="250" y="132"/>
                  </a:lnTo>
                  <a:lnTo>
                    <a:pt x="271" y="139"/>
                  </a:lnTo>
                  <a:lnTo>
                    <a:pt x="293" y="144"/>
                  </a:lnTo>
                  <a:lnTo>
                    <a:pt x="314" y="151"/>
                  </a:lnTo>
                  <a:lnTo>
                    <a:pt x="321" y="152"/>
                  </a:lnTo>
                  <a:lnTo>
                    <a:pt x="326" y="153"/>
                  </a:lnTo>
                  <a:lnTo>
                    <a:pt x="330" y="154"/>
                  </a:lnTo>
                  <a:lnTo>
                    <a:pt x="335" y="156"/>
                  </a:lnTo>
                  <a:lnTo>
                    <a:pt x="339" y="157"/>
                  </a:lnTo>
                  <a:lnTo>
                    <a:pt x="343" y="158"/>
                  </a:lnTo>
                  <a:lnTo>
                    <a:pt x="347" y="158"/>
                  </a:lnTo>
                  <a:lnTo>
                    <a:pt x="349" y="160"/>
                  </a:lnTo>
                  <a:lnTo>
                    <a:pt x="352" y="161"/>
                  </a:lnTo>
                  <a:lnTo>
                    <a:pt x="355" y="162"/>
                  </a:lnTo>
                  <a:lnTo>
                    <a:pt x="357" y="162"/>
                  </a:lnTo>
                  <a:lnTo>
                    <a:pt x="358" y="163"/>
                  </a:lnTo>
                  <a:lnTo>
                    <a:pt x="360" y="163"/>
                  </a:lnTo>
                  <a:lnTo>
                    <a:pt x="360" y="165"/>
                  </a:lnTo>
                  <a:lnTo>
                    <a:pt x="361" y="165"/>
                  </a:lnTo>
                  <a:lnTo>
                    <a:pt x="361" y="166"/>
                  </a:lnTo>
                  <a:lnTo>
                    <a:pt x="361" y="166"/>
                  </a:lnTo>
                  <a:lnTo>
                    <a:pt x="360" y="167"/>
                  </a:lnTo>
                  <a:lnTo>
                    <a:pt x="357" y="169"/>
                  </a:lnTo>
                  <a:lnTo>
                    <a:pt x="356" y="171"/>
                  </a:lnTo>
                  <a:lnTo>
                    <a:pt x="352" y="172"/>
                  </a:lnTo>
                  <a:lnTo>
                    <a:pt x="348" y="174"/>
                  </a:lnTo>
                  <a:lnTo>
                    <a:pt x="343" y="175"/>
                  </a:lnTo>
                  <a:lnTo>
                    <a:pt x="338" y="175"/>
                  </a:lnTo>
                  <a:lnTo>
                    <a:pt x="325" y="179"/>
                  </a:lnTo>
                  <a:lnTo>
                    <a:pt x="311" y="183"/>
                  </a:lnTo>
                  <a:lnTo>
                    <a:pt x="298" y="185"/>
                  </a:lnTo>
                  <a:lnTo>
                    <a:pt x="284" y="188"/>
                  </a:lnTo>
                  <a:lnTo>
                    <a:pt x="284" y="188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0"/>
            <p:cNvSpPr/>
            <p:nvPr/>
          </p:nvSpPr>
          <p:spPr bwMode="auto">
            <a:xfrm>
              <a:off x="3632200" y="1257300"/>
              <a:ext cx="204788" cy="150813"/>
            </a:xfrm>
            <a:custGeom>
              <a:avLst/>
              <a:gdLst>
                <a:gd name="T0" fmla="*/ 62 w 129"/>
                <a:gd name="T1" fmla="*/ 77 h 95"/>
                <a:gd name="T2" fmla="*/ 49 w 129"/>
                <a:gd name="T3" fmla="*/ 83 h 95"/>
                <a:gd name="T4" fmla="*/ 37 w 129"/>
                <a:gd name="T5" fmla="*/ 88 h 95"/>
                <a:gd name="T6" fmla="*/ 28 w 129"/>
                <a:gd name="T7" fmla="*/ 92 h 95"/>
                <a:gd name="T8" fmla="*/ 19 w 129"/>
                <a:gd name="T9" fmla="*/ 94 h 95"/>
                <a:gd name="T10" fmla="*/ 12 w 129"/>
                <a:gd name="T11" fmla="*/ 95 h 95"/>
                <a:gd name="T12" fmla="*/ 6 w 129"/>
                <a:gd name="T13" fmla="*/ 95 h 95"/>
                <a:gd name="T14" fmla="*/ 1 w 129"/>
                <a:gd name="T15" fmla="*/ 95 h 95"/>
                <a:gd name="T16" fmla="*/ 14 w 129"/>
                <a:gd name="T17" fmla="*/ 84 h 95"/>
                <a:gd name="T18" fmla="*/ 27 w 129"/>
                <a:gd name="T19" fmla="*/ 75 h 95"/>
                <a:gd name="T20" fmla="*/ 37 w 129"/>
                <a:gd name="T21" fmla="*/ 66 h 95"/>
                <a:gd name="T22" fmla="*/ 48 w 129"/>
                <a:gd name="T23" fmla="*/ 58 h 95"/>
                <a:gd name="T24" fmla="*/ 56 w 129"/>
                <a:gd name="T25" fmla="*/ 52 h 95"/>
                <a:gd name="T26" fmla="*/ 63 w 129"/>
                <a:gd name="T27" fmla="*/ 47 h 95"/>
                <a:gd name="T28" fmla="*/ 68 w 129"/>
                <a:gd name="T29" fmla="*/ 41 h 95"/>
                <a:gd name="T30" fmla="*/ 72 w 129"/>
                <a:gd name="T31" fmla="*/ 39 h 95"/>
                <a:gd name="T32" fmla="*/ 77 w 129"/>
                <a:gd name="T33" fmla="*/ 32 h 95"/>
                <a:gd name="T34" fmla="*/ 80 w 129"/>
                <a:gd name="T35" fmla="*/ 27 h 95"/>
                <a:gd name="T36" fmla="*/ 81 w 129"/>
                <a:gd name="T37" fmla="*/ 22 h 95"/>
                <a:gd name="T38" fmla="*/ 81 w 129"/>
                <a:gd name="T39" fmla="*/ 12 h 95"/>
                <a:gd name="T40" fmla="*/ 81 w 129"/>
                <a:gd name="T41" fmla="*/ 5 h 95"/>
                <a:gd name="T42" fmla="*/ 83 w 129"/>
                <a:gd name="T43" fmla="*/ 2 h 95"/>
                <a:gd name="T44" fmla="*/ 86 w 129"/>
                <a:gd name="T45" fmla="*/ 0 h 95"/>
                <a:gd name="T46" fmla="*/ 92 w 129"/>
                <a:gd name="T47" fmla="*/ 0 h 95"/>
                <a:gd name="T48" fmla="*/ 97 w 129"/>
                <a:gd name="T49" fmla="*/ 3 h 95"/>
                <a:gd name="T50" fmla="*/ 103 w 129"/>
                <a:gd name="T51" fmla="*/ 5 h 95"/>
                <a:gd name="T52" fmla="*/ 111 w 129"/>
                <a:gd name="T53" fmla="*/ 11 h 95"/>
                <a:gd name="T54" fmla="*/ 119 w 129"/>
                <a:gd name="T55" fmla="*/ 17 h 95"/>
                <a:gd name="T56" fmla="*/ 125 w 129"/>
                <a:gd name="T57" fmla="*/ 23 h 95"/>
                <a:gd name="T58" fmla="*/ 128 w 129"/>
                <a:gd name="T59" fmla="*/ 30 h 95"/>
                <a:gd name="T60" fmla="*/ 129 w 129"/>
                <a:gd name="T61" fmla="*/ 34 h 95"/>
                <a:gd name="T62" fmla="*/ 128 w 129"/>
                <a:gd name="T63" fmla="*/ 38 h 95"/>
                <a:gd name="T64" fmla="*/ 125 w 129"/>
                <a:gd name="T65" fmla="*/ 41 h 95"/>
                <a:gd name="T66" fmla="*/ 121 w 129"/>
                <a:gd name="T67" fmla="*/ 44 h 95"/>
                <a:gd name="T68" fmla="*/ 116 w 129"/>
                <a:gd name="T69" fmla="*/ 49 h 95"/>
                <a:gd name="T70" fmla="*/ 108 w 129"/>
                <a:gd name="T71" fmla="*/ 53 h 95"/>
                <a:gd name="T72" fmla="*/ 99 w 129"/>
                <a:gd name="T73" fmla="*/ 58 h 95"/>
                <a:gd name="T74" fmla="*/ 89 w 129"/>
                <a:gd name="T75" fmla="*/ 65 h 95"/>
                <a:gd name="T76" fmla="*/ 76 w 129"/>
                <a:gd name="T77" fmla="*/ 71 h 95"/>
                <a:gd name="T78" fmla="*/ 70 w 129"/>
                <a:gd name="T79" fmla="*/ 7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9" h="95">
                  <a:moveTo>
                    <a:pt x="70" y="74"/>
                  </a:moveTo>
                  <a:lnTo>
                    <a:pt x="62" y="77"/>
                  </a:lnTo>
                  <a:lnTo>
                    <a:pt x="56" y="80"/>
                  </a:lnTo>
                  <a:lnTo>
                    <a:pt x="49" y="83"/>
                  </a:lnTo>
                  <a:lnTo>
                    <a:pt x="44" y="85"/>
                  </a:lnTo>
                  <a:lnTo>
                    <a:pt x="37" y="88"/>
                  </a:lnTo>
                  <a:lnTo>
                    <a:pt x="32" y="89"/>
                  </a:lnTo>
                  <a:lnTo>
                    <a:pt x="28" y="92"/>
                  </a:lnTo>
                  <a:lnTo>
                    <a:pt x="23" y="93"/>
                  </a:lnTo>
                  <a:lnTo>
                    <a:pt x="19" y="94"/>
                  </a:lnTo>
                  <a:lnTo>
                    <a:pt x="15" y="94"/>
                  </a:lnTo>
                  <a:lnTo>
                    <a:pt x="12" y="95"/>
                  </a:lnTo>
                  <a:lnTo>
                    <a:pt x="9" y="95"/>
                  </a:lnTo>
                  <a:lnTo>
                    <a:pt x="6" y="95"/>
                  </a:lnTo>
                  <a:lnTo>
                    <a:pt x="4" y="95"/>
                  </a:lnTo>
                  <a:lnTo>
                    <a:pt x="1" y="95"/>
                  </a:lnTo>
                  <a:lnTo>
                    <a:pt x="0" y="94"/>
                  </a:lnTo>
                  <a:lnTo>
                    <a:pt x="14" y="84"/>
                  </a:lnTo>
                  <a:lnTo>
                    <a:pt x="21" y="79"/>
                  </a:lnTo>
                  <a:lnTo>
                    <a:pt x="27" y="75"/>
                  </a:lnTo>
                  <a:lnTo>
                    <a:pt x="32" y="70"/>
                  </a:lnTo>
                  <a:lnTo>
                    <a:pt x="37" y="66"/>
                  </a:lnTo>
                  <a:lnTo>
                    <a:pt x="43" y="62"/>
                  </a:lnTo>
                  <a:lnTo>
                    <a:pt x="48" y="58"/>
                  </a:lnTo>
                  <a:lnTo>
                    <a:pt x="52" y="56"/>
                  </a:lnTo>
                  <a:lnTo>
                    <a:pt x="56" y="52"/>
                  </a:lnTo>
                  <a:lnTo>
                    <a:pt x="59" y="49"/>
                  </a:lnTo>
                  <a:lnTo>
                    <a:pt x="63" y="47"/>
                  </a:lnTo>
                  <a:lnTo>
                    <a:pt x="66" y="44"/>
                  </a:lnTo>
                  <a:lnTo>
                    <a:pt x="68" y="41"/>
                  </a:lnTo>
                  <a:lnTo>
                    <a:pt x="71" y="40"/>
                  </a:lnTo>
                  <a:lnTo>
                    <a:pt x="72" y="39"/>
                  </a:lnTo>
                  <a:lnTo>
                    <a:pt x="75" y="36"/>
                  </a:lnTo>
                  <a:lnTo>
                    <a:pt x="77" y="32"/>
                  </a:lnTo>
                  <a:lnTo>
                    <a:pt x="79" y="30"/>
                  </a:lnTo>
                  <a:lnTo>
                    <a:pt x="80" y="27"/>
                  </a:lnTo>
                  <a:lnTo>
                    <a:pt x="81" y="25"/>
                  </a:lnTo>
                  <a:lnTo>
                    <a:pt x="81" y="22"/>
                  </a:lnTo>
                  <a:lnTo>
                    <a:pt x="83" y="16"/>
                  </a:lnTo>
                  <a:lnTo>
                    <a:pt x="81" y="12"/>
                  </a:lnTo>
                  <a:lnTo>
                    <a:pt x="80" y="8"/>
                  </a:lnTo>
                  <a:lnTo>
                    <a:pt x="81" y="5"/>
                  </a:lnTo>
                  <a:lnTo>
                    <a:pt x="83" y="3"/>
                  </a:lnTo>
                  <a:lnTo>
                    <a:pt x="83" y="2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4" y="2"/>
                  </a:lnTo>
                  <a:lnTo>
                    <a:pt x="97" y="3"/>
                  </a:lnTo>
                  <a:lnTo>
                    <a:pt x="101" y="4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11" y="11"/>
                  </a:lnTo>
                  <a:lnTo>
                    <a:pt x="116" y="13"/>
                  </a:lnTo>
                  <a:lnTo>
                    <a:pt x="119" y="17"/>
                  </a:lnTo>
                  <a:lnTo>
                    <a:pt x="123" y="21"/>
                  </a:lnTo>
                  <a:lnTo>
                    <a:pt x="125" y="23"/>
                  </a:lnTo>
                  <a:lnTo>
                    <a:pt x="127" y="26"/>
                  </a:lnTo>
                  <a:lnTo>
                    <a:pt x="128" y="30"/>
                  </a:lnTo>
                  <a:lnTo>
                    <a:pt x="129" y="31"/>
                  </a:lnTo>
                  <a:lnTo>
                    <a:pt x="129" y="34"/>
                  </a:lnTo>
                  <a:lnTo>
                    <a:pt x="129" y="36"/>
                  </a:lnTo>
                  <a:lnTo>
                    <a:pt x="128" y="38"/>
                  </a:lnTo>
                  <a:lnTo>
                    <a:pt x="127" y="39"/>
                  </a:lnTo>
                  <a:lnTo>
                    <a:pt x="125" y="41"/>
                  </a:lnTo>
                  <a:lnTo>
                    <a:pt x="124" y="43"/>
                  </a:lnTo>
                  <a:lnTo>
                    <a:pt x="121" y="44"/>
                  </a:lnTo>
                  <a:lnTo>
                    <a:pt x="119" y="47"/>
                  </a:lnTo>
                  <a:lnTo>
                    <a:pt x="116" y="49"/>
                  </a:lnTo>
                  <a:lnTo>
                    <a:pt x="112" y="52"/>
                  </a:lnTo>
                  <a:lnTo>
                    <a:pt x="108" y="53"/>
                  </a:lnTo>
                  <a:lnTo>
                    <a:pt x="105" y="56"/>
                  </a:lnTo>
                  <a:lnTo>
                    <a:pt x="99" y="58"/>
                  </a:lnTo>
                  <a:lnTo>
                    <a:pt x="94" y="62"/>
                  </a:lnTo>
                  <a:lnTo>
                    <a:pt x="89" y="65"/>
                  </a:lnTo>
                  <a:lnTo>
                    <a:pt x="83" y="67"/>
                  </a:lnTo>
                  <a:lnTo>
                    <a:pt x="76" y="71"/>
                  </a:lnTo>
                  <a:lnTo>
                    <a:pt x="70" y="74"/>
                  </a:lnTo>
                  <a:lnTo>
                    <a:pt x="70" y="74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Freeform 190"/>
          <p:cNvSpPr/>
          <p:nvPr/>
        </p:nvSpPr>
        <p:spPr bwMode="auto">
          <a:xfrm>
            <a:off x="1325403" y="2415647"/>
            <a:ext cx="615747" cy="749321"/>
          </a:xfrm>
          <a:custGeom>
            <a:avLst/>
            <a:gdLst>
              <a:gd name="T0" fmla="*/ 136 w 189"/>
              <a:gd name="T1" fmla="*/ 50 h 230"/>
              <a:gd name="T2" fmla="*/ 142 w 189"/>
              <a:gd name="T3" fmla="*/ 34 h 230"/>
              <a:gd name="T4" fmla="*/ 145 w 189"/>
              <a:gd name="T5" fmla="*/ 21 h 230"/>
              <a:gd name="T6" fmla="*/ 145 w 189"/>
              <a:gd name="T7" fmla="*/ 12 h 230"/>
              <a:gd name="T8" fmla="*/ 144 w 189"/>
              <a:gd name="T9" fmla="*/ 7 h 230"/>
              <a:gd name="T10" fmla="*/ 144 w 189"/>
              <a:gd name="T11" fmla="*/ 3 h 230"/>
              <a:gd name="T12" fmla="*/ 144 w 189"/>
              <a:gd name="T13" fmla="*/ 1 h 230"/>
              <a:gd name="T14" fmla="*/ 148 w 189"/>
              <a:gd name="T15" fmla="*/ 0 h 230"/>
              <a:gd name="T16" fmla="*/ 152 w 189"/>
              <a:gd name="T17" fmla="*/ 0 h 230"/>
              <a:gd name="T18" fmla="*/ 157 w 189"/>
              <a:gd name="T19" fmla="*/ 1 h 230"/>
              <a:gd name="T20" fmla="*/ 163 w 189"/>
              <a:gd name="T21" fmla="*/ 5 h 230"/>
              <a:gd name="T22" fmla="*/ 173 w 189"/>
              <a:gd name="T23" fmla="*/ 12 h 230"/>
              <a:gd name="T24" fmla="*/ 180 w 189"/>
              <a:gd name="T25" fmla="*/ 19 h 230"/>
              <a:gd name="T26" fmla="*/ 185 w 189"/>
              <a:gd name="T27" fmla="*/ 25 h 230"/>
              <a:gd name="T28" fmla="*/ 188 w 189"/>
              <a:gd name="T29" fmla="*/ 32 h 230"/>
              <a:gd name="T30" fmla="*/ 189 w 189"/>
              <a:gd name="T31" fmla="*/ 37 h 230"/>
              <a:gd name="T32" fmla="*/ 186 w 189"/>
              <a:gd name="T33" fmla="*/ 45 h 230"/>
              <a:gd name="T34" fmla="*/ 181 w 189"/>
              <a:gd name="T35" fmla="*/ 55 h 230"/>
              <a:gd name="T36" fmla="*/ 171 w 189"/>
              <a:gd name="T37" fmla="*/ 69 h 230"/>
              <a:gd name="T38" fmla="*/ 158 w 189"/>
              <a:gd name="T39" fmla="*/ 88 h 230"/>
              <a:gd name="T40" fmla="*/ 142 w 189"/>
              <a:gd name="T41" fmla="*/ 108 h 230"/>
              <a:gd name="T42" fmla="*/ 128 w 189"/>
              <a:gd name="T43" fmla="*/ 126 h 230"/>
              <a:gd name="T44" fmla="*/ 115 w 189"/>
              <a:gd name="T45" fmla="*/ 142 h 230"/>
              <a:gd name="T46" fmla="*/ 101 w 189"/>
              <a:gd name="T47" fmla="*/ 157 h 230"/>
              <a:gd name="T48" fmla="*/ 74 w 189"/>
              <a:gd name="T49" fmla="*/ 185 h 230"/>
              <a:gd name="T50" fmla="*/ 59 w 189"/>
              <a:gd name="T51" fmla="*/ 198 h 230"/>
              <a:gd name="T52" fmla="*/ 42 w 189"/>
              <a:gd name="T53" fmla="*/ 209 h 230"/>
              <a:gd name="T54" fmla="*/ 26 w 189"/>
              <a:gd name="T55" fmla="*/ 220 h 230"/>
              <a:gd name="T56" fmla="*/ 15 w 189"/>
              <a:gd name="T57" fmla="*/ 226 h 230"/>
              <a:gd name="T58" fmla="*/ 6 w 189"/>
              <a:gd name="T59" fmla="*/ 230 h 230"/>
              <a:gd name="T60" fmla="*/ 2 w 189"/>
              <a:gd name="T61" fmla="*/ 230 h 230"/>
              <a:gd name="T62" fmla="*/ 2 w 189"/>
              <a:gd name="T63" fmla="*/ 227 h 230"/>
              <a:gd name="T64" fmla="*/ 6 w 189"/>
              <a:gd name="T65" fmla="*/ 222 h 230"/>
              <a:gd name="T66" fmla="*/ 13 w 189"/>
              <a:gd name="T67" fmla="*/ 213 h 230"/>
              <a:gd name="T68" fmla="*/ 24 w 189"/>
              <a:gd name="T69" fmla="*/ 202 h 230"/>
              <a:gd name="T70" fmla="*/ 38 w 189"/>
              <a:gd name="T71" fmla="*/ 187 h 230"/>
              <a:gd name="T72" fmla="*/ 53 w 189"/>
              <a:gd name="T73" fmla="*/ 172 h 230"/>
              <a:gd name="T74" fmla="*/ 69 w 189"/>
              <a:gd name="T75" fmla="*/ 154 h 230"/>
              <a:gd name="T76" fmla="*/ 86 w 189"/>
              <a:gd name="T77" fmla="*/ 133 h 230"/>
              <a:gd name="T78" fmla="*/ 100 w 189"/>
              <a:gd name="T79" fmla="*/ 113 h 230"/>
              <a:gd name="T80" fmla="*/ 113 w 189"/>
              <a:gd name="T81" fmla="*/ 94 h 230"/>
              <a:gd name="T82" fmla="*/ 123 w 189"/>
              <a:gd name="T83" fmla="*/ 76 h 230"/>
              <a:gd name="T84" fmla="*/ 132 w 189"/>
              <a:gd name="T85" fmla="*/ 5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9" h="230">
                <a:moveTo>
                  <a:pt x="132" y="57"/>
                </a:moveTo>
                <a:lnTo>
                  <a:pt x="136" y="50"/>
                </a:lnTo>
                <a:lnTo>
                  <a:pt x="140" y="42"/>
                </a:lnTo>
                <a:lnTo>
                  <a:pt x="142" y="34"/>
                </a:lnTo>
                <a:lnTo>
                  <a:pt x="144" y="28"/>
                </a:lnTo>
                <a:lnTo>
                  <a:pt x="145" y="21"/>
                </a:lnTo>
                <a:lnTo>
                  <a:pt x="146" y="18"/>
                </a:lnTo>
                <a:lnTo>
                  <a:pt x="145" y="12"/>
                </a:lnTo>
                <a:lnTo>
                  <a:pt x="145" y="10"/>
                </a:lnTo>
                <a:lnTo>
                  <a:pt x="144" y="7"/>
                </a:lnTo>
                <a:lnTo>
                  <a:pt x="144" y="5"/>
                </a:lnTo>
                <a:lnTo>
                  <a:pt x="144" y="3"/>
                </a:lnTo>
                <a:lnTo>
                  <a:pt x="144" y="2"/>
                </a:lnTo>
                <a:lnTo>
                  <a:pt x="144" y="1"/>
                </a:lnTo>
                <a:lnTo>
                  <a:pt x="145" y="0"/>
                </a:lnTo>
                <a:lnTo>
                  <a:pt x="148" y="0"/>
                </a:lnTo>
                <a:lnTo>
                  <a:pt x="150" y="0"/>
                </a:lnTo>
                <a:lnTo>
                  <a:pt x="152" y="0"/>
                </a:lnTo>
                <a:lnTo>
                  <a:pt x="154" y="1"/>
                </a:lnTo>
                <a:lnTo>
                  <a:pt x="157" y="1"/>
                </a:lnTo>
                <a:lnTo>
                  <a:pt x="159" y="3"/>
                </a:lnTo>
                <a:lnTo>
                  <a:pt x="163" y="5"/>
                </a:lnTo>
                <a:lnTo>
                  <a:pt x="166" y="7"/>
                </a:lnTo>
                <a:lnTo>
                  <a:pt x="173" y="12"/>
                </a:lnTo>
                <a:lnTo>
                  <a:pt x="177" y="16"/>
                </a:lnTo>
                <a:lnTo>
                  <a:pt x="180" y="19"/>
                </a:lnTo>
                <a:lnTo>
                  <a:pt x="182" y="23"/>
                </a:lnTo>
                <a:lnTo>
                  <a:pt x="185" y="25"/>
                </a:lnTo>
                <a:lnTo>
                  <a:pt x="186" y="29"/>
                </a:lnTo>
                <a:lnTo>
                  <a:pt x="188" y="32"/>
                </a:lnTo>
                <a:lnTo>
                  <a:pt x="189" y="34"/>
                </a:lnTo>
                <a:lnTo>
                  <a:pt x="189" y="37"/>
                </a:lnTo>
                <a:lnTo>
                  <a:pt x="188" y="41"/>
                </a:lnTo>
                <a:lnTo>
                  <a:pt x="186" y="45"/>
                </a:lnTo>
                <a:lnTo>
                  <a:pt x="184" y="50"/>
                </a:lnTo>
                <a:lnTo>
                  <a:pt x="181" y="55"/>
                </a:lnTo>
                <a:lnTo>
                  <a:pt x="176" y="61"/>
                </a:lnTo>
                <a:lnTo>
                  <a:pt x="171" y="69"/>
                </a:lnTo>
                <a:lnTo>
                  <a:pt x="164" y="78"/>
                </a:lnTo>
                <a:lnTo>
                  <a:pt x="158" y="88"/>
                </a:lnTo>
                <a:lnTo>
                  <a:pt x="150" y="99"/>
                </a:lnTo>
                <a:lnTo>
                  <a:pt x="142" y="108"/>
                </a:lnTo>
                <a:lnTo>
                  <a:pt x="136" y="117"/>
                </a:lnTo>
                <a:lnTo>
                  <a:pt x="128" y="126"/>
                </a:lnTo>
                <a:lnTo>
                  <a:pt x="122" y="135"/>
                </a:lnTo>
                <a:lnTo>
                  <a:pt x="115" y="142"/>
                </a:lnTo>
                <a:lnTo>
                  <a:pt x="108" y="149"/>
                </a:lnTo>
                <a:lnTo>
                  <a:pt x="101" y="157"/>
                </a:lnTo>
                <a:lnTo>
                  <a:pt x="88" y="171"/>
                </a:lnTo>
                <a:lnTo>
                  <a:pt x="74" y="185"/>
                </a:lnTo>
                <a:lnTo>
                  <a:pt x="66" y="191"/>
                </a:lnTo>
                <a:lnTo>
                  <a:pt x="59" y="198"/>
                </a:lnTo>
                <a:lnTo>
                  <a:pt x="51" y="203"/>
                </a:lnTo>
                <a:lnTo>
                  <a:pt x="42" y="209"/>
                </a:lnTo>
                <a:lnTo>
                  <a:pt x="34" y="214"/>
                </a:lnTo>
                <a:lnTo>
                  <a:pt x="26" y="220"/>
                </a:lnTo>
                <a:lnTo>
                  <a:pt x="20" y="223"/>
                </a:lnTo>
                <a:lnTo>
                  <a:pt x="15" y="226"/>
                </a:lnTo>
                <a:lnTo>
                  <a:pt x="10" y="229"/>
                </a:lnTo>
                <a:lnTo>
                  <a:pt x="6" y="230"/>
                </a:lnTo>
                <a:lnTo>
                  <a:pt x="3" y="230"/>
                </a:lnTo>
                <a:lnTo>
                  <a:pt x="2" y="230"/>
                </a:lnTo>
                <a:lnTo>
                  <a:pt x="0" y="229"/>
                </a:lnTo>
                <a:lnTo>
                  <a:pt x="2" y="227"/>
                </a:lnTo>
                <a:lnTo>
                  <a:pt x="3" y="226"/>
                </a:lnTo>
                <a:lnTo>
                  <a:pt x="6" y="222"/>
                </a:lnTo>
                <a:lnTo>
                  <a:pt x="8" y="218"/>
                </a:lnTo>
                <a:lnTo>
                  <a:pt x="13" y="213"/>
                </a:lnTo>
                <a:lnTo>
                  <a:pt x="19" y="208"/>
                </a:lnTo>
                <a:lnTo>
                  <a:pt x="24" y="202"/>
                </a:lnTo>
                <a:lnTo>
                  <a:pt x="31" y="195"/>
                </a:lnTo>
                <a:lnTo>
                  <a:pt x="38" y="187"/>
                </a:lnTo>
                <a:lnTo>
                  <a:pt x="46" y="180"/>
                </a:lnTo>
                <a:lnTo>
                  <a:pt x="53" y="172"/>
                </a:lnTo>
                <a:lnTo>
                  <a:pt x="61" y="163"/>
                </a:lnTo>
                <a:lnTo>
                  <a:pt x="69" y="154"/>
                </a:lnTo>
                <a:lnTo>
                  <a:pt x="78" y="144"/>
                </a:lnTo>
                <a:lnTo>
                  <a:pt x="86" y="133"/>
                </a:lnTo>
                <a:lnTo>
                  <a:pt x="93" y="123"/>
                </a:lnTo>
                <a:lnTo>
                  <a:pt x="100" y="113"/>
                </a:lnTo>
                <a:lnTo>
                  <a:pt x="106" y="104"/>
                </a:lnTo>
                <a:lnTo>
                  <a:pt x="113" y="94"/>
                </a:lnTo>
                <a:lnTo>
                  <a:pt x="118" y="85"/>
                </a:lnTo>
                <a:lnTo>
                  <a:pt x="123" y="76"/>
                </a:lnTo>
                <a:lnTo>
                  <a:pt x="128" y="67"/>
                </a:lnTo>
                <a:lnTo>
                  <a:pt x="132" y="57"/>
                </a:lnTo>
                <a:lnTo>
                  <a:pt x="132" y="57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91"/>
          <p:cNvSpPr/>
          <p:nvPr/>
        </p:nvSpPr>
        <p:spPr bwMode="auto">
          <a:xfrm>
            <a:off x="1735900" y="2679537"/>
            <a:ext cx="120544" cy="632036"/>
          </a:xfrm>
          <a:custGeom>
            <a:avLst/>
            <a:gdLst>
              <a:gd name="T0" fmla="*/ 7 w 37"/>
              <a:gd name="T1" fmla="*/ 82 h 194"/>
              <a:gd name="T2" fmla="*/ 10 w 37"/>
              <a:gd name="T3" fmla="*/ 56 h 194"/>
              <a:gd name="T4" fmla="*/ 10 w 37"/>
              <a:gd name="T5" fmla="*/ 32 h 194"/>
              <a:gd name="T6" fmla="*/ 7 w 37"/>
              <a:gd name="T7" fmla="*/ 10 h 194"/>
              <a:gd name="T8" fmla="*/ 14 w 37"/>
              <a:gd name="T9" fmla="*/ 6 h 194"/>
              <a:gd name="T10" fmla="*/ 27 w 37"/>
              <a:gd name="T11" fmla="*/ 20 h 194"/>
              <a:gd name="T12" fmla="*/ 35 w 37"/>
              <a:gd name="T13" fmla="*/ 34 h 194"/>
              <a:gd name="T14" fmla="*/ 37 w 37"/>
              <a:gd name="T15" fmla="*/ 50 h 194"/>
              <a:gd name="T16" fmla="*/ 36 w 37"/>
              <a:gd name="T17" fmla="*/ 72 h 194"/>
              <a:gd name="T18" fmla="*/ 35 w 37"/>
              <a:gd name="T19" fmla="*/ 100 h 194"/>
              <a:gd name="T20" fmla="*/ 35 w 37"/>
              <a:gd name="T21" fmla="*/ 127 h 194"/>
              <a:gd name="T22" fmla="*/ 31 w 37"/>
              <a:gd name="T23" fmla="*/ 153 h 194"/>
              <a:gd name="T24" fmla="*/ 27 w 37"/>
              <a:gd name="T25" fmla="*/ 172 h 194"/>
              <a:gd name="T26" fmla="*/ 24 w 37"/>
              <a:gd name="T27" fmla="*/ 182 h 194"/>
              <a:gd name="T28" fmla="*/ 20 w 37"/>
              <a:gd name="T29" fmla="*/ 190 h 194"/>
              <a:gd name="T30" fmla="*/ 18 w 37"/>
              <a:gd name="T31" fmla="*/ 194 h 194"/>
              <a:gd name="T32" fmla="*/ 15 w 37"/>
              <a:gd name="T33" fmla="*/ 194 h 194"/>
              <a:gd name="T34" fmla="*/ 13 w 37"/>
              <a:gd name="T35" fmla="*/ 193 h 194"/>
              <a:gd name="T36" fmla="*/ 10 w 37"/>
              <a:gd name="T37" fmla="*/ 189 h 194"/>
              <a:gd name="T38" fmla="*/ 7 w 37"/>
              <a:gd name="T39" fmla="*/ 182 h 194"/>
              <a:gd name="T40" fmla="*/ 2 w 37"/>
              <a:gd name="T41" fmla="*/ 173 h 194"/>
              <a:gd name="T42" fmla="*/ 1 w 37"/>
              <a:gd name="T43" fmla="*/ 168 h 194"/>
              <a:gd name="T44" fmla="*/ 0 w 37"/>
              <a:gd name="T45" fmla="*/ 162 h 194"/>
              <a:gd name="T46" fmla="*/ 1 w 37"/>
              <a:gd name="T47" fmla="*/ 157 h 194"/>
              <a:gd name="T48" fmla="*/ 1 w 37"/>
              <a:gd name="T49" fmla="*/ 154 h 194"/>
              <a:gd name="T50" fmla="*/ 1 w 37"/>
              <a:gd name="T51" fmla="*/ 150 h 194"/>
              <a:gd name="T52" fmla="*/ 2 w 37"/>
              <a:gd name="T53" fmla="*/ 144 h 194"/>
              <a:gd name="T54" fmla="*/ 2 w 37"/>
              <a:gd name="T55" fmla="*/ 137 h 194"/>
              <a:gd name="T56" fmla="*/ 4 w 37"/>
              <a:gd name="T57" fmla="*/ 128 h 194"/>
              <a:gd name="T58" fmla="*/ 5 w 37"/>
              <a:gd name="T59" fmla="*/ 119 h 194"/>
              <a:gd name="T60" fmla="*/ 5 w 37"/>
              <a:gd name="T61" fmla="*/ 108 h 194"/>
              <a:gd name="T62" fmla="*/ 6 w 37"/>
              <a:gd name="T63" fmla="*/ 95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" h="194">
                <a:moveTo>
                  <a:pt x="6" y="95"/>
                </a:moveTo>
                <a:lnTo>
                  <a:pt x="7" y="82"/>
                </a:lnTo>
                <a:lnTo>
                  <a:pt x="9" y="68"/>
                </a:lnTo>
                <a:lnTo>
                  <a:pt x="10" y="56"/>
                </a:lnTo>
                <a:lnTo>
                  <a:pt x="10" y="43"/>
                </a:lnTo>
                <a:lnTo>
                  <a:pt x="10" y="32"/>
                </a:lnTo>
                <a:lnTo>
                  <a:pt x="9" y="20"/>
                </a:lnTo>
                <a:lnTo>
                  <a:pt x="7" y="10"/>
                </a:lnTo>
                <a:lnTo>
                  <a:pt x="6" y="0"/>
                </a:lnTo>
                <a:lnTo>
                  <a:pt x="14" y="6"/>
                </a:lnTo>
                <a:lnTo>
                  <a:pt x="20" y="14"/>
                </a:lnTo>
                <a:lnTo>
                  <a:pt x="27" y="20"/>
                </a:lnTo>
                <a:lnTo>
                  <a:pt x="31" y="28"/>
                </a:lnTo>
                <a:lnTo>
                  <a:pt x="35" y="34"/>
                </a:lnTo>
                <a:lnTo>
                  <a:pt x="36" y="42"/>
                </a:lnTo>
                <a:lnTo>
                  <a:pt x="37" y="50"/>
                </a:lnTo>
                <a:lnTo>
                  <a:pt x="37" y="58"/>
                </a:lnTo>
                <a:lnTo>
                  <a:pt x="36" y="72"/>
                </a:lnTo>
                <a:lnTo>
                  <a:pt x="35" y="86"/>
                </a:lnTo>
                <a:lnTo>
                  <a:pt x="35" y="100"/>
                </a:lnTo>
                <a:lnTo>
                  <a:pt x="35" y="113"/>
                </a:lnTo>
                <a:lnTo>
                  <a:pt x="35" y="127"/>
                </a:lnTo>
                <a:lnTo>
                  <a:pt x="33" y="140"/>
                </a:lnTo>
                <a:lnTo>
                  <a:pt x="31" y="153"/>
                </a:lnTo>
                <a:lnTo>
                  <a:pt x="29" y="167"/>
                </a:lnTo>
                <a:lnTo>
                  <a:pt x="27" y="172"/>
                </a:lnTo>
                <a:lnTo>
                  <a:pt x="26" y="179"/>
                </a:lnTo>
                <a:lnTo>
                  <a:pt x="24" y="182"/>
                </a:lnTo>
                <a:lnTo>
                  <a:pt x="22" y="188"/>
                </a:lnTo>
                <a:lnTo>
                  <a:pt x="20" y="190"/>
                </a:lnTo>
                <a:lnTo>
                  <a:pt x="19" y="193"/>
                </a:lnTo>
                <a:lnTo>
                  <a:pt x="18" y="194"/>
                </a:lnTo>
                <a:lnTo>
                  <a:pt x="16" y="194"/>
                </a:lnTo>
                <a:lnTo>
                  <a:pt x="15" y="194"/>
                </a:lnTo>
                <a:lnTo>
                  <a:pt x="14" y="193"/>
                </a:lnTo>
                <a:lnTo>
                  <a:pt x="13" y="193"/>
                </a:lnTo>
                <a:lnTo>
                  <a:pt x="11" y="190"/>
                </a:lnTo>
                <a:lnTo>
                  <a:pt x="10" y="189"/>
                </a:lnTo>
                <a:lnTo>
                  <a:pt x="9" y="186"/>
                </a:lnTo>
                <a:lnTo>
                  <a:pt x="7" y="182"/>
                </a:lnTo>
                <a:lnTo>
                  <a:pt x="6" y="179"/>
                </a:lnTo>
                <a:lnTo>
                  <a:pt x="2" y="173"/>
                </a:lnTo>
                <a:lnTo>
                  <a:pt x="1" y="171"/>
                </a:lnTo>
                <a:lnTo>
                  <a:pt x="1" y="168"/>
                </a:lnTo>
                <a:lnTo>
                  <a:pt x="0" y="164"/>
                </a:lnTo>
                <a:lnTo>
                  <a:pt x="0" y="162"/>
                </a:lnTo>
                <a:lnTo>
                  <a:pt x="0" y="159"/>
                </a:lnTo>
                <a:lnTo>
                  <a:pt x="1" y="157"/>
                </a:lnTo>
                <a:lnTo>
                  <a:pt x="1" y="155"/>
                </a:lnTo>
                <a:lnTo>
                  <a:pt x="1" y="154"/>
                </a:lnTo>
                <a:lnTo>
                  <a:pt x="1" y="151"/>
                </a:lnTo>
                <a:lnTo>
                  <a:pt x="1" y="150"/>
                </a:lnTo>
                <a:lnTo>
                  <a:pt x="2" y="148"/>
                </a:lnTo>
                <a:lnTo>
                  <a:pt x="2" y="144"/>
                </a:lnTo>
                <a:lnTo>
                  <a:pt x="2" y="141"/>
                </a:lnTo>
                <a:lnTo>
                  <a:pt x="2" y="137"/>
                </a:lnTo>
                <a:lnTo>
                  <a:pt x="4" y="133"/>
                </a:lnTo>
                <a:lnTo>
                  <a:pt x="4" y="128"/>
                </a:lnTo>
                <a:lnTo>
                  <a:pt x="4" y="124"/>
                </a:lnTo>
                <a:lnTo>
                  <a:pt x="5" y="119"/>
                </a:lnTo>
                <a:lnTo>
                  <a:pt x="5" y="114"/>
                </a:lnTo>
                <a:lnTo>
                  <a:pt x="5" y="108"/>
                </a:lnTo>
                <a:lnTo>
                  <a:pt x="6" y="103"/>
                </a:lnTo>
                <a:lnTo>
                  <a:pt x="6" y="95"/>
                </a:lnTo>
                <a:lnTo>
                  <a:pt x="6" y="95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92"/>
          <p:cNvSpPr/>
          <p:nvPr/>
        </p:nvSpPr>
        <p:spPr bwMode="auto">
          <a:xfrm>
            <a:off x="2061692" y="2343973"/>
            <a:ext cx="977375" cy="886153"/>
          </a:xfrm>
          <a:custGeom>
            <a:avLst/>
            <a:gdLst>
              <a:gd name="T0" fmla="*/ 279 w 300"/>
              <a:gd name="T1" fmla="*/ 202 h 272"/>
              <a:gd name="T2" fmla="*/ 286 w 300"/>
              <a:gd name="T3" fmla="*/ 222 h 272"/>
              <a:gd name="T4" fmla="*/ 293 w 300"/>
              <a:gd name="T5" fmla="*/ 239 h 272"/>
              <a:gd name="T6" fmla="*/ 299 w 300"/>
              <a:gd name="T7" fmla="*/ 252 h 272"/>
              <a:gd name="T8" fmla="*/ 300 w 300"/>
              <a:gd name="T9" fmla="*/ 261 h 272"/>
              <a:gd name="T10" fmla="*/ 296 w 300"/>
              <a:gd name="T11" fmla="*/ 267 h 272"/>
              <a:gd name="T12" fmla="*/ 291 w 300"/>
              <a:gd name="T13" fmla="*/ 271 h 272"/>
              <a:gd name="T14" fmla="*/ 281 w 300"/>
              <a:gd name="T15" fmla="*/ 272 h 272"/>
              <a:gd name="T16" fmla="*/ 265 w 300"/>
              <a:gd name="T17" fmla="*/ 270 h 272"/>
              <a:gd name="T18" fmla="*/ 246 w 300"/>
              <a:gd name="T19" fmla="*/ 265 h 272"/>
              <a:gd name="T20" fmla="*/ 221 w 300"/>
              <a:gd name="T21" fmla="*/ 256 h 272"/>
              <a:gd name="T22" fmla="*/ 191 w 300"/>
              <a:gd name="T23" fmla="*/ 242 h 272"/>
              <a:gd name="T24" fmla="*/ 160 w 300"/>
              <a:gd name="T25" fmla="*/ 220 h 272"/>
              <a:gd name="T26" fmla="*/ 128 w 300"/>
              <a:gd name="T27" fmla="*/ 193 h 272"/>
              <a:gd name="T28" fmla="*/ 98 w 300"/>
              <a:gd name="T29" fmla="*/ 163 h 272"/>
              <a:gd name="T30" fmla="*/ 75 w 300"/>
              <a:gd name="T31" fmla="*/ 127 h 272"/>
              <a:gd name="T32" fmla="*/ 55 w 300"/>
              <a:gd name="T33" fmla="*/ 96 h 272"/>
              <a:gd name="T34" fmla="*/ 39 w 300"/>
              <a:gd name="T35" fmla="*/ 69 h 272"/>
              <a:gd name="T36" fmla="*/ 29 w 300"/>
              <a:gd name="T37" fmla="*/ 47 h 272"/>
              <a:gd name="T38" fmla="*/ 21 w 300"/>
              <a:gd name="T39" fmla="*/ 32 h 272"/>
              <a:gd name="T40" fmla="*/ 12 w 300"/>
              <a:gd name="T41" fmla="*/ 22 h 272"/>
              <a:gd name="T42" fmla="*/ 4 w 300"/>
              <a:gd name="T43" fmla="*/ 15 h 272"/>
              <a:gd name="T44" fmla="*/ 0 w 300"/>
              <a:gd name="T45" fmla="*/ 10 h 272"/>
              <a:gd name="T46" fmla="*/ 2 w 300"/>
              <a:gd name="T47" fmla="*/ 4 h 272"/>
              <a:gd name="T48" fmla="*/ 4 w 300"/>
              <a:gd name="T49" fmla="*/ 1 h 272"/>
              <a:gd name="T50" fmla="*/ 13 w 300"/>
              <a:gd name="T51" fmla="*/ 0 h 272"/>
              <a:gd name="T52" fmla="*/ 31 w 300"/>
              <a:gd name="T53" fmla="*/ 4 h 272"/>
              <a:gd name="T54" fmla="*/ 52 w 300"/>
              <a:gd name="T55" fmla="*/ 9 h 272"/>
              <a:gd name="T56" fmla="*/ 61 w 300"/>
              <a:gd name="T57" fmla="*/ 24 h 272"/>
              <a:gd name="T58" fmla="*/ 65 w 300"/>
              <a:gd name="T59" fmla="*/ 42 h 272"/>
              <a:gd name="T60" fmla="*/ 71 w 300"/>
              <a:gd name="T61" fmla="*/ 59 h 272"/>
              <a:gd name="T62" fmla="*/ 83 w 300"/>
              <a:gd name="T63" fmla="*/ 79 h 272"/>
              <a:gd name="T64" fmla="*/ 97 w 300"/>
              <a:gd name="T65" fmla="*/ 104 h 272"/>
              <a:gd name="T66" fmla="*/ 115 w 300"/>
              <a:gd name="T67" fmla="*/ 128 h 272"/>
              <a:gd name="T68" fmla="*/ 136 w 300"/>
              <a:gd name="T69" fmla="*/ 154 h 272"/>
              <a:gd name="T70" fmla="*/ 162 w 300"/>
              <a:gd name="T71" fmla="*/ 177 h 272"/>
              <a:gd name="T72" fmla="*/ 191 w 300"/>
              <a:gd name="T73" fmla="*/ 195 h 272"/>
              <a:gd name="T74" fmla="*/ 220 w 300"/>
              <a:gd name="T75" fmla="*/ 211 h 272"/>
              <a:gd name="T76" fmla="*/ 240 w 300"/>
              <a:gd name="T77" fmla="*/ 218 h 272"/>
              <a:gd name="T78" fmla="*/ 250 w 300"/>
              <a:gd name="T79" fmla="*/ 218 h 272"/>
              <a:gd name="T80" fmla="*/ 253 w 300"/>
              <a:gd name="T81" fmla="*/ 212 h 272"/>
              <a:gd name="T82" fmla="*/ 259 w 300"/>
              <a:gd name="T83" fmla="*/ 199 h 272"/>
              <a:gd name="T84" fmla="*/ 261 w 300"/>
              <a:gd name="T85" fmla="*/ 179 h 272"/>
              <a:gd name="T86" fmla="*/ 262 w 300"/>
              <a:gd name="T87" fmla="*/ 163 h 272"/>
              <a:gd name="T88" fmla="*/ 265 w 300"/>
              <a:gd name="T89" fmla="*/ 154 h 272"/>
              <a:gd name="T90" fmla="*/ 268 w 300"/>
              <a:gd name="T91" fmla="*/ 155 h 272"/>
              <a:gd name="T92" fmla="*/ 271 w 300"/>
              <a:gd name="T93" fmla="*/ 166 h 272"/>
              <a:gd name="T94" fmla="*/ 275 w 300"/>
              <a:gd name="T95" fmla="*/ 18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0" h="272">
                <a:moveTo>
                  <a:pt x="275" y="186"/>
                </a:moveTo>
                <a:lnTo>
                  <a:pt x="278" y="194"/>
                </a:lnTo>
                <a:lnTo>
                  <a:pt x="279" y="202"/>
                </a:lnTo>
                <a:lnTo>
                  <a:pt x="282" y="209"/>
                </a:lnTo>
                <a:lnTo>
                  <a:pt x="284" y="216"/>
                </a:lnTo>
                <a:lnTo>
                  <a:pt x="286" y="222"/>
                </a:lnTo>
                <a:lnTo>
                  <a:pt x="288" y="229"/>
                </a:lnTo>
                <a:lnTo>
                  <a:pt x="291" y="234"/>
                </a:lnTo>
                <a:lnTo>
                  <a:pt x="293" y="239"/>
                </a:lnTo>
                <a:lnTo>
                  <a:pt x="296" y="244"/>
                </a:lnTo>
                <a:lnTo>
                  <a:pt x="297" y="248"/>
                </a:lnTo>
                <a:lnTo>
                  <a:pt x="299" y="252"/>
                </a:lnTo>
                <a:lnTo>
                  <a:pt x="299" y="256"/>
                </a:lnTo>
                <a:lnTo>
                  <a:pt x="300" y="258"/>
                </a:lnTo>
                <a:lnTo>
                  <a:pt x="300" y="261"/>
                </a:lnTo>
                <a:lnTo>
                  <a:pt x="300" y="263"/>
                </a:lnTo>
                <a:lnTo>
                  <a:pt x="299" y="265"/>
                </a:lnTo>
                <a:lnTo>
                  <a:pt x="296" y="267"/>
                </a:lnTo>
                <a:lnTo>
                  <a:pt x="295" y="269"/>
                </a:lnTo>
                <a:lnTo>
                  <a:pt x="293" y="270"/>
                </a:lnTo>
                <a:lnTo>
                  <a:pt x="291" y="271"/>
                </a:lnTo>
                <a:lnTo>
                  <a:pt x="288" y="271"/>
                </a:lnTo>
                <a:lnTo>
                  <a:pt x="284" y="271"/>
                </a:lnTo>
                <a:lnTo>
                  <a:pt x="281" y="272"/>
                </a:lnTo>
                <a:lnTo>
                  <a:pt x="277" y="271"/>
                </a:lnTo>
                <a:lnTo>
                  <a:pt x="270" y="271"/>
                </a:lnTo>
                <a:lnTo>
                  <a:pt x="265" y="270"/>
                </a:lnTo>
                <a:lnTo>
                  <a:pt x="259" y="269"/>
                </a:lnTo>
                <a:lnTo>
                  <a:pt x="252" y="266"/>
                </a:lnTo>
                <a:lnTo>
                  <a:pt x="246" y="265"/>
                </a:lnTo>
                <a:lnTo>
                  <a:pt x="238" y="262"/>
                </a:lnTo>
                <a:lnTo>
                  <a:pt x="230" y="260"/>
                </a:lnTo>
                <a:lnTo>
                  <a:pt x="221" y="256"/>
                </a:lnTo>
                <a:lnTo>
                  <a:pt x="211" y="252"/>
                </a:lnTo>
                <a:lnTo>
                  <a:pt x="202" y="247"/>
                </a:lnTo>
                <a:lnTo>
                  <a:pt x="191" y="242"/>
                </a:lnTo>
                <a:lnTo>
                  <a:pt x="181" y="234"/>
                </a:lnTo>
                <a:lnTo>
                  <a:pt x="171" y="227"/>
                </a:lnTo>
                <a:lnTo>
                  <a:pt x="160" y="220"/>
                </a:lnTo>
                <a:lnTo>
                  <a:pt x="150" y="211"/>
                </a:lnTo>
                <a:lnTo>
                  <a:pt x="139" y="202"/>
                </a:lnTo>
                <a:lnTo>
                  <a:pt x="128" y="193"/>
                </a:lnTo>
                <a:lnTo>
                  <a:pt x="118" y="184"/>
                </a:lnTo>
                <a:lnTo>
                  <a:pt x="108" y="173"/>
                </a:lnTo>
                <a:lnTo>
                  <a:pt x="98" y="163"/>
                </a:lnTo>
                <a:lnTo>
                  <a:pt x="91" y="152"/>
                </a:lnTo>
                <a:lnTo>
                  <a:pt x="83" y="140"/>
                </a:lnTo>
                <a:lnTo>
                  <a:pt x="75" y="127"/>
                </a:lnTo>
                <a:lnTo>
                  <a:pt x="69" y="117"/>
                </a:lnTo>
                <a:lnTo>
                  <a:pt x="61" y="105"/>
                </a:lnTo>
                <a:lnTo>
                  <a:pt x="55" y="96"/>
                </a:lnTo>
                <a:lnTo>
                  <a:pt x="49" y="86"/>
                </a:lnTo>
                <a:lnTo>
                  <a:pt x="44" y="77"/>
                </a:lnTo>
                <a:lnTo>
                  <a:pt x="39" y="69"/>
                </a:lnTo>
                <a:lnTo>
                  <a:pt x="35" y="61"/>
                </a:lnTo>
                <a:lnTo>
                  <a:pt x="31" y="54"/>
                </a:lnTo>
                <a:lnTo>
                  <a:pt x="29" y="47"/>
                </a:lnTo>
                <a:lnTo>
                  <a:pt x="26" y="42"/>
                </a:lnTo>
                <a:lnTo>
                  <a:pt x="24" y="37"/>
                </a:lnTo>
                <a:lnTo>
                  <a:pt x="21" y="32"/>
                </a:lnTo>
                <a:lnTo>
                  <a:pt x="17" y="28"/>
                </a:lnTo>
                <a:lnTo>
                  <a:pt x="15" y="24"/>
                </a:lnTo>
                <a:lnTo>
                  <a:pt x="12" y="22"/>
                </a:lnTo>
                <a:lnTo>
                  <a:pt x="9" y="19"/>
                </a:lnTo>
                <a:lnTo>
                  <a:pt x="6" y="16"/>
                </a:lnTo>
                <a:lnTo>
                  <a:pt x="4" y="15"/>
                </a:lnTo>
                <a:lnTo>
                  <a:pt x="3" y="14"/>
                </a:lnTo>
                <a:lnTo>
                  <a:pt x="2" y="11"/>
                </a:lnTo>
                <a:lnTo>
                  <a:pt x="0" y="10"/>
                </a:lnTo>
                <a:lnTo>
                  <a:pt x="0" y="7"/>
                </a:lnTo>
                <a:lnTo>
                  <a:pt x="0" y="6"/>
                </a:lnTo>
                <a:lnTo>
                  <a:pt x="2" y="4"/>
                </a:lnTo>
                <a:lnTo>
                  <a:pt x="2" y="2"/>
                </a:lnTo>
                <a:lnTo>
                  <a:pt x="3" y="2"/>
                </a:lnTo>
                <a:lnTo>
                  <a:pt x="4" y="1"/>
                </a:lnTo>
                <a:lnTo>
                  <a:pt x="7" y="1"/>
                </a:lnTo>
                <a:lnTo>
                  <a:pt x="9" y="0"/>
                </a:lnTo>
                <a:lnTo>
                  <a:pt x="13" y="0"/>
                </a:lnTo>
                <a:lnTo>
                  <a:pt x="17" y="1"/>
                </a:lnTo>
                <a:lnTo>
                  <a:pt x="21" y="1"/>
                </a:lnTo>
                <a:lnTo>
                  <a:pt x="31" y="4"/>
                </a:lnTo>
                <a:lnTo>
                  <a:pt x="39" y="5"/>
                </a:lnTo>
                <a:lnTo>
                  <a:pt x="47" y="7"/>
                </a:lnTo>
                <a:lnTo>
                  <a:pt x="52" y="9"/>
                </a:lnTo>
                <a:lnTo>
                  <a:pt x="56" y="13"/>
                </a:lnTo>
                <a:lnTo>
                  <a:pt x="58" y="18"/>
                </a:lnTo>
                <a:lnTo>
                  <a:pt x="61" y="24"/>
                </a:lnTo>
                <a:lnTo>
                  <a:pt x="62" y="32"/>
                </a:lnTo>
                <a:lnTo>
                  <a:pt x="64" y="37"/>
                </a:lnTo>
                <a:lnTo>
                  <a:pt x="65" y="42"/>
                </a:lnTo>
                <a:lnTo>
                  <a:pt x="68" y="47"/>
                </a:lnTo>
                <a:lnTo>
                  <a:pt x="69" y="52"/>
                </a:lnTo>
                <a:lnTo>
                  <a:pt x="71" y="59"/>
                </a:lnTo>
                <a:lnTo>
                  <a:pt x="75" y="65"/>
                </a:lnTo>
                <a:lnTo>
                  <a:pt x="79" y="72"/>
                </a:lnTo>
                <a:lnTo>
                  <a:pt x="83" y="79"/>
                </a:lnTo>
                <a:lnTo>
                  <a:pt x="87" y="87"/>
                </a:lnTo>
                <a:lnTo>
                  <a:pt x="92" y="95"/>
                </a:lnTo>
                <a:lnTo>
                  <a:pt x="97" y="104"/>
                </a:lnTo>
                <a:lnTo>
                  <a:pt x="102" y="112"/>
                </a:lnTo>
                <a:lnTo>
                  <a:pt x="109" y="119"/>
                </a:lnTo>
                <a:lnTo>
                  <a:pt x="115" y="128"/>
                </a:lnTo>
                <a:lnTo>
                  <a:pt x="122" y="137"/>
                </a:lnTo>
                <a:lnTo>
                  <a:pt x="129" y="145"/>
                </a:lnTo>
                <a:lnTo>
                  <a:pt x="136" y="154"/>
                </a:lnTo>
                <a:lnTo>
                  <a:pt x="144" y="162"/>
                </a:lnTo>
                <a:lnTo>
                  <a:pt x="153" y="170"/>
                </a:lnTo>
                <a:lnTo>
                  <a:pt x="162" y="177"/>
                </a:lnTo>
                <a:lnTo>
                  <a:pt x="171" y="184"/>
                </a:lnTo>
                <a:lnTo>
                  <a:pt x="181" y="190"/>
                </a:lnTo>
                <a:lnTo>
                  <a:pt x="191" y="195"/>
                </a:lnTo>
                <a:lnTo>
                  <a:pt x="202" y="200"/>
                </a:lnTo>
                <a:lnTo>
                  <a:pt x="211" y="207"/>
                </a:lnTo>
                <a:lnTo>
                  <a:pt x="220" y="211"/>
                </a:lnTo>
                <a:lnTo>
                  <a:pt x="228" y="215"/>
                </a:lnTo>
                <a:lnTo>
                  <a:pt x="234" y="217"/>
                </a:lnTo>
                <a:lnTo>
                  <a:pt x="240" y="218"/>
                </a:lnTo>
                <a:lnTo>
                  <a:pt x="244" y="220"/>
                </a:lnTo>
                <a:lnTo>
                  <a:pt x="248" y="220"/>
                </a:lnTo>
                <a:lnTo>
                  <a:pt x="250" y="218"/>
                </a:lnTo>
                <a:lnTo>
                  <a:pt x="251" y="217"/>
                </a:lnTo>
                <a:lnTo>
                  <a:pt x="252" y="216"/>
                </a:lnTo>
                <a:lnTo>
                  <a:pt x="253" y="212"/>
                </a:lnTo>
                <a:lnTo>
                  <a:pt x="255" y="209"/>
                </a:lnTo>
                <a:lnTo>
                  <a:pt x="257" y="204"/>
                </a:lnTo>
                <a:lnTo>
                  <a:pt x="259" y="199"/>
                </a:lnTo>
                <a:lnTo>
                  <a:pt x="260" y="193"/>
                </a:lnTo>
                <a:lnTo>
                  <a:pt x="260" y="186"/>
                </a:lnTo>
                <a:lnTo>
                  <a:pt x="261" y="179"/>
                </a:lnTo>
                <a:lnTo>
                  <a:pt x="262" y="172"/>
                </a:lnTo>
                <a:lnTo>
                  <a:pt x="262" y="167"/>
                </a:lnTo>
                <a:lnTo>
                  <a:pt x="262" y="163"/>
                </a:lnTo>
                <a:lnTo>
                  <a:pt x="264" y="159"/>
                </a:lnTo>
                <a:lnTo>
                  <a:pt x="264" y="157"/>
                </a:lnTo>
                <a:lnTo>
                  <a:pt x="265" y="154"/>
                </a:lnTo>
                <a:lnTo>
                  <a:pt x="265" y="153"/>
                </a:lnTo>
                <a:lnTo>
                  <a:pt x="266" y="154"/>
                </a:lnTo>
                <a:lnTo>
                  <a:pt x="268" y="155"/>
                </a:lnTo>
                <a:lnTo>
                  <a:pt x="269" y="158"/>
                </a:lnTo>
                <a:lnTo>
                  <a:pt x="270" y="161"/>
                </a:lnTo>
                <a:lnTo>
                  <a:pt x="271" y="166"/>
                </a:lnTo>
                <a:lnTo>
                  <a:pt x="273" y="171"/>
                </a:lnTo>
                <a:lnTo>
                  <a:pt x="274" y="179"/>
                </a:lnTo>
                <a:lnTo>
                  <a:pt x="275" y="186"/>
                </a:lnTo>
                <a:lnTo>
                  <a:pt x="275" y="186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93"/>
          <p:cNvSpPr/>
          <p:nvPr/>
        </p:nvSpPr>
        <p:spPr bwMode="auto">
          <a:xfrm>
            <a:off x="1957439" y="2620895"/>
            <a:ext cx="693937" cy="237829"/>
          </a:xfrm>
          <a:custGeom>
            <a:avLst/>
            <a:gdLst>
              <a:gd name="T0" fmla="*/ 115 w 213"/>
              <a:gd name="T1" fmla="*/ 51 h 73"/>
              <a:gd name="T2" fmla="*/ 96 w 213"/>
              <a:gd name="T3" fmla="*/ 58 h 73"/>
              <a:gd name="T4" fmla="*/ 79 w 213"/>
              <a:gd name="T5" fmla="*/ 63 h 73"/>
              <a:gd name="T6" fmla="*/ 65 w 213"/>
              <a:gd name="T7" fmla="*/ 67 h 73"/>
              <a:gd name="T8" fmla="*/ 52 w 213"/>
              <a:gd name="T9" fmla="*/ 69 h 73"/>
              <a:gd name="T10" fmla="*/ 41 w 213"/>
              <a:gd name="T11" fmla="*/ 72 h 73"/>
              <a:gd name="T12" fmla="*/ 34 w 213"/>
              <a:gd name="T13" fmla="*/ 73 h 73"/>
              <a:gd name="T14" fmla="*/ 27 w 213"/>
              <a:gd name="T15" fmla="*/ 73 h 73"/>
              <a:gd name="T16" fmla="*/ 21 w 213"/>
              <a:gd name="T17" fmla="*/ 73 h 73"/>
              <a:gd name="T18" fmla="*/ 13 w 213"/>
              <a:gd name="T19" fmla="*/ 72 h 73"/>
              <a:gd name="T20" fmla="*/ 7 w 213"/>
              <a:gd name="T21" fmla="*/ 69 h 73"/>
              <a:gd name="T22" fmla="*/ 1 w 213"/>
              <a:gd name="T23" fmla="*/ 65 h 73"/>
              <a:gd name="T24" fmla="*/ 10 w 213"/>
              <a:gd name="T25" fmla="*/ 59 h 73"/>
              <a:gd name="T26" fmla="*/ 31 w 213"/>
              <a:gd name="T27" fmla="*/ 51 h 73"/>
              <a:gd name="T28" fmla="*/ 49 w 213"/>
              <a:gd name="T29" fmla="*/ 45 h 73"/>
              <a:gd name="T30" fmla="*/ 76 w 213"/>
              <a:gd name="T31" fmla="*/ 34 h 73"/>
              <a:gd name="T32" fmla="*/ 106 w 213"/>
              <a:gd name="T33" fmla="*/ 24 h 73"/>
              <a:gd name="T34" fmla="*/ 132 w 213"/>
              <a:gd name="T35" fmla="*/ 15 h 73"/>
              <a:gd name="T36" fmla="*/ 151 w 213"/>
              <a:gd name="T37" fmla="*/ 9 h 73"/>
              <a:gd name="T38" fmla="*/ 167 w 213"/>
              <a:gd name="T39" fmla="*/ 4 h 73"/>
              <a:gd name="T40" fmla="*/ 177 w 213"/>
              <a:gd name="T41" fmla="*/ 1 h 73"/>
              <a:gd name="T42" fmla="*/ 182 w 213"/>
              <a:gd name="T43" fmla="*/ 0 h 73"/>
              <a:gd name="T44" fmla="*/ 192 w 213"/>
              <a:gd name="T45" fmla="*/ 2 h 73"/>
              <a:gd name="T46" fmla="*/ 203 w 213"/>
              <a:gd name="T47" fmla="*/ 5 h 73"/>
              <a:gd name="T48" fmla="*/ 208 w 213"/>
              <a:gd name="T49" fmla="*/ 7 h 73"/>
              <a:gd name="T50" fmla="*/ 211 w 213"/>
              <a:gd name="T51" fmla="*/ 10 h 73"/>
              <a:gd name="T52" fmla="*/ 212 w 213"/>
              <a:gd name="T53" fmla="*/ 13 h 73"/>
              <a:gd name="T54" fmla="*/ 213 w 213"/>
              <a:gd name="T55" fmla="*/ 15 h 73"/>
              <a:gd name="T56" fmla="*/ 209 w 213"/>
              <a:gd name="T57" fmla="*/ 18 h 73"/>
              <a:gd name="T58" fmla="*/ 204 w 213"/>
              <a:gd name="T59" fmla="*/ 20 h 73"/>
              <a:gd name="T60" fmla="*/ 196 w 213"/>
              <a:gd name="T61" fmla="*/ 24 h 73"/>
              <a:gd name="T62" fmla="*/ 186 w 213"/>
              <a:gd name="T63" fmla="*/ 28 h 73"/>
              <a:gd name="T64" fmla="*/ 172 w 213"/>
              <a:gd name="T65" fmla="*/ 33 h 73"/>
              <a:gd name="T66" fmla="*/ 155 w 213"/>
              <a:gd name="T67" fmla="*/ 38 h 73"/>
              <a:gd name="T68" fmla="*/ 136 w 213"/>
              <a:gd name="T69" fmla="*/ 45 h 73"/>
              <a:gd name="T70" fmla="*/ 125 w 213"/>
              <a:gd name="T71" fmla="*/ 4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73">
                <a:moveTo>
                  <a:pt x="125" y="47"/>
                </a:moveTo>
                <a:lnTo>
                  <a:pt x="115" y="51"/>
                </a:lnTo>
                <a:lnTo>
                  <a:pt x="106" y="54"/>
                </a:lnTo>
                <a:lnTo>
                  <a:pt x="96" y="58"/>
                </a:lnTo>
                <a:lnTo>
                  <a:pt x="88" y="60"/>
                </a:lnTo>
                <a:lnTo>
                  <a:pt x="79" y="63"/>
                </a:lnTo>
                <a:lnTo>
                  <a:pt x="72" y="64"/>
                </a:lnTo>
                <a:lnTo>
                  <a:pt x="65" y="67"/>
                </a:lnTo>
                <a:lnTo>
                  <a:pt x="58" y="68"/>
                </a:lnTo>
                <a:lnTo>
                  <a:pt x="52" y="69"/>
                </a:lnTo>
                <a:lnTo>
                  <a:pt x="47" y="70"/>
                </a:lnTo>
                <a:lnTo>
                  <a:pt x="41" y="72"/>
                </a:lnTo>
                <a:lnTo>
                  <a:pt x="38" y="73"/>
                </a:lnTo>
                <a:lnTo>
                  <a:pt x="34" y="73"/>
                </a:lnTo>
                <a:lnTo>
                  <a:pt x="30" y="73"/>
                </a:lnTo>
                <a:lnTo>
                  <a:pt x="27" y="73"/>
                </a:lnTo>
                <a:lnTo>
                  <a:pt x="26" y="73"/>
                </a:lnTo>
                <a:lnTo>
                  <a:pt x="21" y="73"/>
                </a:lnTo>
                <a:lnTo>
                  <a:pt x="17" y="73"/>
                </a:lnTo>
                <a:lnTo>
                  <a:pt x="13" y="72"/>
                </a:lnTo>
                <a:lnTo>
                  <a:pt x="9" y="70"/>
                </a:lnTo>
                <a:lnTo>
                  <a:pt x="7" y="69"/>
                </a:lnTo>
                <a:lnTo>
                  <a:pt x="4" y="68"/>
                </a:lnTo>
                <a:lnTo>
                  <a:pt x="1" y="65"/>
                </a:lnTo>
                <a:lnTo>
                  <a:pt x="0" y="63"/>
                </a:lnTo>
                <a:lnTo>
                  <a:pt x="10" y="59"/>
                </a:lnTo>
                <a:lnTo>
                  <a:pt x="21" y="55"/>
                </a:lnTo>
                <a:lnTo>
                  <a:pt x="31" y="51"/>
                </a:lnTo>
                <a:lnTo>
                  <a:pt x="40" y="47"/>
                </a:lnTo>
                <a:lnTo>
                  <a:pt x="49" y="45"/>
                </a:lnTo>
                <a:lnTo>
                  <a:pt x="58" y="41"/>
                </a:lnTo>
                <a:lnTo>
                  <a:pt x="76" y="34"/>
                </a:lnTo>
                <a:lnTo>
                  <a:pt x="92" y="29"/>
                </a:lnTo>
                <a:lnTo>
                  <a:pt x="106" y="24"/>
                </a:lnTo>
                <a:lnTo>
                  <a:pt x="119" y="19"/>
                </a:lnTo>
                <a:lnTo>
                  <a:pt x="132" y="15"/>
                </a:lnTo>
                <a:lnTo>
                  <a:pt x="142" y="11"/>
                </a:lnTo>
                <a:lnTo>
                  <a:pt x="151" y="9"/>
                </a:lnTo>
                <a:lnTo>
                  <a:pt x="160" y="6"/>
                </a:lnTo>
                <a:lnTo>
                  <a:pt x="167" y="4"/>
                </a:lnTo>
                <a:lnTo>
                  <a:pt x="172" y="2"/>
                </a:lnTo>
                <a:lnTo>
                  <a:pt x="177" y="1"/>
                </a:lnTo>
                <a:lnTo>
                  <a:pt x="180" y="0"/>
                </a:lnTo>
                <a:lnTo>
                  <a:pt x="182" y="0"/>
                </a:lnTo>
                <a:lnTo>
                  <a:pt x="187" y="1"/>
                </a:lnTo>
                <a:lnTo>
                  <a:pt x="192" y="2"/>
                </a:lnTo>
                <a:lnTo>
                  <a:pt x="198" y="4"/>
                </a:lnTo>
                <a:lnTo>
                  <a:pt x="203" y="5"/>
                </a:lnTo>
                <a:lnTo>
                  <a:pt x="205" y="6"/>
                </a:lnTo>
                <a:lnTo>
                  <a:pt x="208" y="7"/>
                </a:lnTo>
                <a:lnTo>
                  <a:pt x="209" y="9"/>
                </a:lnTo>
                <a:lnTo>
                  <a:pt x="211" y="10"/>
                </a:lnTo>
                <a:lnTo>
                  <a:pt x="212" y="11"/>
                </a:lnTo>
                <a:lnTo>
                  <a:pt x="212" y="13"/>
                </a:lnTo>
                <a:lnTo>
                  <a:pt x="213" y="15"/>
                </a:lnTo>
                <a:lnTo>
                  <a:pt x="213" y="15"/>
                </a:lnTo>
                <a:lnTo>
                  <a:pt x="212" y="16"/>
                </a:lnTo>
                <a:lnTo>
                  <a:pt x="209" y="18"/>
                </a:lnTo>
                <a:lnTo>
                  <a:pt x="208" y="19"/>
                </a:lnTo>
                <a:lnTo>
                  <a:pt x="204" y="20"/>
                </a:lnTo>
                <a:lnTo>
                  <a:pt x="200" y="22"/>
                </a:lnTo>
                <a:lnTo>
                  <a:pt x="196" y="24"/>
                </a:lnTo>
                <a:lnTo>
                  <a:pt x="191" y="25"/>
                </a:lnTo>
                <a:lnTo>
                  <a:pt x="186" y="28"/>
                </a:lnTo>
                <a:lnTo>
                  <a:pt x="180" y="31"/>
                </a:lnTo>
                <a:lnTo>
                  <a:pt x="172" y="33"/>
                </a:lnTo>
                <a:lnTo>
                  <a:pt x="164" y="36"/>
                </a:lnTo>
                <a:lnTo>
                  <a:pt x="155" y="38"/>
                </a:lnTo>
                <a:lnTo>
                  <a:pt x="146" y="41"/>
                </a:lnTo>
                <a:lnTo>
                  <a:pt x="136" y="45"/>
                </a:lnTo>
                <a:lnTo>
                  <a:pt x="125" y="47"/>
                </a:lnTo>
                <a:lnTo>
                  <a:pt x="125" y="47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94"/>
          <p:cNvSpPr/>
          <p:nvPr/>
        </p:nvSpPr>
        <p:spPr bwMode="auto">
          <a:xfrm>
            <a:off x="2494994" y="2392841"/>
            <a:ext cx="267149" cy="169412"/>
          </a:xfrm>
          <a:custGeom>
            <a:avLst/>
            <a:gdLst>
              <a:gd name="T0" fmla="*/ 17 w 82"/>
              <a:gd name="T1" fmla="*/ 30 h 52"/>
              <a:gd name="T2" fmla="*/ 13 w 82"/>
              <a:gd name="T3" fmla="*/ 26 h 52"/>
              <a:gd name="T4" fmla="*/ 11 w 82"/>
              <a:gd name="T5" fmla="*/ 23 h 52"/>
              <a:gd name="T6" fmla="*/ 8 w 82"/>
              <a:gd name="T7" fmla="*/ 21 h 52"/>
              <a:gd name="T8" fmla="*/ 6 w 82"/>
              <a:gd name="T9" fmla="*/ 18 h 52"/>
              <a:gd name="T10" fmla="*/ 4 w 82"/>
              <a:gd name="T11" fmla="*/ 16 h 52"/>
              <a:gd name="T12" fmla="*/ 3 w 82"/>
              <a:gd name="T13" fmla="*/ 14 h 52"/>
              <a:gd name="T14" fmla="*/ 2 w 82"/>
              <a:gd name="T15" fmla="*/ 13 h 52"/>
              <a:gd name="T16" fmla="*/ 2 w 82"/>
              <a:gd name="T17" fmla="*/ 12 h 52"/>
              <a:gd name="T18" fmla="*/ 0 w 82"/>
              <a:gd name="T19" fmla="*/ 10 h 52"/>
              <a:gd name="T20" fmla="*/ 0 w 82"/>
              <a:gd name="T21" fmla="*/ 9 h 52"/>
              <a:gd name="T22" fmla="*/ 0 w 82"/>
              <a:gd name="T23" fmla="*/ 8 h 52"/>
              <a:gd name="T24" fmla="*/ 2 w 82"/>
              <a:gd name="T25" fmla="*/ 7 h 52"/>
              <a:gd name="T26" fmla="*/ 3 w 82"/>
              <a:gd name="T27" fmla="*/ 5 h 52"/>
              <a:gd name="T28" fmla="*/ 4 w 82"/>
              <a:gd name="T29" fmla="*/ 4 h 52"/>
              <a:gd name="T30" fmla="*/ 7 w 82"/>
              <a:gd name="T31" fmla="*/ 3 h 52"/>
              <a:gd name="T32" fmla="*/ 9 w 82"/>
              <a:gd name="T33" fmla="*/ 1 h 52"/>
              <a:gd name="T34" fmla="*/ 12 w 82"/>
              <a:gd name="T35" fmla="*/ 0 h 52"/>
              <a:gd name="T36" fmla="*/ 16 w 82"/>
              <a:gd name="T37" fmla="*/ 0 h 52"/>
              <a:gd name="T38" fmla="*/ 20 w 82"/>
              <a:gd name="T39" fmla="*/ 0 h 52"/>
              <a:gd name="T40" fmla="*/ 24 w 82"/>
              <a:gd name="T41" fmla="*/ 0 h 52"/>
              <a:gd name="T42" fmla="*/ 27 w 82"/>
              <a:gd name="T43" fmla="*/ 1 h 52"/>
              <a:gd name="T44" fmla="*/ 33 w 82"/>
              <a:gd name="T45" fmla="*/ 1 h 52"/>
              <a:gd name="T46" fmla="*/ 39 w 82"/>
              <a:gd name="T47" fmla="*/ 3 h 52"/>
              <a:gd name="T48" fmla="*/ 46 w 82"/>
              <a:gd name="T49" fmla="*/ 4 h 52"/>
              <a:gd name="T50" fmla="*/ 51 w 82"/>
              <a:gd name="T51" fmla="*/ 5 h 52"/>
              <a:gd name="T52" fmla="*/ 56 w 82"/>
              <a:gd name="T53" fmla="*/ 8 h 52"/>
              <a:gd name="T54" fmla="*/ 61 w 82"/>
              <a:gd name="T55" fmla="*/ 9 h 52"/>
              <a:gd name="T56" fmla="*/ 65 w 82"/>
              <a:gd name="T57" fmla="*/ 12 h 52"/>
              <a:gd name="T58" fmla="*/ 69 w 82"/>
              <a:gd name="T59" fmla="*/ 13 h 52"/>
              <a:gd name="T60" fmla="*/ 71 w 82"/>
              <a:gd name="T61" fmla="*/ 16 h 52"/>
              <a:gd name="T62" fmla="*/ 74 w 82"/>
              <a:gd name="T63" fmla="*/ 17 h 52"/>
              <a:gd name="T64" fmla="*/ 77 w 82"/>
              <a:gd name="T65" fmla="*/ 19 h 52"/>
              <a:gd name="T66" fmla="*/ 78 w 82"/>
              <a:gd name="T67" fmla="*/ 23 h 52"/>
              <a:gd name="T68" fmla="*/ 79 w 82"/>
              <a:gd name="T69" fmla="*/ 28 h 52"/>
              <a:gd name="T70" fmla="*/ 80 w 82"/>
              <a:gd name="T71" fmla="*/ 34 h 52"/>
              <a:gd name="T72" fmla="*/ 82 w 82"/>
              <a:gd name="T73" fmla="*/ 39 h 52"/>
              <a:gd name="T74" fmla="*/ 80 w 82"/>
              <a:gd name="T75" fmla="*/ 44 h 52"/>
              <a:gd name="T76" fmla="*/ 80 w 82"/>
              <a:gd name="T77" fmla="*/ 46 h 52"/>
              <a:gd name="T78" fmla="*/ 79 w 82"/>
              <a:gd name="T79" fmla="*/ 49 h 52"/>
              <a:gd name="T80" fmla="*/ 78 w 82"/>
              <a:gd name="T81" fmla="*/ 50 h 52"/>
              <a:gd name="T82" fmla="*/ 75 w 82"/>
              <a:gd name="T83" fmla="*/ 52 h 52"/>
              <a:gd name="T84" fmla="*/ 74 w 82"/>
              <a:gd name="T85" fmla="*/ 52 h 52"/>
              <a:gd name="T86" fmla="*/ 71 w 82"/>
              <a:gd name="T87" fmla="*/ 52 h 52"/>
              <a:gd name="T88" fmla="*/ 65 w 82"/>
              <a:gd name="T89" fmla="*/ 52 h 52"/>
              <a:gd name="T90" fmla="*/ 60 w 82"/>
              <a:gd name="T91" fmla="*/ 50 h 52"/>
              <a:gd name="T92" fmla="*/ 53 w 82"/>
              <a:gd name="T93" fmla="*/ 48 h 52"/>
              <a:gd name="T94" fmla="*/ 48 w 82"/>
              <a:gd name="T95" fmla="*/ 44 h 52"/>
              <a:gd name="T96" fmla="*/ 40 w 82"/>
              <a:gd name="T97" fmla="*/ 43 h 52"/>
              <a:gd name="T98" fmla="*/ 33 w 82"/>
              <a:gd name="T99" fmla="*/ 39 h 52"/>
              <a:gd name="T100" fmla="*/ 25 w 82"/>
              <a:gd name="T101" fmla="*/ 35 h 52"/>
              <a:gd name="T102" fmla="*/ 17 w 82"/>
              <a:gd name="T103" fmla="*/ 30 h 52"/>
              <a:gd name="T104" fmla="*/ 17 w 82"/>
              <a:gd name="T105" fmla="*/ 3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52">
                <a:moveTo>
                  <a:pt x="17" y="30"/>
                </a:moveTo>
                <a:lnTo>
                  <a:pt x="13" y="26"/>
                </a:lnTo>
                <a:lnTo>
                  <a:pt x="11" y="23"/>
                </a:lnTo>
                <a:lnTo>
                  <a:pt x="8" y="21"/>
                </a:lnTo>
                <a:lnTo>
                  <a:pt x="6" y="18"/>
                </a:lnTo>
                <a:lnTo>
                  <a:pt x="4" y="16"/>
                </a:lnTo>
                <a:lnTo>
                  <a:pt x="3" y="14"/>
                </a:lnTo>
                <a:lnTo>
                  <a:pt x="2" y="13"/>
                </a:lnTo>
                <a:lnTo>
                  <a:pt x="2" y="12"/>
                </a:lnTo>
                <a:lnTo>
                  <a:pt x="0" y="10"/>
                </a:lnTo>
                <a:lnTo>
                  <a:pt x="0" y="9"/>
                </a:lnTo>
                <a:lnTo>
                  <a:pt x="0" y="8"/>
                </a:lnTo>
                <a:lnTo>
                  <a:pt x="2" y="7"/>
                </a:lnTo>
                <a:lnTo>
                  <a:pt x="3" y="5"/>
                </a:lnTo>
                <a:lnTo>
                  <a:pt x="4" y="4"/>
                </a:lnTo>
                <a:lnTo>
                  <a:pt x="7" y="3"/>
                </a:lnTo>
                <a:lnTo>
                  <a:pt x="9" y="1"/>
                </a:lnTo>
                <a:lnTo>
                  <a:pt x="12" y="0"/>
                </a:lnTo>
                <a:lnTo>
                  <a:pt x="16" y="0"/>
                </a:lnTo>
                <a:lnTo>
                  <a:pt x="20" y="0"/>
                </a:lnTo>
                <a:lnTo>
                  <a:pt x="24" y="0"/>
                </a:lnTo>
                <a:lnTo>
                  <a:pt x="27" y="1"/>
                </a:lnTo>
                <a:lnTo>
                  <a:pt x="33" y="1"/>
                </a:lnTo>
                <a:lnTo>
                  <a:pt x="39" y="3"/>
                </a:lnTo>
                <a:lnTo>
                  <a:pt x="46" y="4"/>
                </a:lnTo>
                <a:lnTo>
                  <a:pt x="51" y="5"/>
                </a:lnTo>
                <a:lnTo>
                  <a:pt x="56" y="8"/>
                </a:lnTo>
                <a:lnTo>
                  <a:pt x="61" y="9"/>
                </a:lnTo>
                <a:lnTo>
                  <a:pt x="65" y="12"/>
                </a:lnTo>
                <a:lnTo>
                  <a:pt x="69" y="13"/>
                </a:lnTo>
                <a:lnTo>
                  <a:pt x="71" y="16"/>
                </a:lnTo>
                <a:lnTo>
                  <a:pt x="74" y="17"/>
                </a:lnTo>
                <a:lnTo>
                  <a:pt x="77" y="19"/>
                </a:lnTo>
                <a:lnTo>
                  <a:pt x="78" y="23"/>
                </a:lnTo>
                <a:lnTo>
                  <a:pt x="79" y="28"/>
                </a:lnTo>
                <a:lnTo>
                  <a:pt x="80" y="34"/>
                </a:lnTo>
                <a:lnTo>
                  <a:pt x="82" y="39"/>
                </a:lnTo>
                <a:lnTo>
                  <a:pt x="80" y="44"/>
                </a:lnTo>
                <a:lnTo>
                  <a:pt x="80" y="46"/>
                </a:lnTo>
                <a:lnTo>
                  <a:pt x="79" y="49"/>
                </a:lnTo>
                <a:lnTo>
                  <a:pt x="78" y="50"/>
                </a:lnTo>
                <a:lnTo>
                  <a:pt x="75" y="52"/>
                </a:lnTo>
                <a:lnTo>
                  <a:pt x="74" y="52"/>
                </a:lnTo>
                <a:lnTo>
                  <a:pt x="71" y="52"/>
                </a:lnTo>
                <a:lnTo>
                  <a:pt x="65" y="52"/>
                </a:lnTo>
                <a:lnTo>
                  <a:pt x="60" y="50"/>
                </a:lnTo>
                <a:lnTo>
                  <a:pt x="53" y="48"/>
                </a:lnTo>
                <a:lnTo>
                  <a:pt x="48" y="44"/>
                </a:lnTo>
                <a:lnTo>
                  <a:pt x="40" y="43"/>
                </a:lnTo>
                <a:lnTo>
                  <a:pt x="33" y="39"/>
                </a:lnTo>
                <a:lnTo>
                  <a:pt x="25" y="35"/>
                </a:lnTo>
                <a:lnTo>
                  <a:pt x="17" y="30"/>
                </a:lnTo>
                <a:lnTo>
                  <a:pt x="17" y="30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95"/>
          <p:cNvSpPr/>
          <p:nvPr/>
        </p:nvSpPr>
        <p:spPr bwMode="auto">
          <a:xfrm>
            <a:off x="2032370" y="3021620"/>
            <a:ext cx="211766" cy="201991"/>
          </a:xfrm>
          <a:custGeom>
            <a:avLst/>
            <a:gdLst>
              <a:gd name="T0" fmla="*/ 51 w 65"/>
              <a:gd name="T1" fmla="*/ 16 h 62"/>
              <a:gd name="T2" fmla="*/ 56 w 65"/>
              <a:gd name="T3" fmla="*/ 18 h 62"/>
              <a:gd name="T4" fmla="*/ 58 w 65"/>
              <a:gd name="T5" fmla="*/ 22 h 62"/>
              <a:gd name="T6" fmla="*/ 61 w 65"/>
              <a:gd name="T7" fmla="*/ 26 h 62"/>
              <a:gd name="T8" fmla="*/ 64 w 65"/>
              <a:gd name="T9" fmla="*/ 28 h 62"/>
              <a:gd name="T10" fmla="*/ 65 w 65"/>
              <a:gd name="T11" fmla="*/ 32 h 62"/>
              <a:gd name="T12" fmla="*/ 65 w 65"/>
              <a:gd name="T13" fmla="*/ 36 h 62"/>
              <a:gd name="T14" fmla="*/ 65 w 65"/>
              <a:gd name="T15" fmla="*/ 40 h 62"/>
              <a:gd name="T16" fmla="*/ 64 w 65"/>
              <a:gd name="T17" fmla="*/ 44 h 62"/>
              <a:gd name="T18" fmla="*/ 64 w 65"/>
              <a:gd name="T19" fmla="*/ 48 h 62"/>
              <a:gd name="T20" fmla="*/ 62 w 65"/>
              <a:gd name="T21" fmla="*/ 52 h 62"/>
              <a:gd name="T22" fmla="*/ 60 w 65"/>
              <a:gd name="T23" fmla="*/ 54 h 62"/>
              <a:gd name="T24" fmla="*/ 58 w 65"/>
              <a:gd name="T25" fmla="*/ 57 h 62"/>
              <a:gd name="T26" fmla="*/ 57 w 65"/>
              <a:gd name="T27" fmla="*/ 59 h 62"/>
              <a:gd name="T28" fmla="*/ 56 w 65"/>
              <a:gd name="T29" fmla="*/ 61 h 62"/>
              <a:gd name="T30" fmla="*/ 55 w 65"/>
              <a:gd name="T31" fmla="*/ 61 h 62"/>
              <a:gd name="T32" fmla="*/ 53 w 65"/>
              <a:gd name="T33" fmla="*/ 62 h 62"/>
              <a:gd name="T34" fmla="*/ 52 w 65"/>
              <a:gd name="T35" fmla="*/ 61 h 62"/>
              <a:gd name="T36" fmla="*/ 49 w 65"/>
              <a:gd name="T37" fmla="*/ 61 h 62"/>
              <a:gd name="T38" fmla="*/ 47 w 65"/>
              <a:gd name="T39" fmla="*/ 59 h 62"/>
              <a:gd name="T40" fmla="*/ 44 w 65"/>
              <a:gd name="T41" fmla="*/ 58 h 62"/>
              <a:gd name="T42" fmla="*/ 42 w 65"/>
              <a:gd name="T43" fmla="*/ 55 h 62"/>
              <a:gd name="T44" fmla="*/ 38 w 65"/>
              <a:gd name="T45" fmla="*/ 54 h 62"/>
              <a:gd name="T46" fmla="*/ 30 w 65"/>
              <a:gd name="T47" fmla="*/ 49 h 62"/>
              <a:gd name="T48" fmla="*/ 26 w 65"/>
              <a:gd name="T49" fmla="*/ 45 h 62"/>
              <a:gd name="T50" fmla="*/ 22 w 65"/>
              <a:gd name="T51" fmla="*/ 43 h 62"/>
              <a:gd name="T52" fmla="*/ 18 w 65"/>
              <a:gd name="T53" fmla="*/ 39 h 62"/>
              <a:gd name="T54" fmla="*/ 15 w 65"/>
              <a:gd name="T55" fmla="*/ 36 h 62"/>
              <a:gd name="T56" fmla="*/ 12 w 65"/>
              <a:gd name="T57" fmla="*/ 32 h 62"/>
              <a:gd name="T58" fmla="*/ 9 w 65"/>
              <a:gd name="T59" fmla="*/ 28 h 62"/>
              <a:gd name="T60" fmla="*/ 6 w 65"/>
              <a:gd name="T61" fmla="*/ 21 h 62"/>
              <a:gd name="T62" fmla="*/ 3 w 65"/>
              <a:gd name="T63" fmla="*/ 18 h 62"/>
              <a:gd name="T64" fmla="*/ 2 w 65"/>
              <a:gd name="T65" fmla="*/ 16 h 62"/>
              <a:gd name="T66" fmla="*/ 2 w 65"/>
              <a:gd name="T67" fmla="*/ 13 h 62"/>
              <a:gd name="T68" fmla="*/ 0 w 65"/>
              <a:gd name="T69" fmla="*/ 10 h 62"/>
              <a:gd name="T70" fmla="*/ 0 w 65"/>
              <a:gd name="T71" fmla="*/ 8 h 62"/>
              <a:gd name="T72" fmla="*/ 2 w 65"/>
              <a:gd name="T73" fmla="*/ 7 h 62"/>
              <a:gd name="T74" fmla="*/ 2 w 65"/>
              <a:gd name="T75" fmla="*/ 4 h 62"/>
              <a:gd name="T76" fmla="*/ 3 w 65"/>
              <a:gd name="T77" fmla="*/ 3 h 62"/>
              <a:gd name="T78" fmla="*/ 6 w 65"/>
              <a:gd name="T79" fmla="*/ 1 h 62"/>
              <a:gd name="T80" fmla="*/ 7 w 65"/>
              <a:gd name="T81" fmla="*/ 1 h 62"/>
              <a:gd name="T82" fmla="*/ 8 w 65"/>
              <a:gd name="T83" fmla="*/ 1 h 62"/>
              <a:gd name="T84" fmla="*/ 11 w 65"/>
              <a:gd name="T85" fmla="*/ 0 h 62"/>
              <a:gd name="T86" fmla="*/ 13 w 65"/>
              <a:gd name="T87" fmla="*/ 0 h 62"/>
              <a:gd name="T88" fmla="*/ 17 w 65"/>
              <a:gd name="T89" fmla="*/ 0 h 62"/>
              <a:gd name="T90" fmla="*/ 21 w 65"/>
              <a:gd name="T91" fmla="*/ 0 h 62"/>
              <a:gd name="T92" fmla="*/ 29 w 65"/>
              <a:gd name="T93" fmla="*/ 3 h 62"/>
              <a:gd name="T94" fmla="*/ 35 w 65"/>
              <a:gd name="T95" fmla="*/ 7 h 62"/>
              <a:gd name="T96" fmla="*/ 43 w 65"/>
              <a:gd name="T97" fmla="*/ 10 h 62"/>
              <a:gd name="T98" fmla="*/ 51 w 65"/>
              <a:gd name="T99" fmla="*/ 16 h 62"/>
              <a:gd name="T100" fmla="*/ 51 w 65"/>
              <a:gd name="T101" fmla="*/ 1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5" h="62">
                <a:moveTo>
                  <a:pt x="51" y="16"/>
                </a:moveTo>
                <a:lnTo>
                  <a:pt x="56" y="18"/>
                </a:lnTo>
                <a:lnTo>
                  <a:pt x="58" y="22"/>
                </a:lnTo>
                <a:lnTo>
                  <a:pt x="61" y="26"/>
                </a:lnTo>
                <a:lnTo>
                  <a:pt x="64" y="28"/>
                </a:lnTo>
                <a:lnTo>
                  <a:pt x="65" y="32"/>
                </a:lnTo>
                <a:lnTo>
                  <a:pt x="65" y="36"/>
                </a:lnTo>
                <a:lnTo>
                  <a:pt x="65" y="40"/>
                </a:lnTo>
                <a:lnTo>
                  <a:pt x="64" y="44"/>
                </a:lnTo>
                <a:lnTo>
                  <a:pt x="64" y="48"/>
                </a:lnTo>
                <a:lnTo>
                  <a:pt x="62" y="52"/>
                </a:lnTo>
                <a:lnTo>
                  <a:pt x="60" y="54"/>
                </a:lnTo>
                <a:lnTo>
                  <a:pt x="58" y="57"/>
                </a:lnTo>
                <a:lnTo>
                  <a:pt x="57" y="59"/>
                </a:lnTo>
                <a:lnTo>
                  <a:pt x="56" y="61"/>
                </a:lnTo>
                <a:lnTo>
                  <a:pt x="55" y="61"/>
                </a:lnTo>
                <a:lnTo>
                  <a:pt x="53" y="62"/>
                </a:lnTo>
                <a:lnTo>
                  <a:pt x="52" y="61"/>
                </a:lnTo>
                <a:lnTo>
                  <a:pt x="49" y="61"/>
                </a:lnTo>
                <a:lnTo>
                  <a:pt x="47" y="59"/>
                </a:lnTo>
                <a:lnTo>
                  <a:pt x="44" y="58"/>
                </a:lnTo>
                <a:lnTo>
                  <a:pt x="42" y="55"/>
                </a:lnTo>
                <a:lnTo>
                  <a:pt x="38" y="54"/>
                </a:lnTo>
                <a:lnTo>
                  <a:pt x="30" y="49"/>
                </a:lnTo>
                <a:lnTo>
                  <a:pt x="26" y="45"/>
                </a:lnTo>
                <a:lnTo>
                  <a:pt x="22" y="43"/>
                </a:lnTo>
                <a:lnTo>
                  <a:pt x="18" y="39"/>
                </a:lnTo>
                <a:lnTo>
                  <a:pt x="15" y="36"/>
                </a:lnTo>
                <a:lnTo>
                  <a:pt x="12" y="32"/>
                </a:lnTo>
                <a:lnTo>
                  <a:pt x="9" y="28"/>
                </a:lnTo>
                <a:lnTo>
                  <a:pt x="6" y="21"/>
                </a:lnTo>
                <a:lnTo>
                  <a:pt x="3" y="18"/>
                </a:lnTo>
                <a:lnTo>
                  <a:pt x="2" y="16"/>
                </a:lnTo>
                <a:lnTo>
                  <a:pt x="2" y="13"/>
                </a:lnTo>
                <a:lnTo>
                  <a:pt x="0" y="10"/>
                </a:lnTo>
                <a:lnTo>
                  <a:pt x="0" y="8"/>
                </a:lnTo>
                <a:lnTo>
                  <a:pt x="2" y="7"/>
                </a:lnTo>
                <a:lnTo>
                  <a:pt x="2" y="4"/>
                </a:lnTo>
                <a:lnTo>
                  <a:pt x="3" y="3"/>
                </a:lnTo>
                <a:lnTo>
                  <a:pt x="6" y="1"/>
                </a:lnTo>
                <a:lnTo>
                  <a:pt x="7" y="1"/>
                </a:lnTo>
                <a:lnTo>
                  <a:pt x="8" y="1"/>
                </a:lnTo>
                <a:lnTo>
                  <a:pt x="11" y="0"/>
                </a:lnTo>
                <a:lnTo>
                  <a:pt x="13" y="0"/>
                </a:lnTo>
                <a:lnTo>
                  <a:pt x="17" y="0"/>
                </a:lnTo>
                <a:lnTo>
                  <a:pt x="21" y="0"/>
                </a:lnTo>
                <a:lnTo>
                  <a:pt x="29" y="3"/>
                </a:lnTo>
                <a:lnTo>
                  <a:pt x="35" y="7"/>
                </a:lnTo>
                <a:lnTo>
                  <a:pt x="43" y="10"/>
                </a:lnTo>
                <a:lnTo>
                  <a:pt x="51" y="16"/>
                </a:lnTo>
                <a:lnTo>
                  <a:pt x="51" y="16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96"/>
          <p:cNvSpPr/>
          <p:nvPr/>
        </p:nvSpPr>
        <p:spPr bwMode="auto">
          <a:xfrm>
            <a:off x="1664226" y="3191031"/>
            <a:ext cx="895928" cy="228054"/>
          </a:xfrm>
          <a:custGeom>
            <a:avLst/>
            <a:gdLst>
              <a:gd name="T0" fmla="*/ 202 w 275"/>
              <a:gd name="T1" fmla="*/ 9 h 70"/>
              <a:gd name="T2" fmla="*/ 219 w 275"/>
              <a:gd name="T3" fmla="*/ 5 h 70"/>
              <a:gd name="T4" fmla="*/ 232 w 275"/>
              <a:gd name="T5" fmla="*/ 1 h 70"/>
              <a:gd name="T6" fmla="*/ 241 w 275"/>
              <a:gd name="T7" fmla="*/ 0 h 70"/>
              <a:gd name="T8" fmla="*/ 249 w 275"/>
              <a:gd name="T9" fmla="*/ 0 h 70"/>
              <a:gd name="T10" fmla="*/ 259 w 275"/>
              <a:gd name="T11" fmla="*/ 3 h 70"/>
              <a:gd name="T12" fmla="*/ 267 w 275"/>
              <a:gd name="T13" fmla="*/ 9 h 70"/>
              <a:gd name="T14" fmla="*/ 271 w 275"/>
              <a:gd name="T15" fmla="*/ 12 h 70"/>
              <a:gd name="T16" fmla="*/ 273 w 275"/>
              <a:gd name="T17" fmla="*/ 15 h 70"/>
              <a:gd name="T18" fmla="*/ 275 w 275"/>
              <a:gd name="T19" fmla="*/ 19 h 70"/>
              <a:gd name="T20" fmla="*/ 273 w 275"/>
              <a:gd name="T21" fmla="*/ 20 h 70"/>
              <a:gd name="T22" fmla="*/ 270 w 275"/>
              <a:gd name="T23" fmla="*/ 23 h 70"/>
              <a:gd name="T24" fmla="*/ 264 w 275"/>
              <a:gd name="T25" fmla="*/ 24 h 70"/>
              <a:gd name="T26" fmla="*/ 258 w 275"/>
              <a:gd name="T27" fmla="*/ 27 h 70"/>
              <a:gd name="T28" fmla="*/ 250 w 275"/>
              <a:gd name="T29" fmla="*/ 29 h 70"/>
              <a:gd name="T30" fmla="*/ 241 w 275"/>
              <a:gd name="T31" fmla="*/ 32 h 70"/>
              <a:gd name="T32" fmla="*/ 230 w 275"/>
              <a:gd name="T33" fmla="*/ 34 h 70"/>
              <a:gd name="T34" fmla="*/ 215 w 275"/>
              <a:gd name="T35" fmla="*/ 37 h 70"/>
              <a:gd name="T36" fmla="*/ 157 w 275"/>
              <a:gd name="T37" fmla="*/ 51 h 70"/>
              <a:gd name="T38" fmla="*/ 126 w 275"/>
              <a:gd name="T39" fmla="*/ 56 h 70"/>
              <a:gd name="T40" fmla="*/ 95 w 275"/>
              <a:gd name="T41" fmla="*/ 63 h 70"/>
              <a:gd name="T42" fmla="*/ 80 w 275"/>
              <a:gd name="T43" fmla="*/ 65 h 70"/>
              <a:gd name="T44" fmla="*/ 66 w 275"/>
              <a:gd name="T45" fmla="*/ 68 h 70"/>
              <a:gd name="T46" fmla="*/ 54 w 275"/>
              <a:gd name="T47" fmla="*/ 69 h 70"/>
              <a:gd name="T48" fmla="*/ 42 w 275"/>
              <a:gd name="T49" fmla="*/ 70 h 70"/>
              <a:gd name="T50" fmla="*/ 35 w 275"/>
              <a:gd name="T51" fmla="*/ 70 h 70"/>
              <a:gd name="T52" fmla="*/ 27 w 275"/>
              <a:gd name="T53" fmla="*/ 70 h 70"/>
              <a:gd name="T54" fmla="*/ 22 w 275"/>
              <a:gd name="T55" fmla="*/ 69 h 70"/>
              <a:gd name="T56" fmla="*/ 18 w 275"/>
              <a:gd name="T57" fmla="*/ 68 h 70"/>
              <a:gd name="T58" fmla="*/ 11 w 275"/>
              <a:gd name="T59" fmla="*/ 65 h 70"/>
              <a:gd name="T60" fmla="*/ 6 w 275"/>
              <a:gd name="T61" fmla="*/ 63 h 70"/>
              <a:gd name="T62" fmla="*/ 2 w 275"/>
              <a:gd name="T63" fmla="*/ 60 h 70"/>
              <a:gd name="T64" fmla="*/ 0 w 275"/>
              <a:gd name="T65" fmla="*/ 56 h 70"/>
              <a:gd name="T66" fmla="*/ 0 w 275"/>
              <a:gd name="T67" fmla="*/ 55 h 70"/>
              <a:gd name="T68" fmla="*/ 4 w 275"/>
              <a:gd name="T69" fmla="*/ 52 h 70"/>
              <a:gd name="T70" fmla="*/ 11 w 275"/>
              <a:gd name="T71" fmla="*/ 51 h 70"/>
              <a:gd name="T72" fmla="*/ 18 w 275"/>
              <a:gd name="T73" fmla="*/ 50 h 70"/>
              <a:gd name="T74" fmla="*/ 24 w 275"/>
              <a:gd name="T75" fmla="*/ 49 h 70"/>
              <a:gd name="T76" fmla="*/ 32 w 275"/>
              <a:gd name="T77" fmla="*/ 47 h 70"/>
              <a:gd name="T78" fmla="*/ 45 w 275"/>
              <a:gd name="T79" fmla="*/ 45 h 70"/>
              <a:gd name="T80" fmla="*/ 68 w 275"/>
              <a:gd name="T81" fmla="*/ 40 h 70"/>
              <a:gd name="T82" fmla="*/ 95 w 275"/>
              <a:gd name="T83" fmla="*/ 34 h 70"/>
              <a:gd name="T84" fmla="*/ 122 w 275"/>
              <a:gd name="T85" fmla="*/ 29 h 70"/>
              <a:gd name="T86" fmla="*/ 148 w 275"/>
              <a:gd name="T87" fmla="*/ 23 h 70"/>
              <a:gd name="T88" fmla="*/ 171 w 275"/>
              <a:gd name="T89" fmla="*/ 18 h 70"/>
              <a:gd name="T90" fmla="*/ 192 w 275"/>
              <a:gd name="T91" fmla="*/ 1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5" h="70">
                <a:moveTo>
                  <a:pt x="192" y="12"/>
                </a:moveTo>
                <a:lnTo>
                  <a:pt x="202" y="9"/>
                </a:lnTo>
                <a:lnTo>
                  <a:pt x="211" y="6"/>
                </a:lnTo>
                <a:lnTo>
                  <a:pt x="219" y="5"/>
                </a:lnTo>
                <a:lnTo>
                  <a:pt x="226" y="2"/>
                </a:lnTo>
                <a:lnTo>
                  <a:pt x="232" y="1"/>
                </a:lnTo>
                <a:lnTo>
                  <a:pt x="236" y="0"/>
                </a:lnTo>
                <a:lnTo>
                  <a:pt x="241" y="0"/>
                </a:lnTo>
                <a:lnTo>
                  <a:pt x="244" y="0"/>
                </a:lnTo>
                <a:lnTo>
                  <a:pt x="249" y="0"/>
                </a:lnTo>
                <a:lnTo>
                  <a:pt x="254" y="1"/>
                </a:lnTo>
                <a:lnTo>
                  <a:pt x="259" y="3"/>
                </a:lnTo>
                <a:lnTo>
                  <a:pt x="264" y="7"/>
                </a:lnTo>
                <a:lnTo>
                  <a:pt x="267" y="9"/>
                </a:lnTo>
                <a:lnTo>
                  <a:pt x="270" y="11"/>
                </a:lnTo>
                <a:lnTo>
                  <a:pt x="271" y="12"/>
                </a:lnTo>
                <a:lnTo>
                  <a:pt x="272" y="14"/>
                </a:lnTo>
                <a:lnTo>
                  <a:pt x="273" y="15"/>
                </a:lnTo>
                <a:lnTo>
                  <a:pt x="273" y="18"/>
                </a:lnTo>
                <a:lnTo>
                  <a:pt x="275" y="19"/>
                </a:lnTo>
                <a:lnTo>
                  <a:pt x="273" y="20"/>
                </a:lnTo>
                <a:lnTo>
                  <a:pt x="273" y="20"/>
                </a:lnTo>
                <a:lnTo>
                  <a:pt x="272" y="22"/>
                </a:lnTo>
                <a:lnTo>
                  <a:pt x="270" y="23"/>
                </a:lnTo>
                <a:lnTo>
                  <a:pt x="267" y="23"/>
                </a:lnTo>
                <a:lnTo>
                  <a:pt x="264" y="24"/>
                </a:lnTo>
                <a:lnTo>
                  <a:pt x="262" y="25"/>
                </a:lnTo>
                <a:lnTo>
                  <a:pt x="258" y="27"/>
                </a:lnTo>
                <a:lnTo>
                  <a:pt x="255" y="28"/>
                </a:lnTo>
                <a:lnTo>
                  <a:pt x="250" y="29"/>
                </a:lnTo>
                <a:lnTo>
                  <a:pt x="246" y="31"/>
                </a:lnTo>
                <a:lnTo>
                  <a:pt x="241" y="32"/>
                </a:lnTo>
                <a:lnTo>
                  <a:pt x="235" y="33"/>
                </a:lnTo>
                <a:lnTo>
                  <a:pt x="230" y="34"/>
                </a:lnTo>
                <a:lnTo>
                  <a:pt x="223" y="36"/>
                </a:lnTo>
                <a:lnTo>
                  <a:pt x="215" y="37"/>
                </a:lnTo>
                <a:lnTo>
                  <a:pt x="187" y="45"/>
                </a:lnTo>
                <a:lnTo>
                  <a:pt x="157" y="51"/>
                </a:lnTo>
                <a:lnTo>
                  <a:pt x="142" y="54"/>
                </a:lnTo>
                <a:lnTo>
                  <a:pt x="126" y="56"/>
                </a:lnTo>
                <a:lnTo>
                  <a:pt x="111" y="60"/>
                </a:lnTo>
                <a:lnTo>
                  <a:pt x="95" y="63"/>
                </a:lnTo>
                <a:lnTo>
                  <a:pt x="88" y="64"/>
                </a:lnTo>
                <a:lnTo>
                  <a:pt x="80" y="65"/>
                </a:lnTo>
                <a:lnTo>
                  <a:pt x="72" y="67"/>
                </a:lnTo>
                <a:lnTo>
                  <a:pt x="66" y="68"/>
                </a:lnTo>
                <a:lnTo>
                  <a:pt x="59" y="68"/>
                </a:lnTo>
                <a:lnTo>
                  <a:pt x="54" y="69"/>
                </a:lnTo>
                <a:lnTo>
                  <a:pt x="48" y="69"/>
                </a:lnTo>
                <a:lnTo>
                  <a:pt x="42" y="70"/>
                </a:lnTo>
                <a:lnTo>
                  <a:pt x="38" y="70"/>
                </a:lnTo>
                <a:lnTo>
                  <a:pt x="35" y="70"/>
                </a:lnTo>
                <a:lnTo>
                  <a:pt x="31" y="70"/>
                </a:lnTo>
                <a:lnTo>
                  <a:pt x="27" y="70"/>
                </a:lnTo>
                <a:lnTo>
                  <a:pt x="24" y="69"/>
                </a:lnTo>
                <a:lnTo>
                  <a:pt x="22" y="69"/>
                </a:lnTo>
                <a:lnTo>
                  <a:pt x="19" y="68"/>
                </a:lnTo>
                <a:lnTo>
                  <a:pt x="18" y="68"/>
                </a:lnTo>
                <a:lnTo>
                  <a:pt x="14" y="67"/>
                </a:lnTo>
                <a:lnTo>
                  <a:pt x="11" y="65"/>
                </a:lnTo>
                <a:lnTo>
                  <a:pt x="9" y="64"/>
                </a:lnTo>
                <a:lnTo>
                  <a:pt x="6" y="63"/>
                </a:lnTo>
                <a:lnTo>
                  <a:pt x="4" y="61"/>
                </a:lnTo>
                <a:lnTo>
                  <a:pt x="2" y="60"/>
                </a:lnTo>
                <a:lnTo>
                  <a:pt x="0" y="58"/>
                </a:lnTo>
                <a:lnTo>
                  <a:pt x="0" y="56"/>
                </a:lnTo>
                <a:lnTo>
                  <a:pt x="0" y="55"/>
                </a:lnTo>
                <a:lnTo>
                  <a:pt x="0" y="55"/>
                </a:lnTo>
                <a:lnTo>
                  <a:pt x="2" y="54"/>
                </a:lnTo>
                <a:lnTo>
                  <a:pt x="4" y="52"/>
                </a:lnTo>
                <a:lnTo>
                  <a:pt x="7" y="52"/>
                </a:lnTo>
                <a:lnTo>
                  <a:pt x="11" y="51"/>
                </a:lnTo>
                <a:lnTo>
                  <a:pt x="15" y="50"/>
                </a:lnTo>
                <a:lnTo>
                  <a:pt x="18" y="50"/>
                </a:lnTo>
                <a:lnTo>
                  <a:pt x="20" y="49"/>
                </a:lnTo>
                <a:lnTo>
                  <a:pt x="24" y="49"/>
                </a:lnTo>
                <a:lnTo>
                  <a:pt x="28" y="47"/>
                </a:lnTo>
                <a:lnTo>
                  <a:pt x="32" y="47"/>
                </a:lnTo>
                <a:lnTo>
                  <a:pt x="36" y="46"/>
                </a:lnTo>
                <a:lnTo>
                  <a:pt x="45" y="45"/>
                </a:lnTo>
                <a:lnTo>
                  <a:pt x="57" y="42"/>
                </a:lnTo>
                <a:lnTo>
                  <a:pt x="68" y="40"/>
                </a:lnTo>
                <a:lnTo>
                  <a:pt x="81" y="37"/>
                </a:lnTo>
                <a:lnTo>
                  <a:pt x="95" y="34"/>
                </a:lnTo>
                <a:lnTo>
                  <a:pt x="109" y="32"/>
                </a:lnTo>
                <a:lnTo>
                  <a:pt x="122" y="29"/>
                </a:lnTo>
                <a:lnTo>
                  <a:pt x="135" y="27"/>
                </a:lnTo>
                <a:lnTo>
                  <a:pt x="148" y="23"/>
                </a:lnTo>
                <a:lnTo>
                  <a:pt x="160" y="20"/>
                </a:lnTo>
                <a:lnTo>
                  <a:pt x="171" y="18"/>
                </a:lnTo>
                <a:lnTo>
                  <a:pt x="183" y="15"/>
                </a:lnTo>
                <a:lnTo>
                  <a:pt x="192" y="12"/>
                </a:lnTo>
                <a:lnTo>
                  <a:pt x="192" y="12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97"/>
          <p:cNvSpPr/>
          <p:nvPr/>
        </p:nvSpPr>
        <p:spPr bwMode="auto">
          <a:xfrm>
            <a:off x="1393818" y="3337637"/>
            <a:ext cx="752580" cy="677647"/>
          </a:xfrm>
          <a:custGeom>
            <a:avLst/>
            <a:gdLst>
              <a:gd name="T0" fmla="*/ 57 w 231"/>
              <a:gd name="T1" fmla="*/ 184 h 208"/>
              <a:gd name="T2" fmla="*/ 44 w 231"/>
              <a:gd name="T3" fmla="*/ 190 h 208"/>
              <a:gd name="T4" fmla="*/ 32 w 231"/>
              <a:gd name="T5" fmla="*/ 195 h 208"/>
              <a:gd name="T6" fmla="*/ 22 w 231"/>
              <a:gd name="T7" fmla="*/ 200 h 208"/>
              <a:gd name="T8" fmla="*/ 14 w 231"/>
              <a:gd name="T9" fmla="*/ 203 h 208"/>
              <a:gd name="T10" fmla="*/ 8 w 231"/>
              <a:gd name="T11" fmla="*/ 206 h 208"/>
              <a:gd name="T12" fmla="*/ 4 w 231"/>
              <a:gd name="T13" fmla="*/ 207 h 208"/>
              <a:gd name="T14" fmla="*/ 1 w 231"/>
              <a:gd name="T15" fmla="*/ 208 h 208"/>
              <a:gd name="T16" fmla="*/ 0 w 231"/>
              <a:gd name="T17" fmla="*/ 206 h 208"/>
              <a:gd name="T18" fmla="*/ 1 w 231"/>
              <a:gd name="T19" fmla="*/ 203 h 208"/>
              <a:gd name="T20" fmla="*/ 4 w 231"/>
              <a:gd name="T21" fmla="*/ 199 h 208"/>
              <a:gd name="T22" fmla="*/ 7 w 231"/>
              <a:gd name="T23" fmla="*/ 195 h 208"/>
              <a:gd name="T24" fmla="*/ 12 w 231"/>
              <a:gd name="T25" fmla="*/ 191 h 208"/>
              <a:gd name="T26" fmla="*/ 19 w 231"/>
              <a:gd name="T27" fmla="*/ 186 h 208"/>
              <a:gd name="T28" fmla="*/ 27 w 231"/>
              <a:gd name="T29" fmla="*/ 181 h 208"/>
              <a:gd name="T30" fmla="*/ 36 w 231"/>
              <a:gd name="T31" fmla="*/ 175 h 208"/>
              <a:gd name="T32" fmla="*/ 57 w 231"/>
              <a:gd name="T33" fmla="*/ 160 h 208"/>
              <a:gd name="T34" fmla="*/ 78 w 231"/>
              <a:gd name="T35" fmla="*/ 144 h 208"/>
              <a:gd name="T36" fmla="*/ 98 w 231"/>
              <a:gd name="T37" fmla="*/ 127 h 208"/>
              <a:gd name="T38" fmla="*/ 119 w 231"/>
              <a:gd name="T39" fmla="*/ 109 h 208"/>
              <a:gd name="T40" fmla="*/ 129 w 231"/>
              <a:gd name="T41" fmla="*/ 99 h 208"/>
              <a:gd name="T42" fmla="*/ 140 w 231"/>
              <a:gd name="T43" fmla="*/ 88 h 208"/>
              <a:gd name="T44" fmla="*/ 160 w 231"/>
              <a:gd name="T45" fmla="*/ 64 h 208"/>
              <a:gd name="T46" fmla="*/ 180 w 231"/>
              <a:gd name="T47" fmla="*/ 34 h 208"/>
              <a:gd name="T48" fmla="*/ 199 w 231"/>
              <a:gd name="T49" fmla="*/ 0 h 208"/>
              <a:gd name="T50" fmla="*/ 227 w 231"/>
              <a:gd name="T51" fmla="*/ 13 h 208"/>
              <a:gd name="T52" fmla="*/ 214 w 231"/>
              <a:gd name="T53" fmla="*/ 38 h 208"/>
              <a:gd name="T54" fmla="*/ 199 w 231"/>
              <a:gd name="T55" fmla="*/ 64 h 208"/>
              <a:gd name="T56" fmla="*/ 181 w 231"/>
              <a:gd name="T57" fmla="*/ 88 h 208"/>
              <a:gd name="T58" fmla="*/ 159 w 231"/>
              <a:gd name="T59" fmla="*/ 113 h 208"/>
              <a:gd name="T60" fmla="*/ 136 w 231"/>
              <a:gd name="T61" fmla="*/ 135 h 208"/>
              <a:gd name="T62" fmla="*/ 109 w 231"/>
              <a:gd name="T63" fmla="*/ 154 h 208"/>
              <a:gd name="T64" fmla="*/ 80 w 231"/>
              <a:gd name="T65" fmla="*/ 171 h 208"/>
              <a:gd name="T66" fmla="*/ 65 w 231"/>
              <a:gd name="T67" fmla="*/ 18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1" h="208">
                <a:moveTo>
                  <a:pt x="65" y="180"/>
                </a:moveTo>
                <a:lnTo>
                  <a:pt x="57" y="184"/>
                </a:lnTo>
                <a:lnTo>
                  <a:pt x="50" y="186"/>
                </a:lnTo>
                <a:lnTo>
                  <a:pt x="44" y="190"/>
                </a:lnTo>
                <a:lnTo>
                  <a:pt x="38" y="193"/>
                </a:lnTo>
                <a:lnTo>
                  <a:pt x="32" y="195"/>
                </a:lnTo>
                <a:lnTo>
                  <a:pt x="27" y="198"/>
                </a:lnTo>
                <a:lnTo>
                  <a:pt x="22" y="200"/>
                </a:lnTo>
                <a:lnTo>
                  <a:pt x="18" y="202"/>
                </a:lnTo>
                <a:lnTo>
                  <a:pt x="14" y="203"/>
                </a:lnTo>
                <a:lnTo>
                  <a:pt x="12" y="206"/>
                </a:lnTo>
                <a:lnTo>
                  <a:pt x="8" y="206"/>
                </a:lnTo>
                <a:lnTo>
                  <a:pt x="7" y="207"/>
                </a:lnTo>
                <a:lnTo>
                  <a:pt x="4" y="207"/>
                </a:lnTo>
                <a:lnTo>
                  <a:pt x="3" y="208"/>
                </a:lnTo>
                <a:lnTo>
                  <a:pt x="1" y="208"/>
                </a:lnTo>
                <a:lnTo>
                  <a:pt x="0" y="207"/>
                </a:lnTo>
                <a:lnTo>
                  <a:pt x="0" y="206"/>
                </a:lnTo>
                <a:lnTo>
                  <a:pt x="0" y="204"/>
                </a:lnTo>
                <a:lnTo>
                  <a:pt x="1" y="203"/>
                </a:lnTo>
                <a:lnTo>
                  <a:pt x="3" y="200"/>
                </a:lnTo>
                <a:lnTo>
                  <a:pt x="4" y="199"/>
                </a:lnTo>
                <a:lnTo>
                  <a:pt x="5" y="198"/>
                </a:lnTo>
                <a:lnTo>
                  <a:pt x="7" y="195"/>
                </a:lnTo>
                <a:lnTo>
                  <a:pt x="9" y="194"/>
                </a:lnTo>
                <a:lnTo>
                  <a:pt x="12" y="191"/>
                </a:lnTo>
                <a:lnTo>
                  <a:pt x="16" y="189"/>
                </a:lnTo>
                <a:lnTo>
                  <a:pt x="19" y="186"/>
                </a:lnTo>
                <a:lnTo>
                  <a:pt x="23" y="184"/>
                </a:lnTo>
                <a:lnTo>
                  <a:pt x="27" y="181"/>
                </a:lnTo>
                <a:lnTo>
                  <a:pt x="31" y="177"/>
                </a:lnTo>
                <a:lnTo>
                  <a:pt x="36" y="175"/>
                </a:lnTo>
                <a:lnTo>
                  <a:pt x="47" y="167"/>
                </a:lnTo>
                <a:lnTo>
                  <a:pt x="57" y="160"/>
                </a:lnTo>
                <a:lnTo>
                  <a:pt x="67" y="153"/>
                </a:lnTo>
                <a:lnTo>
                  <a:pt x="78" y="144"/>
                </a:lnTo>
                <a:lnTo>
                  <a:pt x="88" y="136"/>
                </a:lnTo>
                <a:lnTo>
                  <a:pt x="98" y="127"/>
                </a:lnTo>
                <a:lnTo>
                  <a:pt x="109" y="118"/>
                </a:lnTo>
                <a:lnTo>
                  <a:pt x="119" y="109"/>
                </a:lnTo>
                <a:lnTo>
                  <a:pt x="124" y="104"/>
                </a:lnTo>
                <a:lnTo>
                  <a:pt x="129" y="99"/>
                </a:lnTo>
                <a:lnTo>
                  <a:pt x="134" y="94"/>
                </a:lnTo>
                <a:lnTo>
                  <a:pt x="140" y="88"/>
                </a:lnTo>
                <a:lnTo>
                  <a:pt x="150" y="77"/>
                </a:lnTo>
                <a:lnTo>
                  <a:pt x="160" y="64"/>
                </a:lnTo>
                <a:lnTo>
                  <a:pt x="169" y="50"/>
                </a:lnTo>
                <a:lnTo>
                  <a:pt x="180" y="34"/>
                </a:lnTo>
                <a:lnTo>
                  <a:pt x="189" y="18"/>
                </a:lnTo>
                <a:lnTo>
                  <a:pt x="199" y="0"/>
                </a:lnTo>
                <a:lnTo>
                  <a:pt x="231" y="0"/>
                </a:lnTo>
                <a:lnTo>
                  <a:pt x="227" y="13"/>
                </a:lnTo>
                <a:lnTo>
                  <a:pt x="221" y="25"/>
                </a:lnTo>
                <a:lnTo>
                  <a:pt x="214" y="38"/>
                </a:lnTo>
                <a:lnTo>
                  <a:pt x="207" y="51"/>
                </a:lnTo>
                <a:lnTo>
                  <a:pt x="199" y="64"/>
                </a:lnTo>
                <a:lnTo>
                  <a:pt x="190" y="76"/>
                </a:lnTo>
                <a:lnTo>
                  <a:pt x="181" y="88"/>
                </a:lnTo>
                <a:lnTo>
                  <a:pt x="171" y="101"/>
                </a:lnTo>
                <a:lnTo>
                  <a:pt x="159" y="113"/>
                </a:lnTo>
                <a:lnTo>
                  <a:pt x="147" y="124"/>
                </a:lnTo>
                <a:lnTo>
                  <a:pt x="136" y="135"/>
                </a:lnTo>
                <a:lnTo>
                  <a:pt x="123" y="145"/>
                </a:lnTo>
                <a:lnTo>
                  <a:pt x="109" y="154"/>
                </a:lnTo>
                <a:lnTo>
                  <a:pt x="94" y="163"/>
                </a:lnTo>
                <a:lnTo>
                  <a:pt x="80" y="171"/>
                </a:lnTo>
                <a:lnTo>
                  <a:pt x="65" y="180"/>
                </a:lnTo>
                <a:lnTo>
                  <a:pt x="65" y="180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98"/>
          <p:cNvSpPr/>
          <p:nvPr/>
        </p:nvSpPr>
        <p:spPr bwMode="auto">
          <a:xfrm>
            <a:off x="1937891" y="3533112"/>
            <a:ext cx="452851" cy="684162"/>
          </a:xfrm>
          <a:custGeom>
            <a:avLst/>
            <a:gdLst>
              <a:gd name="T0" fmla="*/ 18 w 139"/>
              <a:gd name="T1" fmla="*/ 7 h 210"/>
              <a:gd name="T2" fmla="*/ 35 w 139"/>
              <a:gd name="T3" fmla="*/ 16 h 210"/>
              <a:gd name="T4" fmla="*/ 46 w 139"/>
              <a:gd name="T5" fmla="*/ 23 h 210"/>
              <a:gd name="T6" fmla="*/ 54 w 139"/>
              <a:gd name="T7" fmla="*/ 28 h 210"/>
              <a:gd name="T8" fmla="*/ 59 w 139"/>
              <a:gd name="T9" fmla="*/ 32 h 210"/>
              <a:gd name="T10" fmla="*/ 59 w 139"/>
              <a:gd name="T11" fmla="*/ 36 h 210"/>
              <a:gd name="T12" fmla="*/ 58 w 139"/>
              <a:gd name="T13" fmla="*/ 49 h 210"/>
              <a:gd name="T14" fmla="*/ 55 w 139"/>
              <a:gd name="T15" fmla="*/ 71 h 210"/>
              <a:gd name="T16" fmla="*/ 51 w 139"/>
              <a:gd name="T17" fmla="*/ 100 h 210"/>
              <a:gd name="T18" fmla="*/ 47 w 139"/>
              <a:gd name="T19" fmla="*/ 126 h 210"/>
              <a:gd name="T20" fmla="*/ 47 w 139"/>
              <a:gd name="T21" fmla="*/ 147 h 210"/>
              <a:gd name="T22" fmla="*/ 77 w 139"/>
              <a:gd name="T23" fmla="*/ 130 h 210"/>
              <a:gd name="T24" fmla="*/ 102 w 139"/>
              <a:gd name="T25" fmla="*/ 117 h 210"/>
              <a:gd name="T26" fmla="*/ 120 w 139"/>
              <a:gd name="T27" fmla="*/ 107 h 210"/>
              <a:gd name="T28" fmla="*/ 133 w 139"/>
              <a:gd name="T29" fmla="*/ 100 h 210"/>
              <a:gd name="T30" fmla="*/ 139 w 139"/>
              <a:gd name="T31" fmla="*/ 99 h 210"/>
              <a:gd name="T32" fmla="*/ 139 w 139"/>
              <a:gd name="T33" fmla="*/ 100 h 210"/>
              <a:gd name="T34" fmla="*/ 136 w 139"/>
              <a:gd name="T35" fmla="*/ 106 h 210"/>
              <a:gd name="T36" fmla="*/ 130 w 139"/>
              <a:gd name="T37" fmla="*/ 112 h 210"/>
              <a:gd name="T38" fmla="*/ 120 w 139"/>
              <a:gd name="T39" fmla="*/ 121 h 210"/>
              <a:gd name="T40" fmla="*/ 107 w 139"/>
              <a:gd name="T41" fmla="*/ 133 h 210"/>
              <a:gd name="T42" fmla="*/ 90 w 139"/>
              <a:gd name="T43" fmla="*/ 147 h 210"/>
              <a:gd name="T44" fmla="*/ 73 w 139"/>
              <a:gd name="T45" fmla="*/ 161 h 210"/>
              <a:gd name="T46" fmla="*/ 60 w 139"/>
              <a:gd name="T47" fmla="*/ 173 h 210"/>
              <a:gd name="T48" fmla="*/ 51 w 139"/>
              <a:gd name="T49" fmla="*/ 183 h 210"/>
              <a:gd name="T50" fmla="*/ 45 w 139"/>
              <a:gd name="T51" fmla="*/ 192 h 210"/>
              <a:gd name="T52" fmla="*/ 42 w 139"/>
              <a:gd name="T53" fmla="*/ 198 h 210"/>
              <a:gd name="T54" fmla="*/ 35 w 139"/>
              <a:gd name="T55" fmla="*/ 207 h 210"/>
              <a:gd name="T56" fmla="*/ 28 w 139"/>
              <a:gd name="T57" fmla="*/ 210 h 210"/>
              <a:gd name="T58" fmla="*/ 19 w 139"/>
              <a:gd name="T59" fmla="*/ 209 h 210"/>
              <a:gd name="T60" fmla="*/ 9 w 139"/>
              <a:gd name="T61" fmla="*/ 200 h 210"/>
              <a:gd name="T62" fmla="*/ 4 w 139"/>
              <a:gd name="T63" fmla="*/ 193 h 210"/>
              <a:gd name="T64" fmla="*/ 1 w 139"/>
              <a:gd name="T65" fmla="*/ 185 h 210"/>
              <a:gd name="T66" fmla="*/ 0 w 139"/>
              <a:gd name="T67" fmla="*/ 178 h 210"/>
              <a:gd name="T68" fmla="*/ 4 w 139"/>
              <a:gd name="T69" fmla="*/ 170 h 210"/>
              <a:gd name="T70" fmla="*/ 10 w 139"/>
              <a:gd name="T71" fmla="*/ 162 h 210"/>
              <a:gd name="T72" fmla="*/ 15 w 139"/>
              <a:gd name="T73" fmla="*/ 148 h 210"/>
              <a:gd name="T74" fmla="*/ 20 w 139"/>
              <a:gd name="T75" fmla="*/ 128 h 210"/>
              <a:gd name="T76" fmla="*/ 25 w 139"/>
              <a:gd name="T77" fmla="*/ 88 h 210"/>
              <a:gd name="T78" fmla="*/ 28 w 139"/>
              <a:gd name="T79" fmla="*/ 52 h 210"/>
              <a:gd name="T80" fmla="*/ 23 w 139"/>
              <a:gd name="T81" fmla="*/ 31 h 210"/>
              <a:gd name="T82" fmla="*/ 11 w 139"/>
              <a:gd name="T83" fmla="*/ 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9" h="210">
                <a:moveTo>
                  <a:pt x="6" y="0"/>
                </a:moveTo>
                <a:lnTo>
                  <a:pt x="13" y="4"/>
                </a:lnTo>
                <a:lnTo>
                  <a:pt x="18" y="7"/>
                </a:lnTo>
                <a:lnTo>
                  <a:pt x="24" y="10"/>
                </a:lnTo>
                <a:lnTo>
                  <a:pt x="29" y="13"/>
                </a:lnTo>
                <a:lnTo>
                  <a:pt x="35" y="16"/>
                </a:lnTo>
                <a:lnTo>
                  <a:pt x="38" y="18"/>
                </a:lnTo>
                <a:lnTo>
                  <a:pt x="42" y="21"/>
                </a:lnTo>
                <a:lnTo>
                  <a:pt x="46" y="23"/>
                </a:lnTo>
                <a:lnTo>
                  <a:pt x="49" y="25"/>
                </a:lnTo>
                <a:lnTo>
                  <a:pt x="53" y="27"/>
                </a:lnTo>
                <a:lnTo>
                  <a:pt x="54" y="28"/>
                </a:lnTo>
                <a:lnTo>
                  <a:pt x="56" y="30"/>
                </a:lnTo>
                <a:lnTo>
                  <a:pt x="58" y="31"/>
                </a:lnTo>
                <a:lnTo>
                  <a:pt x="59" y="32"/>
                </a:lnTo>
                <a:lnTo>
                  <a:pt x="59" y="32"/>
                </a:lnTo>
                <a:lnTo>
                  <a:pt x="59" y="34"/>
                </a:lnTo>
                <a:lnTo>
                  <a:pt x="59" y="36"/>
                </a:lnTo>
                <a:lnTo>
                  <a:pt x="59" y="39"/>
                </a:lnTo>
                <a:lnTo>
                  <a:pt x="59" y="44"/>
                </a:lnTo>
                <a:lnTo>
                  <a:pt x="58" y="49"/>
                </a:lnTo>
                <a:lnTo>
                  <a:pt x="58" y="55"/>
                </a:lnTo>
                <a:lnTo>
                  <a:pt x="56" y="63"/>
                </a:lnTo>
                <a:lnTo>
                  <a:pt x="55" y="71"/>
                </a:lnTo>
                <a:lnTo>
                  <a:pt x="55" y="81"/>
                </a:lnTo>
                <a:lnTo>
                  <a:pt x="53" y="91"/>
                </a:lnTo>
                <a:lnTo>
                  <a:pt x="51" y="100"/>
                </a:lnTo>
                <a:lnTo>
                  <a:pt x="50" y="110"/>
                </a:lnTo>
                <a:lnTo>
                  <a:pt x="49" y="119"/>
                </a:lnTo>
                <a:lnTo>
                  <a:pt x="47" y="126"/>
                </a:lnTo>
                <a:lnTo>
                  <a:pt x="47" y="134"/>
                </a:lnTo>
                <a:lnTo>
                  <a:pt x="47" y="140"/>
                </a:lnTo>
                <a:lnTo>
                  <a:pt x="47" y="147"/>
                </a:lnTo>
                <a:lnTo>
                  <a:pt x="58" y="142"/>
                </a:lnTo>
                <a:lnTo>
                  <a:pt x="68" y="135"/>
                </a:lnTo>
                <a:lnTo>
                  <a:pt x="77" y="130"/>
                </a:lnTo>
                <a:lnTo>
                  <a:pt x="86" y="125"/>
                </a:lnTo>
                <a:lnTo>
                  <a:pt x="94" y="121"/>
                </a:lnTo>
                <a:lnTo>
                  <a:pt x="102" y="117"/>
                </a:lnTo>
                <a:lnTo>
                  <a:pt x="108" y="113"/>
                </a:lnTo>
                <a:lnTo>
                  <a:pt x="115" y="110"/>
                </a:lnTo>
                <a:lnTo>
                  <a:pt x="120" y="107"/>
                </a:lnTo>
                <a:lnTo>
                  <a:pt x="125" y="104"/>
                </a:lnTo>
                <a:lnTo>
                  <a:pt x="129" y="103"/>
                </a:lnTo>
                <a:lnTo>
                  <a:pt x="133" y="100"/>
                </a:lnTo>
                <a:lnTo>
                  <a:pt x="135" y="99"/>
                </a:lnTo>
                <a:lnTo>
                  <a:pt x="136" y="99"/>
                </a:lnTo>
                <a:lnTo>
                  <a:pt x="139" y="99"/>
                </a:lnTo>
                <a:lnTo>
                  <a:pt x="139" y="99"/>
                </a:lnTo>
                <a:lnTo>
                  <a:pt x="139" y="99"/>
                </a:lnTo>
                <a:lnTo>
                  <a:pt x="139" y="100"/>
                </a:lnTo>
                <a:lnTo>
                  <a:pt x="139" y="102"/>
                </a:lnTo>
                <a:lnTo>
                  <a:pt x="138" y="103"/>
                </a:lnTo>
                <a:lnTo>
                  <a:pt x="136" y="106"/>
                </a:lnTo>
                <a:lnTo>
                  <a:pt x="135" y="107"/>
                </a:lnTo>
                <a:lnTo>
                  <a:pt x="133" y="110"/>
                </a:lnTo>
                <a:lnTo>
                  <a:pt x="130" y="112"/>
                </a:lnTo>
                <a:lnTo>
                  <a:pt x="127" y="115"/>
                </a:lnTo>
                <a:lnTo>
                  <a:pt x="124" y="119"/>
                </a:lnTo>
                <a:lnTo>
                  <a:pt x="120" y="121"/>
                </a:lnTo>
                <a:lnTo>
                  <a:pt x="116" y="125"/>
                </a:lnTo>
                <a:lnTo>
                  <a:pt x="111" y="129"/>
                </a:lnTo>
                <a:lnTo>
                  <a:pt x="107" y="133"/>
                </a:lnTo>
                <a:lnTo>
                  <a:pt x="102" y="138"/>
                </a:lnTo>
                <a:lnTo>
                  <a:pt x="95" y="142"/>
                </a:lnTo>
                <a:lnTo>
                  <a:pt x="90" y="147"/>
                </a:lnTo>
                <a:lnTo>
                  <a:pt x="84" y="152"/>
                </a:lnTo>
                <a:lnTo>
                  <a:pt x="78" y="157"/>
                </a:lnTo>
                <a:lnTo>
                  <a:pt x="73" y="161"/>
                </a:lnTo>
                <a:lnTo>
                  <a:pt x="69" y="165"/>
                </a:lnTo>
                <a:lnTo>
                  <a:pt x="64" y="170"/>
                </a:lnTo>
                <a:lnTo>
                  <a:pt x="60" y="173"/>
                </a:lnTo>
                <a:lnTo>
                  <a:pt x="58" y="176"/>
                </a:lnTo>
                <a:lnTo>
                  <a:pt x="54" y="180"/>
                </a:lnTo>
                <a:lnTo>
                  <a:pt x="51" y="183"/>
                </a:lnTo>
                <a:lnTo>
                  <a:pt x="49" y="185"/>
                </a:lnTo>
                <a:lnTo>
                  <a:pt x="46" y="189"/>
                </a:lnTo>
                <a:lnTo>
                  <a:pt x="45" y="192"/>
                </a:lnTo>
                <a:lnTo>
                  <a:pt x="44" y="193"/>
                </a:lnTo>
                <a:lnTo>
                  <a:pt x="42" y="196"/>
                </a:lnTo>
                <a:lnTo>
                  <a:pt x="42" y="198"/>
                </a:lnTo>
                <a:lnTo>
                  <a:pt x="38" y="203"/>
                </a:lnTo>
                <a:lnTo>
                  <a:pt x="36" y="205"/>
                </a:lnTo>
                <a:lnTo>
                  <a:pt x="35" y="207"/>
                </a:lnTo>
                <a:lnTo>
                  <a:pt x="32" y="209"/>
                </a:lnTo>
                <a:lnTo>
                  <a:pt x="31" y="210"/>
                </a:lnTo>
                <a:lnTo>
                  <a:pt x="28" y="210"/>
                </a:lnTo>
                <a:lnTo>
                  <a:pt x="27" y="210"/>
                </a:lnTo>
                <a:lnTo>
                  <a:pt x="23" y="210"/>
                </a:lnTo>
                <a:lnTo>
                  <a:pt x="19" y="209"/>
                </a:lnTo>
                <a:lnTo>
                  <a:pt x="15" y="206"/>
                </a:lnTo>
                <a:lnTo>
                  <a:pt x="11" y="203"/>
                </a:lnTo>
                <a:lnTo>
                  <a:pt x="9" y="200"/>
                </a:lnTo>
                <a:lnTo>
                  <a:pt x="6" y="197"/>
                </a:lnTo>
                <a:lnTo>
                  <a:pt x="5" y="196"/>
                </a:lnTo>
                <a:lnTo>
                  <a:pt x="4" y="193"/>
                </a:lnTo>
                <a:lnTo>
                  <a:pt x="2" y="191"/>
                </a:lnTo>
                <a:lnTo>
                  <a:pt x="1" y="189"/>
                </a:lnTo>
                <a:lnTo>
                  <a:pt x="1" y="185"/>
                </a:lnTo>
                <a:lnTo>
                  <a:pt x="0" y="183"/>
                </a:lnTo>
                <a:lnTo>
                  <a:pt x="0" y="180"/>
                </a:lnTo>
                <a:lnTo>
                  <a:pt x="0" y="178"/>
                </a:lnTo>
                <a:lnTo>
                  <a:pt x="1" y="175"/>
                </a:lnTo>
                <a:lnTo>
                  <a:pt x="2" y="173"/>
                </a:lnTo>
                <a:lnTo>
                  <a:pt x="4" y="170"/>
                </a:lnTo>
                <a:lnTo>
                  <a:pt x="6" y="167"/>
                </a:lnTo>
                <a:lnTo>
                  <a:pt x="9" y="165"/>
                </a:lnTo>
                <a:lnTo>
                  <a:pt x="10" y="162"/>
                </a:lnTo>
                <a:lnTo>
                  <a:pt x="13" y="157"/>
                </a:lnTo>
                <a:lnTo>
                  <a:pt x="14" y="153"/>
                </a:lnTo>
                <a:lnTo>
                  <a:pt x="15" y="148"/>
                </a:lnTo>
                <a:lnTo>
                  <a:pt x="18" y="142"/>
                </a:lnTo>
                <a:lnTo>
                  <a:pt x="19" y="135"/>
                </a:lnTo>
                <a:lnTo>
                  <a:pt x="20" y="128"/>
                </a:lnTo>
                <a:lnTo>
                  <a:pt x="22" y="120"/>
                </a:lnTo>
                <a:lnTo>
                  <a:pt x="23" y="103"/>
                </a:lnTo>
                <a:lnTo>
                  <a:pt x="25" y="88"/>
                </a:lnTo>
                <a:lnTo>
                  <a:pt x="27" y="72"/>
                </a:lnTo>
                <a:lnTo>
                  <a:pt x="29" y="58"/>
                </a:lnTo>
                <a:lnTo>
                  <a:pt x="28" y="52"/>
                </a:lnTo>
                <a:lnTo>
                  <a:pt x="27" y="45"/>
                </a:lnTo>
                <a:lnTo>
                  <a:pt x="25" y="39"/>
                </a:lnTo>
                <a:lnTo>
                  <a:pt x="23" y="31"/>
                </a:lnTo>
                <a:lnTo>
                  <a:pt x="20" y="25"/>
                </a:lnTo>
                <a:lnTo>
                  <a:pt x="15" y="17"/>
                </a:lnTo>
                <a:lnTo>
                  <a:pt x="11" y="9"/>
                </a:lnTo>
                <a:lnTo>
                  <a:pt x="6" y="0"/>
                </a:lnTo>
                <a:lnTo>
                  <a:pt x="6" y="0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99"/>
          <p:cNvSpPr/>
          <p:nvPr/>
        </p:nvSpPr>
        <p:spPr bwMode="auto">
          <a:xfrm>
            <a:off x="2051917" y="3399538"/>
            <a:ext cx="1176109" cy="625520"/>
          </a:xfrm>
          <a:custGeom>
            <a:avLst/>
            <a:gdLst>
              <a:gd name="T0" fmla="*/ 277 w 361"/>
              <a:gd name="T1" fmla="*/ 189 h 192"/>
              <a:gd name="T2" fmla="*/ 265 w 361"/>
              <a:gd name="T3" fmla="*/ 190 h 192"/>
              <a:gd name="T4" fmla="*/ 255 w 361"/>
              <a:gd name="T5" fmla="*/ 192 h 192"/>
              <a:gd name="T6" fmla="*/ 246 w 361"/>
              <a:gd name="T7" fmla="*/ 192 h 192"/>
              <a:gd name="T8" fmla="*/ 238 w 361"/>
              <a:gd name="T9" fmla="*/ 189 h 192"/>
              <a:gd name="T10" fmla="*/ 229 w 361"/>
              <a:gd name="T11" fmla="*/ 185 h 192"/>
              <a:gd name="T12" fmla="*/ 216 w 361"/>
              <a:gd name="T13" fmla="*/ 178 h 192"/>
              <a:gd name="T14" fmla="*/ 202 w 361"/>
              <a:gd name="T15" fmla="*/ 167 h 192"/>
              <a:gd name="T16" fmla="*/ 185 w 361"/>
              <a:gd name="T17" fmla="*/ 153 h 192"/>
              <a:gd name="T18" fmla="*/ 167 w 361"/>
              <a:gd name="T19" fmla="*/ 139 h 192"/>
              <a:gd name="T20" fmla="*/ 147 w 361"/>
              <a:gd name="T21" fmla="*/ 121 h 192"/>
              <a:gd name="T22" fmla="*/ 126 w 361"/>
              <a:gd name="T23" fmla="*/ 103 h 192"/>
              <a:gd name="T24" fmla="*/ 101 w 361"/>
              <a:gd name="T25" fmla="*/ 82 h 192"/>
              <a:gd name="T26" fmla="*/ 74 w 361"/>
              <a:gd name="T27" fmla="*/ 62 h 192"/>
              <a:gd name="T28" fmla="*/ 46 w 361"/>
              <a:gd name="T29" fmla="*/ 40 h 192"/>
              <a:gd name="T30" fmla="*/ 15 w 361"/>
              <a:gd name="T31" fmla="*/ 15 h 192"/>
              <a:gd name="T32" fmla="*/ 9 w 361"/>
              <a:gd name="T33" fmla="*/ 1 h 192"/>
              <a:gd name="T34" fmla="*/ 20 w 361"/>
              <a:gd name="T35" fmla="*/ 0 h 192"/>
              <a:gd name="T36" fmla="*/ 27 w 361"/>
              <a:gd name="T37" fmla="*/ 0 h 192"/>
              <a:gd name="T38" fmla="*/ 30 w 361"/>
              <a:gd name="T39" fmla="*/ 1 h 192"/>
              <a:gd name="T40" fmla="*/ 36 w 361"/>
              <a:gd name="T41" fmla="*/ 4 h 192"/>
              <a:gd name="T42" fmla="*/ 41 w 361"/>
              <a:gd name="T43" fmla="*/ 9 h 192"/>
              <a:gd name="T44" fmla="*/ 50 w 361"/>
              <a:gd name="T45" fmla="*/ 14 h 192"/>
              <a:gd name="T46" fmla="*/ 60 w 361"/>
              <a:gd name="T47" fmla="*/ 21 h 192"/>
              <a:gd name="T48" fmla="*/ 73 w 361"/>
              <a:gd name="T49" fmla="*/ 30 h 192"/>
              <a:gd name="T50" fmla="*/ 89 w 361"/>
              <a:gd name="T51" fmla="*/ 40 h 192"/>
              <a:gd name="T52" fmla="*/ 105 w 361"/>
              <a:gd name="T53" fmla="*/ 50 h 192"/>
              <a:gd name="T54" fmla="*/ 123 w 361"/>
              <a:gd name="T55" fmla="*/ 63 h 192"/>
              <a:gd name="T56" fmla="*/ 149 w 361"/>
              <a:gd name="T57" fmla="*/ 81 h 192"/>
              <a:gd name="T58" fmla="*/ 180 w 361"/>
              <a:gd name="T59" fmla="*/ 100 h 192"/>
              <a:gd name="T60" fmla="*/ 207 w 361"/>
              <a:gd name="T61" fmla="*/ 114 h 192"/>
              <a:gd name="T62" fmla="*/ 231 w 361"/>
              <a:gd name="T63" fmla="*/ 125 h 192"/>
              <a:gd name="T64" fmla="*/ 271 w 361"/>
              <a:gd name="T65" fmla="*/ 139 h 192"/>
              <a:gd name="T66" fmla="*/ 314 w 361"/>
              <a:gd name="T67" fmla="*/ 151 h 192"/>
              <a:gd name="T68" fmla="*/ 326 w 361"/>
              <a:gd name="T69" fmla="*/ 153 h 192"/>
              <a:gd name="T70" fmla="*/ 335 w 361"/>
              <a:gd name="T71" fmla="*/ 156 h 192"/>
              <a:gd name="T72" fmla="*/ 343 w 361"/>
              <a:gd name="T73" fmla="*/ 158 h 192"/>
              <a:gd name="T74" fmla="*/ 349 w 361"/>
              <a:gd name="T75" fmla="*/ 160 h 192"/>
              <a:gd name="T76" fmla="*/ 355 w 361"/>
              <a:gd name="T77" fmla="*/ 162 h 192"/>
              <a:gd name="T78" fmla="*/ 358 w 361"/>
              <a:gd name="T79" fmla="*/ 163 h 192"/>
              <a:gd name="T80" fmla="*/ 360 w 361"/>
              <a:gd name="T81" fmla="*/ 165 h 192"/>
              <a:gd name="T82" fmla="*/ 361 w 361"/>
              <a:gd name="T83" fmla="*/ 166 h 192"/>
              <a:gd name="T84" fmla="*/ 360 w 361"/>
              <a:gd name="T85" fmla="*/ 167 h 192"/>
              <a:gd name="T86" fmla="*/ 356 w 361"/>
              <a:gd name="T87" fmla="*/ 171 h 192"/>
              <a:gd name="T88" fmla="*/ 348 w 361"/>
              <a:gd name="T89" fmla="*/ 174 h 192"/>
              <a:gd name="T90" fmla="*/ 338 w 361"/>
              <a:gd name="T91" fmla="*/ 175 h 192"/>
              <a:gd name="T92" fmla="*/ 311 w 361"/>
              <a:gd name="T93" fmla="*/ 183 h 192"/>
              <a:gd name="T94" fmla="*/ 284 w 361"/>
              <a:gd name="T95" fmla="*/ 18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1" h="192">
                <a:moveTo>
                  <a:pt x="284" y="188"/>
                </a:moveTo>
                <a:lnTo>
                  <a:pt x="277" y="189"/>
                </a:lnTo>
                <a:lnTo>
                  <a:pt x="271" y="190"/>
                </a:lnTo>
                <a:lnTo>
                  <a:pt x="265" y="190"/>
                </a:lnTo>
                <a:lnTo>
                  <a:pt x="259" y="192"/>
                </a:lnTo>
                <a:lnTo>
                  <a:pt x="255" y="192"/>
                </a:lnTo>
                <a:lnTo>
                  <a:pt x="250" y="192"/>
                </a:lnTo>
                <a:lnTo>
                  <a:pt x="246" y="192"/>
                </a:lnTo>
                <a:lnTo>
                  <a:pt x="243" y="190"/>
                </a:lnTo>
                <a:lnTo>
                  <a:pt x="238" y="189"/>
                </a:lnTo>
                <a:lnTo>
                  <a:pt x="234" y="188"/>
                </a:lnTo>
                <a:lnTo>
                  <a:pt x="229" y="185"/>
                </a:lnTo>
                <a:lnTo>
                  <a:pt x="223" y="181"/>
                </a:lnTo>
                <a:lnTo>
                  <a:pt x="216" y="178"/>
                </a:lnTo>
                <a:lnTo>
                  <a:pt x="210" y="172"/>
                </a:lnTo>
                <a:lnTo>
                  <a:pt x="202" y="167"/>
                </a:lnTo>
                <a:lnTo>
                  <a:pt x="194" y="161"/>
                </a:lnTo>
                <a:lnTo>
                  <a:pt x="185" y="153"/>
                </a:lnTo>
                <a:lnTo>
                  <a:pt x="176" y="147"/>
                </a:lnTo>
                <a:lnTo>
                  <a:pt x="167" y="139"/>
                </a:lnTo>
                <a:lnTo>
                  <a:pt x="157" y="130"/>
                </a:lnTo>
                <a:lnTo>
                  <a:pt x="147" y="121"/>
                </a:lnTo>
                <a:lnTo>
                  <a:pt x="136" y="112"/>
                </a:lnTo>
                <a:lnTo>
                  <a:pt x="126" y="103"/>
                </a:lnTo>
                <a:lnTo>
                  <a:pt x="114" y="93"/>
                </a:lnTo>
                <a:lnTo>
                  <a:pt x="101" y="82"/>
                </a:lnTo>
                <a:lnTo>
                  <a:pt x="89" y="72"/>
                </a:lnTo>
                <a:lnTo>
                  <a:pt x="74" y="62"/>
                </a:lnTo>
                <a:lnTo>
                  <a:pt x="60" y="50"/>
                </a:lnTo>
                <a:lnTo>
                  <a:pt x="46" y="40"/>
                </a:lnTo>
                <a:lnTo>
                  <a:pt x="30" y="28"/>
                </a:lnTo>
                <a:lnTo>
                  <a:pt x="15" y="15"/>
                </a:lnTo>
                <a:lnTo>
                  <a:pt x="0" y="4"/>
                </a:lnTo>
                <a:lnTo>
                  <a:pt x="9" y="1"/>
                </a:lnTo>
                <a:lnTo>
                  <a:pt x="16" y="0"/>
                </a:lnTo>
                <a:lnTo>
                  <a:pt x="20" y="0"/>
                </a:lnTo>
                <a:lnTo>
                  <a:pt x="24" y="0"/>
                </a:lnTo>
                <a:lnTo>
                  <a:pt x="27" y="0"/>
                </a:lnTo>
                <a:lnTo>
                  <a:pt x="29" y="1"/>
                </a:lnTo>
                <a:lnTo>
                  <a:pt x="30" y="1"/>
                </a:lnTo>
                <a:lnTo>
                  <a:pt x="33" y="3"/>
                </a:lnTo>
                <a:lnTo>
                  <a:pt x="36" y="4"/>
                </a:lnTo>
                <a:lnTo>
                  <a:pt x="38" y="6"/>
                </a:lnTo>
                <a:lnTo>
                  <a:pt x="41" y="9"/>
                </a:lnTo>
                <a:lnTo>
                  <a:pt x="46" y="12"/>
                </a:lnTo>
                <a:lnTo>
                  <a:pt x="50" y="14"/>
                </a:lnTo>
                <a:lnTo>
                  <a:pt x="55" y="17"/>
                </a:lnTo>
                <a:lnTo>
                  <a:pt x="60" y="21"/>
                </a:lnTo>
                <a:lnTo>
                  <a:pt x="67" y="24"/>
                </a:lnTo>
                <a:lnTo>
                  <a:pt x="73" y="30"/>
                </a:lnTo>
                <a:lnTo>
                  <a:pt x="81" y="35"/>
                </a:lnTo>
                <a:lnTo>
                  <a:pt x="89" y="40"/>
                </a:lnTo>
                <a:lnTo>
                  <a:pt x="96" y="45"/>
                </a:lnTo>
                <a:lnTo>
                  <a:pt x="105" y="50"/>
                </a:lnTo>
                <a:lnTo>
                  <a:pt x="114" y="57"/>
                </a:lnTo>
                <a:lnTo>
                  <a:pt x="123" y="63"/>
                </a:lnTo>
                <a:lnTo>
                  <a:pt x="132" y="69"/>
                </a:lnTo>
                <a:lnTo>
                  <a:pt x="149" y="81"/>
                </a:lnTo>
                <a:lnTo>
                  <a:pt x="165" y="91"/>
                </a:lnTo>
                <a:lnTo>
                  <a:pt x="180" y="100"/>
                </a:lnTo>
                <a:lnTo>
                  <a:pt x="194" y="108"/>
                </a:lnTo>
                <a:lnTo>
                  <a:pt x="207" y="114"/>
                </a:lnTo>
                <a:lnTo>
                  <a:pt x="219" y="121"/>
                </a:lnTo>
                <a:lnTo>
                  <a:pt x="231" y="125"/>
                </a:lnTo>
                <a:lnTo>
                  <a:pt x="250" y="132"/>
                </a:lnTo>
                <a:lnTo>
                  <a:pt x="271" y="139"/>
                </a:lnTo>
                <a:lnTo>
                  <a:pt x="293" y="144"/>
                </a:lnTo>
                <a:lnTo>
                  <a:pt x="314" y="151"/>
                </a:lnTo>
                <a:lnTo>
                  <a:pt x="321" y="152"/>
                </a:lnTo>
                <a:lnTo>
                  <a:pt x="326" y="153"/>
                </a:lnTo>
                <a:lnTo>
                  <a:pt x="330" y="154"/>
                </a:lnTo>
                <a:lnTo>
                  <a:pt x="335" y="156"/>
                </a:lnTo>
                <a:lnTo>
                  <a:pt x="339" y="157"/>
                </a:lnTo>
                <a:lnTo>
                  <a:pt x="343" y="158"/>
                </a:lnTo>
                <a:lnTo>
                  <a:pt x="347" y="158"/>
                </a:lnTo>
                <a:lnTo>
                  <a:pt x="349" y="160"/>
                </a:lnTo>
                <a:lnTo>
                  <a:pt x="352" y="161"/>
                </a:lnTo>
                <a:lnTo>
                  <a:pt x="355" y="162"/>
                </a:lnTo>
                <a:lnTo>
                  <a:pt x="357" y="162"/>
                </a:lnTo>
                <a:lnTo>
                  <a:pt x="358" y="163"/>
                </a:lnTo>
                <a:lnTo>
                  <a:pt x="360" y="163"/>
                </a:lnTo>
                <a:lnTo>
                  <a:pt x="360" y="165"/>
                </a:lnTo>
                <a:lnTo>
                  <a:pt x="361" y="165"/>
                </a:lnTo>
                <a:lnTo>
                  <a:pt x="361" y="166"/>
                </a:lnTo>
                <a:lnTo>
                  <a:pt x="361" y="166"/>
                </a:lnTo>
                <a:lnTo>
                  <a:pt x="360" y="167"/>
                </a:lnTo>
                <a:lnTo>
                  <a:pt x="357" y="169"/>
                </a:lnTo>
                <a:lnTo>
                  <a:pt x="356" y="171"/>
                </a:lnTo>
                <a:lnTo>
                  <a:pt x="352" y="172"/>
                </a:lnTo>
                <a:lnTo>
                  <a:pt x="348" y="174"/>
                </a:lnTo>
                <a:lnTo>
                  <a:pt x="343" y="175"/>
                </a:lnTo>
                <a:lnTo>
                  <a:pt x="338" y="175"/>
                </a:lnTo>
                <a:lnTo>
                  <a:pt x="325" y="179"/>
                </a:lnTo>
                <a:lnTo>
                  <a:pt x="311" y="183"/>
                </a:lnTo>
                <a:lnTo>
                  <a:pt x="298" y="185"/>
                </a:lnTo>
                <a:lnTo>
                  <a:pt x="284" y="188"/>
                </a:lnTo>
                <a:lnTo>
                  <a:pt x="284" y="188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00"/>
          <p:cNvSpPr/>
          <p:nvPr/>
        </p:nvSpPr>
        <p:spPr bwMode="auto">
          <a:xfrm>
            <a:off x="2332098" y="3285510"/>
            <a:ext cx="420272" cy="309503"/>
          </a:xfrm>
          <a:custGeom>
            <a:avLst/>
            <a:gdLst>
              <a:gd name="T0" fmla="*/ 62 w 129"/>
              <a:gd name="T1" fmla="*/ 77 h 95"/>
              <a:gd name="T2" fmla="*/ 49 w 129"/>
              <a:gd name="T3" fmla="*/ 83 h 95"/>
              <a:gd name="T4" fmla="*/ 37 w 129"/>
              <a:gd name="T5" fmla="*/ 88 h 95"/>
              <a:gd name="T6" fmla="*/ 28 w 129"/>
              <a:gd name="T7" fmla="*/ 92 h 95"/>
              <a:gd name="T8" fmla="*/ 19 w 129"/>
              <a:gd name="T9" fmla="*/ 94 h 95"/>
              <a:gd name="T10" fmla="*/ 12 w 129"/>
              <a:gd name="T11" fmla="*/ 95 h 95"/>
              <a:gd name="T12" fmla="*/ 6 w 129"/>
              <a:gd name="T13" fmla="*/ 95 h 95"/>
              <a:gd name="T14" fmla="*/ 1 w 129"/>
              <a:gd name="T15" fmla="*/ 95 h 95"/>
              <a:gd name="T16" fmla="*/ 14 w 129"/>
              <a:gd name="T17" fmla="*/ 84 h 95"/>
              <a:gd name="T18" fmla="*/ 27 w 129"/>
              <a:gd name="T19" fmla="*/ 75 h 95"/>
              <a:gd name="T20" fmla="*/ 37 w 129"/>
              <a:gd name="T21" fmla="*/ 66 h 95"/>
              <a:gd name="T22" fmla="*/ 48 w 129"/>
              <a:gd name="T23" fmla="*/ 58 h 95"/>
              <a:gd name="T24" fmla="*/ 56 w 129"/>
              <a:gd name="T25" fmla="*/ 52 h 95"/>
              <a:gd name="T26" fmla="*/ 63 w 129"/>
              <a:gd name="T27" fmla="*/ 47 h 95"/>
              <a:gd name="T28" fmla="*/ 68 w 129"/>
              <a:gd name="T29" fmla="*/ 41 h 95"/>
              <a:gd name="T30" fmla="*/ 72 w 129"/>
              <a:gd name="T31" fmla="*/ 39 h 95"/>
              <a:gd name="T32" fmla="*/ 77 w 129"/>
              <a:gd name="T33" fmla="*/ 32 h 95"/>
              <a:gd name="T34" fmla="*/ 80 w 129"/>
              <a:gd name="T35" fmla="*/ 27 h 95"/>
              <a:gd name="T36" fmla="*/ 81 w 129"/>
              <a:gd name="T37" fmla="*/ 22 h 95"/>
              <a:gd name="T38" fmla="*/ 81 w 129"/>
              <a:gd name="T39" fmla="*/ 12 h 95"/>
              <a:gd name="T40" fmla="*/ 81 w 129"/>
              <a:gd name="T41" fmla="*/ 5 h 95"/>
              <a:gd name="T42" fmla="*/ 83 w 129"/>
              <a:gd name="T43" fmla="*/ 2 h 95"/>
              <a:gd name="T44" fmla="*/ 86 w 129"/>
              <a:gd name="T45" fmla="*/ 0 h 95"/>
              <a:gd name="T46" fmla="*/ 92 w 129"/>
              <a:gd name="T47" fmla="*/ 0 h 95"/>
              <a:gd name="T48" fmla="*/ 97 w 129"/>
              <a:gd name="T49" fmla="*/ 3 h 95"/>
              <a:gd name="T50" fmla="*/ 103 w 129"/>
              <a:gd name="T51" fmla="*/ 5 h 95"/>
              <a:gd name="T52" fmla="*/ 111 w 129"/>
              <a:gd name="T53" fmla="*/ 11 h 95"/>
              <a:gd name="T54" fmla="*/ 119 w 129"/>
              <a:gd name="T55" fmla="*/ 17 h 95"/>
              <a:gd name="T56" fmla="*/ 125 w 129"/>
              <a:gd name="T57" fmla="*/ 23 h 95"/>
              <a:gd name="T58" fmla="*/ 128 w 129"/>
              <a:gd name="T59" fmla="*/ 30 h 95"/>
              <a:gd name="T60" fmla="*/ 129 w 129"/>
              <a:gd name="T61" fmla="*/ 34 h 95"/>
              <a:gd name="T62" fmla="*/ 128 w 129"/>
              <a:gd name="T63" fmla="*/ 38 h 95"/>
              <a:gd name="T64" fmla="*/ 125 w 129"/>
              <a:gd name="T65" fmla="*/ 41 h 95"/>
              <a:gd name="T66" fmla="*/ 121 w 129"/>
              <a:gd name="T67" fmla="*/ 44 h 95"/>
              <a:gd name="T68" fmla="*/ 116 w 129"/>
              <a:gd name="T69" fmla="*/ 49 h 95"/>
              <a:gd name="T70" fmla="*/ 108 w 129"/>
              <a:gd name="T71" fmla="*/ 53 h 95"/>
              <a:gd name="T72" fmla="*/ 99 w 129"/>
              <a:gd name="T73" fmla="*/ 58 h 95"/>
              <a:gd name="T74" fmla="*/ 89 w 129"/>
              <a:gd name="T75" fmla="*/ 65 h 95"/>
              <a:gd name="T76" fmla="*/ 76 w 129"/>
              <a:gd name="T77" fmla="*/ 71 h 95"/>
              <a:gd name="T78" fmla="*/ 70 w 129"/>
              <a:gd name="T79" fmla="*/ 7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9" h="95">
                <a:moveTo>
                  <a:pt x="70" y="74"/>
                </a:moveTo>
                <a:lnTo>
                  <a:pt x="62" y="77"/>
                </a:lnTo>
                <a:lnTo>
                  <a:pt x="56" y="80"/>
                </a:lnTo>
                <a:lnTo>
                  <a:pt x="49" y="83"/>
                </a:lnTo>
                <a:lnTo>
                  <a:pt x="44" y="85"/>
                </a:lnTo>
                <a:lnTo>
                  <a:pt x="37" y="88"/>
                </a:lnTo>
                <a:lnTo>
                  <a:pt x="32" y="89"/>
                </a:lnTo>
                <a:lnTo>
                  <a:pt x="28" y="92"/>
                </a:lnTo>
                <a:lnTo>
                  <a:pt x="23" y="93"/>
                </a:lnTo>
                <a:lnTo>
                  <a:pt x="19" y="94"/>
                </a:lnTo>
                <a:lnTo>
                  <a:pt x="15" y="94"/>
                </a:lnTo>
                <a:lnTo>
                  <a:pt x="12" y="95"/>
                </a:lnTo>
                <a:lnTo>
                  <a:pt x="9" y="95"/>
                </a:lnTo>
                <a:lnTo>
                  <a:pt x="6" y="95"/>
                </a:lnTo>
                <a:lnTo>
                  <a:pt x="4" y="95"/>
                </a:lnTo>
                <a:lnTo>
                  <a:pt x="1" y="95"/>
                </a:lnTo>
                <a:lnTo>
                  <a:pt x="0" y="94"/>
                </a:lnTo>
                <a:lnTo>
                  <a:pt x="14" y="84"/>
                </a:lnTo>
                <a:lnTo>
                  <a:pt x="21" y="79"/>
                </a:lnTo>
                <a:lnTo>
                  <a:pt x="27" y="75"/>
                </a:lnTo>
                <a:lnTo>
                  <a:pt x="32" y="70"/>
                </a:lnTo>
                <a:lnTo>
                  <a:pt x="37" y="66"/>
                </a:lnTo>
                <a:lnTo>
                  <a:pt x="43" y="62"/>
                </a:lnTo>
                <a:lnTo>
                  <a:pt x="48" y="58"/>
                </a:lnTo>
                <a:lnTo>
                  <a:pt x="52" y="56"/>
                </a:lnTo>
                <a:lnTo>
                  <a:pt x="56" y="52"/>
                </a:lnTo>
                <a:lnTo>
                  <a:pt x="59" y="49"/>
                </a:lnTo>
                <a:lnTo>
                  <a:pt x="63" y="47"/>
                </a:lnTo>
                <a:lnTo>
                  <a:pt x="66" y="44"/>
                </a:lnTo>
                <a:lnTo>
                  <a:pt x="68" y="41"/>
                </a:lnTo>
                <a:lnTo>
                  <a:pt x="71" y="40"/>
                </a:lnTo>
                <a:lnTo>
                  <a:pt x="72" y="39"/>
                </a:lnTo>
                <a:lnTo>
                  <a:pt x="75" y="36"/>
                </a:lnTo>
                <a:lnTo>
                  <a:pt x="77" y="32"/>
                </a:lnTo>
                <a:lnTo>
                  <a:pt x="79" y="30"/>
                </a:lnTo>
                <a:lnTo>
                  <a:pt x="80" y="27"/>
                </a:lnTo>
                <a:lnTo>
                  <a:pt x="81" y="25"/>
                </a:lnTo>
                <a:lnTo>
                  <a:pt x="81" y="22"/>
                </a:lnTo>
                <a:lnTo>
                  <a:pt x="83" y="16"/>
                </a:lnTo>
                <a:lnTo>
                  <a:pt x="81" y="12"/>
                </a:lnTo>
                <a:lnTo>
                  <a:pt x="80" y="8"/>
                </a:lnTo>
                <a:lnTo>
                  <a:pt x="81" y="5"/>
                </a:lnTo>
                <a:lnTo>
                  <a:pt x="83" y="3"/>
                </a:lnTo>
                <a:lnTo>
                  <a:pt x="83" y="2"/>
                </a:lnTo>
                <a:lnTo>
                  <a:pt x="84" y="2"/>
                </a:lnTo>
                <a:lnTo>
                  <a:pt x="86" y="0"/>
                </a:lnTo>
                <a:lnTo>
                  <a:pt x="90" y="0"/>
                </a:lnTo>
                <a:lnTo>
                  <a:pt x="92" y="0"/>
                </a:lnTo>
                <a:lnTo>
                  <a:pt x="94" y="2"/>
                </a:lnTo>
                <a:lnTo>
                  <a:pt x="97" y="3"/>
                </a:lnTo>
                <a:lnTo>
                  <a:pt x="101" y="4"/>
                </a:lnTo>
                <a:lnTo>
                  <a:pt x="103" y="5"/>
                </a:lnTo>
                <a:lnTo>
                  <a:pt x="107" y="8"/>
                </a:lnTo>
                <a:lnTo>
                  <a:pt x="111" y="11"/>
                </a:lnTo>
                <a:lnTo>
                  <a:pt x="116" y="13"/>
                </a:lnTo>
                <a:lnTo>
                  <a:pt x="119" y="17"/>
                </a:lnTo>
                <a:lnTo>
                  <a:pt x="123" y="21"/>
                </a:lnTo>
                <a:lnTo>
                  <a:pt x="125" y="23"/>
                </a:lnTo>
                <a:lnTo>
                  <a:pt x="127" y="26"/>
                </a:lnTo>
                <a:lnTo>
                  <a:pt x="128" y="30"/>
                </a:lnTo>
                <a:lnTo>
                  <a:pt x="129" y="31"/>
                </a:lnTo>
                <a:lnTo>
                  <a:pt x="129" y="34"/>
                </a:lnTo>
                <a:lnTo>
                  <a:pt x="129" y="36"/>
                </a:lnTo>
                <a:lnTo>
                  <a:pt x="128" y="38"/>
                </a:lnTo>
                <a:lnTo>
                  <a:pt x="127" y="39"/>
                </a:lnTo>
                <a:lnTo>
                  <a:pt x="125" y="41"/>
                </a:lnTo>
                <a:lnTo>
                  <a:pt x="124" y="43"/>
                </a:lnTo>
                <a:lnTo>
                  <a:pt x="121" y="44"/>
                </a:lnTo>
                <a:lnTo>
                  <a:pt x="119" y="47"/>
                </a:lnTo>
                <a:lnTo>
                  <a:pt x="116" y="49"/>
                </a:lnTo>
                <a:lnTo>
                  <a:pt x="112" y="52"/>
                </a:lnTo>
                <a:lnTo>
                  <a:pt x="108" y="53"/>
                </a:lnTo>
                <a:lnTo>
                  <a:pt x="105" y="56"/>
                </a:lnTo>
                <a:lnTo>
                  <a:pt x="99" y="58"/>
                </a:lnTo>
                <a:lnTo>
                  <a:pt x="94" y="62"/>
                </a:lnTo>
                <a:lnTo>
                  <a:pt x="89" y="65"/>
                </a:lnTo>
                <a:lnTo>
                  <a:pt x="83" y="67"/>
                </a:lnTo>
                <a:lnTo>
                  <a:pt x="76" y="71"/>
                </a:lnTo>
                <a:lnTo>
                  <a:pt x="70" y="74"/>
                </a:lnTo>
                <a:lnTo>
                  <a:pt x="70" y="74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92"/>
          <p:cNvSpPr/>
          <p:nvPr/>
        </p:nvSpPr>
        <p:spPr bwMode="auto">
          <a:xfrm>
            <a:off x="2058003" y="2348860"/>
            <a:ext cx="977375" cy="886153"/>
          </a:xfrm>
          <a:custGeom>
            <a:avLst/>
            <a:gdLst>
              <a:gd name="T0" fmla="*/ 279 w 300"/>
              <a:gd name="T1" fmla="*/ 202 h 272"/>
              <a:gd name="T2" fmla="*/ 286 w 300"/>
              <a:gd name="T3" fmla="*/ 222 h 272"/>
              <a:gd name="T4" fmla="*/ 293 w 300"/>
              <a:gd name="T5" fmla="*/ 239 h 272"/>
              <a:gd name="T6" fmla="*/ 299 w 300"/>
              <a:gd name="T7" fmla="*/ 252 h 272"/>
              <a:gd name="T8" fmla="*/ 300 w 300"/>
              <a:gd name="T9" fmla="*/ 261 h 272"/>
              <a:gd name="T10" fmla="*/ 296 w 300"/>
              <a:gd name="T11" fmla="*/ 267 h 272"/>
              <a:gd name="T12" fmla="*/ 291 w 300"/>
              <a:gd name="T13" fmla="*/ 271 h 272"/>
              <a:gd name="T14" fmla="*/ 281 w 300"/>
              <a:gd name="T15" fmla="*/ 272 h 272"/>
              <a:gd name="T16" fmla="*/ 265 w 300"/>
              <a:gd name="T17" fmla="*/ 270 h 272"/>
              <a:gd name="T18" fmla="*/ 246 w 300"/>
              <a:gd name="T19" fmla="*/ 265 h 272"/>
              <a:gd name="T20" fmla="*/ 221 w 300"/>
              <a:gd name="T21" fmla="*/ 256 h 272"/>
              <a:gd name="T22" fmla="*/ 191 w 300"/>
              <a:gd name="T23" fmla="*/ 242 h 272"/>
              <a:gd name="T24" fmla="*/ 160 w 300"/>
              <a:gd name="T25" fmla="*/ 220 h 272"/>
              <a:gd name="T26" fmla="*/ 128 w 300"/>
              <a:gd name="T27" fmla="*/ 193 h 272"/>
              <a:gd name="T28" fmla="*/ 98 w 300"/>
              <a:gd name="T29" fmla="*/ 163 h 272"/>
              <a:gd name="T30" fmla="*/ 75 w 300"/>
              <a:gd name="T31" fmla="*/ 127 h 272"/>
              <a:gd name="T32" fmla="*/ 55 w 300"/>
              <a:gd name="T33" fmla="*/ 96 h 272"/>
              <a:gd name="T34" fmla="*/ 39 w 300"/>
              <a:gd name="T35" fmla="*/ 69 h 272"/>
              <a:gd name="T36" fmla="*/ 29 w 300"/>
              <a:gd name="T37" fmla="*/ 47 h 272"/>
              <a:gd name="T38" fmla="*/ 21 w 300"/>
              <a:gd name="T39" fmla="*/ 32 h 272"/>
              <a:gd name="T40" fmla="*/ 12 w 300"/>
              <a:gd name="T41" fmla="*/ 22 h 272"/>
              <a:gd name="T42" fmla="*/ 4 w 300"/>
              <a:gd name="T43" fmla="*/ 15 h 272"/>
              <a:gd name="T44" fmla="*/ 0 w 300"/>
              <a:gd name="T45" fmla="*/ 10 h 272"/>
              <a:gd name="T46" fmla="*/ 2 w 300"/>
              <a:gd name="T47" fmla="*/ 4 h 272"/>
              <a:gd name="T48" fmla="*/ 4 w 300"/>
              <a:gd name="T49" fmla="*/ 1 h 272"/>
              <a:gd name="T50" fmla="*/ 13 w 300"/>
              <a:gd name="T51" fmla="*/ 0 h 272"/>
              <a:gd name="T52" fmla="*/ 31 w 300"/>
              <a:gd name="T53" fmla="*/ 4 h 272"/>
              <a:gd name="T54" fmla="*/ 52 w 300"/>
              <a:gd name="T55" fmla="*/ 9 h 272"/>
              <a:gd name="T56" fmla="*/ 61 w 300"/>
              <a:gd name="T57" fmla="*/ 24 h 272"/>
              <a:gd name="T58" fmla="*/ 65 w 300"/>
              <a:gd name="T59" fmla="*/ 42 h 272"/>
              <a:gd name="T60" fmla="*/ 71 w 300"/>
              <a:gd name="T61" fmla="*/ 59 h 272"/>
              <a:gd name="T62" fmla="*/ 83 w 300"/>
              <a:gd name="T63" fmla="*/ 79 h 272"/>
              <a:gd name="T64" fmla="*/ 97 w 300"/>
              <a:gd name="T65" fmla="*/ 104 h 272"/>
              <a:gd name="T66" fmla="*/ 115 w 300"/>
              <a:gd name="T67" fmla="*/ 128 h 272"/>
              <a:gd name="T68" fmla="*/ 136 w 300"/>
              <a:gd name="T69" fmla="*/ 154 h 272"/>
              <a:gd name="T70" fmla="*/ 162 w 300"/>
              <a:gd name="T71" fmla="*/ 177 h 272"/>
              <a:gd name="T72" fmla="*/ 191 w 300"/>
              <a:gd name="T73" fmla="*/ 195 h 272"/>
              <a:gd name="T74" fmla="*/ 220 w 300"/>
              <a:gd name="T75" fmla="*/ 211 h 272"/>
              <a:gd name="T76" fmla="*/ 240 w 300"/>
              <a:gd name="T77" fmla="*/ 218 h 272"/>
              <a:gd name="T78" fmla="*/ 250 w 300"/>
              <a:gd name="T79" fmla="*/ 218 h 272"/>
              <a:gd name="T80" fmla="*/ 253 w 300"/>
              <a:gd name="T81" fmla="*/ 212 h 272"/>
              <a:gd name="T82" fmla="*/ 259 w 300"/>
              <a:gd name="T83" fmla="*/ 199 h 272"/>
              <a:gd name="T84" fmla="*/ 261 w 300"/>
              <a:gd name="T85" fmla="*/ 179 h 272"/>
              <a:gd name="T86" fmla="*/ 262 w 300"/>
              <a:gd name="T87" fmla="*/ 163 h 272"/>
              <a:gd name="T88" fmla="*/ 265 w 300"/>
              <a:gd name="T89" fmla="*/ 154 h 272"/>
              <a:gd name="T90" fmla="*/ 268 w 300"/>
              <a:gd name="T91" fmla="*/ 155 h 272"/>
              <a:gd name="T92" fmla="*/ 271 w 300"/>
              <a:gd name="T93" fmla="*/ 166 h 272"/>
              <a:gd name="T94" fmla="*/ 275 w 300"/>
              <a:gd name="T95" fmla="*/ 18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0" h="272">
                <a:moveTo>
                  <a:pt x="275" y="186"/>
                </a:moveTo>
                <a:lnTo>
                  <a:pt x="278" y="194"/>
                </a:lnTo>
                <a:lnTo>
                  <a:pt x="279" y="202"/>
                </a:lnTo>
                <a:lnTo>
                  <a:pt x="282" y="209"/>
                </a:lnTo>
                <a:lnTo>
                  <a:pt x="284" y="216"/>
                </a:lnTo>
                <a:lnTo>
                  <a:pt x="286" y="222"/>
                </a:lnTo>
                <a:lnTo>
                  <a:pt x="288" y="229"/>
                </a:lnTo>
                <a:lnTo>
                  <a:pt x="291" y="234"/>
                </a:lnTo>
                <a:lnTo>
                  <a:pt x="293" y="239"/>
                </a:lnTo>
                <a:lnTo>
                  <a:pt x="296" y="244"/>
                </a:lnTo>
                <a:lnTo>
                  <a:pt x="297" y="248"/>
                </a:lnTo>
                <a:lnTo>
                  <a:pt x="299" y="252"/>
                </a:lnTo>
                <a:lnTo>
                  <a:pt x="299" y="256"/>
                </a:lnTo>
                <a:lnTo>
                  <a:pt x="300" y="258"/>
                </a:lnTo>
                <a:lnTo>
                  <a:pt x="300" y="261"/>
                </a:lnTo>
                <a:lnTo>
                  <a:pt x="300" y="263"/>
                </a:lnTo>
                <a:lnTo>
                  <a:pt x="299" y="265"/>
                </a:lnTo>
                <a:lnTo>
                  <a:pt x="296" y="267"/>
                </a:lnTo>
                <a:lnTo>
                  <a:pt x="295" y="269"/>
                </a:lnTo>
                <a:lnTo>
                  <a:pt x="293" y="270"/>
                </a:lnTo>
                <a:lnTo>
                  <a:pt x="291" y="271"/>
                </a:lnTo>
                <a:lnTo>
                  <a:pt x="288" y="271"/>
                </a:lnTo>
                <a:lnTo>
                  <a:pt x="284" y="271"/>
                </a:lnTo>
                <a:lnTo>
                  <a:pt x="281" y="272"/>
                </a:lnTo>
                <a:lnTo>
                  <a:pt x="277" y="271"/>
                </a:lnTo>
                <a:lnTo>
                  <a:pt x="270" y="271"/>
                </a:lnTo>
                <a:lnTo>
                  <a:pt x="265" y="270"/>
                </a:lnTo>
                <a:lnTo>
                  <a:pt x="259" y="269"/>
                </a:lnTo>
                <a:lnTo>
                  <a:pt x="252" y="266"/>
                </a:lnTo>
                <a:lnTo>
                  <a:pt x="246" y="265"/>
                </a:lnTo>
                <a:lnTo>
                  <a:pt x="238" y="262"/>
                </a:lnTo>
                <a:lnTo>
                  <a:pt x="230" y="260"/>
                </a:lnTo>
                <a:lnTo>
                  <a:pt x="221" y="256"/>
                </a:lnTo>
                <a:lnTo>
                  <a:pt x="211" y="252"/>
                </a:lnTo>
                <a:lnTo>
                  <a:pt x="202" y="247"/>
                </a:lnTo>
                <a:lnTo>
                  <a:pt x="191" y="242"/>
                </a:lnTo>
                <a:lnTo>
                  <a:pt x="181" y="234"/>
                </a:lnTo>
                <a:lnTo>
                  <a:pt x="171" y="227"/>
                </a:lnTo>
                <a:lnTo>
                  <a:pt x="160" y="220"/>
                </a:lnTo>
                <a:lnTo>
                  <a:pt x="150" y="211"/>
                </a:lnTo>
                <a:lnTo>
                  <a:pt x="139" y="202"/>
                </a:lnTo>
                <a:lnTo>
                  <a:pt x="128" y="193"/>
                </a:lnTo>
                <a:lnTo>
                  <a:pt x="118" y="184"/>
                </a:lnTo>
                <a:lnTo>
                  <a:pt x="108" y="173"/>
                </a:lnTo>
                <a:lnTo>
                  <a:pt x="98" y="163"/>
                </a:lnTo>
                <a:lnTo>
                  <a:pt x="91" y="152"/>
                </a:lnTo>
                <a:lnTo>
                  <a:pt x="83" y="140"/>
                </a:lnTo>
                <a:lnTo>
                  <a:pt x="75" y="127"/>
                </a:lnTo>
                <a:lnTo>
                  <a:pt x="69" y="117"/>
                </a:lnTo>
                <a:lnTo>
                  <a:pt x="61" y="105"/>
                </a:lnTo>
                <a:lnTo>
                  <a:pt x="55" y="96"/>
                </a:lnTo>
                <a:lnTo>
                  <a:pt x="49" y="86"/>
                </a:lnTo>
                <a:lnTo>
                  <a:pt x="44" y="77"/>
                </a:lnTo>
                <a:lnTo>
                  <a:pt x="39" y="69"/>
                </a:lnTo>
                <a:lnTo>
                  <a:pt x="35" y="61"/>
                </a:lnTo>
                <a:lnTo>
                  <a:pt x="31" y="54"/>
                </a:lnTo>
                <a:lnTo>
                  <a:pt x="29" y="47"/>
                </a:lnTo>
                <a:lnTo>
                  <a:pt x="26" y="42"/>
                </a:lnTo>
                <a:lnTo>
                  <a:pt x="24" y="37"/>
                </a:lnTo>
                <a:lnTo>
                  <a:pt x="21" y="32"/>
                </a:lnTo>
                <a:lnTo>
                  <a:pt x="17" y="28"/>
                </a:lnTo>
                <a:lnTo>
                  <a:pt x="15" y="24"/>
                </a:lnTo>
                <a:lnTo>
                  <a:pt x="12" y="22"/>
                </a:lnTo>
                <a:lnTo>
                  <a:pt x="9" y="19"/>
                </a:lnTo>
                <a:lnTo>
                  <a:pt x="6" y="16"/>
                </a:lnTo>
                <a:lnTo>
                  <a:pt x="4" y="15"/>
                </a:lnTo>
                <a:lnTo>
                  <a:pt x="3" y="14"/>
                </a:lnTo>
                <a:lnTo>
                  <a:pt x="2" y="11"/>
                </a:lnTo>
                <a:lnTo>
                  <a:pt x="0" y="10"/>
                </a:lnTo>
                <a:lnTo>
                  <a:pt x="0" y="7"/>
                </a:lnTo>
                <a:lnTo>
                  <a:pt x="0" y="6"/>
                </a:lnTo>
                <a:lnTo>
                  <a:pt x="2" y="4"/>
                </a:lnTo>
                <a:lnTo>
                  <a:pt x="2" y="2"/>
                </a:lnTo>
                <a:lnTo>
                  <a:pt x="3" y="2"/>
                </a:lnTo>
                <a:lnTo>
                  <a:pt x="4" y="1"/>
                </a:lnTo>
                <a:lnTo>
                  <a:pt x="7" y="1"/>
                </a:lnTo>
                <a:lnTo>
                  <a:pt x="9" y="0"/>
                </a:lnTo>
                <a:lnTo>
                  <a:pt x="13" y="0"/>
                </a:lnTo>
                <a:lnTo>
                  <a:pt x="17" y="1"/>
                </a:lnTo>
                <a:lnTo>
                  <a:pt x="21" y="1"/>
                </a:lnTo>
                <a:lnTo>
                  <a:pt x="31" y="4"/>
                </a:lnTo>
                <a:lnTo>
                  <a:pt x="39" y="5"/>
                </a:lnTo>
                <a:lnTo>
                  <a:pt x="47" y="7"/>
                </a:lnTo>
                <a:lnTo>
                  <a:pt x="52" y="9"/>
                </a:lnTo>
                <a:lnTo>
                  <a:pt x="56" y="13"/>
                </a:lnTo>
                <a:lnTo>
                  <a:pt x="58" y="18"/>
                </a:lnTo>
                <a:lnTo>
                  <a:pt x="61" y="24"/>
                </a:lnTo>
                <a:lnTo>
                  <a:pt x="62" y="32"/>
                </a:lnTo>
                <a:lnTo>
                  <a:pt x="64" y="37"/>
                </a:lnTo>
                <a:lnTo>
                  <a:pt x="65" y="42"/>
                </a:lnTo>
                <a:lnTo>
                  <a:pt x="68" y="47"/>
                </a:lnTo>
                <a:lnTo>
                  <a:pt x="69" y="52"/>
                </a:lnTo>
                <a:lnTo>
                  <a:pt x="71" y="59"/>
                </a:lnTo>
                <a:lnTo>
                  <a:pt x="75" y="65"/>
                </a:lnTo>
                <a:lnTo>
                  <a:pt x="79" y="72"/>
                </a:lnTo>
                <a:lnTo>
                  <a:pt x="83" y="79"/>
                </a:lnTo>
                <a:lnTo>
                  <a:pt x="87" y="87"/>
                </a:lnTo>
                <a:lnTo>
                  <a:pt x="92" y="95"/>
                </a:lnTo>
                <a:lnTo>
                  <a:pt x="97" y="104"/>
                </a:lnTo>
                <a:lnTo>
                  <a:pt x="102" y="112"/>
                </a:lnTo>
                <a:lnTo>
                  <a:pt x="109" y="119"/>
                </a:lnTo>
                <a:lnTo>
                  <a:pt x="115" y="128"/>
                </a:lnTo>
                <a:lnTo>
                  <a:pt x="122" y="137"/>
                </a:lnTo>
                <a:lnTo>
                  <a:pt x="129" y="145"/>
                </a:lnTo>
                <a:lnTo>
                  <a:pt x="136" y="154"/>
                </a:lnTo>
                <a:lnTo>
                  <a:pt x="144" y="162"/>
                </a:lnTo>
                <a:lnTo>
                  <a:pt x="153" y="170"/>
                </a:lnTo>
                <a:lnTo>
                  <a:pt x="162" y="177"/>
                </a:lnTo>
                <a:lnTo>
                  <a:pt x="171" y="184"/>
                </a:lnTo>
                <a:lnTo>
                  <a:pt x="181" y="190"/>
                </a:lnTo>
                <a:lnTo>
                  <a:pt x="191" y="195"/>
                </a:lnTo>
                <a:lnTo>
                  <a:pt x="202" y="200"/>
                </a:lnTo>
                <a:lnTo>
                  <a:pt x="211" y="207"/>
                </a:lnTo>
                <a:lnTo>
                  <a:pt x="220" y="211"/>
                </a:lnTo>
                <a:lnTo>
                  <a:pt x="228" y="215"/>
                </a:lnTo>
                <a:lnTo>
                  <a:pt x="234" y="217"/>
                </a:lnTo>
                <a:lnTo>
                  <a:pt x="240" y="218"/>
                </a:lnTo>
                <a:lnTo>
                  <a:pt x="244" y="220"/>
                </a:lnTo>
                <a:lnTo>
                  <a:pt x="248" y="220"/>
                </a:lnTo>
                <a:lnTo>
                  <a:pt x="250" y="218"/>
                </a:lnTo>
                <a:lnTo>
                  <a:pt x="251" y="217"/>
                </a:lnTo>
                <a:lnTo>
                  <a:pt x="252" y="216"/>
                </a:lnTo>
                <a:lnTo>
                  <a:pt x="253" y="212"/>
                </a:lnTo>
                <a:lnTo>
                  <a:pt x="255" y="209"/>
                </a:lnTo>
                <a:lnTo>
                  <a:pt x="257" y="204"/>
                </a:lnTo>
                <a:lnTo>
                  <a:pt x="259" y="199"/>
                </a:lnTo>
                <a:lnTo>
                  <a:pt x="260" y="193"/>
                </a:lnTo>
                <a:lnTo>
                  <a:pt x="260" y="186"/>
                </a:lnTo>
                <a:lnTo>
                  <a:pt x="261" y="179"/>
                </a:lnTo>
                <a:lnTo>
                  <a:pt x="262" y="172"/>
                </a:lnTo>
                <a:lnTo>
                  <a:pt x="262" y="167"/>
                </a:lnTo>
                <a:lnTo>
                  <a:pt x="262" y="163"/>
                </a:lnTo>
                <a:lnTo>
                  <a:pt x="264" y="159"/>
                </a:lnTo>
                <a:lnTo>
                  <a:pt x="264" y="157"/>
                </a:lnTo>
                <a:lnTo>
                  <a:pt x="265" y="154"/>
                </a:lnTo>
                <a:lnTo>
                  <a:pt x="265" y="153"/>
                </a:lnTo>
                <a:lnTo>
                  <a:pt x="266" y="154"/>
                </a:lnTo>
                <a:lnTo>
                  <a:pt x="268" y="155"/>
                </a:lnTo>
                <a:lnTo>
                  <a:pt x="269" y="158"/>
                </a:lnTo>
                <a:lnTo>
                  <a:pt x="270" y="161"/>
                </a:lnTo>
                <a:lnTo>
                  <a:pt x="271" y="166"/>
                </a:lnTo>
                <a:lnTo>
                  <a:pt x="273" y="171"/>
                </a:lnTo>
                <a:lnTo>
                  <a:pt x="274" y="179"/>
                </a:lnTo>
                <a:lnTo>
                  <a:pt x="275" y="186"/>
                </a:lnTo>
                <a:lnTo>
                  <a:pt x="275" y="186"/>
                </a:lnTo>
              </a:path>
            </a:pathLst>
          </a:custGeom>
          <a:solidFill>
            <a:srgbClr val="221DD3"/>
          </a:solidFill>
          <a:ln w="8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文本框 13"/>
          <p:cNvSpPr txBox="1"/>
          <p:nvPr/>
        </p:nvSpPr>
        <p:spPr>
          <a:xfrm>
            <a:off x="3995936" y="1398194"/>
            <a:ext cx="4176464" cy="319472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“代”右半部分的斜钩要向外舒展，给“衣”的点让出空间。“衣”的横短而斜，撇、捺要舒展，竖提在竖中线稍左处，要短而直，使整个字重心稳定。</a:t>
            </a:r>
            <a:endParaRPr lang="en-US" altLang="zh-CN" dirty="0"/>
          </a:p>
        </p:txBody>
      </p:sp>
      <p:grpSp>
        <p:nvGrpSpPr>
          <p:cNvPr id="36" name="组合 35"/>
          <p:cNvGrpSpPr/>
          <p:nvPr/>
        </p:nvGrpSpPr>
        <p:grpSpPr>
          <a:xfrm>
            <a:off x="1963720" y="387246"/>
            <a:ext cx="4264464" cy="577081"/>
            <a:chOff x="307536" y="387246"/>
            <a:chExt cx="4264464" cy="577081"/>
          </a:xfrm>
        </p:grpSpPr>
        <p:sp>
          <p:nvSpPr>
            <p:cNvPr id="38" name="TextBox 11"/>
            <p:cNvSpPr txBox="1">
              <a:spLocks noChangeArrowheads="1"/>
            </p:cNvSpPr>
            <p:nvPr/>
          </p:nvSpPr>
          <p:spPr bwMode="auto">
            <a:xfrm>
              <a:off x="796981" y="387246"/>
              <a:ext cx="3775019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07536" y="459135"/>
              <a:ext cx="456833" cy="456366"/>
              <a:chOff x="631825" y="5181600"/>
              <a:chExt cx="1554163" cy="1552575"/>
            </a:xfrm>
          </p:grpSpPr>
          <p:sp>
            <p:nvSpPr>
              <p:cNvPr id="40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809667" y="1059582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rPr>
              <a:t>xiàn</a:t>
            </a:r>
            <a:endParaRPr lang="zh-CN" altLang="en-US" sz="4400" dirty="0">
              <a:latin typeface="汉语拼音" panose="000B0604020202020204" charset="0"/>
              <a:ea typeface="GB Pinyinok-B" panose="02010600030101010101" pitchFamily="2" charset="-122"/>
              <a:cs typeface="汉语拼音" panose="000B060402020202020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00141" y="1973273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525794" y="2164981"/>
            <a:ext cx="1867241" cy="1943252"/>
            <a:chOff x="4151313" y="1820863"/>
            <a:chExt cx="896938" cy="933450"/>
          </a:xfrm>
        </p:grpSpPr>
        <p:sp>
          <p:nvSpPr>
            <p:cNvPr id="10" name="Freeform 233"/>
            <p:cNvSpPr/>
            <p:nvPr/>
          </p:nvSpPr>
          <p:spPr bwMode="auto">
            <a:xfrm>
              <a:off x="4540250" y="2049463"/>
              <a:ext cx="338138" cy="120650"/>
            </a:xfrm>
            <a:custGeom>
              <a:avLst/>
              <a:gdLst>
                <a:gd name="T0" fmla="*/ 10 w 213"/>
                <a:gd name="T1" fmla="*/ 60 h 76"/>
                <a:gd name="T2" fmla="*/ 31 w 213"/>
                <a:gd name="T3" fmla="*/ 52 h 76"/>
                <a:gd name="T4" fmla="*/ 50 w 213"/>
                <a:gd name="T5" fmla="*/ 44 h 76"/>
                <a:gd name="T6" fmla="*/ 68 w 213"/>
                <a:gd name="T7" fmla="*/ 38 h 76"/>
                <a:gd name="T8" fmla="*/ 85 w 213"/>
                <a:gd name="T9" fmla="*/ 31 h 76"/>
                <a:gd name="T10" fmla="*/ 101 w 213"/>
                <a:gd name="T11" fmla="*/ 26 h 76"/>
                <a:gd name="T12" fmla="*/ 115 w 213"/>
                <a:gd name="T13" fmla="*/ 21 h 76"/>
                <a:gd name="T14" fmla="*/ 128 w 213"/>
                <a:gd name="T15" fmla="*/ 17 h 76"/>
                <a:gd name="T16" fmla="*/ 139 w 213"/>
                <a:gd name="T17" fmla="*/ 13 h 76"/>
                <a:gd name="T18" fmla="*/ 150 w 213"/>
                <a:gd name="T19" fmla="*/ 9 h 76"/>
                <a:gd name="T20" fmla="*/ 159 w 213"/>
                <a:gd name="T21" fmla="*/ 7 h 76"/>
                <a:gd name="T22" fmla="*/ 166 w 213"/>
                <a:gd name="T23" fmla="*/ 4 h 76"/>
                <a:gd name="T24" fmla="*/ 173 w 213"/>
                <a:gd name="T25" fmla="*/ 3 h 76"/>
                <a:gd name="T26" fmla="*/ 178 w 213"/>
                <a:gd name="T27" fmla="*/ 2 h 76"/>
                <a:gd name="T28" fmla="*/ 182 w 213"/>
                <a:gd name="T29" fmla="*/ 0 h 76"/>
                <a:gd name="T30" fmla="*/ 183 w 213"/>
                <a:gd name="T31" fmla="*/ 0 h 76"/>
                <a:gd name="T32" fmla="*/ 188 w 213"/>
                <a:gd name="T33" fmla="*/ 0 h 76"/>
                <a:gd name="T34" fmla="*/ 197 w 213"/>
                <a:gd name="T35" fmla="*/ 3 h 76"/>
                <a:gd name="T36" fmla="*/ 205 w 213"/>
                <a:gd name="T37" fmla="*/ 6 h 76"/>
                <a:gd name="T38" fmla="*/ 209 w 213"/>
                <a:gd name="T39" fmla="*/ 8 h 76"/>
                <a:gd name="T40" fmla="*/ 212 w 213"/>
                <a:gd name="T41" fmla="*/ 12 h 76"/>
                <a:gd name="T42" fmla="*/ 213 w 213"/>
                <a:gd name="T43" fmla="*/ 15 h 76"/>
                <a:gd name="T44" fmla="*/ 212 w 213"/>
                <a:gd name="T45" fmla="*/ 17 h 76"/>
                <a:gd name="T46" fmla="*/ 208 w 213"/>
                <a:gd name="T47" fmla="*/ 20 h 76"/>
                <a:gd name="T48" fmla="*/ 201 w 213"/>
                <a:gd name="T49" fmla="*/ 22 h 76"/>
                <a:gd name="T50" fmla="*/ 193 w 213"/>
                <a:gd name="T51" fmla="*/ 26 h 76"/>
                <a:gd name="T52" fmla="*/ 182 w 213"/>
                <a:gd name="T53" fmla="*/ 31 h 76"/>
                <a:gd name="T54" fmla="*/ 168 w 213"/>
                <a:gd name="T55" fmla="*/ 36 h 76"/>
                <a:gd name="T56" fmla="*/ 152 w 213"/>
                <a:gd name="T57" fmla="*/ 42 h 76"/>
                <a:gd name="T58" fmla="*/ 133 w 213"/>
                <a:gd name="T59" fmla="*/ 48 h 76"/>
                <a:gd name="T60" fmla="*/ 113 w 213"/>
                <a:gd name="T61" fmla="*/ 54 h 76"/>
                <a:gd name="T62" fmla="*/ 97 w 213"/>
                <a:gd name="T63" fmla="*/ 60 h 76"/>
                <a:gd name="T64" fmla="*/ 82 w 213"/>
                <a:gd name="T65" fmla="*/ 65 h 76"/>
                <a:gd name="T66" fmla="*/ 68 w 213"/>
                <a:gd name="T67" fmla="*/ 69 h 76"/>
                <a:gd name="T68" fmla="*/ 58 w 213"/>
                <a:gd name="T69" fmla="*/ 71 h 76"/>
                <a:gd name="T70" fmla="*/ 49 w 213"/>
                <a:gd name="T71" fmla="*/ 74 h 76"/>
                <a:gd name="T72" fmla="*/ 41 w 213"/>
                <a:gd name="T73" fmla="*/ 75 h 76"/>
                <a:gd name="T74" fmla="*/ 36 w 213"/>
                <a:gd name="T75" fmla="*/ 76 h 76"/>
                <a:gd name="T76" fmla="*/ 26 w 213"/>
                <a:gd name="T77" fmla="*/ 76 h 76"/>
                <a:gd name="T78" fmla="*/ 17 w 213"/>
                <a:gd name="T79" fmla="*/ 74 h 76"/>
                <a:gd name="T80" fmla="*/ 8 w 213"/>
                <a:gd name="T81" fmla="*/ 70 h 76"/>
                <a:gd name="T82" fmla="*/ 0 w 213"/>
                <a:gd name="T83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3" h="76">
                  <a:moveTo>
                    <a:pt x="0" y="63"/>
                  </a:moveTo>
                  <a:lnTo>
                    <a:pt x="10" y="60"/>
                  </a:lnTo>
                  <a:lnTo>
                    <a:pt x="21" y="56"/>
                  </a:lnTo>
                  <a:lnTo>
                    <a:pt x="31" y="52"/>
                  </a:lnTo>
                  <a:lnTo>
                    <a:pt x="41" y="48"/>
                  </a:lnTo>
                  <a:lnTo>
                    <a:pt x="50" y="44"/>
                  </a:lnTo>
                  <a:lnTo>
                    <a:pt x="61" y="42"/>
                  </a:lnTo>
                  <a:lnTo>
                    <a:pt x="68" y="38"/>
                  </a:lnTo>
                  <a:lnTo>
                    <a:pt x="77" y="35"/>
                  </a:lnTo>
                  <a:lnTo>
                    <a:pt x="85" y="31"/>
                  </a:lnTo>
                  <a:lnTo>
                    <a:pt x="94" y="29"/>
                  </a:lnTo>
                  <a:lnTo>
                    <a:pt x="101" y="26"/>
                  </a:lnTo>
                  <a:lnTo>
                    <a:pt x="108" y="24"/>
                  </a:lnTo>
                  <a:lnTo>
                    <a:pt x="115" y="21"/>
                  </a:lnTo>
                  <a:lnTo>
                    <a:pt x="122" y="20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9" y="13"/>
                  </a:lnTo>
                  <a:lnTo>
                    <a:pt x="146" y="12"/>
                  </a:lnTo>
                  <a:lnTo>
                    <a:pt x="150" y="9"/>
                  </a:lnTo>
                  <a:lnTo>
                    <a:pt x="155" y="8"/>
                  </a:lnTo>
                  <a:lnTo>
                    <a:pt x="159" y="7"/>
                  </a:lnTo>
                  <a:lnTo>
                    <a:pt x="163" y="6"/>
                  </a:lnTo>
                  <a:lnTo>
                    <a:pt x="166" y="4"/>
                  </a:lnTo>
                  <a:lnTo>
                    <a:pt x="170" y="3"/>
                  </a:lnTo>
                  <a:lnTo>
                    <a:pt x="173" y="3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2" y="2"/>
                  </a:lnTo>
                  <a:lnTo>
                    <a:pt x="197" y="3"/>
                  </a:lnTo>
                  <a:lnTo>
                    <a:pt x="203" y="4"/>
                  </a:lnTo>
                  <a:lnTo>
                    <a:pt x="205" y="6"/>
                  </a:lnTo>
                  <a:lnTo>
                    <a:pt x="208" y="7"/>
                  </a:lnTo>
                  <a:lnTo>
                    <a:pt x="209" y="8"/>
                  </a:lnTo>
                  <a:lnTo>
                    <a:pt x="210" y="9"/>
                  </a:lnTo>
                  <a:lnTo>
                    <a:pt x="212" y="12"/>
                  </a:lnTo>
                  <a:lnTo>
                    <a:pt x="212" y="13"/>
                  </a:lnTo>
                  <a:lnTo>
                    <a:pt x="213" y="15"/>
                  </a:lnTo>
                  <a:lnTo>
                    <a:pt x="213" y="16"/>
                  </a:lnTo>
                  <a:lnTo>
                    <a:pt x="212" y="17"/>
                  </a:lnTo>
                  <a:lnTo>
                    <a:pt x="210" y="18"/>
                  </a:lnTo>
                  <a:lnTo>
                    <a:pt x="208" y="20"/>
                  </a:lnTo>
                  <a:lnTo>
                    <a:pt x="205" y="21"/>
                  </a:lnTo>
                  <a:lnTo>
                    <a:pt x="201" y="22"/>
                  </a:lnTo>
                  <a:lnTo>
                    <a:pt x="197" y="25"/>
                  </a:lnTo>
                  <a:lnTo>
                    <a:pt x="193" y="26"/>
                  </a:lnTo>
                  <a:lnTo>
                    <a:pt x="188" y="29"/>
                  </a:lnTo>
                  <a:lnTo>
                    <a:pt x="182" y="31"/>
                  </a:lnTo>
                  <a:lnTo>
                    <a:pt x="175" y="34"/>
                  </a:lnTo>
                  <a:lnTo>
                    <a:pt x="168" y="36"/>
                  </a:lnTo>
                  <a:lnTo>
                    <a:pt x="160" y="39"/>
                  </a:lnTo>
                  <a:lnTo>
                    <a:pt x="152" y="42"/>
                  </a:lnTo>
                  <a:lnTo>
                    <a:pt x="143" y="44"/>
                  </a:lnTo>
                  <a:lnTo>
                    <a:pt x="133" y="48"/>
                  </a:lnTo>
                  <a:lnTo>
                    <a:pt x="124" y="51"/>
                  </a:lnTo>
                  <a:lnTo>
                    <a:pt x="113" y="54"/>
                  </a:lnTo>
                  <a:lnTo>
                    <a:pt x="106" y="57"/>
                  </a:lnTo>
                  <a:lnTo>
                    <a:pt x="97" y="60"/>
                  </a:lnTo>
                  <a:lnTo>
                    <a:pt x="89" y="62"/>
                  </a:lnTo>
                  <a:lnTo>
                    <a:pt x="82" y="65"/>
                  </a:lnTo>
                  <a:lnTo>
                    <a:pt x="75" y="67"/>
                  </a:lnTo>
                  <a:lnTo>
                    <a:pt x="68" y="69"/>
                  </a:lnTo>
                  <a:lnTo>
                    <a:pt x="63" y="70"/>
                  </a:lnTo>
                  <a:lnTo>
                    <a:pt x="58" y="71"/>
                  </a:lnTo>
                  <a:lnTo>
                    <a:pt x="53" y="73"/>
                  </a:lnTo>
                  <a:lnTo>
                    <a:pt x="49" y="74"/>
                  </a:lnTo>
                  <a:lnTo>
                    <a:pt x="45" y="75"/>
                  </a:lnTo>
                  <a:lnTo>
                    <a:pt x="41" y="75"/>
                  </a:lnTo>
                  <a:lnTo>
                    <a:pt x="39" y="75"/>
                  </a:lnTo>
                  <a:lnTo>
                    <a:pt x="36" y="76"/>
                  </a:lnTo>
                  <a:lnTo>
                    <a:pt x="31" y="76"/>
                  </a:lnTo>
                  <a:lnTo>
                    <a:pt x="26" y="76"/>
                  </a:lnTo>
                  <a:lnTo>
                    <a:pt x="21" y="75"/>
                  </a:lnTo>
                  <a:lnTo>
                    <a:pt x="17" y="74"/>
                  </a:lnTo>
                  <a:lnTo>
                    <a:pt x="11" y="73"/>
                  </a:lnTo>
                  <a:lnTo>
                    <a:pt x="8" y="70"/>
                  </a:lnTo>
                  <a:lnTo>
                    <a:pt x="4" y="67"/>
                  </a:lnTo>
                  <a:lnTo>
                    <a:pt x="0" y="63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34"/>
            <p:cNvSpPr/>
            <p:nvPr/>
          </p:nvSpPr>
          <p:spPr bwMode="auto">
            <a:xfrm>
              <a:off x="4589463" y="1820863"/>
              <a:ext cx="458788" cy="933450"/>
            </a:xfrm>
            <a:custGeom>
              <a:avLst/>
              <a:gdLst>
                <a:gd name="T0" fmla="*/ 288 w 289"/>
                <a:gd name="T1" fmla="*/ 572 h 588"/>
                <a:gd name="T2" fmla="*/ 288 w 289"/>
                <a:gd name="T3" fmla="*/ 584 h 588"/>
                <a:gd name="T4" fmla="*/ 277 w 289"/>
                <a:gd name="T5" fmla="*/ 588 h 588"/>
                <a:gd name="T6" fmla="*/ 258 w 289"/>
                <a:gd name="T7" fmla="*/ 584 h 588"/>
                <a:gd name="T8" fmla="*/ 230 w 289"/>
                <a:gd name="T9" fmla="*/ 570 h 588"/>
                <a:gd name="T10" fmla="*/ 197 w 289"/>
                <a:gd name="T11" fmla="*/ 545 h 588"/>
                <a:gd name="T12" fmla="*/ 164 w 289"/>
                <a:gd name="T13" fmla="*/ 509 h 588"/>
                <a:gd name="T14" fmla="*/ 130 w 289"/>
                <a:gd name="T15" fmla="*/ 467 h 588"/>
                <a:gd name="T16" fmla="*/ 101 w 289"/>
                <a:gd name="T17" fmla="*/ 417 h 588"/>
                <a:gd name="T18" fmla="*/ 76 w 289"/>
                <a:gd name="T19" fmla="*/ 359 h 588"/>
                <a:gd name="T20" fmla="*/ 55 w 289"/>
                <a:gd name="T21" fmla="*/ 294 h 588"/>
                <a:gd name="T22" fmla="*/ 39 w 289"/>
                <a:gd name="T23" fmla="*/ 220 h 588"/>
                <a:gd name="T24" fmla="*/ 26 w 289"/>
                <a:gd name="T25" fmla="*/ 151 h 588"/>
                <a:gd name="T26" fmla="*/ 18 w 289"/>
                <a:gd name="T27" fmla="*/ 90 h 588"/>
                <a:gd name="T28" fmla="*/ 14 w 289"/>
                <a:gd name="T29" fmla="*/ 47 h 588"/>
                <a:gd name="T30" fmla="*/ 9 w 289"/>
                <a:gd name="T31" fmla="*/ 21 h 588"/>
                <a:gd name="T32" fmla="*/ 1 w 289"/>
                <a:gd name="T33" fmla="*/ 9 h 588"/>
                <a:gd name="T34" fmla="*/ 1 w 289"/>
                <a:gd name="T35" fmla="*/ 3 h 588"/>
                <a:gd name="T36" fmla="*/ 8 w 289"/>
                <a:gd name="T37" fmla="*/ 0 h 588"/>
                <a:gd name="T38" fmla="*/ 27 w 289"/>
                <a:gd name="T39" fmla="*/ 4 h 588"/>
                <a:gd name="T40" fmla="*/ 46 w 289"/>
                <a:gd name="T41" fmla="*/ 14 h 588"/>
                <a:gd name="T42" fmla="*/ 57 w 289"/>
                <a:gd name="T43" fmla="*/ 21 h 588"/>
                <a:gd name="T44" fmla="*/ 58 w 289"/>
                <a:gd name="T45" fmla="*/ 30 h 588"/>
                <a:gd name="T46" fmla="*/ 57 w 289"/>
                <a:gd name="T47" fmla="*/ 49 h 588"/>
                <a:gd name="T48" fmla="*/ 55 w 289"/>
                <a:gd name="T49" fmla="*/ 80 h 588"/>
                <a:gd name="T50" fmla="*/ 59 w 289"/>
                <a:gd name="T51" fmla="*/ 125 h 588"/>
                <a:gd name="T52" fmla="*/ 66 w 289"/>
                <a:gd name="T53" fmla="*/ 180 h 588"/>
                <a:gd name="T54" fmla="*/ 82 w 289"/>
                <a:gd name="T55" fmla="*/ 264 h 588"/>
                <a:gd name="T56" fmla="*/ 99 w 289"/>
                <a:gd name="T57" fmla="*/ 321 h 588"/>
                <a:gd name="T58" fmla="*/ 128 w 289"/>
                <a:gd name="T59" fmla="*/ 391 h 588"/>
                <a:gd name="T60" fmla="*/ 159 w 289"/>
                <a:gd name="T61" fmla="*/ 442 h 588"/>
                <a:gd name="T62" fmla="*/ 186 w 289"/>
                <a:gd name="T63" fmla="*/ 476 h 588"/>
                <a:gd name="T64" fmla="*/ 203 w 289"/>
                <a:gd name="T65" fmla="*/ 493 h 588"/>
                <a:gd name="T66" fmla="*/ 215 w 289"/>
                <a:gd name="T67" fmla="*/ 505 h 588"/>
                <a:gd name="T68" fmla="*/ 232 w 289"/>
                <a:gd name="T69" fmla="*/ 514 h 588"/>
                <a:gd name="T70" fmla="*/ 239 w 289"/>
                <a:gd name="T71" fmla="*/ 511 h 588"/>
                <a:gd name="T72" fmla="*/ 246 w 289"/>
                <a:gd name="T73" fmla="*/ 501 h 588"/>
                <a:gd name="T74" fmla="*/ 254 w 289"/>
                <a:gd name="T75" fmla="*/ 485 h 588"/>
                <a:gd name="T76" fmla="*/ 264 w 289"/>
                <a:gd name="T77" fmla="*/ 460 h 588"/>
                <a:gd name="T78" fmla="*/ 275 w 289"/>
                <a:gd name="T79" fmla="*/ 438 h 588"/>
                <a:gd name="T80" fmla="*/ 279 w 289"/>
                <a:gd name="T81" fmla="*/ 430 h 588"/>
                <a:gd name="T82" fmla="*/ 281 w 289"/>
                <a:gd name="T83" fmla="*/ 428 h 588"/>
                <a:gd name="T84" fmla="*/ 284 w 289"/>
                <a:gd name="T85" fmla="*/ 431 h 588"/>
                <a:gd name="T86" fmla="*/ 285 w 289"/>
                <a:gd name="T87" fmla="*/ 443 h 588"/>
                <a:gd name="T88" fmla="*/ 285 w 289"/>
                <a:gd name="T89" fmla="*/ 458 h 588"/>
                <a:gd name="T90" fmla="*/ 284 w 289"/>
                <a:gd name="T91" fmla="*/ 480 h 588"/>
                <a:gd name="T92" fmla="*/ 283 w 289"/>
                <a:gd name="T93" fmla="*/ 525 h 588"/>
                <a:gd name="T94" fmla="*/ 284 w 289"/>
                <a:gd name="T95" fmla="*/ 556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588">
                  <a:moveTo>
                    <a:pt x="284" y="556"/>
                  </a:moveTo>
                  <a:lnTo>
                    <a:pt x="286" y="561"/>
                  </a:lnTo>
                  <a:lnTo>
                    <a:pt x="288" y="566"/>
                  </a:lnTo>
                  <a:lnTo>
                    <a:pt x="288" y="572"/>
                  </a:lnTo>
                  <a:lnTo>
                    <a:pt x="289" y="575"/>
                  </a:lnTo>
                  <a:lnTo>
                    <a:pt x="289" y="579"/>
                  </a:lnTo>
                  <a:lnTo>
                    <a:pt x="288" y="582"/>
                  </a:lnTo>
                  <a:lnTo>
                    <a:pt x="288" y="584"/>
                  </a:lnTo>
                  <a:lnTo>
                    <a:pt x="286" y="587"/>
                  </a:lnTo>
                  <a:lnTo>
                    <a:pt x="285" y="587"/>
                  </a:lnTo>
                  <a:lnTo>
                    <a:pt x="281" y="588"/>
                  </a:lnTo>
                  <a:lnTo>
                    <a:pt x="277" y="588"/>
                  </a:lnTo>
                  <a:lnTo>
                    <a:pt x="274" y="588"/>
                  </a:lnTo>
                  <a:lnTo>
                    <a:pt x="268" y="587"/>
                  </a:lnTo>
                  <a:lnTo>
                    <a:pt x="263" y="586"/>
                  </a:lnTo>
                  <a:lnTo>
                    <a:pt x="258" y="584"/>
                  </a:lnTo>
                  <a:lnTo>
                    <a:pt x="252" y="582"/>
                  </a:lnTo>
                  <a:lnTo>
                    <a:pt x="244" y="578"/>
                  </a:lnTo>
                  <a:lnTo>
                    <a:pt x="237" y="574"/>
                  </a:lnTo>
                  <a:lnTo>
                    <a:pt x="230" y="570"/>
                  </a:lnTo>
                  <a:lnTo>
                    <a:pt x="222" y="564"/>
                  </a:lnTo>
                  <a:lnTo>
                    <a:pt x="214" y="559"/>
                  </a:lnTo>
                  <a:lnTo>
                    <a:pt x="206" y="551"/>
                  </a:lnTo>
                  <a:lnTo>
                    <a:pt x="197" y="545"/>
                  </a:lnTo>
                  <a:lnTo>
                    <a:pt x="190" y="536"/>
                  </a:lnTo>
                  <a:lnTo>
                    <a:pt x="181" y="527"/>
                  </a:lnTo>
                  <a:lnTo>
                    <a:pt x="172" y="519"/>
                  </a:lnTo>
                  <a:lnTo>
                    <a:pt x="164" y="509"/>
                  </a:lnTo>
                  <a:lnTo>
                    <a:pt x="155" y="500"/>
                  </a:lnTo>
                  <a:lnTo>
                    <a:pt x="147" y="489"/>
                  </a:lnTo>
                  <a:lnTo>
                    <a:pt x="138" y="479"/>
                  </a:lnTo>
                  <a:lnTo>
                    <a:pt x="130" y="467"/>
                  </a:lnTo>
                  <a:lnTo>
                    <a:pt x="122" y="455"/>
                  </a:lnTo>
                  <a:lnTo>
                    <a:pt x="115" y="443"/>
                  </a:lnTo>
                  <a:lnTo>
                    <a:pt x="108" y="431"/>
                  </a:lnTo>
                  <a:lnTo>
                    <a:pt x="101" y="417"/>
                  </a:lnTo>
                  <a:lnTo>
                    <a:pt x="94" y="404"/>
                  </a:lnTo>
                  <a:lnTo>
                    <a:pt x="88" y="390"/>
                  </a:lnTo>
                  <a:lnTo>
                    <a:pt x="81" y="375"/>
                  </a:lnTo>
                  <a:lnTo>
                    <a:pt x="76" y="359"/>
                  </a:lnTo>
                  <a:lnTo>
                    <a:pt x="71" y="344"/>
                  </a:lnTo>
                  <a:lnTo>
                    <a:pt x="66" y="327"/>
                  </a:lnTo>
                  <a:lnTo>
                    <a:pt x="61" y="310"/>
                  </a:lnTo>
                  <a:lnTo>
                    <a:pt x="55" y="294"/>
                  </a:lnTo>
                  <a:lnTo>
                    <a:pt x="50" y="276"/>
                  </a:lnTo>
                  <a:lnTo>
                    <a:pt x="46" y="258"/>
                  </a:lnTo>
                  <a:lnTo>
                    <a:pt x="42" y="240"/>
                  </a:lnTo>
                  <a:lnTo>
                    <a:pt x="39" y="220"/>
                  </a:lnTo>
                  <a:lnTo>
                    <a:pt x="35" y="202"/>
                  </a:lnTo>
                  <a:lnTo>
                    <a:pt x="32" y="184"/>
                  </a:lnTo>
                  <a:lnTo>
                    <a:pt x="28" y="168"/>
                  </a:lnTo>
                  <a:lnTo>
                    <a:pt x="26" y="151"/>
                  </a:lnTo>
                  <a:lnTo>
                    <a:pt x="23" y="134"/>
                  </a:lnTo>
                  <a:lnTo>
                    <a:pt x="22" y="119"/>
                  </a:lnTo>
                  <a:lnTo>
                    <a:pt x="19" y="105"/>
                  </a:lnTo>
                  <a:lnTo>
                    <a:pt x="18" y="90"/>
                  </a:lnTo>
                  <a:lnTo>
                    <a:pt x="18" y="78"/>
                  </a:lnTo>
                  <a:lnTo>
                    <a:pt x="17" y="66"/>
                  </a:lnTo>
                  <a:lnTo>
                    <a:pt x="15" y="56"/>
                  </a:lnTo>
                  <a:lnTo>
                    <a:pt x="14" y="47"/>
                  </a:lnTo>
                  <a:lnTo>
                    <a:pt x="13" y="39"/>
                  </a:lnTo>
                  <a:lnTo>
                    <a:pt x="11" y="31"/>
                  </a:lnTo>
                  <a:lnTo>
                    <a:pt x="10" y="26"/>
                  </a:lnTo>
                  <a:lnTo>
                    <a:pt x="9" y="21"/>
                  </a:lnTo>
                  <a:lnTo>
                    <a:pt x="8" y="17"/>
                  </a:lnTo>
                  <a:lnTo>
                    <a:pt x="5" y="14"/>
                  </a:lnTo>
                  <a:lnTo>
                    <a:pt x="2" y="12"/>
                  </a:lnTo>
                  <a:lnTo>
                    <a:pt x="1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5" y="2"/>
                  </a:lnTo>
                  <a:lnTo>
                    <a:pt x="20" y="3"/>
                  </a:lnTo>
                  <a:lnTo>
                    <a:pt x="27" y="4"/>
                  </a:lnTo>
                  <a:lnTo>
                    <a:pt x="32" y="7"/>
                  </a:lnTo>
                  <a:lnTo>
                    <a:pt x="39" y="11"/>
                  </a:lnTo>
                  <a:lnTo>
                    <a:pt x="42" y="12"/>
                  </a:lnTo>
                  <a:lnTo>
                    <a:pt x="46" y="14"/>
                  </a:lnTo>
                  <a:lnTo>
                    <a:pt x="50" y="17"/>
                  </a:lnTo>
                  <a:lnTo>
                    <a:pt x="53" y="18"/>
                  </a:lnTo>
                  <a:lnTo>
                    <a:pt x="55" y="20"/>
                  </a:lnTo>
                  <a:lnTo>
                    <a:pt x="57" y="21"/>
                  </a:lnTo>
                  <a:lnTo>
                    <a:pt x="58" y="22"/>
                  </a:lnTo>
                  <a:lnTo>
                    <a:pt x="58" y="24"/>
                  </a:lnTo>
                  <a:lnTo>
                    <a:pt x="58" y="26"/>
                  </a:lnTo>
                  <a:lnTo>
                    <a:pt x="58" y="30"/>
                  </a:lnTo>
                  <a:lnTo>
                    <a:pt x="58" y="34"/>
                  </a:lnTo>
                  <a:lnTo>
                    <a:pt x="58" y="38"/>
                  </a:lnTo>
                  <a:lnTo>
                    <a:pt x="57" y="43"/>
                  </a:lnTo>
                  <a:lnTo>
                    <a:pt x="57" y="49"/>
                  </a:lnTo>
                  <a:lnTo>
                    <a:pt x="55" y="56"/>
                  </a:lnTo>
                  <a:lnTo>
                    <a:pt x="55" y="62"/>
                  </a:lnTo>
                  <a:lnTo>
                    <a:pt x="55" y="71"/>
                  </a:lnTo>
                  <a:lnTo>
                    <a:pt x="55" y="80"/>
                  </a:lnTo>
                  <a:lnTo>
                    <a:pt x="55" y="89"/>
                  </a:lnTo>
                  <a:lnTo>
                    <a:pt x="57" y="101"/>
                  </a:lnTo>
                  <a:lnTo>
                    <a:pt x="58" y="112"/>
                  </a:lnTo>
                  <a:lnTo>
                    <a:pt x="59" y="125"/>
                  </a:lnTo>
                  <a:lnTo>
                    <a:pt x="61" y="139"/>
                  </a:lnTo>
                  <a:lnTo>
                    <a:pt x="62" y="153"/>
                  </a:lnTo>
                  <a:lnTo>
                    <a:pt x="64" y="166"/>
                  </a:lnTo>
                  <a:lnTo>
                    <a:pt x="66" y="180"/>
                  </a:lnTo>
                  <a:lnTo>
                    <a:pt x="68" y="195"/>
                  </a:lnTo>
                  <a:lnTo>
                    <a:pt x="73" y="222"/>
                  </a:lnTo>
                  <a:lnTo>
                    <a:pt x="79" y="250"/>
                  </a:lnTo>
                  <a:lnTo>
                    <a:pt x="82" y="264"/>
                  </a:lnTo>
                  <a:lnTo>
                    <a:pt x="85" y="278"/>
                  </a:lnTo>
                  <a:lnTo>
                    <a:pt x="90" y="292"/>
                  </a:lnTo>
                  <a:lnTo>
                    <a:pt x="94" y="307"/>
                  </a:lnTo>
                  <a:lnTo>
                    <a:pt x="99" y="321"/>
                  </a:lnTo>
                  <a:lnTo>
                    <a:pt x="104" y="335"/>
                  </a:lnTo>
                  <a:lnTo>
                    <a:pt x="115" y="364"/>
                  </a:lnTo>
                  <a:lnTo>
                    <a:pt x="121" y="377"/>
                  </a:lnTo>
                  <a:lnTo>
                    <a:pt x="128" y="391"/>
                  </a:lnTo>
                  <a:lnTo>
                    <a:pt x="134" y="404"/>
                  </a:lnTo>
                  <a:lnTo>
                    <a:pt x="142" y="417"/>
                  </a:lnTo>
                  <a:lnTo>
                    <a:pt x="150" y="430"/>
                  </a:lnTo>
                  <a:lnTo>
                    <a:pt x="159" y="442"/>
                  </a:lnTo>
                  <a:lnTo>
                    <a:pt x="168" y="453"/>
                  </a:lnTo>
                  <a:lnTo>
                    <a:pt x="177" y="465"/>
                  </a:lnTo>
                  <a:lnTo>
                    <a:pt x="181" y="471"/>
                  </a:lnTo>
                  <a:lnTo>
                    <a:pt x="186" y="476"/>
                  </a:lnTo>
                  <a:lnTo>
                    <a:pt x="190" y="480"/>
                  </a:lnTo>
                  <a:lnTo>
                    <a:pt x="195" y="485"/>
                  </a:lnTo>
                  <a:lnTo>
                    <a:pt x="199" y="489"/>
                  </a:lnTo>
                  <a:lnTo>
                    <a:pt x="203" y="493"/>
                  </a:lnTo>
                  <a:lnTo>
                    <a:pt x="205" y="497"/>
                  </a:lnTo>
                  <a:lnTo>
                    <a:pt x="209" y="500"/>
                  </a:lnTo>
                  <a:lnTo>
                    <a:pt x="213" y="502"/>
                  </a:lnTo>
                  <a:lnTo>
                    <a:pt x="215" y="505"/>
                  </a:lnTo>
                  <a:lnTo>
                    <a:pt x="221" y="509"/>
                  </a:lnTo>
                  <a:lnTo>
                    <a:pt x="226" y="511"/>
                  </a:lnTo>
                  <a:lnTo>
                    <a:pt x="231" y="514"/>
                  </a:lnTo>
                  <a:lnTo>
                    <a:pt x="232" y="514"/>
                  </a:lnTo>
                  <a:lnTo>
                    <a:pt x="233" y="514"/>
                  </a:lnTo>
                  <a:lnTo>
                    <a:pt x="235" y="512"/>
                  </a:lnTo>
                  <a:lnTo>
                    <a:pt x="236" y="512"/>
                  </a:lnTo>
                  <a:lnTo>
                    <a:pt x="239" y="511"/>
                  </a:lnTo>
                  <a:lnTo>
                    <a:pt x="240" y="509"/>
                  </a:lnTo>
                  <a:lnTo>
                    <a:pt x="243" y="506"/>
                  </a:lnTo>
                  <a:lnTo>
                    <a:pt x="244" y="505"/>
                  </a:lnTo>
                  <a:lnTo>
                    <a:pt x="246" y="501"/>
                  </a:lnTo>
                  <a:lnTo>
                    <a:pt x="248" y="498"/>
                  </a:lnTo>
                  <a:lnTo>
                    <a:pt x="250" y="494"/>
                  </a:lnTo>
                  <a:lnTo>
                    <a:pt x="252" y="491"/>
                  </a:lnTo>
                  <a:lnTo>
                    <a:pt x="254" y="485"/>
                  </a:lnTo>
                  <a:lnTo>
                    <a:pt x="257" y="480"/>
                  </a:lnTo>
                  <a:lnTo>
                    <a:pt x="259" y="475"/>
                  </a:lnTo>
                  <a:lnTo>
                    <a:pt x="261" y="470"/>
                  </a:lnTo>
                  <a:lnTo>
                    <a:pt x="264" y="460"/>
                  </a:lnTo>
                  <a:lnTo>
                    <a:pt x="268" y="452"/>
                  </a:lnTo>
                  <a:lnTo>
                    <a:pt x="271" y="444"/>
                  </a:lnTo>
                  <a:lnTo>
                    <a:pt x="274" y="442"/>
                  </a:lnTo>
                  <a:lnTo>
                    <a:pt x="275" y="438"/>
                  </a:lnTo>
                  <a:lnTo>
                    <a:pt x="276" y="435"/>
                  </a:lnTo>
                  <a:lnTo>
                    <a:pt x="277" y="434"/>
                  </a:lnTo>
                  <a:lnTo>
                    <a:pt x="277" y="431"/>
                  </a:lnTo>
                  <a:lnTo>
                    <a:pt x="279" y="430"/>
                  </a:lnTo>
                  <a:lnTo>
                    <a:pt x="280" y="429"/>
                  </a:lnTo>
                  <a:lnTo>
                    <a:pt x="280" y="428"/>
                  </a:lnTo>
                  <a:lnTo>
                    <a:pt x="281" y="428"/>
                  </a:lnTo>
                  <a:lnTo>
                    <a:pt x="281" y="428"/>
                  </a:lnTo>
                  <a:lnTo>
                    <a:pt x="283" y="428"/>
                  </a:lnTo>
                  <a:lnTo>
                    <a:pt x="283" y="429"/>
                  </a:lnTo>
                  <a:lnTo>
                    <a:pt x="283" y="430"/>
                  </a:lnTo>
                  <a:lnTo>
                    <a:pt x="284" y="431"/>
                  </a:lnTo>
                  <a:lnTo>
                    <a:pt x="284" y="434"/>
                  </a:lnTo>
                  <a:lnTo>
                    <a:pt x="284" y="437"/>
                  </a:lnTo>
                  <a:lnTo>
                    <a:pt x="285" y="439"/>
                  </a:lnTo>
                  <a:lnTo>
                    <a:pt x="285" y="443"/>
                  </a:lnTo>
                  <a:lnTo>
                    <a:pt x="285" y="446"/>
                  </a:lnTo>
                  <a:lnTo>
                    <a:pt x="285" y="449"/>
                  </a:lnTo>
                  <a:lnTo>
                    <a:pt x="285" y="455"/>
                  </a:lnTo>
                  <a:lnTo>
                    <a:pt x="285" y="458"/>
                  </a:lnTo>
                  <a:lnTo>
                    <a:pt x="285" y="464"/>
                  </a:lnTo>
                  <a:lnTo>
                    <a:pt x="285" y="469"/>
                  </a:lnTo>
                  <a:lnTo>
                    <a:pt x="285" y="474"/>
                  </a:lnTo>
                  <a:lnTo>
                    <a:pt x="284" y="480"/>
                  </a:lnTo>
                  <a:lnTo>
                    <a:pt x="284" y="493"/>
                  </a:lnTo>
                  <a:lnTo>
                    <a:pt x="283" y="505"/>
                  </a:lnTo>
                  <a:lnTo>
                    <a:pt x="283" y="516"/>
                  </a:lnTo>
                  <a:lnTo>
                    <a:pt x="283" y="525"/>
                  </a:lnTo>
                  <a:lnTo>
                    <a:pt x="283" y="534"/>
                  </a:lnTo>
                  <a:lnTo>
                    <a:pt x="283" y="543"/>
                  </a:lnTo>
                  <a:lnTo>
                    <a:pt x="284" y="550"/>
                  </a:lnTo>
                  <a:lnTo>
                    <a:pt x="284" y="556"/>
                  </a:lnTo>
                  <a:lnTo>
                    <a:pt x="284" y="556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35"/>
            <p:cNvSpPr/>
            <p:nvPr/>
          </p:nvSpPr>
          <p:spPr bwMode="auto">
            <a:xfrm>
              <a:off x="4483100" y="2276475"/>
              <a:ext cx="447675" cy="342900"/>
            </a:xfrm>
            <a:custGeom>
              <a:avLst/>
              <a:gdLst>
                <a:gd name="T0" fmla="*/ 87 w 282"/>
                <a:gd name="T1" fmla="*/ 160 h 216"/>
                <a:gd name="T2" fmla="*/ 121 w 282"/>
                <a:gd name="T3" fmla="*/ 141 h 216"/>
                <a:gd name="T4" fmla="*/ 137 w 282"/>
                <a:gd name="T5" fmla="*/ 130 h 216"/>
                <a:gd name="T6" fmla="*/ 149 w 282"/>
                <a:gd name="T7" fmla="*/ 121 h 216"/>
                <a:gd name="T8" fmla="*/ 162 w 282"/>
                <a:gd name="T9" fmla="*/ 112 h 216"/>
                <a:gd name="T10" fmla="*/ 173 w 282"/>
                <a:gd name="T11" fmla="*/ 103 h 216"/>
                <a:gd name="T12" fmla="*/ 182 w 282"/>
                <a:gd name="T13" fmla="*/ 94 h 216"/>
                <a:gd name="T14" fmla="*/ 197 w 282"/>
                <a:gd name="T15" fmla="*/ 79 h 216"/>
                <a:gd name="T16" fmla="*/ 210 w 282"/>
                <a:gd name="T17" fmla="*/ 65 h 216"/>
                <a:gd name="T18" fmla="*/ 220 w 282"/>
                <a:gd name="T19" fmla="*/ 52 h 216"/>
                <a:gd name="T20" fmla="*/ 228 w 282"/>
                <a:gd name="T21" fmla="*/ 41 h 216"/>
                <a:gd name="T22" fmla="*/ 233 w 282"/>
                <a:gd name="T23" fmla="*/ 32 h 216"/>
                <a:gd name="T24" fmla="*/ 237 w 282"/>
                <a:gd name="T25" fmla="*/ 25 h 216"/>
                <a:gd name="T26" fmla="*/ 239 w 282"/>
                <a:gd name="T27" fmla="*/ 17 h 216"/>
                <a:gd name="T28" fmla="*/ 239 w 282"/>
                <a:gd name="T29" fmla="*/ 11 h 216"/>
                <a:gd name="T30" fmla="*/ 237 w 282"/>
                <a:gd name="T31" fmla="*/ 8 h 216"/>
                <a:gd name="T32" fmla="*/ 239 w 282"/>
                <a:gd name="T33" fmla="*/ 5 h 216"/>
                <a:gd name="T34" fmla="*/ 240 w 282"/>
                <a:gd name="T35" fmla="*/ 3 h 216"/>
                <a:gd name="T36" fmla="*/ 245 w 282"/>
                <a:gd name="T37" fmla="*/ 0 h 216"/>
                <a:gd name="T38" fmla="*/ 249 w 282"/>
                <a:gd name="T39" fmla="*/ 2 h 216"/>
                <a:gd name="T40" fmla="*/ 254 w 282"/>
                <a:gd name="T41" fmla="*/ 4 h 216"/>
                <a:gd name="T42" fmla="*/ 262 w 282"/>
                <a:gd name="T43" fmla="*/ 8 h 216"/>
                <a:gd name="T44" fmla="*/ 271 w 282"/>
                <a:gd name="T45" fmla="*/ 14 h 216"/>
                <a:gd name="T46" fmla="*/ 276 w 282"/>
                <a:gd name="T47" fmla="*/ 22 h 216"/>
                <a:gd name="T48" fmla="*/ 280 w 282"/>
                <a:gd name="T49" fmla="*/ 27 h 216"/>
                <a:gd name="T50" fmla="*/ 281 w 282"/>
                <a:gd name="T51" fmla="*/ 32 h 216"/>
                <a:gd name="T52" fmla="*/ 281 w 282"/>
                <a:gd name="T53" fmla="*/ 38 h 216"/>
                <a:gd name="T54" fmla="*/ 276 w 282"/>
                <a:gd name="T55" fmla="*/ 45 h 216"/>
                <a:gd name="T56" fmla="*/ 267 w 282"/>
                <a:gd name="T57" fmla="*/ 57 h 216"/>
                <a:gd name="T58" fmla="*/ 254 w 282"/>
                <a:gd name="T59" fmla="*/ 71 h 216"/>
                <a:gd name="T60" fmla="*/ 237 w 282"/>
                <a:gd name="T61" fmla="*/ 89 h 216"/>
                <a:gd name="T62" fmla="*/ 218 w 282"/>
                <a:gd name="T63" fmla="*/ 107 h 216"/>
                <a:gd name="T64" fmla="*/ 197 w 282"/>
                <a:gd name="T65" fmla="*/ 124 h 216"/>
                <a:gd name="T66" fmla="*/ 174 w 282"/>
                <a:gd name="T67" fmla="*/ 141 h 216"/>
                <a:gd name="T68" fmla="*/ 148 w 282"/>
                <a:gd name="T69" fmla="*/ 156 h 216"/>
                <a:gd name="T70" fmla="*/ 124 w 282"/>
                <a:gd name="T71" fmla="*/ 169 h 216"/>
                <a:gd name="T72" fmla="*/ 98 w 282"/>
                <a:gd name="T73" fmla="*/ 182 h 216"/>
                <a:gd name="T74" fmla="*/ 72 w 282"/>
                <a:gd name="T75" fmla="*/ 193 h 216"/>
                <a:gd name="T76" fmla="*/ 53 w 282"/>
                <a:gd name="T77" fmla="*/ 201 h 216"/>
                <a:gd name="T78" fmla="*/ 40 w 282"/>
                <a:gd name="T79" fmla="*/ 206 h 216"/>
                <a:gd name="T80" fmla="*/ 29 w 282"/>
                <a:gd name="T81" fmla="*/ 210 h 216"/>
                <a:gd name="T82" fmla="*/ 20 w 282"/>
                <a:gd name="T83" fmla="*/ 213 h 216"/>
                <a:gd name="T84" fmla="*/ 13 w 282"/>
                <a:gd name="T85" fmla="*/ 215 h 216"/>
                <a:gd name="T86" fmla="*/ 7 w 282"/>
                <a:gd name="T87" fmla="*/ 216 h 216"/>
                <a:gd name="T88" fmla="*/ 2 w 282"/>
                <a:gd name="T89" fmla="*/ 216 h 216"/>
                <a:gd name="T90" fmla="*/ 0 w 282"/>
                <a:gd name="T91" fmla="*/ 216 h 216"/>
                <a:gd name="T92" fmla="*/ 0 w 282"/>
                <a:gd name="T93" fmla="*/ 215 h 216"/>
                <a:gd name="T94" fmla="*/ 1 w 282"/>
                <a:gd name="T95" fmla="*/ 214 h 216"/>
                <a:gd name="T96" fmla="*/ 5 w 282"/>
                <a:gd name="T97" fmla="*/ 210 h 216"/>
                <a:gd name="T98" fmla="*/ 11 w 282"/>
                <a:gd name="T99" fmla="*/ 206 h 216"/>
                <a:gd name="T100" fmla="*/ 20 w 282"/>
                <a:gd name="T101" fmla="*/ 200 h 216"/>
                <a:gd name="T102" fmla="*/ 31 w 282"/>
                <a:gd name="T103" fmla="*/ 193 h 216"/>
                <a:gd name="T104" fmla="*/ 45 w 282"/>
                <a:gd name="T105" fmla="*/ 186 h 216"/>
                <a:gd name="T106" fmla="*/ 60 w 282"/>
                <a:gd name="T107" fmla="*/ 175 h 216"/>
                <a:gd name="T108" fmla="*/ 69 w 282"/>
                <a:gd name="T109" fmla="*/ 17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2" h="216">
                  <a:moveTo>
                    <a:pt x="69" y="170"/>
                  </a:moveTo>
                  <a:lnTo>
                    <a:pt x="87" y="160"/>
                  </a:lnTo>
                  <a:lnTo>
                    <a:pt x="104" y="150"/>
                  </a:lnTo>
                  <a:lnTo>
                    <a:pt x="121" y="141"/>
                  </a:lnTo>
                  <a:lnTo>
                    <a:pt x="129" y="135"/>
                  </a:lnTo>
                  <a:lnTo>
                    <a:pt x="137" y="130"/>
                  </a:lnTo>
                  <a:lnTo>
                    <a:pt x="143" y="126"/>
                  </a:lnTo>
                  <a:lnTo>
                    <a:pt x="149" y="121"/>
                  </a:lnTo>
                  <a:lnTo>
                    <a:pt x="156" y="117"/>
                  </a:lnTo>
                  <a:lnTo>
                    <a:pt x="162" y="112"/>
                  </a:lnTo>
                  <a:lnTo>
                    <a:pt x="168" y="108"/>
                  </a:lnTo>
                  <a:lnTo>
                    <a:pt x="173" y="103"/>
                  </a:lnTo>
                  <a:lnTo>
                    <a:pt x="178" y="99"/>
                  </a:lnTo>
                  <a:lnTo>
                    <a:pt x="182" y="94"/>
                  </a:lnTo>
                  <a:lnTo>
                    <a:pt x="189" y="86"/>
                  </a:lnTo>
                  <a:lnTo>
                    <a:pt x="197" y="79"/>
                  </a:lnTo>
                  <a:lnTo>
                    <a:pt x="205" y="71"/>
                  </a:lnTo>
                  <a:lnTo>
                    <a:pt x="210" y="65"/>
                  </a:lnTo>
                  <a:lnTo>
                    <a:pt x="217" y="58"/>
                  </a:lnTo>
                  <a:lnTo>
                    <a:pt x="220" y="52"/>
                  </a:lnTo>
                  <a:lnTo>
                    <a:pt x="224" y="47"/>
                  </a:lnTo>
                  <a:lnTo>
                    <a:pt x="228" y="41"/>
                  </a:lnTo>
                  <a:lnTo>
                    <a:pt x="231" y="36"/>
                  </a:lnTo>
                  <a:lnTo>
                    <a:pt x="233" y="32"/>
                  </a:lnTo>
                  <a:lnTo>
                    <a:pt x="236" y="29"/>
                  </a:lnTo>
                  <a:lnTo>
                    <a:pt x="237" y="25"/>
                  </a:lnTo>
                  <a:lnTo>
                    <a:pt x="239" y="21"/>
                  </a:lnTo>
                  <a:lnTo>
                    <a:pt x="239" y="17"/>
                  </a:lnTo>
                  <a:lnTo>
                    <a:pt x="239" y="14"/>
                  </a:lnTo>
                  <a:lnTo>
                    <a:pt x="239" y="11"/>
                  </a:lnTo>
                  <a:lnTo>
                    <a:pt x="237" y="9"/>
                  </a:lnTo>
                  <a:lnTo>
                    <a:pt x="237" y="8"/>
                  </a:lnTo>
                  <a:lnTo>
                    <a:pt x="237" y="7"/>
                  </a:lnTo>
                  <a:lnTo>
                    <a:pt x="239" y="5"/>
                  </a:lnTo>
                  <a:lnTo>
                    <a:pt x="239" y="4"/>
                  </a:lnTo>
                  <a:lnTo>
                    <a:pt x="240" y="3"/>
                  </a:lnTo>
                  <a:lnTo>
                    <a:pt x="244" y="2"/>
                  </a:lnTo>
                  <a:lnTo>
                    <a:pt x="245" y="0"/>
                  </a:lnTo>
                  <a:lnTo>
                    <a:pt x="246" y="0"/>
                  </a:lnTo>
                  <a:lnTo>
                    <a:pt x="249" y="2"/>
                  </a:lnTo>
                  <a:lnTo>
                    <a:pt x="251" y="3"/>
                  </a:lnTo>
                  <a:lnTo>
                    <a:pt x="254" y="4"/>
                  </a:lnTo>
                  <a:lnTo>
                    <a:pt x="258" y="5"/>
                  </a:lnTo>
                  <a:lnTo>
                    <a:pt x="262" y="8"/>
                  </a:lnTo>
                  <a:lnTo>
                    <a:pt x="267" y="11"/>
                  </a:lnTo>
                  <a:lnTo>
                    <a:pt x="271" y="14"/>
                  </a:lnTo>
                  <a:lnTo>
                    <a:pt x="273" y="18"/>
                  </a:lnTo>
                  <a:lnTo>
                    <a:pt x="276" y="22"/>
                  </a:lnTo>
                  <a:lnTo>
                    <a:pt x="279" y="25"/>
                  </a:lnTo>
                  <a:lnTo>
                    <a:pt x="280" y="27"/>
                  </a:lnTo>
                  <a:lnTo>
                    <a:pt x="281" y="30"/>
                  </a:lnTo>
                  <a:lnTo>
                    <a:pt x="281" y="32"/>
                  </a:lnTo>
                  <a:lnTo>
                    <a:pt x="282" y="34"/>
                  </a:lnTo>
                  <a:lnTo>
                    <a:pt x="281" y="38"/>
                  </a:lnTo>
                  <a:lnTo>
                    <a:pt x="279" y="41"/>
                  </a:lnTo>
                  <a:lnTo>
                    <a:pt x="276" y="45"/>
                  </a:lnTo>
                  <a:lnTo>
                    <a:pt x="272" y="50"/>
                  </a:lnTo>
                  <a:lnTo>
                    <a:pt x="267" y="57"/>
                  </a:lnTo>
                  <a:lnTo>
                    <a:pt x="260" y="63"/>
                  </a:lnTo>
                  <a:lnTo>
                    <a:pt x="254" y="71"/>
                  </a:lnTo>
                  <a:lnTo>
                    <a:pt x="246" y="80"/>
                  </a:lnTo>
                  <a:lnTo>
                    <a:pt x="237" y="89"/>
                  </a:lnTo>
                  <a:lnTo>
                    <a:pt x="228" y="98"/>
                  </a:lnTo>
                  <a:lnTo>
                    <a:pt x="218" y="107"/>
                  </a:lnTo>
                  <a:lnTo>
                    <a:pt x="208" y="116"/>
                  </a:lnTo>
                  <a:lnTo>
                    <a:pt x="197" y="124"/>
                  </a:lnTo>
                  <a:lnTo>
                    <a:pt x="186" y="132"/>
                  </a:lnTo>
                  <a:lnTo>
                    <a:pt x="174" y="141"/>
                  </a:lnTo>
                  <a:lnTo>
                    <a:pt x="161" y="148"/>
                  </a:lnTo>
                  <a:lnTo>
                    <a:pt x="148" y="156"/>
                  </a:lnTo>
                  <a:lnTo>
                    <a:pt x="137" y="162"/>
                  </a:lnTo>
                  <a:lnTo>
                    <a:pt x="124" y="169"/>
                  </a:lnTo>
                  <a:lnTo>
                    <a:pt x="111" y="177"/>
                  </a:lnTo>
                  <a:lnTo>
                    <a:pt x="98" y="182"/>
                  </a:lnTo>
                  <a:lnTo>
                    <a:pt x="85" y="188"/>
                  </a:lnTo>
                  <a:lnTo>
                    <a:pt x="72" y="193"/>
                  </a:lnTo>
                  <a:lnTo>
                    <a:pt x="59" y="198"/>
                  </a:lnTo>
                  <a:lnTo>
                    <a:pt x="53" y="201"/>
                  </a:lnTo>
                  <a:lnTo>
                    <a:pt x="46" y="204"/>
                  </a:lnTo>
                  <a:lnTo>
                    <a:pt x="40" y="206"/>
                  </a:lnTo>
                  <a:lnTo>
                    <a:pt x="35" y="207"/>
                  </a:lnTo>
                  <a:lnTo>
                    <a:pt x="29" y="210"/>
                  </a:lnTo>
                  <a:lnTo>
                    <a:pt x="24" y="211"/>
                  </a:lnTo>
                  <a:lnTo>
                    <a:pt x="20" y="213"/>
                  </a:lnTo>
                  <a:lnTo>
                    <a:pt x="16" y="214"/>
                  </a:lnTo>
                  <a:lnTo>
                    <a:pt x="13" y="215"/>
                  </a:lnTo>
                  <a:lnTo>
                    <a:pt x="10" y="215"/>
                  </a:lnTo>
                  <a:lnTo>
                    <a:pt x="7" y="216"/>
                  </a:lnTo>
                  <a:lnTo>
                    <a:pt x="5" y="216"/>
                  </a:lnTo>
                  <a:lnTo>
                    <a:pt x="2" y="216"/>
                  </a:lnTo>
                  <a:lnTo>
                    <a:pt x="1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1" y="214"/>
                  </a:lnTo>
                  <a:lnTo>
                    <a:pt x="2" y="211"/>
                  </a:lnTo>
                  <a:lnTo>
                    <a:pt x="5" y="210"/>
                  </a:lnTo>
                  <a:lnTo>
                    <a:pt x="7" y="207"/>
                  </a:lnTo>
                  <a:lnTo>
                    <a:pt x="11" y="206"/>
                  </a:lnTo>
                  <a:lnTo>
                    <a:pt x="15" y="204"/>
                  </a:lnTo>
                  <a:lnTo>
                    <a:pt x="20" y="200"/>
                  </a:lnTo>
                  <a:lnTo>
                    <a:pt x="26" y="197"/>
                  </a:lnTo>
                  <a:lnTo>
                    <a:pt x="31" y="193"/>
                  </a:lnTo>
                  <a:lnTo>
                    <a:pt x="37" y="189"/>
                  </a:lnTo>
                  <a:lnTo>
                    <a:pt x="45" y="186"/>
                  </a:lnTo>
                  <a:lnTo>
                    <a:pt x="51" y="180"/>
                  </a:lnTo>
                  <a:lnTo>
                    <a:pt x="60" y="175"/>
                  </a:lnTo>
                  <a:lnTo>
                    <a:pt x="69" y="170"/>
                  </a:lnTo>
                  <a:lnTo>
                    <a:pt x="69" y="170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36"/>
            <p:cNvSpPr/>
            <p:nvPr/>
          </p:nvSpPr>
          <p:spPr bwMode="auto">
            <a:xfrm>
              <a:off x="4519613" y="2176463"/>
              <a:ext cx="411163" cy="146050"/>
            </a:xfrm>
            <a:custGeom>
              <a:avLst/>
              <a:gdLst>
                <a:gd name="T0" fmla="*/ 147 w 259"/>
                <a:gd name="T1" fmla="*/ 61 h 92"/>
                <a:gd name="T2" fmla="*/ 125 w 259"/>
                <a:gd name="T3" fmla="*/ 68 h 92"/>
                <a:gd name="T4" fmla="*/ 106 w 259"/>
                <a:gd name="T5" fmla="*/ 75 h 92"/>
                <a:gd name="T6" fmla="*/ 88 w 259"/>
                <a:gd name="T7" fmla="*/ 80 h 92"/>
                <a:gd name="T8" fmla="*/ 72 w 259"/>
                <a:gd name="T9" fmla="*/ 85 h 92"/>
                <a:gd name="T10" fmla="*/ 59 w 259"/>
                <a:gd name="T11" fmla="*/ 89 h 92"/>
                <a:gd name="T12" fmla="*/ 48 w 259"/>
                <a:gd name="T13" fmla="*/ 90 h 92"/>
                <a:gd name="T14" fmla="*/ 39 w 259"/>
                <a:gd name="T15" fmla="*/ 92 h 92"/>
                <a:gd name="T16" fmla="*/ 30 w 259"/>
                <a:gd name="T17" fmla="*/ 92 h 92"/>
                <a:gd name="T18" fmla="*/ 18 w 259"/>
                <a:gd name="T19" fmla="*/ 90 h 92"/>
                <a:gd name="T20" fmla="*/ 9 w 259"/>
                <a:gd name="T21" fmla="*/ 89 h 92"/>
                <a:gd name="T22" fmla="*/ 3 w 259"/>
                <a:gd name="T23" fmla="*/ 84 h 92"/>
                <a:gd name="T24" fmla="*/ 17 w 259"/>
                <a:gd name="T25" fmla="*/ 76 h 92"/>
                <a:gd name="T26" fmla="*/ 46 w 259"/>
                <a:gd name="T27" fmla="*/ 65 h 92"/>
                <a:gd name="T28" fmla="*/ 75 w 259"/>
                <a:gd name="T29" fmla="*/ 54 h 92"/>
                <a:gd name="T30" fmla="*/ 99 w 259"/>
                <a:gd name="T31" fmla="*/ 45 h 92"/>
                <a:gd name="T32" fmla="*/ 123 w 259"/>
                <a:gd name="T33" fmla="*/ 38 h 92"/>
                <a:gd name="T34" fmla="*/ 142 w 259"/>
                <a:gd name="T35" fmla="*/ 30 h 92"/>
                <a:gd name="T36" fmla="*/ 157 w 259"/>
                <a:gd name="T37" fmla="*/ 23 h 92"/>
                <a:gd name="T38" fmla="*/ 172 w 259"/>
                <a:gd name="T39" fmla="*/ 18 h 92"/>
                <a:gd name="T40" fmla="*/ 187 w 259"/>
                <a:gd name="T41" fmla="*/ 12 h 92"/>
                <a:gd name="T42" fmla="*/ 204 w 259"/>
                <a:gd name="T43" fmla="*/ 7 h 92"/>
                <a:gd name="T44" fmla="*/ 216 w 259"/>
                <a:gd name="T45" fmla="*/ 3 h 92"/>
                <a:gd name="T46" fmla="*/ 225 w 259"/>
                <a:gd name="T47" fmla="*/ 2 h 92"/>
                <a:gd name="T48" fmla="*/ 234 w 259"/>
                <a:gd name="T49" fmla="*/ 2 h 92"/>
                <a:gd name="T50" fmla="*/ 244 w 259"/>
                <a:gd name="T51" fmla="*/ 4 h 92"/>
                <a:gd name="T52" fmla="*/ 252 w 259"/>
                <a:gd name="T53" fmla="*/ 7 h 92"/>
                <a:gd name="T54" fmla="*/ 256 w 259"/>
                <a:gd name="T55" fmla="*/ 9 h 92"/>
                <a:gd name="T56" fmla="*/ 258 w 259"/>
                <a:gd name="T57" fmla="*/ 12 h 92"/>
                <a:gd name="T58" fmla="*/ 259 w 259"/>
                <a:gd name="T59" fmla="*/ 16 h 92"/>
                <a:gd name="T60" fmla="*/ 257 w 259"/>
                <a:gd name="T61" fmla="*/ 17 h 92"/>
                <a:gd name="T62" fmla="*/ 253 w 259"/>
                <a:gd name="T63" fmla="*/ 20 h 92"/>
                <a:gd name="T64" fmla="*/ 245 w 259"/>
                <a:gd name="T65" fmla="*/ 23 h 92"/>
                <a:gd name="T66" fmla="*/ 234 w 259"/>
                <a:gd name="T67" fmla="*/ 29 h 92"/>
                <a:gd name="T68" fmla="*/ 219 w 259"/>
                <a:gd name="T69" fmla="*/ 34 h 92"/>
                <a:gd name="T70" fmla="*/ 203 w 259"/>
                <a:gd name="T71" fmla="*/ 40 h 92"/>
                <a:gd name="T72" fmla="*/ 182 w 259"/>
                <a:gd name="T73" fmla="*/ 48 h 92"/>
                <a:gd name="T74" fmla="*/ 159 w 259"/>
                <a:gd name="T75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9" h="92">
                  <a:moveTo>
                    <a:pt x="159" y="57"/>
                  </a:moveTo>
                  <a:lnTo>
                    <a:pt x="147" y="61"/>
                  </a:lnTo>
                  <a:lnTo>
                    <a:pt x="135" y="65"/>
                  </a:lnTo>
                  <a:lnTo>
                    <a:pt x="125" y="68"/>
                  </a:lnTo>
                  <a:lnTo>
                    <a:pt x="115" y="72"/>
                  </a:lnTo>
                  <a:lnTo>
                    <a:pt x="106" y="75"/>
                  </a:lnTo>
                  <a:lnTo>
                    <a:pt x="97" y="77"/>
                  </a:lnTo>
                  <a:lnTo>
                    <a:pt x="88" y="80"/>
                  </a:lnTo>
                  <a:lnTo>
                    <a:pt x="80" y="83"/>
                  </a:lnTo>
                  <a:lnTo>
                    <a:pt x="72" y="85"/>
                  </a:lnTo>
                  <a:lnTo>
                    <a:pt x="66" y="86"/>
                  </a:lnTo>
                  <a:lnTo>
                    <a:pt x="59" y="89"/>
                  </a:lnTo>
                  <a:lnTo>
                    <a:pt x="53" y="89"/>
                  </a:lnTo>
                  <a:lnTo>
                    <a:pt x="48" y="90"/>
                  </a:lnTo>
                  <a:lnTo>
                    <a:pt x="44" y="92"/>
                  </a:lnTo>
                  <a:lnTo>
                    <a:pt x="39" y="92"/>
                  </a:lnTo>
                  <a:lnTo>
                    <a:pt x="36" y="92"/>
                  </a:lnTo>
                  <a:lnTo>
                    <a:pt x="30" y="92"/>
                  </a:lnTo>
                  <a:lnTo>
                    <a:pt x="23" y="92"/>
                  </a:lnTo>
                  <a:lnTo>
                    <a:pt x="18" y="90"/>
                  </a:lnTo>
                  <a:lnTo>
                    <a:pt x="13" y="90"/>
                  </a:lnTo>
                  <a:lnTo>
                    <a:pt x="9" y="89"/>
                  </a:lnTo>
                  <a:lnTo>
                    <a:pt x="5" y="86"/>
                  </a:lnTo>
                  <a:lnTo>
                    <a:pt x="3" y="84"/>
                  </a:lnTo>
                  <a:lnTo>
                    <a:pt x="0" y="81"/>
                  </a:lnTo>
                  <a:lnTo>
                    <a:pt x="17" y="76"/>
                  </a:lnTo>
                  <a:lnTo>
                    <a:pt x="32" y="70"/>
                  </a:lnTo>
                  <a:lnTo>
                    <a:pt x="46" y="65"/>
                  </a:lnTo>
                  <a:lnTo>
                    <a:pt x="61" y="59"/>
                  </a:lnTo>
                  <a:lnTo>
                    <a:pt x="75" y="54"/>
                  </a:lnTo>
                  <a:lnTo>
                    <a:pt x="88" y="49"/>
                  </a:lnTo>
                  <a:lnTo>
                    <a:pt x="99" y="45"/>
                  </a:lnTo>
                  <a:lnTo>
                    <a:pt x="111" y="41"/>
                  </a:lnTo>
                  <a:lnTo>
                    <a:pt x="123" y="38"/>
                  </a:lnTo>
                  <a:lnTo>
                    <a:pt x="132" y="34"/>
                  </a:lnTo>
                  <a:lnTo>
                    <a:pt x="142" y="30"/>
                  </a:lnTo>
                  <a:lnTo>
                    <a:pt x="150" y="27"/>
                  </a:lnTo>
                  <a:lnTo>
                    <a:pt x="157" y="23"/>
                  </a:lnTo>
                  <a:lnTo>
                    <a:pt x="165" y="21"/>
                  </a:lnTo>
                  <a:lnTo>
                    <a:pt x="172" y="18"/>
                  </a:lnTo>
                  <a:lnTo>
                    <a:pt x="177" y="16"/>
                  </a:lnTo>
                  <a:lnTo>
                    <a:pt x="187" y="12"/>
                  </a:lnTo>
                  <a:lnTo>
                    <a:pt x="196" y="9"/>
                  </a:lnTo>
                  <a:lnTo>
                    <a:pt x="204" y="7"/>
                  </a:lnTo>
                  <a:lnTo>
                    <a:pt x="210" y="4"/>
                  </a:lnTo>
                  <a:lnTo>
                    <a:pt x="216" y="3"/>
                  </a:lnTo>
                  <a:lnTo>
                    <a:pt x="221" y="2"/>
                  </a:lnTo>
                  <a:lnTo>
                    <a:pt x="225" y="2"/>
                  </a:lnTo>
                  <a:lnTo>
                    <a:pt x="228" y="0"/>
                  </a:lnTo>
                  <a:lnTo>
                    <a:pt x="234" y="2"/>
                  </a:lnTo>
                  <a:lnTo>
                    <a:pt x="239" y="3"/>
                  </a:lnTo>
                  <a:lnTo>
                    <a:pt x="244" y="4"/>
                  </a:lnTo>
                  <a:lnTo>
                    <a:pt x="249" y="5"/>
                  </a:lnTo>
                  <a:lnTo>
                    <a:pt x="252" y="7"/>
                  </a:lnTo>
                  <a:lnTo>
                    <a:pt x="253" y="8"/>
                  </a:lnTo>
                  <a:lnTo>
                    <a:pt x="256" y="9"/>
                  </a:lnTo>
                  <a:lnTo>
                    <a:pt x="257" y="11"/>
                  </a:lnTo>
                  <a:lnTo>
                    <a:pt x="258" y="12"/>
                  </a:lnTo>
                  <a:lnTo>
                    <a:pt x="258" y="13"/>
                  </a:lnTo>
                  <a:lnTo>
                    <a:pt x="259" y="16"/>
                  </a:lnTo>
                  <a:lnTo>
                    <a:pt x="258" y="17"/>
                  </a:lnTo>
                  <a:lnTo>
                    <a:pt x="257" y="17"/>
                  </a:lnTo>
                  <a:lnTo>
                    <a:pt x="256" y="18"/>
                  </a:lnTo>
                  <a:lnTo>
                    <a:pt x="253" y="20"/>
                  </a:lnTo>
                  <a:lnTo>
                    <a:pt x="249" y="22"/>
                  </a:lnTo>
                  <a:lnTo>
                    <a:pt x="245" y="23"/>
                  </a:lnTo>
                  <a:lnTo>
                    <a:pt x="240" y="26"/>
                  </a:lnTo>
                  <a:lnTo>
                    <a:pt x="234" y="29"/>
                  </a:lnTo>
                  <a:lnTo>
                    <a:pt x="227" y="31"/>
                  </a:lnTo>
                  <a:lnTo>
                    <a:pt x="219" y="34"/>
                  </a:lnTo>
                  <a:lnTo>
                    <a:pt x="212" y="38"/>
                  </a:lnTo>
                  <a:lnTo>
                    <a:pt x="203" y="40"/>
                  </a:lnTo>
                  <a:lnTo>
                    <a:pt x="192" y="44"/>
                  </a:lnTo>
                  <a:lnTo>
                    <a:pt x="182" y="48"/>
                  </a:lnTo>
                  <a:lnTo>
                    <a:pt x="170" y="52"/>
                  </a:lnTo>
                  <a:lnTo>
                    <a:pt x="159" y="57"/>
                  </a:lnTo>
                  <a:lnTo>
                    <a:pt x="159" y="57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37"/>
            <p:cNvSpPr/>
            <p:nvPr/>
          </p:nvSpPr>
          <p:spPr bwMode="auto">
            <a:xfrm>
              <a:off x="4181475" y="1898650"/>
              <a:ext cx="252413" cy="363538"/>
            </a:xfrm>
            <a:custGeom>
              <a:avLst/>
              <a:gdLst>
                <a:gd name="T0" fmla="*/ 19 w 159"/>
                <a:gd name="T1" fmla="*/ 225 h 229"/>
                <a:gd name="T2" fmla="*/ 14 w 159"/>
                <a:gd name="T3" fmla="*/ 218 h 229"/>
                <a:gd name="T4" fmla="*/ 8 w 159"/>
                <a:gd name="T5" fmla="*/ 209 h 229"/>
                <a:gd name="T6" fmla="*/ 1 w 159"/>
                <a:gd name="T7" fmla="*/ 200 h 229"/>
                <a:gd name="T8" fmla="*/ 0 w 159"/>
                <a:gd name="T9" fmla="*/ 191 h 229"/>
                <a:gd name="T10" fmla="*/ 1 w 159"/>
                <a:gd name="T11" fmla="*/ 187 h 229"/>
                <a:gd name="T12" fmla="*/ 8 w 159"/>
                <a:gd name="T13" fmla="*/ 184 h 229"/>
                <a:gd name="T14" fmla="*/ 17 w 159"/>
                <a:gd name="T15" fmla="*/ 180 h 229"/>
                <a:gd name="T16" fmla="*/ 28 w 159"/>
                <a:gd name="T17" fmla="*/ 169 h 229"/>
                <a:gd name="T18" fmla="*/ 46 w 159"/>
                <a:gd name="T19" fmla="*/ 148 h 229"/>
                <a:gd name="T20" fmla="*/ 64 w 159"/>
                <a:gd name="T21" fmla="*/ 122 h 229"/>
                <a:gd name="T22" fmla="*/ 83 w 159"/>
                <a:gd name="T23" fmla="*/ 94 h 229"/>
                <a:gd name="T24" fmla="*/ 99 w 159"/>
                <a:gd name="T25" fmla="*/ 61 h 229"/>
                <a:gd name="T26" fmla="*/ 110 w 159"/>
                <a:gd name="T27" fmla="*/ 36 h 229"/>
                <a:gd name="T28" fmla="*/ 114 w 159"/>
                <a:gd name="T29" fmla="*/ 20 h 229"/>
                <a:gd name="T30" fmla="*/ 111 w 159"/>
                <a:gd name="T31" fmla="*/ 9 h 229"/>
                <a:gd name="T32" fmla="*/ 112 w 159"/>
                <a:gd name="T33" fmla="*/ 4 h 229"/>
                <a:gd name="T34" fmla="*/ 117 w 159"/>
                <a:gd name="T35" fmla="*/ 0 h 229"/>
                <a:gd name="T36" fmla="*/ 125 w 159"/>
                <a:gd name="T37" fmla="*/ 3 h 229"/>
                <a:gd name="T38" fmla="*/ 137 w 159"/>
                <a:gd name="T39" fmla="*/ 11 h 229"/>
                <a:gd name="T40" fmla="*/ 148 w 159"/>
                <a:gd name="T41" fmla="*/ 22 h 229"/>
                <a:gd name="T42" fmla="*/ 156 w 159"/>
                <a:gd name="T43" fmla="*/ 32 h 229"/>
                <a:gd name="T44" fmla="*/ 159 w 159"/>
                <a:gd name="T45" fmla="*/ 39 h 229"/>
                <a:gd name="T46" fmla="*/ 156 w 159"/>
                <a:gd name="T47" fmla="*/ 47 h 229"/>
                <a:gd name="T48" fmla="*/ 150 w 159"/>
                <a:gd name="T49" fmla="*/ 56 h 229"/>
                <a:gd name="T50" fmla="*/ 139 w 159"/>
                <a:gd name="T51" fmla="*/ 70 h 229"/>
                <a:gd name="T52" fmla="*/ 126 w 159"/>
                <a:gd name="T53" fmla="*/ 86 h 229"/>
                <a:gd name="T54" fmla="*/ 102 w 159"/>
                <a:gd name="T55" fmla="*/ 120 h 229"/>
                <a:gd name="T56" fmla="*/ 86 w 159"/>
                <a:gd name="T57" fmla="*/ 139 h 229"/>
                <a:gd name="T58" fmla="*/ 66 w 159"/>
                <a:gd name="T59" fmla="*/ 161 h 229"/>
                <a:gd name="T60" fmla="*/ 55 w 159"/>
                <a:gd name="T61" fmla="*/ 173 h 229"/>
                <a:gd name="T62" fmla="*/ 50 w 159"/>
                <a:gd name="T63" fmla="*/ 180 h 229"/>
                <a:gd name="T64" fmla="*/ 52 w 159"/>
                <a:gd name="T65" fmla="*/ 184 h 229"/>
                <a:gd name="T66" fmla="*/ 59 w 159"/>
                <a:gd name="T67" fmla="*/ 186 h 229"/>
                <a:gd name="T68" fmla="*/ 74 w 159"/>
                <a:gd name="T69" fmla="*/ 187 h 229"/>
                <a:gd name="T70" fmla="*/ 95 w 159"/>
                <a:gd name="T71" fmla="*/ 188 h 229"/>
                <a:gd name="T72" fmla="*/ 124 w 159"/>
                <a:gd name="T73" fmla="*/ 188 h 229"/>
                <a:gd name="T74" fmla="*/ 159 w 159"/>
                <a:gd name="T75" fmla="*/ 188 h 229"/>
                <a:gd name="T76" fmla="*/ 134 w 159"/>
                <a:gd name="T77" fmla="*/ 206 h 229"/>
                <a:gd name="T78" fmla="*/ 103 w 159"/>
                <a:gd name="T79" fmla="*/ 211 h 229"/>
                <a:gd name="T80" fmla="*/ 77 w 159"/>
                <a:gd name="T81" fmla="*/ 214 h 229"/>
                <a:gd name="T82" fmla="*/ 59 w 159"/>
                <a:gd name="T83" fmla="*/ 218 h 229"/>
                <a:gd name="T84" fmla="*/ 48 w 159"/>
                <a:gd name="T85" fmla="*/ 220 h 229"/>
                <a:gd name="T86" fmla="*/ 37 w 159"/>
                <a:gd name="T87" fmla="*/ 224 h 229"/>
                <a:gd name="T88" fmla="*/ 23 w 159"/>
                <a:gd name="T89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9" h="229">
                  <a:moveTo>
                    <a:pt x="23" y="229"/>
                  </a:moveTo>
                  <a:lnTo>
                    <a:pt x="21" y="227"/>
                  </a:lnTo>
                  <a:lnTo>
                    <a:pt x="19" y="225"/>
                  </a:lnTo>
                  <a:lnTo>
                    <a:pt x="17" y="223"/>
                  </a:lnTo>
                  <a:lnTo>
                    <a:pt x="15" y="220"/>
                  </a:lnTo>
                  <a:lnTo>
                    <a:pt x="14" y="218"/>
                  </a:lnTo>
                  <a:lnTo>
                    <a:pt x="12" y="215"/>
                  </a:lnTo>
                  <a:lnTo>
                    <a:pt x="10" y="211"/>
                  </a:lnTo>
                  <a:lnTo>
                    <a:pt x="8" y="209"/>
                  </a:lnTo>
                  <a:lnTo>
                    <a:pt x="5" y="206"/>
                  </a:lnTo>
                  <a:lnTo>
                    <a:pt x="4" y="202"/>
                  </a:lnTo>
                  <a:lnTo>
                    <a:pt x="1" y="200"/>
                  </a:lnTo>
                  <a:lnTo>
                    <a:pt x="1" y="197"/>
                  </a:lnTo>
                  <a:lnTo>
                    <a:pt x="0" y="196"/>
                  </a:lnTo>
                  <a:lnTo>
                    <a:pt x="0" y="191"/>
                  </a:lnTo>
                  <a:lnTo>
                    <a:pt x="0" y="189"/>
                  </a:lnTo>
                  <a:lnTo>
                    <a:pt x="1" y="188"/>
                  </a:lnTo>
                  <a:lnTo>
                    <a:pt x="1" y="187"/>
                  </a:lnTo>
                  <a:lnTo>
                    <a:pt x="4" y="187"/>
                  </a:lnTo>
                  <a:lnTo>
                    <a:pt x="5" y="186"/>
                  </a:lnTo>
                  <a:lnTo>
                    <a:pt x="8" y="184"/>
                  </a:lnTo>
                  <a:lnTo>
                    <a:pt x="10" y="183"/>
                  </a:lnTo>
                  <a:lnTo>
                    <a:pt x="13" y="182"/>
                  </a:lnTo>
                  <a:lnTo>
                    <a:pt x="17" y="180"/>
                  </a:lnTo>
                  <a:lnTo>
                    <a:pt x="19" y="177"/>
                  </a:lnTo>
                  <a:lnTo>
                    <a:pt x="24" y="174"/>
                  </a:lnTo>
                  <a:lnTo>
                    <a:pt x="28" y="169"/>
                  </a:lnTo>
                  <a:lnTo>
                    <a:pt x="34" y="162"/>
                  </a:lnTo>
                  <a:lnTo>
                    <a:pt x="40" y="156"/>
                  </a:lnTo>
                  <a:lnTo>
                    <a:pt x="46" y="148"/>
                  </a:lnTo>
                  <a:lnTo>
                    <a:pt x="53" y="140"/>
                  </a:lnTo>
                  <a:lnTo>
                    <a:pt x="59" y="131"/>
                  </a:lnTo>
                  <a:lnTo>
                    <a:pt x="64" y="122"/>
                  </a:lnTo>
                  <a:lnTo>
                    <a:pt x="71" y="113"/>
                  </a:lnTo>
                  <a:lnTo>
                    <a:pt x="77" y="104"/>
                  </a:lnTo>
                  <a:lnTo>
                    <a:pt x="83" y="94"/>
                  </a:lnTo>
                  <a:lnTo>
                    <a:pt x="89" y="84"/>
                  </a:lnTo>
                  <a:lnTo>
                    <a:pt x="94" y="72"/>
                  </a:lnTo>
                  <a:lnTo>
                    <a:pt x="99" y="61"/>
                  </a:lnTo>
                  <a:lnTo>
                    <a:pt x="105" y="52"/>
                  </a:lnTo>
                  <a:lnTo>
                    <a:pt x="107" y="43"/>
                  </a:lnTo>
                  <a:lnTo>
                    <a:pt x="110" y="36"/>
                  </a:lnTo>
                  <a:lnTo>
                    <a:pt x="112" y="30"/>
                  </a:lnTo>
                  <a:lnTo>
                    <a:pt x="114" y="25"/>
                  </a:lnTo>
                  <a:lnTo>
                    <a:pt x="114" y="20"/>
                  </a:lnTo>
                  <a:lnTo>
                    <a:pt x="112" y="17"/>
                  </a:lnTo>
                  <a:lnTo>
                    <a:pt x="111" y="12"/>
                  </a:lnTo>
                  <a:lnTo>
                    <a:pt x="111" y="9"/>
                  </a:lnTo>
                  <a:lnTo>
                    <a:pt x="111" y="7"/>
                  </a:lnTo>
                  <a:lnTo>
                    <a:pt x="111" y="5"/>
                  </a:lnTo>
                  <a:lnTo>
                    <a:pt x="112" y="4"/>
                  </a:lnTo>
                  <a:lnTo>
                    <a:pt x="114" y="3"/>
                  </a:lnTo>
                  <a:lnTo>
                    <a:pt x="115" y="2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9" y="5"/>
                  </a:lnTo>
                  <a:lnTo>
                    <a:pt x="132" y="7"/>
                  </a:lnTo>
                  <a:lnTo>
                    <a:pt x="137" y="11"/>
                  </a:lnTo>
                  <a:lnTo>
                    <a:pt x="141" y="14"/>
                  </a:lnTo>
                  <a:lnTo>
                    <a:pt x="146" y="18"/>
                  </a:lnTo>
                  <a:lnTo>
                    <a:pt x="148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6" y="32"/>
                  </a:lnTo>
                  <a:lnTo>
                    <a:pt x="157" y="35"/>
                  </a:lnTo>
                  <a:lnTo>
                    <a:pt x="159" y="38"/>
                  </a:lnTo>
                  <a:lnTo>
                    <a:pt x="159" y="39"/>
                  </a:lnTo>
                  <a:lnTo>
                    <a:pt x="159" y="41"/>
                  </a:lnTo>
                  <a:lnTo>
                    <a:pt x="157" y="44"/>
                  </a:lnTo>
                  <a:lnTo>
                    <a:pt x="156" y="47"/>
                  </a:lnTo>
                  <a:lnTo>
                    <a:pt x="155" y="49"/>
                  </a:lnTo>
                  <a:lnTo>
                    <a:pt x="152" y="52"/>
                  </a:lnTo>
                  <a:lnTo>
                    <a:pt x="150" y="56"/>
                  </a:lnTo>
                  <a:lnTo>
                    <a:pt x="147" y="59"/>
                  </a:lnTo>
                  <a:lnTo>
                    <a:pt x="143" y="65"/>
                  </a:lnTo>
                  <a:lnTo>
                    <a:pt x="139" y="70"/>
                  </a:lnTo>
                  <a:lnTo>
                    <a:pt x="135" y="75"/>
                  </a:lnTo>
                  <a:lnTo>
                    <a:pt x="130" y="81"/>
                  </a:lnTo>
                  <a:lnTo>
                    <a:pt x="126" y="86"/>
                  </a:lnTo>
                  <a:lnTo>
                    <a:pt x="117" y="99"/>
                  </a:lnTo>
                  <a:lnTo>
                    <a:pt x="107" y="112"/>
                  </a:lnTo>
                  <a:lnTo>
                    <a:pt x="102" y="120"/>
                  </a:lnTo>
                  <a:lnTo>
                    <a:pt x="98" y="126"/>
                  </a:lnTo>
                  <a:lnTo>
                    <a:pt x="92" y="133"/>
                  </a:lnTo>
                  <a:lnTo>
                    <a:pt x="86" y="139"/>
                  </a:lnTo>
                  <a:lnTo>
                    <a:pt x="81" y="146"/>
                  </a:lnTo>
                  <a:lnTo>
                    <a:pt x="76" y="151"/>
                  </a:lnTo>
                  <a:lnTo>
                    <a:pt x="66" y="161"/>
                  </a:lnTo>
                  <a:lnTo>
                    <a:pt x="62" y="165"/>
                  </a:lnTo>
                  <a:lnTo>
                    <a:pt x="58" y="169"/>
                  </a:lnTo>
                  <a:lnTo>
                    <a:pt x="55" y="173"/>
                  </a:lnTo>
                  <a:lnTo>
                    <a:pt x="53" y="177"/>
                  </a:lnTo>
                  <a:lnTo>
                    <a:pt x="52" y="179"/>
                  </a:lnTo>
                  <a:lnTo>
                    <a:pt x="50" y="180"/>
                  </a:lnTo>
                  <a:lnTo>
                    <a:pt x="50" y="182"/>
                  </a:lnTo>
                  <a:lnTo>
                    <a:pt x="50" y="183"/>
                  </a:lnTo>
                  <a:lnTo>
                    <a:pt x="52" y="184"/>
                  </a:lnTo>
                  <a:lnTo>
                    <a:pt x="53" y="184"/>
                  </a:lnTo>
                  <a:lnTo>
                    <a:pt x="55" y="184"/>
                  </a:lnTo>
                  <a:lnTo>
                    <a:pt x="59" y="186"/>
                  </a:lnTo>
                  <a:lnTo>
                    <a:pt x="63" y="186"/>
                  </a:lnTo>
                  <a:lnTo>
                    <a:pt x="68" y="186"/>
                  </a:lnTo>
                  <a:lnTo>
                    <a:pt x="74" y="187"/>
                  </a:lnTo>
                  <a:lnTo>
                    <a:pt x="80" y="187"/>
                  </a:lnTo>
                  <a:lnTo>
                    <a:pt x="86" y="187"/>
                  </a:lnTo>
                  <a:lnTo>
                    <a:pt x="95" y="188"/>
                  </a:lnTo>
                  <a:lnTo>
                    <a:pt x="103" y="188"/>
                  </a:lnTo>
                  <a:lnTo>
                    <a:pt x="114" y="188"/>
                  </a:lnTo>
                  <a:lnTo>
                    <a:pt x="124" y="188"/>
                  </a:lnTo>
                  <a:lnTo>
                    <a:pt x="134" y="188"/>
                  </a:lnTo>
                  <a:lnTo>
                    <a:pt x="146" y="188"/>
                  </a:lnTo>
                  <a:lnTo>
                    <a:pt x="159" y="188"/>
                  </a:lnTo>
                  <a:lnTo>
                    <a:pt x="159" y="204"/>
                  </a:lnTo>
                  <a:lnTo>
                    <a:pt x="146" y="205"/>
                  </a:lnTo>
                  <a:lnTo>
                    <a:pt x="134" y="206"/>
                  </a:lnTo>
                  <a:lnTo>
                    <a:pt x="123" y="207"/>
                  </a:lnTo>
                  <a:lnTo>
                    <a:pt x="112" y="210"/>
                  </a:lnTo>
                  <a:lnTo>
                    <a:pt x="103" y="211"/>
                  </a:lnTo>
                  <a:lnTo>
                    <a:pt x="94" y="213"/>
                  </a:lnTo>
                  <a:lnTo>
                    <a:pt x="85" y="214"/>
                  </a:lnTo>
                  <a:lnTo>
                    <a:pt x="77" y="214"/>
                  </a:lnTo>
                  <a:lnTo>
                    <a:pt x="71" y="215"/>
                  </a:lnTo>
                  <a:lnTo>
                    <a:pt x="64" y="216"/>
                  </a:lnTo>
                  <a:lnTo>
                    <a:pt x="59" y="218"/>
                  </a:lnTo>
                  <a:lnTo>
                    <a:pt x="54" y="219"/>
                  </a:lnTo>
                  <a:lnTo>
                    <a:pt x="50" y="219"/>
                  </a:lnTo>
                  <a:lnTo>
                    <a:pt x="48" y="220"/>
                  </a:lnTo>
                  <a:lnTo>
                    <a:pt x="45" y="220"/>
                  </a:lnTo>
                  <a:lnTo>
                    <a:pt x="44" y="222"/>
                  </a:lnTo>
                  <a:lnTo>
                    <a:pt x="37" y="224"/>
                  </a:lnTo>
                  <a:lnTo>
                    <a:pt x="32" y="227"/>
                  </a:lnTo>
                  <a:lnTo>
                    <a:pt x="27" y="228"/>
                  </a:lnTo>
                  <a:lnTo>
                    <a:pt x="23" y="229"/>
                  </a:lnTo>
                  <a:lnTo>
                    <a:pt x="23" y="229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8"/>
            <p:cNvSpPr/>
            <p:nvPr/>
          </p:nvSpPr>
          <p:spPr bwMode="auto">
            <a:xfrm>
              <a:off x="4217988" y="2063750"/>
              <a:ext cx="309563" cy="395288"/>
            </a:xfrm>
            <a:custGeom>
              <a:avLst/>
              <a:gdLst>
                <a:gd name="T0" fmla="*/ 0 w 195"/>
                <a:gd name="T1" fmla="*/ 210 h 249"/>
                <a:gd name="T2" fmla="*/ 5 w 195"/>
                <a:gd name="T3" fmla="*/ 204 h 249"/>
                <a:gd name="T4" fmla="*/ 16 w 195"/>
                <a:gd name="T5" fmla="*/ 199 h 249"/>
                <a:gd name="T6" fmla="*/ 22 w 195"/>
                <a:gd name="T7" fmla="*/ 195 h 249"/>
                <a:gd name="T8" fmla="*/ 30 w 195"/>
                <a:gd name="T9" fmla="*/ 190 h 249"/>
                <a:gd name="T10" fmla="*/ 40 w 195"/>
                <a:gd name="T11" fmla="*/ 181 h 249"/>
                <a:gd name="T12" fmla="*/ 52 w 195"/>
                <a:gd name="T13" fmla="*/ 168 h 249"/>
                <a:gd name="T14" fmla="*/ 79 w 195"/>
                <a:gd name="T15" fmla="*/ 137 h 249"/>
                <a:gd name="T16" fmla="*/ 103 w 195"/>
                <a:gd name="T17" fmla="*/ 106 h 249"/>
                <a:gd name="T18" fmla="*/ 127 w 195"/>
                <a:gd name="T19" fmla="*/ 75 h 249"/>
                <a:gd name="T20" fmla="*/ 143 w 195"/>
                <a:gd name="T21" fmla="*/ 45 h 249"/>
                <a:gd name="T22" fmla="*/ 153 w 195"/>
                <a:gd name="T23" fmla="*/ 24 h 249"/>
                <a:gd name="T24" fmla="*/ 154 w 195"/>
                <a:gd name="T25" fmla="*/ 11 h 249"/>
                <a:gd name="T26" fmla="*/ 153 w 195"/>
                <a:gd name="T27" fmla="*/ 4 h 249"/>
                <a:gd name="T28" fmla="*/ 156 w 195"/>
                <a:gd name="T29" fmla="*/ 2 h 249"/>
                <a:gd name="T30" fmla="*/ 164 w 195"/>
                <a:gd name="T31" fmla="*/ 2 h 249"/>
                <a:gd name="T32" fmla="*/ 173 w 195"/>
                <a:gd name="T33" fmla="*/ 4 h 249"/>
                <a:gd name="T34" fmla="*/ 185 w 195"/>
                <a:gd name="T35" fmla="*/ 13 h 249"/>
                <a:gd name="T36" fmla="*/ 191 w 195"/>
                <a:gd name="T37" fmla="*/ 24 h 249"/>
                <a:gd name="T38" fmla="*/ 194 w 195"/>
                <a:gd name="T39" fmla="*/ 33 h 249"/>
                <a:gd name="T40" fmla="*/ 194 w 195"/>
                <a:gd name="T41" fmla="*/ 40 h 249"/>
                <a:gd name="T42" fmla="*/ 189 w 195"/>
                <a:gd name="T43" fmla="*/ 49 h 249"/>
                <a:gd name="T44" fmla="*/ 178 w 195"/>
                <a:gd name="T45" fmla="*/ 61 h 249"/>
                <a:gd name="T46" fmla="*/ 164 w 195"/>
                <a:gd name="T47" fmla="*/ 79 h 249"/>
                <a:gd name="T48" fmla="*/ 146 w 195"/>
                <a:gd name="T49" fmla="*/ 101 h 249"/>
                <a:gd name="T50" fmla="*/ 123 w 195"/>
                <a:gd name="T51" fmla="*/ 127 h 249"/>
                <a:gd name="T52" fmla="*/ 102 w 195"/>
                <a:gd name="T53" fmla="*/ 148 h 249"/>
                <a:gd name="T54" fmla="*/ 87 w 195"/>
                <a:gd name="T55" fmla="*/ 166 h 249"/>
                <a:gd name="T56" fmla="*/ 76 w 195"/>
                <a:gd name="T57" fmla="*/ 179 h 249"/>
                <a:gd name="T58" fmla="*/ 70 w 195"/>
                <a:gd name="T59" fmla="*/ 187 h 249"/>
                <a:gd name="T60" fmla="*/ 69 w 195"/>
                <a:gd name="T61" fmla="*/ 191 h 249"/>
                <a:gd name="T62" fmla="*/ 72 w 195"/>
                <a:gd name="T63" fmla="*/ 191 h 249"/>
                <a:gd name="T64" fmla="*/ 79 w 195"/>
                <a:gd name="T65" fmla="*/ 191 h 249"/>
                <a:gd name="T66" fmla="*/ 88 w 195"/>
                <a:gd name="T67" fmla="*/ 188 h 249"/>
                <a:gd name="T68" fmla="*/ 102 w 195"/>
                <a:gd name="T69" fmla="*/ 186 h 249"/>
                <a:gd name="T70" fmla="*/ 119 w 195"/>
                <a:gd name="T71" fmla="*/ 182 h 249"/>
                <a:gd name="T72" fmla="*/ 138 w 195"/>
                <a:gd name="T73" fmla="*/ 178 h 249"/>
                <a:gd name="T74" fmla="*/ 154 w 195"/>
                <a:gd name="T75" fmla="*/ 175 h 249"/>
                <a:gd name="T76" fmla="*/ 167 w 195"/>
                <a:gd name="T77" fmla="*/ 173 h 249"/>
                <a:gd name="T78" fmla="*/ 174 w 195"/>
                <a:gd name="T79" fmla="*/ 173 h 249"/>
                <a:gd name="T80" fmla="*/ 180 w 195"/>
                <a:gd name="T81" fmla="*/ 174 h 249"/>
                <a:gd name="T82" fmla="*/ 182 w 195"/>
                <a:gd name="T83" fmla="*/ 177 h 249"/>
                <a:gd name="T84" fmla="*/ 178 w 195"/>
                <a:gd name="T85" fmla="*/ 181 h 249"/>
                <a:gd name="T86" fmla="*/ 171 w 195"/>
                <a:gd name="T87" fmla="*/ 184 h 249"/>
                <a:gd name="T88" fmla="*/ 158 w 195"/>
                <a:gd name="T89" fmla="*/ 191 h 249"/>
                <a:gd name="T90" fmla="*/ 141 w 195"/>
                <a:gd name="T91" fmla="*/ 197 h 249"/>
                <a:gd name="T92" fmla="*/ 120 w 195"/>
                <a:gd name="T93" fmla="*/ 206 h 249"/>
                <a:gd name="T94" fmla="*/ 98 w 195"/>
                <a:gd name="T95" fmla="*/ 214 h 249"/>
                <a:gd name="T96" fmla="*/ 79 w 195"/>
                <a:gd name="T97" fmla="*/ 220 h 249"/>
                <a:gd name="T98" fmla="*/ 63 w 195"/>
                <a:gd name="T99" fmla="*/ 227 h 249"/>
                <a:gd name="T100" fmla="*/ 52 w 195"/>
                <a:gd name="T101" fmla="*/ 232 h 249"/>
                <a:gd name="T102" fmla="*/ 45 w 195"/>
                <a:gd name="T103" fmla="*/ 237 h 249"/>
                <a:gd name="T104" fmla="*/ 38 w 195"/>
                <a:gd name="T105" fmla="*/ 244 h 249"/>
                <a:gd name="T106" fmla="*/ 30 w 195"/>
                <a:gd name="T107" fmla="*/ 247 h 249"/>
                <a:gd name="T108" fmla="*/ 26 w 195"/>
                <a:gd name="T109" fmla="*/ 249 h 249"/>
                <a:gd name="T110" fmla="*/ 20 w 195"/>
                <a:gd name="T111" fmla="*/ 246 h 249"/>
                <a:gd name="T112" fmla="*/ 14 w 195"/>
                <a:gd name="T113" fmla="*/ 240 h 249"/>
                <a:gd name="T114" fmla="*/ 8 w 195"/>
                <a:gd name="T115" fmla="*/ 231 h 249"/>
                <a:gd name="T116" fmla="*/ 1 w 195"/>
                <a:gd name="T117" fmla="*/ 223 h 249"/>
                <a:gd name="T118" fmla="*/ 0 w 195"/>
                <a:gd name="T119" fmla="*/ 21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249">
                  <a:moveTo>
                    <a:pt x="0" y="214"/>
                  </a:moveTo>
                  <a:lnTo>
                    <a:pt x="0" y="211"/>
                  </a:lnTo>
                  <a:lnTo>
                    <a:pt x="0" y="210"/>
                  </a:lnTo>
                  <a:lnTo>
                    <a:pt x="1" y="208"/>
                  </a:lnTo>
                  <a:lnTo>
                    <a:pt x="4" y="206"/>
                  </a:lnTo>
                  <a:lnTo>
                    <a:pt x="5" y="204"/>
                  </a:lnTo>
                  <a:lnTo>
                    <a:pt x="8" y="202"/>
                  </a:lnTo>
                  <a:lnTo>
                    <a:pt x="12" y="200"/>
                  </a:lnTo>
                  <a:lnTo>
                    <a:pt x="16" y="199"/>
                  </a:lnTo>
                  <a:lnTo>
                    <a:pt x="17" y="197"/>
                  </a:lnTo>
                  <a:lnTo>
                    <a:pt x="20" y="196"/>
                  </a:lnTo>
                  <a:lnTo>
                    <a:pt x="22" y="195"/>
                  </a:lnTo>
                  <a:lnTo>
                    <a:pt x="25" y="193"/>
                  </a:lnTo>
                  <a:lnTo>
                    <a:pt x="27" y="192"/>
                  </a:lnTo>
                  <a:lnTo>
                    <a:pt x="30" y="190"/>
                  </a:lnTo>
                  <a:lnTo>
                    <a:pt x="34" y="187"/>
                  </a:lnTo>
                  <a:lnTo>
                    <a:pt x="36" y="183"/>
                  </a:lnTo>
                  <a:lnTo>
                    <a:pt x="40" y="181"/>
                  </a:lnTo>
                  <a:lnTo>
                    <a:pt x="44" y="177"/>
                  </a:lnTo>
                  <a:lnTo>
                    <a:pt x="48" y="173"/>
                  </a:lnTo>
                  <a:lnTo>
                    <a:pt x="52" y="168"/>
                  </a:lnTo>
                  <a:lnTo>
                    <a:pt x="60" y="159"/>
                  </a:lnTo>
                  <a:lnTo>
                    <a:pt x="69" y="147"/>
                  </a:lnTo>
                  <a:lnTo>
                    <a:pt x="79" y="137"/>
                  </a:lnTo>
                  <a:lnTo>
                    <a:pt x="87" y="127"/>
                  </a:lnTo>
                  <a:lnTo>
                    <a:pt x="96" y="116"/>
                  </a:lnTo>
                  <a:lnTo>
                    <a:pt x="103" y="106"/>
                  </a:lnTo>
                  <a:lnTo>
                    <a:pt x="111" y="96"/>
                  </a:lnTo>
                  <a:lnTo>
                    <a:pt x="119" y="85"/>
                  </a:lnTo>
                  <a:lnTo>
                    <a:pt x="127" y="75"/>
                  </a:lnTo>
                  <a:lnTo>
                    <a:pt x="133" y="65"/>
                  </a:lnTo>
                  <a:lnTo>
                    <a:pt x="138" y="54"/>
                  </a:lnTo>
                  <a:lnTo>
                    <a:pt x="143" y="45"/>
                  </a:lnTo>
                  <a:lnTo>
                    <a:pt x="147" y="38"/>
                  </a:lnTo>
                  <a:lnTo>
                    <a:pt x="150" y="30"/>
                  </a:lnTo>
                  <a:lnTo>
                    <a:pt x="153" y="24"/>
                  </a:lnTo>
                  <a:lnTo>
                    <a:pt x="154" y="18"/>
                  </a:lnTo>
                  <a:lnTo>
                    <a:pt x="154" y="15"/>
                  </a:lnTo>
                  <a:lnTo>
                    <a:pt x="154" y="11"/>
                  </a:lnTo>
                  <a:lnTo>
                    <a:pt x="153" y="8"/>
                  </a:lnTo>
                  <a:lnTo>
                    <a:pt x="153" y="7"/>
                  </a:lnTo>
                  <a:lnTo>
                    <a:pt x="153" y="4"/>
                  </a:lnTo>
                  <a:lnTo>
                    <a:pt x="154" y="3"/>
                  </a:lnTo>
                  <a:lnTo>
                    <a:pt x="155" y="2"/>
                  </a:lnTo>
                  <a:lnTo>
                    <a:pt x="156" y="2"/>
                  </a:lnTo>
                  <a:lnTo>
                    <a:pt x="159" y="0"/>
                  </a:lnTo>
                  <a:lnTo>
                    <a:pt x="162" y="0"/>
                  </a:lnTo>
                  <a:lnTo>
                    <a:pt x="164" y="2"/>
                  </a:lnTo>
                  <a:lnTo>
                    <a:pt x="167" y="2"/>
                  </a:lnTo>
                  <a:lnTo>
                    <a:pt x="171" y="3"/>
                  </a:lnTo>
                  <a:lnTo>
                    <a:pt x="173" y="4"/>
                  </a:lnTo>
                  <a:lnTo>
                    <a:pt x="176" y="7"/>
                  </a:lnTo>
                  <a:lnTo>
                    <a:pt x="178" y="8"/>
                  </a:lnTo>
                  <a:lnTo>
                    <a:pt x="185" y="13"/>
                  </a:lnTo>
                  <a:lnTo>
                    <a:pt x="187" y="17"/>
                  </a:lnTo>
                  <a:lnTo>
                    <a:pt x="190" y="21"/>
                  </a:lnTo>
                  <a:lnTo>
                    <a:pt x="191" y="24"/>
                  </a:lnTo>
                  <a:lnTo>
                    <a:pt x="193" y="27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6"/>
                  </a:lnTo>
                  <a:lnTo>
                    <a:pt x="195" y="38"/>
                  </a:lnTo>
                  <a:lnTo>
                    <a:pt x="194" y="40"/>
                  </a:lnTo>
                  <a:lnTo>
                    <a:pt x="193" y="43"/>
                  </a:lnTo>
                  <a:lnTo>
                    <a:pt x="191" y="45"/>
                  </a:lnTo>
                  <a:lnTo>
                    <a:pt x="189" y="49"/>
                  </a:lnTo>
                  <a:lnTo>
                    <a:pt x="186" y="53"/>
                  </a:lnTo>
                  <a:lnTo>
                    <a:pt x="182" y="57"/>
                  </a:lnTo>
                  <a:lnTo>
                    <a:pt x="178" y="61"/>
                  </a:lnTo>
                  <a:lnTo>
                    <a:pt x="174" y="67"/>
                  </a:lnTo>
                  <a:lnTo>
                    <a:pt x="169" y="73"/>
                  </a:lnTo>
                  <a:lnTo>
                    <a:pt x="164" y="79"/>
                  </a:lnTo>
                  <a:lnTo>
                    <a:pt x="159" y="85"/>
                  </a:lnTo>
                  <a:lnTo>
                    <a:pt x="153" y="93"/>
                  </a:lnTo>
                  <a:lnTo>
                    <a:pt x="146" y="101"/>
                  </a:lnTo>
                  <a:lnTo>
                    <a:pt x="138" y="109"/>
                  </a:lnTo>
                  <a:lnTo>
                    <a:pt x="131" y="118"/>
                  </a:lnTo>
                  <a:lnTo>
                    <a:pt x="123" y="127"/>
                  </a:lnTo>
                  <a:lnTo>
                    <a:pt x="115" y="134"/>
                  </a:lnTo>
                  <a:lnTo>
                    <a:pt x="109" y="142"/>
                  </a:lnTo>
                  <a:lnTo>
                    <a:pt x="102" y="148"/>
                  </a:lnTo>
                  <a:lnTo>
                    <a:pt x="97" y="155"/>
                  </a:lnTo>
                  <a:lnTo>
                    <a:pt x="92" y="161"/>
                  </a:lnTo>
                  <a:lnTo>
                    <a:pt x="87" y="166"/>
                  </a:lnTo>
                  <a:lnTo>
                    <a:pt x="83" y="172"/>
                  </a:lnTo>
                  <a:lnTo>
                    <a:pt x="79" y="175"/>
                  </a:lnTo>
                  <a:lnTo>
                    <a:pt x="76" y="179"/>
                  </a:lnTo>
                  <a:lnTo>
                    <a:pt x="74" y="182"/>
                  </a:lnTo>
                  <a:lnTo>
                    <a:pt x="71" y="184"/>
                  </a:lnTo>
                  <a:lnTo>
                    <a:pt x="70" y="187"/>
                  </a:lnTo>
                  <a:lnTo>
                    <a:pt x="69" y="188"/>
                  </a:lnTo>
                  <a:lnTo>
                    <a:pt x="69" y="190"/>
                  </a:lnTo>
                  <a:lnTo>
                    <a:pt x="69" y="191"/>
                  </a:lnTo>
                  <a:lnTo>
                    <a:pt x="70" y="191"/>
                  </a:lnTo>
                  <a:lnTo>
                    <a:pt x="71" y="191"/>
                  </a:lnTo>
                  <a:lnTo>
                    <a:pt x="72" y="191"/>
                  </a:lnTo>
                  <a:lnTo>
                    <a:pt x="74" y="191"/>
                  </a:lnTo>
                  <a:lnTo>
                    <a:pt x="76" y="191"/>
                  </a:lnTo>
                  <a:lnTo>
                    <a:pt x="79" y="191"/>
                  </a:lnTo>
                  <a:lnTo>
                    <a:pt x="82" y="190"/>
                  </a:lnTo>
                  <a:lnTo>
                    <a:pt x="84" y="190"/>
                  </a:lnTo>
                  <a:lnTo>
                    <a:pt x="88" y="188"/>
                  </a:lnTo>
                  <a:lnTo>
                    <a:pt x="92" y="188"/>
                  </a:lnTo>
                  <a:lnTo>
                    <a:pt x="97" y="187"/>
                  </a:lnTo>
                  <a:lnTo>
                    <a:pt x="102" y="186"/>
                  </a:lnTo>
                  <a:lnTo>
                    <a:pt x="107" y="184"/>
                  </a:lnTo>
                  <a:lnTo>
                    <a:pt x="112" y="183"/>
                  </a:lnTo>
                  <a:lnTo>
                    <a:pt x="119" y="182"/>
                  </a:lnTo>
                  <a:lnTo>
                    <a:pt x="125" y="181"/>
                  </a:lnTo>
                  <a:lnTo>
                    <a:pt x="132" y="179"/>
                  </a:lnTo>
                  <a:lnTo>
                    <a:pt x="138" y="178"/>
                  </a:lnTo>
                  <a:lnTo>
                    <a:pt x="143" y="177"/>
                  </a:lnTo>
                  <a:lnTo>
                    <a:pt x="149" y="175"/>
                  </a:lnTo>
                  <a:lnTo>
                    <a:pt x="154" y="175"/>
                  </a:lnTo>
                  <a:lnTo>
                    <a:pt x="159" y="174"/>
                  </a:lnTo>
                  <a:lnTo>
                    <a:pt x="163" y="174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2" y="173"/>
                  </a:lnTo>
                  <a:lnTo>
                    <a:pt x="174" y="173"/>
                  </a:lnTo>
                  <a:lnTo>
                    <a:pt x="177" y="173"/>
                  </a:lnTo>
                  <a:lnTo>
                    <a:pt x="178" y="173"/>
                  </a:lnTo>
                  <a:lnTo>
                    <a:pt x="180" y="174"/>
                  </a:lnTo>
                  <a:lnTo>
                    <a:pt x="181" y="174"/>
                  </a:lnTo>
                  <a:lnTo>
                    <a:pt x="182" y="175"/>
                  </a:lnTo>
                  <a:lnTo>
                    <a:pt x="182" y="177"/>
                  </a:lnTo>
                  <a:lnTo>
                    <a:pt x="181" y="178"/>
                  </a:lnTo>
                  <a:lnTo>
                    <a:pt x="180" y="179"/>
                  </a:lnTo>
                  <a:lnTo>
                    <a:pt x="178" y="181"/>
                  </a:lnTo>
                  <a:lnTo>
                    <a:pt x="176" y="182"/>
                  </a:lnTo>
                  <a:lnTo>
                    <a:pt x="173" y="183"/>
                  </a:lnTo>
                  <a:lnTo>
                    <a:pt x="171" y="184"/>
                  </a:lnTo>
                  <a:lnTo>
                    <a:pt x="167" y="187"/>
                  </a:lnTo>
                  <a:lnTo>
                    <a:pt x="163" y="188"/>
                  </a:lnTo>
                  <a:lnTo>
                    <a:pt x="158" y="191"/>
                  </a:lnTo>
                  <a:lnTo>
                    <a:pt x="153" y="193"/>
                  </a:lnTo>
                  <a:lnTo>
                    <a:pt x="147" y="195"/>
                  </a:lnTo>
                  <a:lnTo>
                    <a:pt x="141" y="197"/>
                  </a:lnTo>
                  <a:lnTo>
                    <a:pt x="134" y="200"/>
                  </a:lnTo>
                  <a:lnTo>
                    <a:pt x="128" y="202"/>
                  </a:lnTo>
                  <a:lnTo>
                    <a:pt x="120" y="206"/>
                  </a:lnTo>
                  <a:lnTo>
                    <a:pt x="112" y="209"/>
                  </a:lnTo>
                  <a:lnTo>
                    <a:pt x="105" y="211"/>
                  </a:lnTo>
                  <a:lnTo>
                    <a:pt x="98" y="214"/>
                  </a:lnTo>
                  <a:lnTo>
                    <a:pt x="91" y="217"/>
                  </a:lnTo>
                  <a:lnTo>
                    <a:pt x="85" y="219"/>
                  </a:lnTo>
                  <a:lnTo>
                    <a:pt x="79" y="220"/>
                  </a:lnTo>
                  <a:lnTo>
                    <a:pt x="74" y="223"/>
                  </a:lnTo>
                  <a:lnTo>
                    <a:pt x="69" y="226"/>
                  </a:lnTo>
                  <a:lnTo>
                    <a:pt x="63" y="227"/>
                  </a:lnTo>
                  <a:lnTo>
                    <a:pt x="60" y="229"/>
                  </a:lnTo>
                  <a:lnTo>
                    <a:pt x="56" y="231"/>
                  </a:lnTo>
                  <a:lnTo>
                    <a:pt x="52" y="232"/>
                  </a:lnTo>
                  <a:lnTo>
                    <a:pt x="49" y="235"/>
                  </a:lnTo>
                  <a:lnTo>
                    <a:pt x="47" y="236"/>
                  </a:lnTo>
                  <a:lnTo>
                    <a:pt x="45" y="237"/>
                  </a:lnTo>
                  <a:lnTo>
                    <a:pt x="43" y="238"/>
                  </a:lnTo>
                  <a:lnTo>
                    <a:pt x="40" y="241"/>
                  </a:lnTo>
                  <a:lnTo>
                    <a:pt x="38" y="244"/>
                  </a:lnTo>
                  <a:lnTo>
                    <a:pt x="35" y="245"/>
                  </a:lnTo>
                  <a:lnTo>
                    <a:pt x="32" y="246"/>
                  </a:lnTo>
                  <a:lnTo>
                    <a:pt x="30" y="247"/>
                  </a:lnTo>
                  <a:lnTo>
                    <a:pt x="29" y="249"/>
                  </a:lnTo>
                  <a:lnTo>
                    <a:pt x="26" y="249"/>
                  </a:lnTo>
                  <a:lnTo>
                    <a:pt x="26" y="249"/>
                  </a:lnTo>
                  <a:lnTo>
                    <a:pt x="23" y="249"/>
                  </a:lnTo>
                  <a:lnTo>
                    <a:pt x="22" y="247"/>
                  </a:lnTo>
                  <a:lnTo>
                    <a:pt x="20" y="246"/>
                  </a:lnTo>
                  <a:lnTo>
                    <a:pt x="18" y="245"/>
                  </a:lnTo>
                  <a:lnTo>
                    <a:pt x="16" y="244"/>
                  </a:lnTo>
                  <a:lnTo>
                    <a:pt x="14" y="240"/>
                  </a:lnTo>
                  <a:lnTo>
                    <a:pt x="12" y="237"/>
                  </a:lnTo>
                  <a:lnTo>
                    <a:pt x="11" y="233"/>
                  </a:lnTo>
                  <a:lnTo>
                    <a:pt x="8" y="231"/>
                  </a:lnTo>
                  <a:lnTo>
                    <a:pt x="5" y="228"/>
                  </a:lnTo>
                  <a:lnTo>
                    <a:pt x="3" y="226"/>
                  </a:lnTo>
                  <a:lnTo>
                    <a:pt x="1" y="223"/>
                  </a:lnTo>
                  <a:lnTo>
                    <a:pt x="1" y="220"/>
                  </a:lnTo>
                  <a:lnTo>
                    <a:pt x="0" y="218"/>
                  </a:lnTo>
                  <a:lnTo>
                    <a:pt x="0" y="214"/>
                  </a:lnTo>
                  <a:lnTo>
                    <a:pt x="0" y="214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39"/>
            <p:cNvSpPr/>
            <p:nvPr/>
          </p:nvSpPr>
          <p:spPr bwMode="auto">
            <a:xfrm>
              <a:off x="4151313" y="2468563"/>
              <a:ext cx="388938" cy="171450"/>
            </a:xfrm>
            <a:custGeom>
              <a:avLst/>
              <a:gdLst>
                <a:gd name="T0" fmla="*/ 135 w 245"/>
                <a:gd name="T1" fmla="*/ 66 h 108"/>
                <a:gd name="T2" fmla="*/ 114 w 245"/>
                <a:gd name="T3" fmla="*/ 76 h 108"/>
                <a:gd name="T4" fmla="*/ 95 w 245"/>
                <a:gd name="T5" fmla="*/ 85 h 108"/>
                <a:gd name="T6" fmla="*/ 80 w 245"/>
                <a:gd name="T7" fmla="*/ 93 h 108"/>
                <a:gd name="T8" fmla="*/ 65 w 245"/>
                <a:gd name="T9" fmla="*/ 99 h 108"/>
                <a:gd name="T10" fmla="*/ 55 w 245"/>
                <a:gd name="T11" fmla="*/ 103 h 108"/>
                <a:gd name="T12" fmla="*/ 46 w 245"/>
                <a:gd name="T13" fmla="*/ 106 h 108"/>
                <a:gd name="T14" fmla="*/ 41 w 245"/>
                <a:gd name="T15" fmla="*/ 107 h 108"/>
                <a:gd name="T16" fmla="*/ 36 w 245"/>
                <a:gd name="T17" fmla="*/ 108 h 108"/>
                <a:gd name="T18" fmla="*/ 31 w 245"/>
                <a:gd name="T19" fmla="*/ 107 h 108"/>
                <a:gd name="T20" fmla="*/ 24 w 245"/>
                <a:gd name="T21" fmla="*/ 102 h 108"/>
                <a:gd name="T22" fmla="*/ 18 w 245"/>
                <a:gd name="T23" fmla="*/ 94 h 108"/>
                <a:gd name="T24" fmla="*/ 10 w 245"/>
                <a:gd name="T25" fmla="*/ 85 h 108"/>
                <a:gd name="T26" fmla="*/ 5 w 245"/>
                <a:gd name="T27" fmla="*/ 77 h 108"/>
                <a:gd name="T28" fmla="*/ 1 w 245"/>
                <a:gd name="T29" fmla="*/ 71 h 108"/>
                <a:gd name="T30" fmla="*/ 0 w 245"/>
                <a:gd name="T31" fmla="*/ 65 h 108"/>
                <a:gd name="T32" fmla="*/ 2 w 245"/>
                <a:gd name="T33" fmla="*/ 61 h 108"/>
                <a:gd name="T34" fmla="*/ 5 w 245"/>
                <a:gd name="T35" fmla="*/ 58 h 108"/>
                <a:gd name="T36" fmla="*/ 9 w 245"/>
                <a:gd name="T37" fmla="*/ 58 h 108"/>
                <a:gd name="T38" fmla="*/ 16 w 245"/>
                <a:gd name="T39" fmla="*/ 59 h 108"/>
                <a:gd name="T40" fmla="*/ 27 w 245"/>
                <a:gd name="T41" fmla="*/ 63 h 108"/>
                <a:gd name="T42" fmla="*/ 31 w 245"/>
                <a:gd name="T43" fmla="*/ 63 h 108"/>
                <a:gd name="T44" fmla="*/ 34 w 245"/>
                <a:gd name="T45" fmla="*/ 62 h 108"/>
                <a:gd name="T46" fmla="*/ 37 w 245"/>
                <a:gd name="T47" fmla="*/ 62 h 108"/>
                <a:gd name="T48" fmla="*/ 42 w 245"/>
                <a:gd name="T49" fmla="*/ 59 h 108"/>
                <a:gd name="T50" fmla="*/ 51 w 245"/>
                <a:gd name="T51" fmla="*/ 57 h 108"/>
                <a:gd name="T52" fmla="*/ 63 w 245"/>
                <a:gd name="T53" fmla="*/ 53 h 108"/>
                <a:gd name="T54" fmla="*/ 78 w 245"/>
                <a:gd name="T55" fmla="*/ 48 h 108"/>
                <a:gd name="T56" fmla="*/ 96 w 245"/>
                <a:gd name="T57" fmla="*/ 43 h 108"/>
                <a:gd name="T58" fmla="*/ 117 w 245"/>
                <a:gd name="T59" fmla="*/ 35 h 108"/>
                <a:gd name="T60" fmla="*/ 142 w 245"/>
                <a:gd name="T61" fmla="*/ 27 h 108"/>
                <a:gd name="T62" fmla="*/ 165 w 245"/>
                <a:gd name="T63" fmla="*/ 18 h 108"/>
                <a:gd name="T64" fmla="*/ 185 w 245"/>
                <a:gd name="T65" fmla="*/ 12 h 108"/>
                <a:gd name="T66" fmla="*/ 202 w 245"/>
                <a:gd name="T67" fmla="*/ 7 h 108"/>
                <a:gd name="T68" fmla="*/ 218 w 245"/>
                <a:gd name="T69" fmla="*/ 4 h 108"/>
                <a:gd name="T70" fmla="*/ 228 w 245"/>
                <a:gd name="T71" fmla="*/ 1 h 108"/>
                <a:gd name="T72" fmla="*/ 237 w 245"/>
                <a:gd name="T73" fmla="*/ 0 h 108"/>
                <a:gd name="T74" fmla="*/ 242 w 245"/>
                <a:gd name="T75" fmla="*/ 0 h 108"/>
                <a:gd name="T76" fmla="*/ 245 w 245"/>
                <a:gd name="T77" fmla="*/ 1 h 108"/>
                <a:gd name="T78" fmla="*/ 244 w 245"/>
                <a:gd name="T79" fmla="*/ 4 h 108"/>
                <a:gd name="T80" fmla="*/ 238 w 245"/>
                <a:gd name="T81" fmla="*/ 8 h 108"/>
                <a:gd name="T82" fmla="*/ 231 w 245"/>
                <a:gd name="T83" fmla="*/ 13 h 108"/>
                <a:gd name="T84" fmla="*/ 220 w 245"/>
                <a:gd name="T85" fmla="*/ 20 h 108"/>
                <a:gd name="T86" fmla="*/ 206 w 245"/>
                <a:gd name="T87" fmla="*/ 29 h 108"/>
                <a:gd name="T88" fmla="*/ 189 w 245"/>
                <a:gd name="T89" fmla="*/ 38 h 108"/>
                <a:gd name="T90" fmla="*/ 170 w 245"/>
                <a:gd name="T91" fmla="*/ 48 h 108"/>
                <a:gd name="T92" fmla="*/ 147 w 245"/>
                <a:gd name="T93" fmla="*/ 5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5" h="108">
                  <a:moveTo>
                    <a:pt x="147" y="59"/>
                  </a:moveTo>
                  <a:lnTo>
                    <a:pt x="135" y="66"/>
                  </a:lnTo>
                  <a:lnTo>
                    <a:pt x="125" y="71"/>
                  </a:lnTo>
                  <a:lnTo>
                    <a:pt x="114" y="76"/>
                  </a:lnTo>
                  <a:lnTo>
                    <a:pt x="104" y="81"/>
                  </a:lnTo>
                  <a:lnTo>
                    <a:pt x="95" y="85"/>
                  </a:lnTo>
                  <a:lnTo>
                    <a:pt x="87" y="89"/>
                  </a:lnTo>
                  <a:lnTo>
                    <a:pt x="80" y="93"/>
                  </a:lnTo>
                  <a:lnTo>
                    <a:pt x="72" y="97"/>
                  </a:lnTo>
                  <a:lnTo>
                    <a:pt x="65" y="99"/>
                  </a:lnTo>
                  <a:lnTo>
                    <a:pt x="60" y="102"/>
                  </a:lnTo>
                  <a:lnTo>
                    <a:pt x="55" y="103"/>
                  </a:lnTo>
                  <a:lnTo>
                    <a:pt x="50" y="104"/>
                  </a:lnTo>
                  <a:lnTo>
                    <a:pt x="46" y="106"/>
                  </a:lnTo>
                  <a:lnTo>
                    <a:pt x="43" y="107"/>
                  </a:lnTo>
                  <a:lnTo>
                    <a:pt x="41" y="107"/>
                  </a:lnTo>
                  <a:lnTo>
                    <a:pt x="40" y="108"/>
                  </a:lnTo>
                  <a:lnTo>
                    <a:pt x="36" y="108"/>
                  </a:lnTo>
                  <a:lnTo>
                    <a:pt x="33" y="108"/>
                  </a:lnTo>
                  <a:lnTo>
                    <a:pt x="31" y="107"/>
                  </a:lnTo>
                  <a:lnTo>
                    <a:pt x="27" y="104"/>
                  </a:lnTo>
                  <a:lnTo>
                    <a:pt x="24" y="102"/>
                  </a:lnTo>
                  <a:lnTo>
                    <a:pt x="20" y="98"/>
                  </a:lnTo>
                  <a:lnTo>
                    <a:pt x="18" y="94"/>
                  </a:lnTo>
                  <a:lnTo>
                    <a:pt x="14" y="90"/>
                  </a:lnTo>
                  <a:lnTo>
                    <a:pt x="10" y="85"/>
                  </a:lnTo>
                  <a:lnTo>
                    <a:pt x="7" y="81"/>
                  </a:lnTo>
                  <a:lnTo>
                    <a:pt x="5" y="77"/>
                  </a:lnTo>
                  <a:lnTo>
                    <a:pt x="2" y="74"/>
                  </a:lnTo>
                  <a:lnTo>
                    <a:pt x="1" y="71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1" y="62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5" y="58"/>
                  </a:lnTo>
                  <a:lnTo>
                    <a:pt x="6" y="58"/>
                  </a:lnTo>
                  <a:lnTo>
                    <a:pt x="9" y="58"/>
                  </a:lnTo>
                  <a:lnTo>
                    <a:pt x="11" y="58"/>
                  </a:lnTo>
                  <a:lnTo>
                    <a:pt x="16" y="59"/>
                  </a:lnTo>
                  <a:lnTo>
                    <a:pt x="22" y="62"/>
                  </a:lnTo>
                  <a:lnTo>
                    <a:pt x="27" y="63"/>
                  </a:lnTo>
                  <a:lnTo>
                    <a:pt x="29" y="63"/>
                  </a:lnTo>
                  <a:lnTo>
                    <a:pt x="31" y="63"/>
                  </a:lnTo>
                  <a:lnTo>
                    <a:pt x="33" y="63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7" y="62"/>
                  </a:lnTo>
                  <a:lnTo>
                    <a:pt x="38" y="61"/>
                  </a:lnTo>
                  <a:lnTo>
                    <a:pt x="42" y="59"/>
                  </a:lnTo>
                  <a:lnTo>
                    <a:pt x="46" y="58"/>
                  </a:lnTo>
                  <a:lnTo>
                    <a:pt x="51" y="57"/>
                  </a:lnTo>
                  <a:lnTo>
                    <a:pt x="56" y="56"/>
                  </a:lnTo>
                  <a:lnTo>
                    <a:pt x="63" y="53"/>
                  </a:lnTo>
                  <a:lnTo>
                    <a:pt x="71" y="50"/>
                  </a:lnTo>
                  <a:lnTo>
                    <a:pt x="78" y="48"/>
                  </a:lnTo>
                  <a:lnTo>
                    <a:pt x="86" y="45"/>
                  </a:lnTo>
                  <a:lnTo>
                    <a:pt x="96" y="43"/>
                  </a:lnTo>
                  <a:lnTo>
                    <a:pt x="107" y="39"/>
                  </a:lnTo>
                  <a:lnTo>
                    <a:pt x="117" y="35"/>
                  </a:lnTo>
                  <a:lnTo>
                    <a:pt x="129" y="31"/>
                  </a:lnTo>
                  <a:lnTo>
                    <a:pt x="142" y="27"/>
                  </a:lnTo>
                  <a:lnTo>
                    <a:pt x="154" y="22"/>
                  </a:lnTo>
                  <a:lnTo>
                    <a:pt x="165" y="18"/>
                  </a:lnTo>
                  <a:lnTo>
                    <a:pt x="175" y="16"/>
                  </a:lnTo>
                  <a:lnTo>
                    <a:pt x="185" y="12"/>
                  </a:lnTo>
                  <a:lnTo>
                    <a:pt x="195" y="9"/>
                  </a:lnTo>
                  <a:lnTo>
                    <a:pt x="202" y="7"/>
                  </a:lnTo>
                  <a:lnTo>
                    <a:pt x="210" y="5"/>
                  </a:lnTo>
                  <a:lnTo>
                    <a:pt x="218" y="4"/>
                  </a:lnTo>
                  <a:lnTo>
                    <a:pt x="223" y="3"/>
                  </a:lnTo>
                  <a:lnTo>
                    <a:pt x="228" y="1"/>
                  </a:lnTo>
                  <a:lnTo>
                    <a:pt x="233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5" y="1"/>
                  </a:lnTo>
                  <a:lnTo>
                    <a:pt x="244" y="3"/>
                  </a:lnTo>
                  <a:lnTo>
                    <a:pt x="244" y="4"/>
                  </a:lnTo>
                  <a:lnTo>
                    <a:pt x="241" y="5"/>
                  </a:lnTo>
                  <a:lnTo>
                    <a:pt x="238" y="8"/>
                  </a:lnTo>
                  <a:lnTo>
                    <a:pt x="235" y="11"/>
                  </a:lnTo>
                  <a:lnTo>
                    <a:pt x="231" y="13"/>
                  </a:lnTo>
                  <a:lnTo>
                    <a:pt x="225" y="17"/>
                  </a:lnTo>
                  <a:lnTo>
                    <a:pt x="220" y="20"/>
                  </a:lnTo>
                  <a:lnTo>
                    <a:pt x="213" y="23"/>
                  </a:lnTo>
                  <a:lnTo>
                    <a:pt x="206" y="29"/>
                  </a:lnTo>
                  <a:lnTo>
                    <a:pt x="198" y="32"/>
                  </a:lnTo>
                  <a:lnTo>
                    <a:pt x="189" y="38"/>
                  </a:lnTo>
                  <a:lnTo>
                    <a:pt x="180" y="43"/>
                  </a:lnTo>
                  <a:lnTo>
                    <a:pt x="170" y="48"/>
                  </a:lnTo>
                  <a:lnTo>
                    <a:pt x="158" y="53"/>
                  </a:lnTo>
                  <a:lnTo>
                    <a:pt x="147" y="59"/>
                  </a:lnTo>
                  <a:lnTo>
                    <a:pt x="147" y="59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40"/>
            <p:cNvSpPr/>
            <p:nvPr/>
          </p:nvSpPr>
          <p:spPr bwMode="auto">
            <a:xfrm>
              <a:off x="4800600" y="1920875"/>
              <a:ext cx="142875" cy="88900"/>
            </a:xfrm>
            <a:custGeom>
              <a:avLst/>
              <a:gdLst>
                <a:gd name="T0" fmla="*/ 90 w 90"/>
                <a:gd name="T1" fmla="*/ 38 h 56"/>
                <a:gd name="T2" fmla="*/ 90 w 90"/>
                <a:gd name="T3" fmla="*/ 42 h 56"/>
                <a:gd name="T4" fmla="*/ 90 w 90"/>
                <a:gd name="T5" fmla="*/ 44 h 56"/>
                <a:gd name="T6" fmla="*/ 90 w 90"/>
                <a:gd name="T7" fmla="*/ 47 h 56"/>
                <a:gd name="T8" fmla="*/ 89 w 90"/>
                <a:gd name="T9" fmla="*/ 49 h 56"/>
                <a:gd name="T10" fmla="*/ 89 w 90"/>
                <a:gd name="T11" fmla="*/ 52 h 56"/>
                <a:gd name="T12" fmla="*/ 89 w 90"/>
                <a:gd name="T13" fmla="*/ 53 h 56"/>
                <a:gd name="T14" fmla="*/ 88 w 90"/>
                <a:gd name="T15" fmla="*/ 56 h 56"/>
                <a:gd name="T16" fmla="*/ 85 w 90"/>
                <a:gd name="T17" fmla="*/ 56 h 56"/>
                <a:gd name="T18" fmla="*/ 82 w 90"/>
                <a:gd name="T19" fmla="*/ 56 h 56"/>
                <a:gd name="T20" fmla="*/ 79 w 90"/>
                <a:gd name="T21" fmla="*/ 54 h 56"/>
                <a:gd name="T22" fmla="*/ 73 w 90"/>
                <a:gd name="T23" fmla="*/ 53 h 56"/>
                <a:gd name="T24" fmla="*/ 67 w 90"/>
                <a:gd name="T25" fmla="*/ 51 h 56"/>
                <a:gd name="T26" fmla="*/ 59 w 90"/>
                <a:gd name="T27" fmla="*/ 47 h 56"/>
                <a:gd name="T28" fmla="*/ 51 w 90"/>
                <a:gd name="T29" fmla="*/ 42 h 56"/>
                <a:gd name="T30" fmla="*/ 41 w 90"/>
                <a:gd name="T31" fmla="*/ 35 h 56"/>
                <a:gd name="T32" fmla="*/ 36 w 90"/>
                <a:gd name="T33" fmla="*/ 33 h 56"/>
                <a:gd name="T34" fmla="*/ 31 w 90"/>
                <a:gd name="T35" fmla="*/ 30 h 56"/>
                <a:gd name="T36" fmla="*/ 27 w 90"/>
                <a:gd name="T37" fmla="*/ 27 h 56"/>
                <a:gd name="T38" fmla="*/ 23 w 90"/>
                <a:gd name="T39" fmla="*/ 25 h 56"/>
                <a:gd name="T40" fmla="*/ 19 w 90"/>
                <a:gd name="T41" fmla="*/ 22 h 56"/>
                <a:gd name="T42" fmla="*/ 15 w 90"/>
                <a:gd name="T43" fmla="*/ 20 h 56"/>
                <a:gd name="T44" fmla="*/ 13 w 90"/>
                <a:gd name="T45" fmla="*/ 17 h 56"/>
                <a:gd name="T46" fmla="*/ 10 w 90"/>
                <a:gd name="T47" fmla="*/ 15 h 56"/>
                <a:gd name="T48" fmla="*/ 8 w 90"/>
                <a:gd name="T49" fmla="*/ 12 h 56"/>
                <a:gd name="T50" fmla="*/ 5 w 90"/>
                <a:gd name="T51" fmla="*/ 11 h 56"/>
                <a:gd name="T52" fmla="*/ 4 w 90"/>
                <a:gd name="T53" fmla="*/ 8 h 56"/>
                <a:gd name="T54" fmla="*/ 2 w 90"/>
                <a:gd name="T55" fmla="*/ 7 h 56"/>
                <a:gd name="T56" fmla="*/ 0 w 90"/>
                <a:gd name="T57" fmla="*/ 3 h 56"/>
                <a:gd name="T58" fmla="*/ 0 w 90"/>
                <a:gd name="T59" fmla="*/ 0 h 56"/>
                <a:gd name="T60" fmla="*/ 13 w 90"/>
                <a:gd name="T61" fmla="*/ 0 h 56"/>
                <a:gd name="T62" fmla="*/ 24 w 90"/>
                <a:gd name="T63" fmla="*/ 0 h 56"/>
                <a:gd name="T64" fmla="*/ 35 w 90"/>
                <a:gd name="T65" fmla="*/ 2 h 56"/>
                <a:gd name="T66" fmla="*/ 45 w 90"/>
                <a:gd name="T67" fmla="*/ 2 h 56"/>
                <a:gd name="T68" fmla="*/ 53 w 90"/>
                <a:gd name="T69" fmla="*/ 3 h 56"/>
                <a:gd name="T70" fmla="*/ 60 w 90"/>
                <a:gd name="T71" fmla="*/ 6 h 56"/>
                <a:gd name="T72" fmla="*/ 67 w 90"/>
                <a:gd name="T73" fmla="*/ 7 h 56"/>
                <a:gd name="T74" fmla="*/ 72 w 90"/>
                <a:gd name="T75" fmla="*/ 11 h 56"/>
                <a:gd name="T76" fmla="*/ 76 w 90"/>
                <a:gd name="T77" fmla="*/ 13 h 56"/>
                <a:gd name="T78" fmla="*/ 80 w 90"/>
                <a:gd name="T79" fmla="*/ 16 h 56"/>
                <a:gd name="T80" fmla="*/ 82 w 90"/>
                <a:gd name="T81" fmla="*/ 18 h 56"/>
                <a:gd name="T82" fmla="*/ 85 w 90"/>
                <a:gd name="T83" fmla="*/ 22 h 56"/>
                <a:gd name="T84" fmla="*/ 88 w 90"/>
                <a:gd name="T85" fmla="*/ 26 h 56"/>
                <a:gd name="T86" fmla="*/ 89 w 90"/>
                <a:gd name="T87" fmla="*/ 29 h 56"/>
                <a:gd name="T88" fmla="*/ 89 w 90"/>
                <a:gd name="T89" fmla="*/ 34 h 56"/>
                <a:gd name="T90" fmla="*/ 90 w 90"/>
                <a:gd name="T91" fmla="*/ 38 h 56"/>
                <a:gd name="T92" fmla="*/ 90 w 90"/>
                <a:gd name="T93" fmla="*/ 3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56">
                  <a:moveTo>
                    <a:pt x="90" y="38"/>
                  </a:moveTo>
                  <a:lnTo>
                    <a:pt x="90" y="42"/>
                  </a:lnTo>
                  <a:lnTo>
                    <a:pt x="90" y="44"/>
                  </a:lnTo>
                  <a:lnTo>
                    <a:pt x="90" y="47"/>
                  </a:lnTo>
                  <a:lnTo>
                    <a:pt x="89" y="49"/>
                  </a:lnTo>
                  <a:lnTo>
                    <a:pt x="89" y="52"/>
                  </a:lnTo>
                  <a:lnTo>
                    <a:pt x="89" y="53"/>
                  </a:lnTo>
                  <a:lnTo>
                    <a:pt x="88" y="56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79" y="54"/>
                  </a:lnTo>
                  <a:lnTo>
                    <a:pt x="73" y="53"/>
                  </a:lnTo>
                  <a:lnTo>
                    <a:pt x="67" y="51"/>
                  </a:lnTo>
                  <a:lnTo>
                    <a:pt x="59" y="47"/>
                  </a:lnTo>
                  <a:lnTo>
                    <a:pt x="51" y="42"/>
                  </a:lnTo>
                  <a:lnTo>
                    <a:pt x="41" y="35"/>
                  </a:lnTo>
                  <a:lnTo>
                    <a:pt x="36" y="33"/>
                  </a:lnTo>
                  <a:lnTo>
                    <a:pt x="31" y="30"/>
                  </a:lnTo>
                  <a:lnTo>
                    <a:pt x="27" y="27"/>
                  </a:lnTo>
                  <a:lnTo>
                    <a:pt x="23" y="25"/>
                  </a:lnTo>
                  <a:lnTo>
                    <a:pt x="19" y="22"/>
                  </a:lnTo>
                  <a:lnTo>
                    <a:pt x="15" y="20"/>
                  </a:lnTo>
                  <a:lnTo>
                    <a:pt x="13" y="17"/>
                  </a:lnTo>
                  <a:lnTo>
                    <a:pt x="10" y="15"/>
                  </a:lnTo>
                  <a:lnTo>
                    <a:pt x="8" y="12"/>
                  </a:lnTo>
                  <a:lnTo>
                    <a:pt x="5" y="11"/>
                  </a:lnTo>
                  <a:lnTo>
                    <a:pt x="4" y="8"/>
                  </a:lnTo>
                  <a:lnTo>
                    <a:pt x="2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5" y="2"/>
                  </a:lnTo>
                  <a:lnTo>
                    <a:pt x="45" y="2"/>
                  </a:lnTo>
                  <a:lnTo>
                    <a:pt x="53" y="3"/>
                  </a:lnTo>
                  <a:lnTo>
                    <a:pt x="60" y="6"/>
                  </a:lnTo>
                  <a:lnTo>
                    <a:pt x="67" y="7"/>
                  </a:lnTo>
                  <a:lnTo>
                    <a:pt x="72" y="11"/>
                  </a:lnTo>
                  <a:lnTo>
                    <a:pt x="76" y="13"/>
                  </a:lnTo>
                  <a:lnTo>
                    <a:pt x="80" y="16"/>
                  </a:lnTo>
                  <a:lnTo>
                    <a:pt x="82" y="18"/>
                  </a:lnTo>
                  <a:lnTo>
                    <a:pt x="85" y="22"/>
                  </a:lnTo>
                  <a:lnTo>
                    <a:pt x="88" y="26"/>
                  </a:lnTo>
                  <a:lnTo>
                    <a:pt x="89" y="29"/>
                  </a:lnTo>
                  <a:lnTo>
                    <a:pt x="89" y="34"/>
                  </a:lnTo>
                  <a:lnTo>
                    <a:pt x="90" y="38"/>
                  </a:lnTo>
                  <a:lnTo>
                    <a:pt x="90" y="38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Freeform 233"/>
          <p:cNvSpPr/>
          <p:nvPr/>
        </p:nvSpPr>
        <p:spPr bwMode="auto">
          <a:xfrm>
            <a:off x="2335481" y="2640879"/>
            <a:ext cx="703934" cy="251169"/>
          </a:xfrm>
          <a:custGeom>
            <a:avLst/>
            <a:gdLst>
              <a:gd name="T0" fmla="*/ 10 w 213"/>
              <a:gd name="T1" fmla="*/ 60 h 76"/>
              <a:gd name="T2" fmla="*/ 31 w 213"/>
              <a:gd name="T3" fmla="*/ 52 h 76"/>
              <a:gd name="T4" fmla="*/ 50 w 213"/>
              <a:gd name="T5" fmla="*/ 44 h 76"/>
              <a:gd name="T6" fmla="*/ 68 w 213"/>
              <a:gd name="T7" fmla="*/ 38 h 76"/>
              <a:gd name="T8" fmla="*/ 85 w 213"/>
              <a:gd name="T9" fmla="*/ 31 h 76"/>
              <a:gd name="T10" fmla="*/ 101 w 213"/>
              <a:gd name="T11" fmla="*/ 26 h 76"/>
              <a:gd name="T12" fmla="*/ 115 w 213"/>
              <a:gd name="T13" fmla="*/ 21 h 76"/>
              <a:gd name="T14" fmla="*/ 128 w 213"/>
              <a:gd name="T15" fmla="*/ 17 h 76"/>
              <a:gd name="T16" fmla="*/ 139 w 213"/>
              <a:gd name="T17" fmla="*/ 13 h 76"/>
              <a:gd name="T18" fmla="*/ 150 w 213"/>
              <a:gd name="T19" fmla="*/ 9 h 76"/>
              <a:gd name="T20" fmla="*/ 159 w 213"/>
              <a:gd name="T21" fmla="*/ 7 h 76"/>
              <a:gd name="T22" fmla="*/ 166 w 213"/>
              <a:gd name="T23" fmla="*/ 4 h 76"/>
              <a:gd name="T24" fmla="*/ 173 w 213"/>
              <a:gd name="T25" fmla="*/ 3 h 76"/>
              <a:gd name="T26" fmla="*/ 178 w 213"/>
              <a:gd name="T27" fmla="*/ 2 h 76"/>
              <a:gd name="T28" fmla="*/ 182 w 213"/>
              <a:gd name="T29" fmla="*/ 0 h 76"/>
              <a:gd name="T30" fmla="*/ 183 w 213"/>
              <a:gd name="T31" fmla="*/ 0 h 76"/>
              <a:gd name="T32" fmla="*/ 188 w 213"/>
              <a:gd name="T33" fmla="*/ 0 h 76"/>
              <a:gd name="T34" fmla="*/ 197 w 213"/>
              <a:gd name="T35" fmla="*/ 3 h 76"/>
              <a:gd name="T36" fmla="*/ 205 w 213"/>
              <a:gd name="T37" fmla="*/ 6 h 76"/>
              <a:gd name="T38" fmla="*/ 209 w 213"/>
              <a:gd name="T39" fmla="*/ 8 h 76"/>
              <a:gd name="T40" fmla="*/ 212 w 213"/>
              <a:gd name="T41" fmla="*/ 12 h 76"/>
              <a:gd name="T42" fmla="*/ 213 w 213"/>
              <a:gd name="T43" fmla="*/ 15 h 76"/>
              <a:gd name="T44" fmla="*/ 212 w 213"/>
              <a:gd name="T45" fmla="*/ 17 h 76"/>
              <a:gd name="T46" fmla="*/ 208 w 213"/>
              <a:gd name="T47" fmla="*/ 20 h 76"/>
              <a:gd name="T48" fmla="*/ 201 w 213"/>
              <a:gd name="T49" fmla="*/ 22 h 76"/>
              <a:gd name="T50" fmla="*/ 193 w 213"/>
              <a:gd name="T51" fmla="*/ 26 h 76"/>
              <a:gd name="T52" fmla="*/ 182 w 213"/>
              <a:gd name="T53" fmla="*/ 31 h 76"/>
              <a:gd name="T54" fmla="*/ 168 w 213"/>
              <a:gd name="T55" fmla="*/ 36 h 76"/>
              <a:gd name="T56" fmla="*/ 152 w 213"/>
              <a:gd name="T57" fmla="*/ 42 h 76"/>
              <a:gd name="T58" fmla="*/ 133 w 213"/>
              <a:gd name="T59" fmla="*/ 48 h 76"/>
              <a:gd name="T60" fmla="*/ 113 w 213"/>
              <a:gd name="T61" fmla="*/ 54 h 76"/>
              <a:gd name="T62" fmla="*/ 97 w 213"/>
              <a:gd name="T63" fmla="*/ 60 h 76"/>
              <a:gd name="T64" fmla="*/ 82 w 213"/>
              <a:gd name="T65" fmla="*/ 65 h 76"/>
              <a:gd name="T66" fmla="*/ 68 w 213"/>
              <a:gd name="T67" fmla="*/ 69 h 76"/>
              <a:gd name="T68" fmla="*/ 58 w 213"/>
              <a:gd name="T69" fmla="*/ 71 h 76"/>
              <a:gd name="T70" fmla="*/ 49 w 213"/>
              <a:gd name="T71" fmla="*/ 74 h 76"/>
              <a:gd name="T72" fmla="*/ 41 w 213"/>
              <a:gd name="T73" fmla="*/ 75 h 76"/>
              <a:gd name="T74" fmla="*/ 36 w 213"/>
              <a:gd name="T75" fmla="*/ 76 h 76"/>
              <a:gd name="T76" fmla="*/ 26 w 213"/>
              <a:gd name="T77" fmla="*/ 76 h 76"/>
              <a:gd name="T78" fmla="*/ 17 w 213"/>
              <a:gd name="T79" fmla="*/ 74 h 76"/>
              <a:gd name="T80" fmla="*/ 8 w 213"/>
              <a:gd name="T81" fmla="*/ 70 h 76"/>
              <a:gd name="T82" fmla="*/ 0 w 213"/>
              <a:gd name="T8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3" h="76">
                <a:moveTo>
                  <a:pt x="0" y="63"/>
                </a:moveTo>
                <a:lnTo>
                  <a:pt x="10" y="60"/>
                </a:lnTo>
                <a:lnTo>
                  <a:pt x="21" y="56"/>
                </a:lnTo>
                <a:lnTo>
                  <a:pt x="31" y="52"/>
                </a:lnTo>
                <a:lnTo>
                  <a:pt x="41" y="48"/>
                </a:lnTo>
                <a:lnTo>
                  <a:pt x="50" y="44"/>
                </a:lnTo>
                <a:lnTo>
                  <a:pt x="61" y="42"/>
                </a:lnTo>
                <a:lnTo>
                  <a:pt x="68" y="38"/>
                </a:lnTo>
                <a:lnTo>
                  <a:pt x="77" y="35"/>
                </a:lnTo>
                <a:lnTo>
                  <a:pt x="85" y="31"/>
                </a:lnTo>
                <a:lnTo>
                  <a:pt x="94" y="29"/>
                </a:lnTo>
                <a:lnTo>
                  <a:pt x="101" y="26"/>
                </a:lnTo>
                <a:lnTo>
                  <a:pt x="108" y="24"/>
                </a:lnTo>
                <a:lnTo>
                  <a:pt x="115" y="21"/>
                </a:lnTo>
                <a:lnTo>
                  <a:pt x="122" y="20"/>
                </a:lnTo>
                <a:lnTo>
                  <a:pt x="128" y="17"/>
                </a:lnTo>
                <a:lnTo>
                  <a:pt x="134" y="15"/>
                </a:lnTo>
                <a:lnTo>
                  <a:pt x="139" y="13"/>
                </a:lnTo>
                <a:lnTo>
                  <a:pt x="146" y="12"/>
                </a:lnTo>
                <a:lnTo>
                  <a:pt x="150" y="9"/>
                </a:lnTo>
                <a:lnTo>
                  <a:pt x="155" y="8"/>
                </a:lnTo>
                <a:lnTo>
                  <a:pt x="159" y="7"/>
                </a:lnTo>
                <a:lnTo>
                  <a:pt x="163" y="6"/>
                </a:lnTo>
                <a:lnTo>
                  <a:pt x="166" y="4"/>
                </a:lnTo>
                <a:lnTo>
                  <a:pt x="170" y="3"/>
                </a:lnTo>
                <a:lnTo>
                  <a:pt x="173" y="3"/>
                </a:lnTo>
                <a:lnTo>
                  <a:pt x="175" y="2"/>
                </a:lnTo>
                <a:lnTo>
                  <a:pt x="178" y="2"/>
                </a:lnTo>
                <a:lnTo>
                  <a:pt x="179" y="0"/>
                </a:lnTo>
                <a:lnTo>
                  <a:pt x="182" y="0"/>
                </a:lnTo>
                <a:lnTo>
                  <a:pt x="183" y="0"/>
                </a:lnTo>
                <a:lnTo>
                  <a:pt x="183" y="0"/>
                </a:lnTo>
                <a:lnTo>
                  <a:pt x="184" y="0"/>
                </a:lnTo>
                <a:lnTo>
                  <a:pt x="188" y="0"/>
                </a:lnTo>
                <a:lnTo>
                  <a:pt x="192" y="2"/>
                </a:lnTo>
                <a:lnTo>
                  <a:pt x="197" y="3"/>
                </a:lnTo>
                <a:lnTo>
                  <a:pt x="203" y="4"/>
                </a:lnTo>
                <a:lnTo>
                  <a:pt x="205" y="6"/>
                </a:lnTo>
                <a:lnTo>
                  <a:pt x="208" y="7"/>
                </a:lnTo>
                <a:lnTo>
                  <a:pt x="209" y="8"/>
                </a:lnTo>
                <a:lnTo>
                  <a:pt x="210" y="9"/>
                </a:lnTo>
                <a:lnTo>
                  <a:pt x="212" y="12"/>
                </a:lnTo>
                <a:lnTo>
                  <a:pt x="212" y="13"/>
                </a:lnTo>
                <a:lnTo>
                  <a:pt x="213" y="15"/>
                </a:lnTo>
                <a:lnTo>
                  <a:pt x="213" y="16"/>
                </a:lnTo>
                <a:lnTo>
                  <a:pt x="212" y="17"/>
                </a:lnTo>
                <a:lnTo>
                  <a:pt x="210" y="18"/>
                </a:lnTo>
                <a:lnTo>
                  <a:pt x="208" y="20"/>
                </a:lnTo>
                <a:lnTo>
                  <a:pt x="205" y="21"/>
                </a:lnTo>
                <a:lnTo>
                  <a:pt x="201" y="22"/>
                </a:lnTo>
                <a:lnTo>
                  <a:pt x="197" y="25"/>
                </a:lnTo>
                <a:lnTo>
                  <a:pt x="193" y="26"/>
                </a:lnTo>
                <a:lnTo>
                  <a:pt x="188" y="29"/>
                </a:lnTo>
                <a:lnTo>
                  <a:pt x="182" y="31"/>
                </a:lnTo>
                <a:lnTo>
                  <a:pt x="175" y="34"/>
                </a:lnTo>
                <a:lnTo>
                  <a:pt x="168" y="36"/>
                </a:lnTo>
                <a:lnTo>
                  <a:pt x="160" y="39"/>
                </a:lnTo>
                <a:lnTo>
                  <a:pt x="152" y="42"/>
                </a:lnTo>
                <a:lnTo>
                  <a:pt x="143" y="44"/>
                </a:lnTo>
                <a:lnTo>
                  <a:pt x="133" y="48"/>
                </a:lnTo>
                <a:lnTo>
                  <a:pt x="124" y="51"/>
                </a:lnTo>
                <a:lnTo>
                  <a:pt x="113" y="54"/>
                </a:lnTo>
                <a:lnTo>
                  <a:pt x="106" y="57"/>
                </a:lnTo>
                <a:lnTo>
                  <a:pt x="97" y="60"/>
                </a:lnTo>
                <a:lnTo>
                  <a:pt x="89" y="62"/>
                </a:lnTo>
                <a:lnTo>
                  <a:pt x="82" y="65"/>
                </a:lnTo>
                <a:lnTo>
                  <a:pt x="75" y="67"/>
                </a:lnTo>
                <a:lnTo>
                  <a:pt x="68" y="69"/>
                </a:lnTo>
                <a:lnTo>
                  <a:pt x="63" y="70"/>
                </a:lnTo>
                <a:lnTo>
                  <a:pt x="58" y="71"/>
                </a:lnTo>
                <a:lnTo>
                  <a:pt x="53" y="73"/>
                </a:lnTo>
                <a:lnTo>
                  <a:pt x="49" y="74"/>
                </a:lnTo>
                <a:lnTo>
                  <a:pt x="45" y="75"/>
                </a:lnTo>
                <a:lnTo>
                  <a:pt x="41" y="75"/>
                </a:lnTo>
                <a:lnTo>
                  <a:pt x="39" y="75"/>
                </a:lnTo>
                <a:lnTo>
                  <a:pt x="36" y="76"/>
                </a:lnTo>
                <a:lnTo>
                  <a:pt x="31" y="76"/>
                </a:lnTo>
                <a:lnTo>
                  <a:pt x="26" y="76"/>
                </a:lnTo>
                <a:lnTo>
                  <a:pt x="21" y="75"/>
                </a:lnTo>
                <a:lnTo>
                  <a:pt x="17" y="74"/>
                </a:lnTo>
                <a:lnTo>
                  <a:pt x="11" y="73"/>
                </a:lnTo>
                <a:lnTo>
                  <a:pt x="8" y="70"/>
                </a:lnTo>
                <a:lnTo>
                  <a:pt x="4" y="67"/>
                </a:lnTo>
                <a:lnTo>
                  <a:pt x="0" y="63"/>
                </a:lnTo>
                <a:lnTo>
                  <a:pt x="0" y="63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34"/>
          <p:cNvSpPr/>
          <p:nvPr/>
        </p:nvSpPr>
        <p:spPr bwMode="auto">
          <a:xfrm>
            <a:off x="2437932" y="2164981"/>
            <a:ext cx="955103" cy="1943252"/>
          </a:xfrm>
          <a:custGeom>
            <a:avLst/>
            <a:gdLst>
              <a:gd name="T0" fmla="*/ 288 w 289"/>
              <a:gd name="T1" fmla="*/ 572 h 588"/>
              <a:gd name="T2" fmla="*/ 288 w 289"/>
              <a:gd name="T3" fmla="*/ 584 h 588"/>
              <a:gd name="T4" fmla="*/ 277 w 289"/>
              <a:gd name="T5" fmla="*/ 588 h 588"/>
              <a:gd name="T6" fmla="*/ 258 w 289"/>
              <a:gd name="T7" fmla="*/ 584 h 588"/>
              <a:gd name="T8" fmla="*/ 230 w 289"/>
              <a:gd name="T9" fmla="*/ 570 h 588"/>
              <a:gd name="T10" fmla="*/ 197 w 289"/>
              <a:gd name="T11" fmla="*/ 545 h 588"/>
              <a:gd name="T12" fmla="*/ 164 w 289"/>
              <a:gd name="T13" fmla="*/ 509 h 588"/>
              <a:gd name="T14" fmla="*/ 130 w 289"/>
              <a:gd name="T15" fmla="*/ 467 h 588"/>
              <a:gd name="T16" fmla="*/ 101 w 289"/>
              <a:gd name="T17" fmla="*/ 417 h 588"/>
              <a:gd name="T18" fmla="*/ 76 w 289"/>
              <a:gd name="T19" fmla="*/ 359 h 588"/>
              <a:gd name="T20" fmla="*/ 55 w 289"/>
              <a:gd name="T21" fmla="*/ 294 h 588"/>
              <a:gd name="T22" fmla="*/ 39 w 289"/>
              <a:gd name="T23" fmla="*/ 220 h 588"/>
              <a:gd name="T24" fmla="*/ 26 w 289"/>
              <a:gd name="T25" fmla="*/ 151 h 588"/>
              <a:gd name="T26" fmla="*/ 18 w 289"/>
              <a:gd name="T27" fmla="*/ 90 h 588"/>
              <a:gd name="T28" fmla="*/ 14 w 289"/>
              <a:gd name="T29" fmla="*/ 47 h 588"/>
              <a:gd name="T30" fmla="*/ 9 w 289"/>
              <a:gd name="T31" fmla="*/ 21 h 588"/>
              <a:gd name="T32" fmla="*/ 1 w 289"/>
              <a:gd name="T33" fmla="*/ 9 h 588"/>
              <a:gd name="T34" fmla="*/ 1 w 289"/>
              <a:gd name="T35" fmla="*/ 3 h 588"/>
              <a:gd name="T36" fmla="*/ 8 w 289"/>
              <a:gd name="T37" fmla="*/ 0 h 588"/>
              <a:gd name="T38" fmla="*/ 27 w 289"/>
              <a:gd name="T39" fmla="*/ 4 h 588"/>
              <a:gd name="T40" fmla="*/ 46 w 289"/>
              <a:gd name="T41" fmla="*/ 14 h 588"/>
              <a:gd name="T42" fmla="*/ 57 w 289"/>
              <a:gd name="T43" fmla="*/ 21 h 588"/>
              <a:gd name="T44" fmla="*/ 58 w 289"/>
              <a:gd name="T45" fmla="*/ 30 h 588"/>
              <a:gd name="T46" fmla="*/ 57 w 289"/>
              <a:gd name="T47" fmla="*/ 49 h 588"/>
              <a:gd name="T48" fmla="*/ 55 w 289"/>
              <a:gd name="T49" fmla="*/ 80 h 588"/>
              <a:gd name="T50" fmla="*/ 59 w 289"/>
              <a:gd name="T51" fmla="*/ 125 h 588"/>
              <a:gd name="T52" fmla="*/ 66 w 289"/>
              <a:gd name="T53" fmla="*/ 180 h 588"/>
              <a:gd name="T54" fmla="*/ 82 w 289"/>
              <a:gd name="T55" fmla="*/ 264 h 588"/>
              <a:gd name="T56" fmla="*/ 99 w 289"/>
              <a:gd name="T57" fmla="*/ 321 h 588"/>
              <a:gd name="T58" fmla="*/ 128 w 289"/>
              <a:gd name="T59" fmla="*/ 391 h 588"/>
              <a:gd name="T60" fmla="*/ 159 w 289"/>
              <a:gd name="T61" fmla="*/ 442 h 588"/>
              <a:gd name="T62" fmla="*/ 186 w 289"/>
              <a:gd name="T63" fmla="*/ 476 h 588"/>
              <a:gd name="T64" fmla="*/ 203 w 289"/>
              <a:gd name="T65" fmla="*/ 493 h 588"/>
              <a:gd name="T66" fmla="*/ 215 w 289"/>
              <a:gd name="T67" fmla="*/ 505 h 588"/>
              <a:gd name="T68" fmla="*/ 232 w 289"/>
              <a:gd name="T69" fmla="*/ 514 h 588"/>
              <a:gd name="T70" fmla="*/ 239 w 289"/>
              <a:gd name="T71" fmla="*/ 511 h 588"/>
              <a:gd name="T72" fmla="*/ 246 w 289"/>
              <a:gd name="T73" fmla="*/ 501 h 588"/>
              <a:gd name="T74" fmla="*/ 254 w 289"/>
              <a:gd name="T75" fmla="*/ 485 h 588"/>
              <a:gd name="T76" fmla="*/ 264 w 289"/>
              <a:gd name="T77" fmla="*/ 460 h 588"/>
              <a:gd name="T78" fmla="*/ 275 w 289"/>
              <a:gd name="T79" fmla="*/ 438 h 588"/>
              <a:gd name="T80" fmla="*/ 279 w 289"/>
              <a:gd name="T81" fmla="*/ 430 h 588"/>
              <a:gd name="T82" fmla="*/ 281 w 289"/>
              <a:gd name="T83" fmla="*/ 428 h 588"/>
              <a:gd name="T84" fmla="*/ 284 w 289"/>
              <a:gd name="T85" fmla="*/ 431 h 588"/>
              <a:gd name="T86" fmla="*/ 285 w 289"/>
              <a:gd name="T87" fmla="*/ 443 h 588"/>
              <a:gd name="T88" fmla="*/ 285 w 289"/>
              <a:gd name="T89" fmla="*/ 458 h 588"/>
              <a:gd name="T90" fmla="*/ 284 w 289"/>
              <a:gd name="T91" fmla="*/ 480 h 588"/>
              <a:gd name="T92" fmla="*/ 283 w 289"/>
              <a:gd name="T93" fmla="*/ 525 h 588"/>
              <a:gd name="T94" fmla="*/ 284 w 289"/>
              <a:gd name="T95" fmla="*/ 556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9" h="588">
                <a:moveTo>
                  <a:pt x="284" y="556"/>
                </a:moveTo>
                <a:lnTo>
                  <a:pt x="286" y="561"/>
                </a:lnTo>
                <a:lnTo>
                  <a:pt x="288" y="566"/>
                </a:lnTo>
                <a:lnTo>
                  <a:pt x="288" y="572"/>
                </a:lnTo>
                <a:lnTo>
                  <a:pt x="289" y="575"/>
                </a:lnTo>
                <a:lnTo>
                  <a:pt x="289" y="579"/>
                </a:lnTo>
                <a:lnTo>
                  <a:pt x="288" y="582"/>
                </a:lnTo>
                <a:lnTo>
                  <a:pt x="288" y="584"/>
                </a:lnTo>
                <a:lnTo>
                  <a:pt x="286" y="587"/>
                </a:lnTo>
                <a:lnTo>
                  <a:pt x="285" y="587"/>
                </a:lnTo>
                <a:lnTo>
                  <a:pt x="281" y="588"/>
                </a:lnTo>
                <a:lnTo>
                  <a:pt x="277" y="588"/>
                </a:lnTo>
                <a:lnTo>
                  <a:pt x="274" y="588"/>
                </a:lnTo>
                <a:lnTo>
                  <a:pt x="268" y="587"/>
                </a:lnTo>
                <a:lnTo>
                  <a:pt x="263" y="586"/>
                </a:lnTo>
                <a:lnTo>
                  <a:pt x="258" y="584"/>
                </a:lnTo>
                <a:lnTo>
                  <a:pt x="252" y="582"/>
                </a:lnTo>
                <a:lnTo>
                  <a:pt x="244" y="578"/>
                </a:lnTo>
                <a:lnTo>
                  <a:pt x="237" y="574"/>
                </a:lnTo>
                <a:lnTo>
                  <a:pt x="230" y="570"/>
                </a:lnTo>
                <a:lnTo>
                  <a:pt x="222" y="564"/>
                </a:lnTo>
                <a:lnTo>
                  <a:pt x="214" y="559"/>
                </a:lnTo>
                <a:lnTo>
                  <a:pt x="206" y="551"/>
                </a:lnTo>
                <a:lnTo>
                  <a:pt x="197" y="545"/>
                </a:lnTo>
                <a:lnTo>
                  <a:pt x="190" y="536"/>
                </a:lnTo>
                <a:lnTo>
                  <a:pt x="181" y="527"/>
                </a:lnTo>
                <a:lnTo>
                  <a:pt x="172" y="519"/>
                </a:lnTo>
                <a:lnTo>
                  <a:pt x="164" y="509"/>
                </a:lnTo>
                <a:lnTo>
                  <a:pt x="155" y="500"/>
                </a:lnTo>
                <a:lnTo>
                  <a:pt x="147" y="489"/>
                </a:lnTo>
                <a:lnTo>
                  <a:pt x="138" y="479"/>
                </a:lnTo>
                <a:lnTo>
                  <a:pt x="130" y="467"/>
                </a:lnTo>
                <a:lnTo>
                  <a:pt x="122" y="455"/>
                </a:lnTo>
                <a:lnTo>
                  <a:pt x="115" y="443"/>
                </a:lnTo>
                <a:lnTo>
                  <a:pt x="108" y="431"/>
                </a:lnTo>
                <a:lnTo>
                  <a:pt x="101" y="417"/>
                </a:lnTo>
                <a:lnTo>
                  <a:pt x="94" y="404"/>
                </a:lnTo>
                <a:lnTo>
                  <a:pt x="88" y="390"/>
                </a:lnTo>
                <a:lnTo>
                  <a:pt x="81" y="375"/>
                </a:lnTo>
                <a:lnTo>
                  <a:pt x="76" y="359"/>
                </a:lnTo>
                <a:lnTo>
                  <a:pt x="71" y="344"/>
                </a:lnTo>
                <a:lnTo>
                  <a:pt x="66" y="327"/>
                </a:lnTo>
                <a:lnTo>
                  <a:pt x="61" y="310"/>
                </a:lnTo>
                <a:lnTo>
                  <a:pt x="55" y="294"/>
                </a:lnTo>
                <a:lnTo>
                  <a:pt x="50" y="276"/>
                </a:lnTo>
                <a:lnTo>
                  <a:pt x="46" y="258"/>
                </a:lnTo>
                <a:lnTo>
                  <a:pt x="42" y="240"/>
                </a:lnTo>
                <a:lnTo>
                  <a:pt x="39" y="220"/>
                </a:lnTo>
                <a:lnTo>
                  <a:pt x="35" y="202"/>
                </a:lnTo>
                <a:lnTo>
                  <a:pt x="32" y="184"/>
                </a:lnTo>
                <a:lnTo>
                  <a:pt x="28" y="168"/>
                </a:lnTo>
                <a:lnTo>
                  <a:pt x="26" y="151"/>
                </a:lnTo>
                <a:lnTo>
                  <a:pt x="23" y="134"/>
                </a:lnTo>
                <a:lnTo>
                  <a:pt x="22" y="119"/>
                </a:lnTo>
                <a:lnTo>
                  <a:pt x="19" y="105"/>
                </a:lnTo>
                <a:lnTo>
                  <a:pt x="18" y="90"/>
                </a:lnTo>
                <a:lnTo>
                  <a:pt x="18" y="78"/>
                </a:lnTo>
                <a:lnTo>
                  <a:pt x="17" y="66"/>
                </a:lnTo>
                <a:lnTo>
                  <a:pt x="15" y="56"/>
                </a:lnTo>
                <a:lnTo>
                  <a:pt x="14" y="47"/>
                </a:lnTo>
                <a:lnTo>
                  <a:pt x="13" y="39"/>
                </a:lnTo>
                <a:lnTo>
                  <a:pt x="11" y="31"/>
                </a:lnTo>
                <a:lnTo>
                  <a:pt x="10" y="26"/>
                </a:lnTo>
                <a:lnTo>
                  <a:pt x="9" y="21"/>
                </a:lnTo>
                <a:lnTo>
                  <a:pt x="8" y="17"/>
                </a:lnTo>
                <a:lnTo>
                  <a:pt x="5" y="14"/>
                </a:lnTo>
                <a:lnTo>
                  <a:pt x="2" y="12"/>
                </a:lnTo>
                <a:lnTo>
                  <a:pt x="1" y="9"/>
                </a:lnTo>
                <a:lnTo>
                  <a:pt x="1" y="8"/>
                </a:lnTo>
                <a:lnTo>
                  <a:pt x="0" y="7"/>
                </a:lnTo>
                <a:lnTo>
                  <a:pt x="1" y="4"/>
                </a:lnTo>
                <a:lnTo>
                  <a:pt x="1" y="3"/>
                </a:lnTo>
                <a:lnTo>
                  <a:pt x="2" y="2"/>
                </a:lnTo>
                <a:lnTo>
                  <a:pt x="4" y="2"/>
                </a:lnTo>
                <a:lnTo>
                  <a:pt x="5" y="0"/>
                </a:lnTo>
                <a:lnTo>
                  <a:pt x="8" y="0"/>
                </a:lnTo>
                <a:lnTo>
                  <a:pt x="11" y="0"/>
                </a:lnTo>
                <a:lnTo>
                  <a:pt x="15" y="2"/>
                </a:lnTo>
                <a:lnTo>
                  <a:pt x="20" y="3"/>
                </a:lnTo>
                <a:lnTo>
                  <a:pt x="27" y="4"/>
                </a:lnTo>
                <a:lnTo>
                  <a:pt x="32" y="7"/>
                </a:lnTo>
                <a:lnTo>
                  <a:pt x="39" y="11"/>
                </a:lnTo>
                <a:lnTo>
                  <a:pt x="42" y="12"/>
                </a:lnTo>
                <a:lnTo>
                  <a:pt x="46" y="14"/>
                </a:lnTo>
                <a:lnTo>
                  <a:pt x="50" y="17"/>
                </a:lnTo>
                <a:lnTo>
                  <a:pt x="53" y="18"/>
                </a:lnTo>
                <a:lnTo>
                  <a:pt x="55" y="20"/>
                </a:lnTo>
                <a:lnTo>
                  <a:pt x="57" y="21"/>
                </a:lnTo>
                <a:lnTo>
                  <a:pt x="58" y="22"/>
                </a:lnTo>
                <a:lnTo>
                  <a:pt x="58" y="24"/>
                </a:lnTo>
                <a:lnTo>
                  <a:pt x="58" y="26"/>
                </a:lnTo>
                <a:lnTo>
                  <a:pt x="58" y="30"/>
                </a:lnTo>
                <a:lnTo>
                  <a:pt x="58" y="34"/>
                </a:lnTo>
                <a:lnTo>
                  <a:pt x="58" y="38"/>
                </a:lnTo>
                <a:lnTo>
                  <a:pt x="57" y="43"/>
                </a:lnTo>
                <a:lnTo>
                  <a:pt x="57" y="49"/>
                </a:lnTo>
                <a:lnTo>
                  <a:pt x="55" y="56"/>
                </a:lnTo>
                <a:lnTo>
                  <a:pt x="55" y="62"/>
                </a:lnTo>
                <a:lnTo>
                  <a:pt x="55" y="71"/>
                </a:lnTo>
                <a:lnTo>
                  <a:pt x="55" y="80"/>
                </a:lnTo>
                <a:lnTo>
                  <a:pt x="55" y="89"/>
                </a:lnTo>
                <a:lnTo>
                  <a:pt x="57" y="101"/>
                </a:lnTo>
                <a:lnTo>
                  <a:pt x="58" y="112"/>
                </a:lnTo>
                <a:lnTo>
                  <a:pt x="59" y="125"/>
                </a:lnTo>
                <a:lnTo>
                  <a:pt x="61" y="139"/>
                </a:lnTo>
                <a:lnTo>
                  <a:pt x="62" y="153"/>
                </a:lnTo>
                <a:lnTo>
                  <a:pt x="64" y="166"/>
                </a:lnTo>
                <a:lnTo>
                  <a:pt x="66" y="180"/>
                </a:lnTo>
                <a:lnTo>
                  <a:pt x="68" y="195"/>
                </a:lnTo>
                <a:lnTo>
                  <a:pt x="73" y="222"/>
                </a:lnTo>
                <a:lnTo>
                  <a:pt x="79" y="250"/>
                </a:lnTo>
                <a:lnTo>
                  <a:pt x="82" y="264"/>
                </a:lnTo>
                <a:lnTo>
                  <a:pt x="85" y="278"/>
                </a:lnTo>
                <a:lnTo>
                  <a:pt x="90" y="292"/>
                </a:lnTo>
                <a:lnTo>
                  <a:pt x="94" y="307"/>
                </a:lnTo>
                <a:lnTo>
                  <a:pt x="99" y="321"/>
                </a:lnTo>
                <a:lnTo>
                  <a:pt x="104" y="335"/>
                </a:lnTo>
                <a:lnTo>
                  <a:pt x="115" y="364"/>
                </a:lnTo>
                <a:lnTo>
                  <a:pt x="121" y="377"/>
                </a:lnTo>
                <a:lnTo>
                  <a:pt x="128" y="391"/>
                </a:lnTo>
                <a:lnTo>
                  <a:pt x="134" y="404"/>
                </a:lnTo>
                <a:lnTo>
                  <a:pt x="142" y="417"/>
                </a:lnTo>
                <a:lnTo>
                  <a:pt x="150" y="430"/>
                </a:lnTo>
                <a:lnTo>
                  <a:pt x="159" y="442"/>
                </a:lnTo>
                <a:lnTo>
                  <a:pt x="168" y="453"/>
                </a:lnTo>
                <a:lnTo>
                  <a:pt x="177" y="465"/>
                </a:lnTo>
                <a:lnTo>
                  <a:pt x="181" y="471"/>
                </a:lnTo>
                <a:lnTo>
                  <a:pt x="186" y="476"/>
                </a:lnTo>
                <a:lnTo>
                  <a:pt x="190" y="480"/>
                </a:lnTo>
                <a:lnTo>
                  <a:pt x="195" y="485"/>
                </a:lnTo>
                <a:lnTo>
                  <a:pt x="199" y="489"/>
                </a:lnTo>
                <a:lnTo>
                  <a:pt x="203" y="493"/>
                </a:lnTo>
                <a:lnTo>
                  <a:pt x="205" y="497"/>
                </a:lnTo>
                <a:lnTo>
                  <a:pt x="209" y="500"/>
                </a:lnTo>
                <a:lnTo>
                  <a:pt x="213" y="502"/>
                </a:lnTo>
                <a:lnTo>
                  <a:pt x="215" y="505"/>
                </a:lnTo>
                <a:lnTo>
                  <a:pt x="221" y="509"/>
                </a:lnTo>
                <a:lnTo>
                  <a:pt x="226" y="511"/>
                </a:lnTo>
                <a:lnTo>
                  <a:pt x="231" y="514"/>
                </a:lnTo>
                <a:lnTo>
                  <a:pt x="232" y="514"/>
                </a:lnTo>
                <a:lnTo>
                  <a:pt x="233" y="514"/>
                </a:lnTo>
                <a:lnTo>
                  <a:pt x="235" y="512"/>
                </a:lnTo>
                <a:lnTo>
                  <a:pt x="236" y="512"/>
                </a:lnTo>
                <a:lnTo>
                  <a:pt x="239" y="511"/>
                </a:lnTo>
                <a:lnTo>
                  <a:pt x="240" y="509"/>
                </a:lnTo>
                <a:lnTo>
                  <a:pt x="243" y="506"/>
                </a:lnTo>
                <a:lnTo>
                  <a:pt x="244" y="505"/>
                </a:lnTo>
                <a:lnTo>
                  <a:pt x="246" y="501"/>
                </a:lnTo>
                <a:lnTo>
                  <a:pt x="248" y="498"/>
                </a:lnTo>
                <a:lnTo>
                  <a:pt x="250" y="494"/>
                </a:lnTo>
                <a:lnTo>
                  <a:pt x="252" y="491"/>
                </a:lnTo>
                <a:lnTo>
                  <a:pt x="254" y="485"/>
                </a:lnTo>
                <a:lnTo>
                  <a:pt x="257" y="480"/>
                </a:lnTo>
                <a:lnTo>
                  <a:pt x="259" y="475"/>
                </a:lnTo>
                <a:lnTo>
                  <a:pt x="261" y="470"/>
                </a:lnTo>
                <a:lnTo>
                  <a:pt x="264" y="460"/>
                </a:lnTo>
                <a:lnTo>
                  <a:pt x="268" y="452"/>
                </a:lnTo>
                <a:lnTo>
                  <a:pt x="271" y="444"/>
                </a:lnTo>
                <a:lnTo>
                  <a:pt x="274" y="442"/>
                </a:lnTo>
                <a:lnTo>
                  <a:pt x="275" y="438"/>
                </a:lnTo>
                <a:lnTo>
                  <a:pt x="276" y="435"/>
                </a:lnTo>
                <a:lnTo>
                  <a:pt x="277" y="434"/>
                </a:lnTo>
                <a:lnTo>
                  <a:pt x="277" y="431"/>
                </a:lnTo>
                <a:lnTo>
                  <a:pt x="279" y="430"/>
                </a:lnTo>
                <a:lnTo>
                  <a:pt x="280" y="429"/>
                </a:lnTo>
                <a:lnTo>
                  <a:pt x="280" y="428"/>
                </a:lnTo>
                <a:lnTo>
                  <a:pt x="281" y="428"/>
                </a:lnTo>
                <a:lnTo>
                  <a:pt x="281" y="428"/>
                </a:lnTo>
                <a:lnTo>
                  <a:pt x="283" y="428"/>
                </a:lnTo>
                <a:lnTo>
                  <a:pt x="283" y="429"/>
                </a:lnTo>
                <a:lnTo>
                  <a:pt x="283" y="430"/>
                </a:lnTo>
                <a:lnTo>
                  <a:pt x="284" y="431"/>
                </a:lnTo>
                <a:lnTo>
                  <a:pt x="284" y="434"/>
                </a:lnTo>
                <a:lnTo>
                  <a:pt x="284" y="437"/>
                </a:lnTo>
                <a:lnTo>
                  <a:pt x="285" y="439"/>
                </a:lnTo>
                <a:lnTo>
                  <a:pt x="285" y="443"/>
                </a:lnTo>
                <a:lnTo>
                  <a:pt x="285" y="446"/>
                </a:lnTo>
                <a:lnTo>
                  <a:pt x="285" y="449"/>
                </a:lnTo>
                <a:lnTo>
                  <a:pt x="285" y="455"/>
                </a:lnTo>
                <a:lnTo>
                  <a:pt x="285" y="458"/>
                </a:lnTo>
                <a:lnTo>
                  <a:pt x="285" y="464"/>
                </a:lnTo>
                <a:lnTo>
                  <a:pt x="285" y="469"/>
                </a:lnTo>
                <a:lnTo>
                  <a:pt x="285" y="474"/>
                </a:lnTo>
                <a:lnTo>
                  <a:pt x="284" y="480"/>
                </a:lnTo>
                <a:lnTo>
                  <a:pt x="284" y="493"/>
                </a:lnTo>
                <a:lnTo>
                  <a:pt x="283" y="505"/>
                </a:lnTo>
                <a:lnTo>
                  <a:pt x="283" y="516"/>
                </a:lnTo>
                <a:lnTo>
                  <a:pt x="283" y="525"/>
                </a:lnTo>
                <a:lnTo>
                  <a:pt x="283" y="534"/>
                </a:lnTo>
                <a:lnTo>
                  <a:pt x="283" y="543"/>
                </a:lnTo>
                <a:lnTo>
                  <a:pt x="284" y="550"/>
                </a:lnTo>
                <a:lnTo>
                  <a:pt x="284" y="556"/>
                </a:lnTo>
                <a:lnTo>
                  <a:pt x="284" y="556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5"/>
          <p:cNvSpPr/>
          <p:nvPr/>
        </p:nvSpPr>
        <p:spPr bwMode="auto">
          <a:xfrm>
            <a:off x="2216507" y="3113472"/>
            <a:ext cx="931968" cy="713848"/>
          </a:xfrm>
          <a:custGeom>
            <a:avLst/>
            <a:gdLst>
              <a:gd name="T0" fmla="*/ 87 w 282"/>
              <a:gd name="T1" fmla="*/ 160 h 216"/>
              <a:gd name="T2" fmla="*/ 121 w 282"/>
              <a:gd name="T3" fmla="*/ 141 h 216"/>
              <a:gd name="T4" fmla="*/ 137 w 282"/>
              <a:gd name="T5" fmla="*/ 130 h 216"/>
              <a:gd name="T6" fmla="*/ 149 w 282"/>
              <a:gd name="T7" fmla="*/ 121 h 216"/>
              <a:gd name="T8" fmla="*/ 162 w 282"/>
              <a:gd name="T9" fmla="*/ 112 h 216"/>
              <a:gd name="T10" fmla="*/ 173 w 282"/>
              <a:gd name="T11" fmla="*/ 103 h 216"/>
              <a:gd name="T12" fmla="*/ 182 w 282"/>
              <a:gd name="T13" fmla="*/ 94 h 216"/>
              <a:gd name="T14" fmla="*/ 197 w 282"/>
              <a:gd name="T15" fmla="*/ 79 h 216"/>
              <a:gd name="T16" fmla="*/ 210 w 282"/>
              <a:gd name="T17" fmla="*/ 65 h 216"/>
              <a:gd name="T18" fmla="*/ 220 w 282"/>
              <a:gd name="T19" fmla="*/ 52 h 216"/>
              <a:gd name="T20" fmla="*/ 228 w 282"/>
              <a:gd name="T21" fmla="*/ 41 h 216"/>
              <a:gd name="T22" fmla="*/ 233 w 282"/>
              <a:gd name="T23" fmla="*/ 32 h 216"/>
              <a:gd name="T24" fmla="*/ 237 w 282"/>
              <a:gd name="T25" fmla="*/ 25 h 216"/>
              <a:gd name="T26" fmla="*/ 239 w 282"/>
              <a:gd name="T27" fmla="*/ 17 h 216"/>
              <a:gd name="T28" fmla="*/ 239 w 282"/>
              <a:gd name="T29" fmla="*/ 11 h 216"/>
              <a:gd name="T30" fmla="*/ 237 w 282"/>
              <a:gd name="T31" fmla="*/ 8 h 216"/>
              <a:gd name="T32" fmla="*/ 239 w 282"/>
              <a:gd name="T33" fmla="*/ 5 h 216"/>
              <a:gd name="T34" fmla="*/ 240 w 282"/>
              <a:gd name="T35" fmla="*/ 3 h 216"/>
              <a:gd name="T36" fmla="*/ 245 w 282"/>
              <a:gd name="T37" fmla="*/ 0 h 216"/>
              <a:gd name="T38" fmla="*/ 249 w 282"/>
              <a:gd name="T39" fmla="*/ 2 h 216"/>
              <a:gd name="T40" fmla="*/ 254 w 282"/>
              <a:gd name="T41" fmla="*/ 4 h 216"/>
              <a:gd name="T42" fmla="*/ 262 w 282"/>
              <a:gd name="T43" fmla="*/ 8 h 216"/>
              <a:gd name="T44" fmla="*/ 271 w 282"/>
              <a:gd name="T45" fmla="*/ 14 h 216"/>
              <a:gd name="T46" fmla="*/ 276 w 282"/>
              <a:gd name="T47" fmla="*/ 22 h 216"/>
              <a:gd name="T48" fmla="*/ 280 w 282"/>
              <a:gd name="T49" fmla="*/ 27 h 216"/>
              <a:gd name="T50" fmla="*/ 281 w 282"/>
              <a:gd name="T51" fmla="*/ 32 h 216"/>
              <a:gd name="T52" fmla="*/ 281 w 282"/>
              <a:gd name="T53" fmla="*/ 38 h 216"/>
              <a:gd name="T54" fmla="*/ 276 w 282"/>
              <a:gd name="T55" fmla="*/ 45 h 216"/>
              <a:gd name="T56" fmla="*/ 267 w 282"/>
              <a:gd name="T57" fmla="*/ 57 h 216"/>
              <a:gd name="T58" fmla="*/ 254 w 282"/>
              <a:gd name="T59" fmla="*/ 71 h 216"/>
              <a:gd name="T60" fmla="*/ 237 w 282"/>
              <a:gd name="T61" fmla="*/ 89 h 216"/>
              <a:gd name="T62" fmla="*/ 218 w 282"/>
              <a:gd name="T63" fmla="*/ 107 h 216"/>
              <a:gd name="T64" fmla="*/ 197 w 282"/>
              <a:gd name="T65" fmla="*/ 124 h 216"/>
              <a:gd name="T66" fmla="*/ 174 w 282"/>
              <a:gd name="T67" fmla="*/ 141 h 216"/>
              <a:gd name="T68" fmla="*/ 148 w 282"/>
              <a:gd name="T69" fmla="*/ 156 h 216"/>
              <a:gd name="T70" fmla="*/ 124 w 282"/>
              <a:gd name="T71" fmla="*/ 169 h 216"/>
              <a:gd name="T72" fmla="*/ 98 w 282"/>
              <a:gd name="T73" fmla="*/ 182 h 216"/>
              <a:gd name="T74" fmla="*/ 72 w 282"/>
              <a:gd name="T75" fmla="*/ 193 h 216"/>
              <a:gd name="T76" fmla="*/ 53 w 282"/>
              <a:gd name="T77" fmla="*/ 201 h 216"/>
              <a:gd name="T78" fmla="*/ 40 w 282"/>
              <a:gd name="T79" fmla="*/ 206 h 216"/>
              <a:gd name="T80" fmla="*/ 29 w 282"/>
              <a:gd name="T81" fmla="*/ 210 h 216"/>
              <a:gd name="T82" fmla="*/ 20 w 282"/>
              <a:gd name="T83" fmla="*/ 213 h 216"/>
              <a:gd name="T84" fmla="*/ 13 w 282"/>
              <a:gd name="T85" fmla="*/ 215 h 216"/>
              <a:gd name="T86" fmla="*/ 7 w 282"/>
              <a:gd name="T87" fmla="*/ 216 h 216"/>
              <a:gd name="T88" fmla="*/ 2 w 282"/>
              <a:gd name="T89" fmla="*/ 216 h 216"/>
              <a:gd name="T90" fmla="*/ 0 w 282"/>
              <a:gd name="T91" fmla="*/ 216 h 216"/>
              <a:gd name="T92" fmla="*/ 0 w 282"/>
              <a:gd name="T93" fmla="*/ 215 h 216"/>
              <a:gd name="T94" fmla="*/ 1 w 282"/>
              <a:gd name="T95" fmla="*/ 214 h 216"/>
              <a:gd name="T96" fmla="*/ 5 w 282"/>
              <a:gd name="T97" fmla="*/ 210 h 216"/>
              <a:gd name="T98" fmla="*/ 11 w 282"/>
              <a:gd name="T99" fmla="*/ 206 h 216"/>
              <a:gd name="T100" fmla="*/ 20 w 282"/>
              <a:gd name="T101" fmla="*/ 200 h 216"/>
              <a:gd name="T102" fmla="*/ 31 w 282"/>
              <a:gd name="T103" fmla="*/ 193 h 216"/>
              <a:gd name="T104" fmla="*/ 45 w 282"/>
              <a:gd name="T105" fmla="*/ 186 h 216"/>
              <a:gd name="T106" fmla="*/ 60 w 282"/>
              <a:gd name="T107" fmla="*/ 175 h 216"/>
              <a:gd name="T108" fmla="*/ 69 w 282"/>
              <a:gd name="T109" fmla="*/ 17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2" h="216">
                <a:moveTo>
                  <a:pt x="69" y="170"/>
                </a:moveTo>
                <a:lnTo>
                  <a:pt x="87" y="160"/>
                </a:lnTo>
                <a:lnTo>
                  <a:pt x="104" y="150"/>
                </a:lnTo>
                <a:lnTo>
                  <a:pt x="121" y="141"/>
                </a:lnTo>
                <a:lnTo>
                  <a:pt x="129" y="135"/>
                </a:lnTo>
                <a:lnTo>
                  <a:pt x="137" y="130"/>
                </a:lnTo>
                <a:lnTo>
                  <a:pt x="143" y="126"/>
                </a:lnTo>
                <a:lnTo>
                  <a:pt x="149" y="121"/>
                </a:lnTo>
                <a:lnTo>
                  <a:pt x="156" y="117"/>
                </a:lnTo>
                <a:lnTo>
                  <a:pt x="162" y="112"/>
                </a:lnTo>
                <a:lnTo>
                  <a:pt x="168" y="108"/>
                </a:lnTo>
                <a:lnTo>
                  <a:pt x="173" y="103"/>
                </a:lnTo>
                <a:lnTo>
                  <a:pt x="178" y="99"/>
                </a:lnTo>
                <a:lnTo>
                  <a:pt x="182" y="94"/>
                </a:lnTo>
                <a:lnTo>
                  <a:pt x="189" y="86"/>
                </a:lnTo>
                <a:lnTo>
                  <a:pt x="197" y="79"/>
                </a:lnTo>
                <a:lnTo>
                  <a:pt x="205" y="71"/>
                </a:lnTo>
                <a:lnTo>
                  <a:pt x="210" y="65"/>
                </a:lnTo>
                <a:lnTo>
                  <a:pt x="217" y="58"/>
                </a:lnTo>
                <a:lnTo>
                  <a:pt x="220" y="52"/>
                </a:lnTo>
                <a:lnTo>
                  <a:pt x="224" y="47"/>
                </a:lnTo>
                <a:lnTo>
                  <a:pt x="228" y="41"/>
                </a:lnTo>
                <a:lnTo>
                  <a:pt x="231" y="36"/>
                </a:lnTo>
                <a:lnTo>
                  <a:pt x="233" y="32"/>
                </a:lnTo>
                <a:lnTo>
                  <a:pt x="236" y="29"/>
                </a:lnTo>
                <a:lnTo>
                  <a:pt x="237" y="25"/>
                </a:lnTo>
                <a:lnTo>
                  <a:pt x="239" y="21"/>
                </a:lnTo>
                <a:lnTo>
                  <a:pt x="239" y="17"/>
                </a:lnTo>
                <a:lnTo>
                  <a:pt x="239" y="14"/>
                </a:lnTo>
                <a:lnTo>
                  <a:pt x="239" y="11"/>
                </a:lnTo>
                <a:lnTo>
                  <a:pt x="237" y="9"/>
                </a:lnTo>
                <a:lnTo>
                  <a:pt x="237" y="8"/>
                </a:lnTo>
                <a:lnTo>
                  <a:pt x="237" y="7"/>
                </a:lnTo>
                <a:lnTo>
                  <a:pt x="239" y="5"/>
                </a:lnTo>
                <a:lnTo>
                  <a:pt x="239" y="4"/>
                </a:lnTo>
                <a:lnTo>
                  <a:pt x="240" y="3"/>
                </a:lnTo>
                <a:lnTo>
                  <a:pt x="244" y="2"/>
                </a:lnTo>
                <a:lnTo>
                  <a:pt x="245" y="0"/>
                </a:lnTo>
                <a:lnTo>
                  <a:pt x="246" y="0"/>
                </a:lnTo>
                <a:lnTo>
                  <a:pt x="249" y="2"/>
                </a:lnTo>
                <a:lnTo>
                  <a:pt x="251" y="3"/>
                </a:lnTo>
                <a:lnTo>
                  <a:pt x="254" y="4"/>
                </a:lnTo>
                <a:lnTo>
                  <a:pt x="258" y="5"/>
                </a:lnTo>
                <a:lnTo>
                  <a:pt x="262" y="8"/>
                </a:lnTo>
                <a:lnTo>
                  <a:pt x="267" y="11"/>
                </a:lnTo>
                <a:lnTo>
                  <a:pt x="271" y="14"/>
                </a:lnTo>
                <a:lnTo>
                  <a:pt x="273" y="18"/>
                </a:lnTo>
                <a:lnTo>
                  <a:pt x="276" y="22"/>
                </a:lnTo>
                <a:lnTo>
                  <a:pt x="279" y="25"/>
                </a:lnTo>
                <a:lnTo>
                  <a:pt x="280" y="27"/>
                </a:lnTo>
                <a:lnTo>
                  <a:pt x="281" y="30"/>
                </a:lnTo>
                <a:lnTo>
                  <a:pt x="281" y="32"/>
                </a:lnTo>
                <a:lnTo>
                  <a:pt x="282" y="34"/>
                </a:lnTo>
                <a:lnTo>
                  <a:pt x="281" y="38"/>
                </a:lnTo>
                <a:lnTo>
                  <a:pt x="279" y="41"/>
                </a:lnTo>
                <a:lnTo>
                  <a:pt x="276" y="45"/>
                </a:lnTo>
                <a:lnTo>
                  <a:pt x="272" y="50"/>
                </a:lnTo>
                <a:lnTo>
                  <a:pt x="267" y="57"/>
                </a:lnTo>
                <a:lnTo>
                  <a:pt x="260" y="63"/>
                </a:lnTo>
                <a:lnTo>
                  <a:pt x="254" y="71"/>
                </a:lnTo>
                <a:lnTo>
                  <a:pt x="246" y="80"/>
                </a:lnTo>
                <a:lnTo>
                  <a:pt x="237" y="89"/>
                </a:lnTo>
                <a:lnTo>
                  <a:pt x="228" y="98"/>
                </a:lnTo>
                <a:lnTo>
                  <a:pt x="218" y="107"/>
                </a:lnTo>
                <a:lnTo>
                  <a:pt x="208" y="116"/>
                </a:lnTo>
                <a:lnTo>
                  <a:pt x="197" y="124"/>
                </a:lnTo>
                <a:lnTo>
                  <a:pt x="186" y="132"/>
                </a:lnTo>
                <a:lnTo>
                  <a:pt x="174" y="141"/>
                </a:lnTo>
                <a:lnTo>
                  <a:pt x="161" y="148"/>
                </a:lnTo>
                <a:lnTo>
                  <a:pt x="148" y="156"/>
                </a:lnTo>
                <a:lnTo>
                  <a:pt x="137" y="162"/>
                </a:lnTo>
                <a:lnTo>
                  <a:pt x="124" y="169"/>
                </a:lnTo>
                <a:lnTo>
                  <a:pt x="111" y="177"/>
                </a:lnTo>
                <a:lnTo>
                  <a:pt x="98" y="182"/>
                </a:lnTo>
                <a:lnTo>
                  <a:pt x="85" y="188"/>
                </a:lnTo>
                <a:lnTo>
                  <a:pt x="72" y="193"/>
                </a:lnTo>
                <a:lnTo>
                  <a:pt x="59" y="198"/>
                </a:lnTo>
                <a:lnTo>
                  <a:pt x="53" y="201"/>
                </a:lnTo>
                <a:lnTo>
                  <a:pt x="46" y="204"/>
                </a:lnTo>
                <a:lnTo>
                  <a:pt x="40" y="206"/>
                </a:lnTo>
                <a:lnTo>
                  <a:pt x="35" y="207"/>
                </a:lnTo>
                <a:lnTo>
                  <a:pt x="29" y="210"/>
                </a:lnTo>
                <a:lnTo>
                  <a:pt x="24" y="211"/>
                </a:lnTo>
                <a:lnTo>
                  <a:pt x="20" y="213"/>
                </a:lnTo>
                <a:lnTo>
                  <a:pt x="16" y="214"/>
                </a:lnTo>
                <a:lnTo>
                  <a:pt x="13" y="215"/>
                </a:lnTo>
                <a:lnTo>
                  <a:pt x="10" y="215"/>
                </a:lnTo>
                <a:lnTo>
                  <a:pt x="7" y="216"/>
                </a:lnTo>
                <a:lnTo>
                  <a:pt x="5" y="216"/>
                </a:lnTo>
                <a:lnTo>
                  <a:pt x="2" y="216"/>
                </a:lnTo>
                <a:lnTo>
                  <a:pt x="1" y="216"/>
                </a:lnTo>
                <a:lnTo>
                  <a:pt x="0" y="216"/>
                </a:lnTo>
                <a:lnTo>
                  <a:pt x="0" y="216"/>
                </a:lnTo>
                <a:lnTo>
                  <a:pt x="0" y="215"/>
                </a:lnTo>
                <a:lnTo>
                  <a:pt x="0" y="215"/>
                </a:lnTo>
                <a:lnTo>
                  <a:pt x="1" y="214"/>
                </a:lnTo>
                <a:lnTo>
                  <a:pt x="2" y="211"/>
                </a:lnTo>
                <a:lnTo>
                  <a:pt x="5" y="210"/>
                </a:lnTo>
                <a:lnTo>
                  <a:pt x="7" y="207"/>
                </a:lnTo>
                <a:lnTo>
                  <a:pt x="11" y="206"/>
                </a:lnTo>
                <a:lnTo>
                  <a:pt x="15" y="204"/>
                </a:lnTo>
                <a:lnTo>
                  <a:pt x="20" y="200"/>
                </a:lnTo>
                <a:lnTo>
                  <a:pt x="26" y="197"/>
                </a:lnTo>
                <a:lnTo>
                  <a:pt x="31" y="193"/>
                </a:lnTo>
                <a:lnTo>
                  <a:pt x="37" y="189"/>
                </a:lnTo>
                <a:lnTo>
                  <a:pt x="45" y="186"/>
                </a:lnTo>
                <a:lnTo>
                  <a:pt x="51" y="180"/>
                </a:lnTo>
                <a:lnTo>
                  <a:pt x="60" y="175"/>
                </a:lnTo>
                <a:lnTo>
                  <a:pt x="69" y="170"/>
                </a:lnTo>
                <a:lnTo>
                  <a:pt x="69" y="170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36"/>
          <p:cNvSpPr/>
          <p:nvPr/>
        </p:nvSpPr>
        <p:spPr bwMode="auto">
          <a:xfrm>
            <a:off x="2292519" y="2905267"/>
            <a:ext cx="855957" cy="304046"/>
          </a:xfrm>
          <a:custGeom>
            <a:avLst/>
            <a:gdLst>
              <a:gd name="T0" fmla="*/ 147 w 259"/>
              <a:gd name="T1" fmla="*/ 61 h 92"/>
              <a:gd name="T2" fmla="*/ 125 w 259"/>
              <a:gd name="T3" fmla="*/ 68 h 92"/>
              <a:gd name="T4" fmla="*/ 106 w 259"/>
              <a:gd name="T5" fmla="*/ 75 h 92"/>
              <a:gd name="T6" fmla="*/ 88 w 259"/>
              <a:gd name="T7" fmla="*/ 80 h 92"/>
              <a:gd name="T8" fmla="*/ 72 w 259"/>
              <a:gd name="T9" fmla="*/ 85 h 92"/>
              <a:gd name="T10" fmla="*/ 59 w 259"/>
              <a:gd name="T11" fmla="*/ 89 h 92"/>
              <a:gd name="T12" fmla="*/ 48 w 259"/>
              <a:gd name="T13" fmla="*/ 90 h 92"/>
              <a:gd name="T14" fmla="*/ 39 w 259"/>
              <a:gd name="T15" fmla="*/ 92 h 92"/>
              <a:gd name="T16" fmla="*/ 30 w 259"/>
              <a:gd name="T17" fmla="*/ 92 h 92"/>
              <a:gd name="T18" fmla="*/ 18 w 259"/>
              <a:gd name="T19" fmla="*/ 90 h 92"/>
              <a:gd name="T20" fmla="*/ 9 w 259"/>
              <a:gd name="T21" fmla="*/ 89 h 92"/>
              <a:gd name="T22" fmla="*/ 3 w 259"/>
              <a:gd name="T23" fmla="*/ 84 h 92"/>
              <a:gd name="T24" fmla="*/ 17 w 259"/>
              <a:gd name="T25" fmla="*/ 76 h 92"/>
              <a:gd name="T26" fmla="*/ 46 w 259"/>
              <a:gd name="T27" fmla="*/ 65 h 92"/>
              <a:gd name="T28" fmla="*/ 75 w 259"/>
              <a:gd name="T29" fmla="*/ 54 h 92"/>
              <a:gd name="T30" fmla="*/ 99 w 259"/>
              <a:gd name="T31" fmla="*/ 45 h 92"/>
              <a:gd name="T32" fmla="*/ 123 w 259"/>
              <a:gd name="T33" fmla="*/ 38 h 92"/>
              <a:gd name="T34" fmla="*/ 142 w 259"/>
              <a:gd name="T35" fmla="*/ 30 h 92"/>
              <a:gd name="T36" fmla="*/ 157 w 259"/>
              <a:gd name="T37" fmla="*/ 23 h 92"/>
              <a:gd name="T38" fmla="*/ 172 w 259"/>
              <a:gd name="T39" fmla="*/ 18 h 92"/>
              <a:gd name="T40" fmla="*/ 187 w 259"/>
              <a:gd name="T41" fmla="*/ 12 h 92"/>
              <a:gd name="T42" fmla="*/ 204 w 259"/>
              <a:gd name="T43" fmla="*/ 7 h 92"/>
              <a:gd name="T44" fmla="*/ 216 w 259"/>
              <a:gd name="T45" fmla="*/ 3 h 92"/>
              <a:gd name="T46" fmla="*/ 225 w 259"/>
              <a:gd name="T47" fmla="*/ 2 h 92"/>
              <a:gd name="T48" fmla="*/ 234 w 259"/>
              <a:gd name="T49" fmla="*/ 2 h 92"/>
              <a:gd name="T50" fmla="*/ 244 w 259"/>
              <a:gd name="T51" fmla="*/ 4 h 92"/>
              <a:gd name="T52" fmla="*/ 252 w 259"/>
              <a:gd name="T53" fmla="*/ 7 h 92"/>
              <a:gd name="T54" fmla="*/ 256 w 259"/>
              <a:gd name="T55" fmla="*/ 9 h 92"/>
              <a:gd name="T56" fmla="*/ 258 w 259"/>
              <a:gd name="T57" fmla="*/ 12 h 92"/>
              <a:gd name="T58" fmla="*/ 259 w 259"/>
              <a:gd name="T59" fmla="*/ 16 h 92"/>
              <a:gd name="T60" fmla="*/ 257 w 259"/>
              <a:gd name="T61" fmla="*/ 17 h 92"/>
              <a:gd name="T62" fmla="*/ 253 w 259"/>
              <a:gd name="T63" fmla="*/ 20 h 92"/>
              <a:gd name="T64" fmla="*/ 245 w 259"/>
              <a:gd name="T65" fmla="*/ 23 h 92"/>
              <a:gd name="T66" fmla="*/ 234 w 259"/>
              <a:gd name="T67" fmla="*/ 29 h 92"/>
              <a:gd name="T68" fmla="*/ 219 w 259"/>
              <a:gd name="T69" fmla="*/ 34 h 92"/>
              <a:gd name="T70" fmla="*/ 203 w 259"/>
              <a:gd name="T71" fmla="*/ 40 h 92"/>
              <a:gd name="T72" fmla="*/ 182 w 259"/>
              <a:gd name="T73" fmla="*/ 48 h 92"/>
              <a:gd name="T74" fmla="*/ 159 w 259"/>
              <a:gd name="T75" fmla="*/ 5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9" h="92">
                <a:moveTo>
                  <a:pt x="159" y="57"/>
                </a:moveTo>
                <a:lnTo>
                  <a:pt x="147" y="61"/>
                </a:lnTo>
                <a:lnTo>
                  <a:pt x="135" y="65"/>
                </a:lnTo>
                <a:lnTo>
                  <a:pt x="125" y="68"/>
                </a:lnTo>
                <a:lnTo>
                  <a:pt x="115" y="72"/>
                </a:lnTo>
                <a:lnTo>
                  <a:pt x="106" y="75"/>
                </a:lnTo>
                <a:lnTo>
                  <a:pt x="97" y="77"/>
                </a:lnTo>
                <a:lnTo>
                  <a:pt x="88" y="80"/>
                </a:lnTo>
                <a:lnTo>
                  <a:pt x="80" y="83"/>
                </a:lnTo>
                <a:lnTo>
                  <a:pt x="72" y="85"/>
                </a:lnTo>
                <a:lnTo>
                  <a:pt x="66" y="86"/>
                </a:lnTo>
                <a:lnTo>
                  <a:pt x="59" y="89"/>
                </a:lnTo>
                <a:lnTo>
                  <a:pt x="53" y="89"/>
                </a:lnTo>
                <a:lnTo>
                  <a:pt x="48" y="90"/>
                </a:lnTo>
                <a:lnTo>
                  <a:pt x="44" y="92"/>
                </a:lnTo>
                <a:lnTo>
                  <a:pt x="39" y="92"/>
                </a:lnTo>
                <a:lnTo>
                  <a:pt x="36" y="92"/>
                </a:lnTo>
                <a:lnTo>
                  <a:pt x="30" y="92"/>
                </a:lnTo>
                <a:lnTo>
                  <a:pt x="23" y="92"/>
                </a:lnTo>
                <a:lnTo>
                  <a:pt x="18" y="90"/>
                </a:lnTo>
                <a:lnTo>
                  <a:pt x="13" y="90"/>
                </a:lnTo>
                <a:lnTo>
                  <a:pt x="9" y="89"/>
                </a:lnTo>
                <a:lnTo>
                  <a:pt x="5" y="86"/>
                </a:lnTo>
                <a:lnTo>
                  <a:pt x="3" y="84"/>
                </a:lnTo>
                <a:lnTo>
                  <a:pt x="0" y="81"/>
                </a:lnTo>
                <a:lnTo>
                  <a:pt x="17" y="76"/>
                </a:lnTo>
                <a:lnTo>
                  <a:pt x="32" y="70"/>
                </a:lnTo>
                <a:lnTo>
                  <a:pt x="46" y="65"/>
                </a:lnTo>
                <a:lnTo>
                  <a:pt x="61" y="59"/>
                </a:lnTo>
                <a:lnTo>
                  <a:pt x="75" y="54"/>
                </a:lnTo>
                <a:lnTo>
                  <a:pt x="88" y="49"/>
                </a:lnTo>
                <a:lnTo>
                  <a:pt x="99" y="45"/>
                </a:lnTo>
                <a:lnTo>
                  <a:pt x="111" y="41"/>
                </a:lnTo>
                <a:lnTo>
                  <a:pt x="123" y="38"/>
                </a:lnTo>
                <a:lnTo>
                  <a:pt x="132" y="34"/>
                </a:lnTo>
                <a:lnTo>
                  <a:pt x="142" y="30"/>
                </a:lnTo>
                <a:lnTo>
                  <a:pt x="150" y="27"/>
                </a:lnTo>
                <a:lnTo>
                  <a:pt x="157" y="23"/>
                </a:lnTo>
                <a:lnTo>
                  <a:pt x="165" y="21"/>
                </a:lnTo>
                <a:lnTo>
                  <a:pt x="172" y="18"/>
                </a:lnTo>
                <a:lnTo>
                  <a:pt x="177" y="16"/>
                </a:lnTo>
                <a:lnTo>
                  <a:pt x="187" y="12"/>
                </a:lnTo>
                <a:lnTo>
                  <a:pt x="196" y="9"/>
                </a:lnTo>
                <a:lnTo>
                  <a:pt x="204" y="7"/>
                </a:lnTo>
                <a:lnTo>
                  <a:pt x="210" y="4"/>
                </a:lnTo>
                <a:lnTo>
                  <a:pt x="216" y="3"/>
                </a:lnTo>
                <a:lnTo>
                  <a:pt x="221" y="2"/>
                </a:lnTo>
                <a:lnTo>
                  <a:pt x="225" y="2"/>
                </a:lnTo>
                <a:lnTo>
                  <a:pt x="228" y="0"/>
                </a:lnTo>
                <a:lnTo>
                  <a:pt x="234" y="2"/>
                </a:lnTo>
                <a:lnTo>
                  <a:pt x="239" y="3"/>
                </a:lnTo>
                <a:lnTo>
                  <a:pt x="244" y="4"/>
                </a:lnTo>
                <a:lnTo>
                  <a:pt x="249" y="5"/>
                </a:lnTo>
                <a:lnTo>
                  <a:pt x="252" y="7"/>
                </a:lnTo>
                <a:lnTo>
                  <a:pt x="253" y="8"/>
                </a:lnTo>
                <a:lnTo>
                  <a:pt x="256" y="9"/>
                </a:lnTo>
                <a:lnTo>
                  <a:pt x="257" y="11"/>
                </a:lnTo>
                <a:lnTo>
                  <a:pt x="258" y="12"/>
                </a:lnTo>
                <a:lnTo>
                  <a:pt x="258" y="13"/>
                </a:lnTo>
                <a:lnTo>
                  <a:pt x="259" y="16"/>
                </a:lnTo>
                <a:lnTo>
                  <a:pt x="258" y="17"/>
                </a:lnTo>
                <a:lnTo>
                  <a:pt x="257" y="17"/>
                </a:lnTo>
                <a:lnTo>
                  <a:pt x="256" y="18"/>
                </a:lnTo>
                <a:lnTo>
                  <a:pt x="253" y="20"/>
                </a:lnTo>
                <a:lnTo>
                  <a:pt x="249" y="22"/>
                </a:lnTo>
                <a:lnTo>
                  <a:pt x="245" y="23"/>
                </a:lnTo>
                <a:lnTo>
                  <a:pt x="240" y="26"/>
                </a:lnTo>
                <a:lnTo>
                  <a:pt x="234" y="29"/>
                </a:lnTo>
                <a:lnTo>
                  <a:pt x="227" y="31"/>
                </a:lnTo>
                <a:lnTo>
                  <a:pt x="219" y="34"/>
                </a:lnTo>
                <a:lnTo>
                  <a:pt x="212" y="38"/>
                </a:lnTo>
                <a:lnTo>
                  <a:pt x="203" y="40"/>
                </a:lnTo>
                <a:lnTo>
                  <a:pt x="192" y="44"/>
                </a:lnTo>
                <a:lnTo>
                  <a:pt x="182" y="48"/>
                </a:lnTo>
                <a:lnTo>
                  <a:pt x="170" y="52"/>
                </a:lnTo>
                <a:lnTo>
                  <a:pt x="159" y="57"/>
                </a:lnTo>
                <a:lnTo>
                  <a:pt x="159" y="57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37"/>
          <p:cNvSpPr/>
          <p:nvPr/>
        </p:nvSpPr>
        <p:spPr bwMode="auto">
          <a:xfrm>
            <a:off x="1588585" y="2326918"/>
            <a:ext cx="525472" cy="756812"/>
          </a:xfrm>
          <a:custGeom>
            <a:avLst/>
            <a:gdLst>
              <a:gd name="T0" fmla="*/ 19 w 159"/>
              <a:gd name="T1" fmla="*/ 225 h 229"/>
              <a:gd name="T2" fmla="*/ 14 w 159"/>
              <a:gd name="T3" fmla="*/ 218 h 229"/>
              <a:gd name="T4" fmla="*/ 8 w 159"/>
              <a:gd name="T5" fmla="*/ 209 h 229"/>
              <a:gd name="T6" fmla="*/ 1 w 159"/>
              <a:gd name="T7" fmla="*/ 200 h 229"/>
              <a:gd name="T8" fmla="*/ 0 w 159"/>
              <a:gd name="T9" fmla="*/ 191 h 229"/>
              <a:gd name="T10" fmla="*/ 1 w 159"/>
              <a:gd name="T11" fmla="*/ 187 h 229"/>
              <a:gd name="T12" fmla="*/ 8 w 159"/>
              <a:gd name="T13" fmla="*/ 184 h 229"/>
              <a:gd name="T14" fmla="*/ 17 w 159"/>
              <a:gd name="T15" fmla="*/ 180 h 229"/>
              <a:gd name="T16" fmla="*/ 28 w 159"/>
              <a:gd name="T17" fmla="*/ 169 h 229"/>
              <a:gd name="T18" fmla="*/ 46 w 159"/>
              <a:gd name="T19" fmla="*/ 148 h 229"/>
              <a:gd name="T20" fmla="*/ 64 w 159"/>
              <a:gd name="T21" fmla="*/ 122 h 229"/>
              <a:gd name="T22" fmla="*/ 83 w 159"/>
              <a:gd name="T23" fmla="*/ 94 h 229"/>
              <a:gd name="T24" fmla="*/ 99 w 159"/>
              <a:gd name="T25" fmla="*/ 61 h 229"/>
              <a:gd name="T26" fmla="*/ 110 w 159"/>
              <a:gd name="T27" fmla="*/ 36 h 229"/>
              <a:gd name="T28" fmla="*/ 114 w 159"/>
              <a:gd name="T29" fmla="*/ 20 h 229"/>
              <a:gd name="T30" fmla="*/ 111 w 159"/>
              <a:gd name="T31" fmla="*/ 9 h 229"/>
              <a:gd name="T32" fmla="*/ 112 w 159"/>
              <a:gd name="T33" fmla="*/ 4 h 229"/>
              <a:gd name="T34" fmla="*/ 117 w 159"/>
              <a:gd name="T35" fmla="*/ 0 h 229"/>
              <a:gd name="T36" fmla="*/ 125 w 159"/>
              <a:gd name="T37" fmla="*/ 3 h 229"/>
              <a:gd name="T38" fmla="*/ 137 w 159"/>
              <a:gd name="T39" fmla="*/ 11 h 229"/>
              <a:gd name="T40" fmla="*/ 148 w 159"/>
              <a:gd name="T41" fmla="*/ 22 h 229"/>
              <a:gd name="T42" fmla="*/ 156 w 159"/>
              <a:gd name="T43" fmla="*/ 32 h 229"/>
              <a:gd name="T44" fmla="*/ 159 w 159"/>
              <a:gd name="T45" fmla="*/ 39 h 229"/>
              <a:gd name="T46" fmla="*/ 156 w 159"/>
              <a:gd name="T47" fmla="*/ 47 h 229"/>
              <a:gd name="T48" fmla="*/ 150 w 159"/>
              <a:gd name="T49" fmla="*/ 56 h 229"/>
              <a:gd name="T50" fmla="*/ 139 w 159"/>
              <a:gd name="T51" fmla="*/ 70 h 229"/>
              <a:gd name="T52" fmla="*/ 126 w 159"/>
              <a:gd name="T53" fmla="*/ 86 h 229"/>
              <a:gd name="T54" fmla="*/ 102 w 159"/>
              <a:gd name="T55" fmla="*/ 120 h 229"/>
              <a:gd name="T56" fmla="*/ 86 w 159"/>
              <a:gd name="T57" fmla="*/ 139 h 229"/>
              <a:gd name="T58" fmla="*/ 66 w 159"/>
              <a:gd name="T59" fmla="*/ 161 h 229"/>
              <a:gd name="T60" fmla="*/ 55 w 159"/>
              <a:gd name="T61" fmla="*/ 173 h 229"/>
              <a:gd name="T62" fmla="*/ 50 w 159"/>
              <a:gd name="T63" fmla="*/ 180 h 229"/>
              <a:gd name="T64" fmla="*/ 52 w 159"/>
              <a:gd name="T65" fmla="*/ 184 h 229"/>
              <a:gd name="T66" fmla="*/ 59 w 159"/>
              <a:gd name="T67" fmla="*/ 186 h 229"/>
              <a:gd name="T68" fmla="*/ 74 w 159"/>
              <a:gd name="T69" fmla="*/ 187 h 229"/>
              <a:gd name="T70" fmla="*/ 95 w 159"/>
              <a:gd name="T71" fmla="*/ 188 h 229"/>
              <a:gd name="T72" fmla="*/ 124 w 159"/>
              <a:gd name="T73" fmla="*/ 188 h 229"/>
              <a:gd name="T74" fmla="*/ 159 w 159"/>
              <a:gd name="T75" fmla="*/ 188 h 229"/>
              <a:gd name="T76" fmla="*/ 134 w 159"/>
              <a:gd name="T77" fmla="*/ 206 h 229"/>
              <a:gd name="T78" fmla="*/ 103 w 159"/>
              <a:gd name="T79" fmla="*/ 211 h 229"/>
              <a:gd name="T80" fmla="*/ 77 w 159"/>
              <a:gd name="T81" fmla="*/ 214 h 229"/>
              <a:gd name="T82" fmla="*/ 59 w 159"/>
              <a:gd name="T83" fmla="*/ 218 h 229"/>
              <a:gd name="T84" fmla="*/ 48 w 159"/>
              <a:gd name="T85" fmla="*/ 220 h 229"/>
              <a:gd name="T86" fmla="*/ 37 w 159"/>
              <a:gd name="T87" fmla="*/ 224 h 229"/>
              <a:gd name="T88" fmla="*/ 23 w 159"/>
              <a:gd name="T89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9" h="229">
                <a:moveTo>
                  <a:pt x="23" y="229"/>
                </a:moveTo>
                <a:lnTo>
                  <a:pt x="21" y="227"/>
                </a:lnTo>
                <a:lnTo>
                  <a:pt x="19" y="225"/>
                </a:lnTo>
                <a:lnTo>
                  <a:pt x="17" y="223"/>
                </a:lnTo>
                <a:lnTo>
                  <a:pt x="15" y="220"/>
                </a:lnTo>
                <a:lnTo>
                  <a:pt x="14" y="218"/>
                </a:lnTo>
                <a:lnTo>
                  <a:pt x="12" y="215"/>
                </a:lnTo>
                <a:lnTo>
                  <a:pt x="10" y="211"/>
                </a:lnTo>
                <a:lnTo>
                  <a:pt x="8" y="209"/>
                </a:lnTo>
                <a:lnTo>
                  <a:pt x="5" y="206"/>
                </a:lnTo>
                <a:lnTo>
                  <a:pt x="4" y="202"/>
                </a:lnTo>
                <a:lnTo>
                  <a:pt x="1" y="200"/>
                </a:lnTo>
                <a:lnTo>
                  <a:pt x="1" y="197"/>
                </a:lnTo>
                <a:lnTo>
                  <a:pt x="0" y="196"/>
                </a:lnTo>
                <a:lnTo>
                  <a:pt x="0" y="191"/>
                </a:lnTo>
                <a:lnTo>
                  <a:pt x="0" y="189"/>
                </a:lnTo>
                <a:lnTo>
                  <a:pt x="1" y="188"/>
                </a:lnTo>
                <a:lnTo>
                  <a:pt x="1" y="187"/>
                </a:lnTo>
                <a:lnTo>
                  <a:pt x="4" y="187"/>
                </a:lnTo>
                <a:lnTo>
                  <a:pt x="5" y="186"/>
                </a:lnTo>
                <a:lnTo>
                  <a:pt x="8" y="184"/>
                </a:lnTo>
                <a:lnTo>
                  <a:pt x="10" y="183"/>
                </a:lnTo>
                <a:lnTo>
                  <a:pt x="13" y="182"/>
                </a:lnTo>
                <a:lnTo>
                  <a:pt x="17" y="180"/>
                </a:lnTo>
                <a:lnTo>
                  <a:pt x="19" y="177"/>
                </a:lnTo>
                <a:lnTo>
                  <a:pt x="24" y="174"/>
                </a:lnTo>
                <a:lnTo>
                  <a:pt x="28" y="169"/>
                </a:lnTo>
                <a:lnTo>
                  <a:pt x="34" y="162"/>
                </a:lnTo>
                <a:lnTo>
                  <a:pt x="40" y="156"/>
                </a:lnTo>
                <a:lnTo>
                  <a:pt x="46" y="148"/>
                </a:lnTo>
                <a:lnTo>
                  <a:pt x="53" y="140"/>
                </a:lnTo>
                <a:lnTo>
                  <a:pt x="59" y="131"/>
                </a:lnTo>
                <a:lnTo>
                  <a:pt x="64" y="122"/>
                </a:lnTo>
                <a:lnTo>
                  <a:pt x="71" y="113"/>
                </a:lnTo>
                <a:lnTo>
                  <a:pt x="77" y="104"/>
                </a:lnTo>
                <a:lnTo>
                  <a:pt x="83" y="94"/>
                </a:lnTo>
                <a:lnTo>
                  <a:pt x="89" y="84"/>
                </a:lnTo>
                <a:lnTo>
                  <a:pt x="94" y="72"/>
                </a:lnTo>
                <a:lnTo>
                  <a:pt x="99" y="61"/>
                </a:lnTo>
                <a:lnTo>
                  <a:pt x="105" y="52"/>
                </a:lnTo>
                <a:lnTo>
                  <a:pt x="107" y="43"/>
                </a:lnTo>
                <a:lnTo>
                  <a:pt x="110" y="36"/>
                </a:lnTo>
                <a:lnTo>
                  <a:pt x="112" y="30"/>
                </a:lnTo>
                <a:lnTo>
                  <a:pt x="114" y="25"/>
                </a:lnTo>
                <a:lnTo>
                  <a:pt x="114" y="20"/>
                </a:lnTo>
                <a:lnTo>
                  <a:pt x="112" y="17"/>
                </a:lnTo>
                <a:lnTo>
                  <a:pt x="111" y="12"/>
                </a:lnTo>
                <a:lnTo>
                  <a:pt x="111" y="9"/>
                </a:lnTo>
                <a:lnTo>
                  <a:pt x="111" y="7"/>
                </a:lnTo>
                <a:lnTo>
                  <a:pt x="111" y="5"/>
                </a:lnTo>
                <a:lnTo>
                  <a:pt x="112" y="4"/>
                </a:lnTo>
                <a:lnTo>
                  <a:pt x="114" y="3"/>
                </a:lnTo>
                <a:lnTo>
                  <a:pt x="115" y="2"/>
                </a:lnTo>
                <a:lnTo>
                  <a:pt x="117" y="0"/>
                </a:lnTo>
                <a:lnTo>
                  <a:pt x="120" y="0"/>
                </a:lnTo>
                <a:lnTo>
                  <a:pt x="123" y="2"/>
                </a:lnTo>
                <a:lnTo>
                  <a:pt x="125" y="3"/>
                </a:lnTo>
                <a:lnTo>
                  <a:pt x="129" y="5"/>
                </a:lnTo>
                <a:lnTo>
                  <a:pt x="132" y="7"/>
                </a:lnTo>
                <a:lnTo>
                  <a:pt x="137" y="11"/>
                </a:lnTo>
                <a:lnTo>
                  <a:pt x="141" y="14"/>
                </a:lnTo>
                <a:lnTo>
                  <a:pt x="146" y="18"/>
                </a:lnTo>
                <a:lnTo>
                  <a:pt x="148" y="22"/>
                </a:lnTo>
                <a:lnTo>
                  <a:pt x="152" y="26"/>
                </a:lnTo>
                <a:lnTo>
                  <a:pt x="155" y="30"/>
                </a:lnTo>
                <a:lnTo>
                  <a:pt x="156" y="32"/>
                </a:lnTo>
                <a:lnTo>
                  <a:pt x="157" y="35"/>
                </a:lnTo>
                <a:lnTo>
                  <a:pt x="159" y="38"/>
                </a:lnTo>
                <a:lnTo>
                  <a:pt x="159" y="39"/>
                </a:lnTo>
                <a:lnTo>
                  <a:pt x="159" y="41"/>
                </a:lnTo>
                <a:lnTo>
                  <a:pt x="157" y="44"/>
                </a:lnTo>
                <a:lnTo>
                  <a:pt x="156" y="47"/>
                </a:lnTo>
                <a:lnTo>
                  <a:pt x="155" y="49"/>
                </a:lnTo>
                <a:lnTo>
                  <a:pt x="152" y="52"/>
                </a:lnTo>
                <a:lnTo>
                  <a:pt x="150" y="56"/>
                </a:lnTo>
                <a:lnTo>
                  <a:pt x="147" y="59"/>
                </a:lnTo>
                <a:lnTo>
                  <a:pt x="143" y="65"/>
                </a:lnTo>
                <a:lnTo>
                  <a:pt x="139" y="70"/>
                </a:lnTo>
                <a:lnTo>
                  <a:pt x="135" y="75"/>
                </a:lnTo>
                <a:lnTo>
                  <a:pt x="130" y="81"/>
                </a:lnTo>
                <a:lnTo>
                  <a:pt x="126" y="86"/>
                </a:lnTo>
                <a:lnTo>
                  <a:pt x="117" y="99"/>
                </a:lnTo>
                <a:lnTo>
                  <a:pt x="107" y="112"/>
                </a:lnTo>
                <a:lnTo>
                  <a:pt x="102" y="120"/>
                </a:lnTo>
                <a:lnTo>
                  <a:pt x="98" y="126"/>
                </a:lnTo>
                <a:lnTo>
                  <a:pt x="92" y="133"/>
                </a:lnTo>
                <a:lnTo>
                  <a:pt x="86" y="139"/>
                </a:lnTo>
                <a:lnTo>
                  <a:pt x="81" y="146"/>
                </a:lnTo>
                <a:lnTo>
                  <a:pt x="76" y="151"/>
                </a:lnTo>
                <a:lnTo>
                  <a:pt x="66" y="161"/>
                </a:lnTo>
                <a:lnTo>
                  <a:pt x="62" y="165"/>
                </a:lnTo>
                <a:lnTo>
                  <a:pt x="58" y="169"/>
                </a:lnTo>
                <a:lnTo>
                  <a:pt x="55" y="173"/>
                </a:lnTo>
                <a:lnTo>
                  <a:pt x="53" y="177"/>
                </a:lnTo>
                <a:lnTo>
                  <a:pt x="52" y="179"/>
                </a:lnTo>
                <a:lnTo>
                  <a:pt x="50" y="180"/>
                </a:lnTo>
                <a:lnTo>
                  <a:pt x="50" y="182"/>
                </a:lnTo>
                <a:lnTo>
                  <a:pt x="50" y="183"/>
                </a:lnTo>
                <a:lnTo>
                  <a:pt x="52" y="184"/>
                </a:lnTo>
                <a:lnTo>
                  <a:pt x="53" y="184"/>
                </a:lnTo>
                <a:lnTo>
                  <a:pt x="55" y="184"/>
                </a:lnTo>
                <a:lnTo>
                  <a:pt x="59" y="186"/>
                </a:lnTo>
                <a:lnTo>
                  <a:pt x="63" y="186"/>
                </a:lnTo>
                <a:lnTo>
                  <a:pt x="68" y="186"/>
                </a:lnTo>
                <a:lnTo>
                  <a:pt x="74" y="187"/>
                </a:lnTo>
                <a:lnTo>
                  <a:pt x="80" y="187"/>
                </a:lnTo>
                <a:lnTo>
                  <a:pt x="86" y="187"/>
                </a:lnTo>
                <a:lnTo>
                  <a:pt x="95" y="188"/>
                </a:lnTo>
                <a:lnTo>
                  <a:pt x="103" y="188"/>
                </a:lnTo>
                <a:lnTo>
                  <a:pt x="114" y="188"/>
                </a:lnTo>
                <a:lnTo>
                  <a:pt x="124" y="188"/>
                </a:lnTo>
                <a:lnTo>
                  <a:pt x="134" y="188"/>
                </a:lnTo>
                <a:lnTo>
                  <a:pt x="146" y="188"/>
                </a:lnTo>
                <a:lnTo>
                  <a:pt x="159" y="188"/>
                </a:lnTo>
                <a:lnTo>
                  <a:pt x="159" y="204"/>
                </a:lnTo>
                <a:lnTo>
                  <a:pt x="146" y="205"/>
                </a:lnTo>
                <a:lnTo>
                  <a:pt x="134" y="206"/>
                </a:lnTo>
                <a:lnTo>
                  <a:pt x="123" y="207"/>
                </a:lnTo>
                <a:lnTo>
                  <a:pt x="112" y="210"/>
                </a:lnTo>
                <a:lnTo>
                  <a:pt x="103" y="211"/>
                </a:lnTo>
                <a:lnTo>
                  <a:pt x="94" y="213"/>
                </a:lnTo>
                <a:lnTo>
                  <a:pt x="85" y="214"/>
                </a:lnTo>
                <a:lnTo>
                  <a:pt x="77" y="214"/>
                </a:lnTo>
                <a:lnTo>
                  <a:pt x="71" y="215"/>
                </a:lnTo>
                <a:lnTo>
                  <a:pt x="64" y="216"/>
                </a:lnTo>
                <a:lnTo>
                  <a:pt x="59" y="218"/>
                </a:lnTo>
                <a:lnTo>
                  <a:pt x="54" y="219"/>
                </a:lnTo>
                <a:lnTo>
                  <a:pt x="50" y="219"/>
                </a:lnTo>
                <a:lnTo>
                  <a:pt x="48" y="220"/>
                </a:lnTo>
                <a:lnTo>
                  <a:pt x="45" y="220"/>
                </a:lnTo>
                <a:lnTo>
                  <a:pt x="44" y="222"/>
                </a:lnTo>
                <a:lnTo>
                  <a:pt x="37" y="224"/>
                </a:lnTo>
                <a:lnTo>
                  <a:pt x="32" y="227"/>
                </a:lnTo>
                <a:lnTo>
                  <a:pt x="27" y="228"/>
                </a:lnTo>
                <a:lnTo>
                  <a:pt x="23" y="229"/>
                </a:lnTo>
                <a:lnTo>
                  <a:pt x="23" y="229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8"/>
          <p:cNvSpPr/>
          <p:nvPr/>
        </p:nvSpPr>
        <p:spPr bwMode="auto">
          <a:xfrm>
            <a:off x="1664598" y="2670622"/>
            <a:ext cx="644447" cy="822909"/>
          </a:xfrm>
          <a:custGeom>
            <a:avLst/>
            <a:gdLst>
              <a:gd name="T0" fmla="*/ 0 w 195"/>
              <a:gd name="T1" fmla="*/ 210 h 249"/>
              <a:gd name="T2" fmla="*/ 5 w 195"/>
              <a:gd name="T3" fmla="*/ 204 h 249"/>
              <a:gd name="T4" fmla="*/ 16 w 195"/>
              <a:gd name="T5" fmla="*/ 199 h 249"/>
              <a:gd name="T6" fmla="*/ 22 w 195"/>
              <a:gd name="T7" fmla="*/ 195 h 249"/>
              <a:gd name="T8" fmla="*/ 30 w 195"/>
              <a:gd name="T9" fmla="*/ 190 h 249"/>
              <a:gd name="T10" fmla="*/ 40 w 195"/>
              <a:gd name="T11" fmla="*/ 181 h 249"/>
              <a:gd name="T12" fmla="*/ 52 w 195"/>
              <a:gd name="T13" fmla="*/ 168 h 249"/>
              <a:gd name="T14" fmla="*/ 79 w 195"/>
              <a:gd name="T15" fmla="*/ 137 h 249"/>
              <a:gd name="T16" fmla="*/ 103 w 195"/>
              <a:gd name="T17" fmla="*/ 106 h 249"/>
              <a:gd name="T18" fmla="*/ 127 w 195"/>
              <a:gd name="T19" fmla="*/ 75 h 249"/>
              <a:gd name="T20" fmla="*/ 143 w 195"/>
              <a:gd name="T21" fmla="*/ 45 h 249"/>
              <a:gd name="T22" fmla="*/ 153 w 195"/>
              <a:gd name="T23" fmla="*/ 24 h 249"/>
              <a:gd name="T24" fmla="*/ 154 w 195"/>
              <a:gd name="T25" fmla="*/ 11 h 249"/>
              <a:gd name="T26" fmla="*/ 153 w 195"/>
              <a:gd name="T27" fmla="*/ 4 h 249"/>
              <a:gd name="T28" fmla="*/ 156 w 195"/>
              <a:gd name="T29" fmla="*/ 2 h 249"/>
              <a:gd name="T30" fmla="*/ 164 w 195"/>
              <a:gd name="T31" fmla="*/ 2 h 249"/>
              <a:gd name="T32" fmla="*/ 173 w 195"/>
              <a:gd name="T33" fmla="*/ 4 h 249"/>
              <a:gd name="T34" fmla="*/ 185 w 195"/>
              <a:gd name="T35" fmla="*/ 13 h 249"/>
              <a:gd name="T36" fmla="*/ 191 w 195"/>
              <a:gd name="T37" fmla="*/ 24 h 249"/>
              <a:gd name="T38" fmla="*/ 194 w 195"/>
              <a:gd name="T39" fmla="*/ 33 h 249"/>
              <a:gd name="T40" fmla="*/ 194 w 195"/>
              <a:gd name="T41" fmla="*/ 40 h 249"/>
              <a:gd name="T42" fmla="*/ 189 w 195"/>
              <a:gd name="T43" fmla="*/ 49 h 249"/>
              <a:gd name="T44" fmla="*/ 178 w 195"/>
              <a:gd name="T45" fmla="*/ 61 h 249"/>
              <a:gd name="T46" fmla="*/ 164 w 195"/>
              <a:gd name="T47" fmla="*/ 79 h 249"/>
              <a:gd name="T48" fmla="*/ 146 w 195"/>
              <a:gd name="T49" fmla="*/ 101 h 249"/>
              <a:gd name="T50" fmla="*/ 123 w 195"/>
              <a:gd name="T51" fmla="*/ 127 h 249"/>
              <a:gd name="T52" fmla="*/ 102 w 195"/>
              <a:gd name="T53" fmla="*/ 148 h 249"/>
              <a:gd name="T54" fmla="*/ 87 w 195"/>
              <a:gd name="T55" fmla="*/ 166 h 249"/>
              <a:gd name="T56" fmla="*/ 76 w 195"/>
              <a:gd name="T57" fmla="*/ 179 h 249"/>
              <a:gd name="T58" fmla="*/ 70 w 195"/>
              <a:gd name="T59" fmla="*/ 187 h 249"/>
              <a:gd name="T60" fmla="*/ 69 w 195"/>
              <a:gd name="T61" fmla="*/ 191 h 249"/>
              <a:gd name="T62" fmla="*/ 72 w 195"/>
              <a:gd name="T63" fmla="*/ 191 h 249"/>
              <a:gd name="T64" fmla="*/ 79 w 195"/>
              <a:gd name="T65" fmla="*/ 191 h 249"/>
              <a:gd name="T66" fmla="*/ 88 w 195"/>
              <a:gd name="T67" fmla="*/ 188 h 249"/>
              <a:gd name="T68" fmla="*/ 102 w 195"/>
              <a:gd name="T69" fmla="*/ 186 h 249"/>
              <a:gd name="T70" fmla="*/ 119 w 195"/>
              <a:gd name="T71" fmla="*/ 182 h 249"/>
              <a:gd name="T72" fmla="*/ 138 w 195"/>
              <a:gd name="T73" fmla="*/ 178 h 249"/>
              <a:gd name="T74" fmla="*/ 154 w 195"/>
              <a:gd name="T75" fmla="*/ 175 h 249"/>
              <a:gd name="T76" fmla="*/ 167 w 195"/>
              <a:gd name="T77" fmla="*/ 173 h 249"/>
              <a:gd name="T78" fmla="*/ 174 w 195"/>
              <a:gd name="T79" fmla="*/ 173 h 249"/>
              <a:gd name="T80" fmla="*/ 180 w 195"/>
              <a:gd name="T81" fmla="*/ 174 h 249"/>
              <a:gd name="T82" fmla="*/ 182 w 195"/>
              <a:gd name="T83" fmla="*/ 177 h 249"/>
              <a:gd name="T84" fmla="*/ 178 w 195"/>
              <a:gd name="T85" fmla="*/ 181 h 249"/>
              <a:gd name="T86" fmla="*/ 171 w 195"/>
              <a:gd name="T87" fmla="*/ 184 h 249"/>
              <a:gd name="T88" fmla="*/ 158 w 195"/>
              <a:gd name="T89" fmla="*/ 191 h 249"/>
              <a:gd name="T90" fmla="*/ 141 w 195"/>
              <a:gd name="T91" fmla="*/ 197 h 249"/>
              <a:gd name="T92" fmla="*/ 120 w 195"/>
              <a:gd name="T93" fmla="*/ 206 h 249"/>
              <a:gd name="T94" fmla="*/ 98 w 195"/>
              <a:gd name="T95" fmla="*/ 214 h 249"/>
              <a:gd name="T96" fmla="*/ 79 w 195"/>
              <a:gd name="T97" fmla="*/ 220 h 249"/>
              <a:gd name="T98" fmla="*/ 63 w 195"/>
              <a:gd name="T99" fmla="*/ 227 h 249"/>
              <a:gd name="T100" fmla="*/ 52 w 195"/>
              <a:gd name="T101" fmla="*/ 232 h 249"/>
              <a:gd name="T102" fmla="*/ 45 w 195"/>
              <a:gd name="T103" fmla="*/ 237 h 249"/>
              <a:gd name="T104" fmla="*/ 38 w 195"/>
              <a:gd name="T105" fmla="*/ 244 h 249"/>
              <a:gd name="T106" fmla="*/ 30 w 195"/>
              <a:gd name="T107" fmla="*/ 247 h 249"/>
              <a:gd name="T108" fmla="*/ 26 w 195"/>
              <a:gd name="T109" fmla="*/ 249 h 249"/>
              <a:gd name="T110" fmla="*/ 20 w 195"/>
              <a:gd name="T111" fmla="*/ 246 h 249"/>
              <a:gd name="T112" fmla="*/ 14 w 195"/>
              <a:gd name="T113" fmla="*/ 240 h 249"/>
              <a:gd name="T114" fmla="*/ 8 w 195"/>
              <a:gd name="T115" fmla="*/ 231 h 249"/>
              <a:gd name="T116" fmla="*/ 1 w 195"/>
              <a:gd name="T117" fmla="*/ 223 h 249"/>
              <a:gd name="T118" fmla="*/ 0 w 195"/>
              <a:gd name="T119" fmla="*/ 21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5" h="249">
                <a:moveTo>
                  <a:pt x="0" y="214"/>
                </a:moveTo>
                <a:lnTo>
                  <a:pt x="0" y="211"/>
                </a:lnTo>
                <a:lnTo>
                  <a:pt x="0" y="210"/>
                </a:lnTo>
                <a:lnTo>
                  <a:pt x="1" y="208"/>
                </a:lnTo>
                <a:lnTo>
                  <a:pt x="4" y="206"/>
                </a:lnTo>
                <a:lnTo>
                  <a:pt x="5" y="204"/>
                </a:lnTo>
                <a:lnTo>
                  <a:pt x="8" y="202"/>
                </a:lnTo>
                <a:lnTo>
                  <a:pt x="12" y="200"/>
                </a:lnTo>
                <a:lnTo>
                  <a:pt x="16" y="199"/>
                </a:lnTo>
                <a:lnTo>
                  <a:pt x="17" y="197"/>
                </a:lnTo>
                <a:lnTo>
                  <a:pt x="20" y="196"/>
                </a:lnTo>
                <a:lnTo>
                  <a:pt x="22" y="195"/>
                </a:lnTo>
                <a:lnTo>
                  <a:pt x="25" y="193"/>
                </a:lnTo>
                <a:lnTo>
                  <a:pt x="27" y="192"/>
                </a:lnTo>
                <a:lnTo>
                  <a:pt x="30" y="190"/>
                </a:lnTo>
                <a:lnTo>
                  <a:pt x="34" y="187"/>
                </a:lnTo>
                <a:lnTo>
                  <a:pt x="36" y="183"/>
                </a:lnTo>
                <a:lnTo>
                  <a:pt x="40" y="181"/>
                </a:lnTo>
                <a:lnTo>
                  <a:pt x="44" y="177"/>
                </a:lnTo>
                <a:lnTo>
                  <a:pt x="48" y="173"/>
                </a:lnTo>
                <a:lnTo>
                  <a:pt x="52" y="168"/>
                </a:lnTo>
                <a:lnTo>
                  <a:pt x="60" y="159"/>
                </a:lnTo>
                <a:lnTo>
                  <a:pt x="69" y="147"/>
                </a:lnTo>
                <a:lnTo>
                  <a:pt x="79" y="137"/>
                </a:lnTo>
                <a:lnTo>
                  <a:pt x="87" y="127"/>
                </a:lnTo>
                <a:lnTo>
                  <a:pt x="96" y="116"/>
                </a:lnTo>
                <a:lnTo>
                  <a:pt x="103" y="106"/>
                </a:lnTo>
                <a:lnTo>
                  <a:pt x="111" y="96"/>
                </a:lnTo>
                <a:lnTo>
                  <a:pt x="119" y="85"/>
                </a:lnTo>
                <a:lnTo>
                  <a:pt x="127" y="75"/>
                </a:lnTo>
                <a:lnTo>
                  <a:pt x="133" y="65"/>
                </a:lnTo>
                <a:lnTo>
                  <a:pt x="138" y="54"/>
                </a:lnTo>
                <a:lnTo>
                  <a:pt x="143" y="45"/>
                </a:lnTo>
                <a:lnTo>
                  <a:pt x="147" y="38"/>
                </a:lnTo>
                <a:lnTo>
                  <a:pt x="150" y="30"/>
                </a:lnTo>
                <a:lnTo>
                  <a:pt x="153" y="24"/>
                </a:lnTo>
                <a:lnTo>
                  <a:pt x="154" y="18"/>
                </a:lnTo>
                <a:lnTo>
                  <a:pt x="154" y="15"/>
                </a:lnTo>
                <a:lnTo>
                  <a:pt x="154" y="11"/>
                </a:lnTo>
                <a:lnTo>
                  <a:pt x="153" y="8"/>
                </a:lnTo>
                <a:lnTo>
                  <a:pt x="153" y="7"/>
                </a:lnTo>
                <a:lnTo>
                  <a:pt x="153" y="4"/>
                </a:lnTo>
                <a:lnTo>
                  <a:pt x="154" y="3"/>
                </a:lnTo>
                <a:lnTo>
                  <a:pt x="155" y="2"/>
                </a:lnTo>
                <a:lnTo>
                  <a:pt x="156" y="2"/>
                </a:lnTo>
                <a:lnTo>
                  <a:pt x="159" y="0"/>
                </a:lnTo>
                <a:lnTo>
                  <a:pt x="162" y="0"/>
                </a:lnTo>
                <a:lnTo>
                  <a:pt x="164" y="2"/>
                </a:lnTo>
                <a:lnTo>
                  <a:pt x="167" y="2"/>
                </a:lnTo>
                <a:lnTo>
                  <a:pt x="171" y="3"/>
                </a:lnTo>
                <a:lnTo>
                  <a:pt x="173" y="4"/>
                </a:lnTo>
                <a:lnTo>
                  <a:pt x="176" y="7"/>
                </a:lnTo>
                <a:lnTo>
                  <a:pt x="178" y="8"/>
                </a:lnTo>
                <a:lnTo>
                  <a:pt x="185" y="13"/>
                </a:lnTo>
                <a:lnTo>
                  <a:pt x="187" y="17"/>
                </a:lnTo>
                <a:lnTo>
                  <a:pt x="190" y="21"/>
                </a:lnTo>
                <a:lnTo>
                  <a:pt x="191" y="24"/>
                </a:lnTo>
                <a:lnTo>
                  <a:pt x="193" y="27"/>
                </a:lnTo>
                <a:lnTo>
                  <a:pt x="194" y="30"/>
                </a:lnTo>
                <a:lnTo>
                  <a:pt x="194" y="33"/>
                </a:lnTo>
                <a:lnTo>
                  <a:pt x="195" y="36"/>
                </a:lnTo>
                <a:lnTo>
                  <a:pt x="195" y="38"/>
                </a:lnTo>
                <a:lnTo>
                  <a:pt x="194" y="40"/>
                </a:lnTo>
                <a:lnTo>
                  <a:pt x="193" y="43"/>
                </a:lnTo>
                <a:lnTo>
                  <a:pt x="191" y="45"/>
                </a:lnTo>
                <a:lnTo>
                  <a:pt x="189" y="49"/>
                </a:lnTo>
                <a:lnTo>
                  <a:pt x="186" y="53"/>
                </a:lnTo>
                <a:lnTo>
                  <a:pt x="182" y="57"/>
                </a:lnTo>
                <a:lnTo>
                  <a:pt x="178" y="61"/>
                </a:lnTo>
                <a:lnTo>
                  <a:pt x="174" y="67"/>
                </a:lnTo>
                <a:lnTo>
                  <a:pt x="169" y="73"/>
                </a:lnTo>
                <a:lnTo>
                  <a:pt x="164" y="79"/>
                </a:lnTo>
                <a:lnTo>
                  <a:pt x="159" y="85"/>
                </a:lnTo>
                <a:lnTo>
                  <a:pt x="153" y="93"/>
                </a:lnTo>
                <a:lnTo>
                  <a:pt x="146" y="101"/>
                </a:lnTo>
                <a:lnTo>
                  <a:pt x="138" y="109"/>
                </a:lnTo>
                <a:lnTo>
                  <a:pt x="131" y="118"/>
                </a:lnTo>
                <a:lnTo>
                  <a:pt x="123" y="127"/>
                </a:lnTo>
                <a:lnTo>
                  <a:pt x="115" y="134"/>
                </a:lnTo>
                <a:lnTo>
                  <a:pt x="109" y="142"/>
                </a:lnTo>
                <a:lnTo>
                  <a:pt x="102" y="148"/>
                </a:lnTo>
                <a:lnTo>
                  <a:pt x="97" y="155"/>
                </a:lnTo>
                <a:lnTo>
                  <a:pt x="92" y="161"/>
                </a:lnTo>
                <a:lnTo>
                  <a:pt x="87" y="166"/>
                </a:lnTo>
                <a:lnTo>
                  <a:pt x="83" y="172"/>
                </a:lnTo>
                <a:lnTo>
                  <a:pt x="79" y="175"/>
                </a:lnTo>
                <a:lnTo>
                  <a:pt x="76" y="179"/>
                </a:lnTo>
                <a:lnTo>
                  <a:pt x="74" y="182"/>
                </a:lnTo>
                <a:lnTo>
                  <a:pt x="71" y="184"/>
                </a:lnTo>
                <a:lnTo>
                  <a:pt x="70" y="187"/>
                </a:lnTo>
                <a:lnTo>
                  <a:pt x="69" y="188"/>
                </a:lnTo>
                <a:lnTo>
                  <a:pt x="69" y="190"/>
                </a:lnTo>
                <a:lnTo>
                  <a:pt x="69" y="191"/>
                </a:lnTo>
                <a:lnTo>
                  <a:pt x="70" y="191"/>
                </a:lnTo>
                <a:lnTo>
                  <a:pt x="71" y="191"/>
                </a:lnTo>
                <a:lnTo>
                  <a:pt x="72" y="191"/>
                </a:lnTo>
                <a:lnTo>
                  <a:pt x="74" y="191"/>
                </a:lnTo>
                <a:lnTo>
                  <a:pt x="76" y="191"/>
                </a:lnTo>
                <a:lnTo>
                  <a:pt x="79" y="191"/>
                </a:lnTo>
                <a:lnTo>
                  <a:pt x="82" y="190"/>
                </a:lnTo>
                <a:lnTo>
                  <a:pt x="84" y="190"/>
                </a:lnTo>
                <a:lnTo>
                  <a:pt x="88" y="188"/>
                </a:lnTo>
                <a:lnTo>
                  <a:pt x="92" y="188"/>
                </a:lnTo>
                <a:lnTo>
                  <a:pt x="97" y="187"/>
                </a:lnTo>
                <a:lnTo>
                  <a:pt x="102" y="186"/>
                </a:lnTo>
                <a:lnTo>
                  <a:pt x="107" y="184"/>
                </a:lnTo>
                <a:lnTo>
                  <a:pt x="112" y="183"/>
                </a:lnTo>
                <a:lnTo>
                  <a:pt x="119" y="182"/>
                </a:lnTo>
                <a:lnTo>
                  <a:pt x="125" y="181"/>
                </a:lnTo>
                <a:lnTo>
                  <a:pt x="132" y="179"/>
                </a:lnTo>
                <a:lnTo>
                  <a:pt x="138" y="178"/>
                </a:lnTo>
                <a:lnTo>
                  <a:pt x="143" y="177"/>
                </a:lnTo>
                <a:lnTo>
                  <a:pt x="149" y="175"/>
                </a:lnTo>
                <a:lnTo>
                  <a:pt x="154" y="175"/>
                </a:lnTo>
                <a:lnTo>
                  <a:pt x="159" y="174"/>
                </a:lnTo>
                <a:lnTo>
                  <a:pt x="163" y="174"/>
                </a:lnTo>
                <a:lnTo>
                  <a:pt x="167" y="173"/>
                </a:lnTo>
                <a:lnTo>
                  <a:pt x="169" y="173"/>
                </a:lnTo>
                <a:lnTo>
                  <a:pt x="172" y="173"/>
                </a:lnTo>
                <a:lnTo>
                  <a:pt x="174" y="173"/>
                </a:lnTo>
                <a:lnTo>
                  <a:pt x="177" y="173"/>
                </a:lnTo>
                <a:lnTo>
                  <a:pt x="178" y="173"/>
                </a:lnTo>
                <a:lnTo>
                  <a:pt x="180" y="174"/>
                </a:lnTo>
                <a:lnTo>
                  <a:pt x="181" y="174"/>
                </a:lnTo>
                <a:lnTo>
                  <a:pt x="182" y="175"/>
                </a:lnTo>
                <a:lnTo>
                  <a:pt x="182" y="177"/>
                </a:lnTo>
                <a:lnTo>
                  <a:pt x="181" y="178"/>
                </a:lnTo>
                <a:lnTo>
                  <a:pt x="180" y="179"/>
                </a:lnTo>
                <a:lnTo>
                  <a:pt x="178" y="181"/>
                </a:lnTo>
                <a:lnTo>
                  <a:pt x="176" y="182"/>
                </a:lnTo>
                <a:lnTo>
                  <a:pt x="173" y="183"/>
                </a:lnTo>
                <a:lnTo>
                  <a:pt x="171" y="184"/>
                </a:lnTo>
                <a:lnTo>
                  <a:pt x="167" y="187"/>
                </a:lnTo>
                <a:lnTo>
                  <a:pt x="163" y="188"/>
                </a:lnTo>
                <a:lnTo>
                  <a:pt x="158" y="191"/>
                </a:lnTo>
                <a:lnTo>
                  <a:pt x="153" y="193"/>
                </a:lnTo>
                <a:lnTo>
                  <a:pt x="147" y="195"/>
                </a:lnTo>
                <a:lnTo>
                  <a:pt x="141" y="197"/>
                </a:lnTo>
                <a:lnTo>
                  <a:pt x="134" y="200"/>
                </a:lnTo>
                <a:lnTo>
                  <a:pt x="128" y="202"/>
                </a:lnTo>
                <a:lnTo>
                  <a:pt x="120" y="206"/>
                </a:lnTo>
                <a:lnTo>
                  <a:pt x="112" y="209"/>
                </a:lnTo>
                <a:lnTo>
                  <a:pt x="105" y="211"/>
                </a:lnTo>
                <a:lnTo>
                  <a:pt x="98" y="214"/>
                </a:lnTo>
                <a:lnTo>
                  <a:pt x="91" y="217"/>
                </a:lnTo>
                <a:lnTo>
                  <a:pt x="85" y="219"/>
                </a:lnTo>
                <a:lnTo>
                  <a:pt x="79" y="220"/>
                </a:lnTo>
                <a:lnTo>
                  <a:pt x="74" y="223"/>
                </a:lnTo>
                <a:lnTo>
                  <a:pt x="69" y="226"/>
                </a:lnTo>
                <a:lnTo>
                  <a:pt x="63" y="227"/>
                </a:lnTo>
                <a:lnTo>
                  <a:pt x="60" y="229"/>
                </a:lnTo>
                <a:lnTo>
                  <a:pt x="56" y="231"/>
                </a:lnTo>
                <a:lnTo>
                  <a:pt x="52" y="232"/>
                </a:lnTo>
                <a:lnTo>
                  <a:pt x="49" y="235"/>
                </a:lnTo>
                <a:lnTo>
                  <a:pt x="47" y="236"/>
                </a:lnTo>
                <a:lnTo>
                  <a:pt x="45" y="237"/>
                </a:lnTo>
                <a:lnTo>
                  <a:pt x="43" y="238"/>
                </a:lnTo>
                <a:lnTo>
                  <a:pt x="40" y="241"/>
                </a:lnTo>
                <a:lnTo>
                  <a:pt x="38" y="244"/>
                </a:lnTo>
                <a:lnTo>
                  <a:pt x="35" y="245"/>
                </a:lnTo>
                <a:lnTo>
                  <a:pt x="32" y="246"/>
                </a:lnTo>
                <a:lnTo>
                  <a:pt x="30" y="247"/>
                </a:lnTo>
                <a:lnTo>
                  <a:pt x="29" y="249"/>
                </a:lnTo>
                <a:lnTo>
                  <a:pt x="26" y="249"/>
                </a:lnTo>
                <a:lnTo>
                  <a:pt x="26" y="249"/>
                </a:lnTo>
                <a:lnTo>
                  <a:pt x="23" y="249"/>
                </a:lnTo>
                <a:lnTo>
                  <a:pt x="22" y="247"/>
                </a:lnTo>
                <a:lnTo>
                  <a:pt x="20" y="246"/>
                </a:lnTo>
                <a:lnTo>
                  <a:pt x="18" y="245"/>
                </a:lnTo>
                <a:lnTo>
                  <a:pt x="16" y="244"/>
                </a:lnTo>
                <a:lnTo>
                  <a:pt x="14" y="240"/>
                </a:lnTo>
                <a:lnTo>
                  <a:pt x="12" y="237"/>
                </a:lnTo>
                <a:lnTo>
                  <a:pt x="11" y="233"/>
                </a:lnTo>
                <a:lnTo>
                  <a:pt x="8" y="231"/>
                </a:lnTo>
                <a:lnTo>
                  <a:pt x="5" y="228"/>
                </a:lnTo>
                <a:lnTo>
                  <a:pt x="3" y="226"/>
                </a:lnTo>
                <a:lnTo>
                  <a:pt x="1" y="223"/>
                </a:lnTo>
                <a:lnTo>
                  <a:pt x="1" y="220"/>
                </a:lnTo>
                <a:lnTo>
                  <a:pt x="0" y="218"/>
                </a:lnTo>
                <a:lnTo>
                  <a:pt x="0" y="214"/>
                </a:lnTo>
                <a:lnTo>
                  <a:pt x="0" y="214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39"/>
          <p:cNvSpPr/>
          <p:nvPr/>
        </p:nvSpPr>
        <p:spPr bwMode="auto">
          <a:xfrm>
            <a:off x="1525794" y="3513360"/>
            <a:ext cx="809689" cy="356924"/>
          </a:xfrm>
          <a:custGeom>
            <a:avLst/>
            <a:gdLst>
              <a:gd name="T0" fmla="*/ 135 w 245"/>
              <a:gd name="T1" fmla="*/ 66 h 108"/>
              <a:gd name="T2" fmla="*/ 114 w 245"/>
              <a:gd name="T3" fmla="*/ 76 h 108"/>
              <a:gd name="T4" fmla="*/ 95 w 245"/>
              <a:gd name="T5" fmla="*/ 85 h 108"/>
              <a:gd name="T6" fmla="*/ 80 w 245"/>
              <a:gd name="T7" fmla="*/ 93 h 108"/>
              <a:gd name="T8" fmla="*/ 65 w 245"/>
              <a:gd name="T9" fmla="*/ 99 h 108"/>
              <a:gd name="T10" fmla="*/ 55 w 245"/>
              <a:gd name="T11" fmla="*/ 103 h 108"/>
              <a:gd name="T12" fmla="*/ 46 w 245"/>
              <a:gd name="T13" fmla="*/ 106 h 108"/>
              <a:gd name="T14" fmla="*/ 41 w 245"/>
              <a:gd name="T15" fmla="*/ 107 h 108"/>
              <a:gd name="T16" fmla="*/ 36 w 245"/>
              <a:gd name="T17" fmla="*/ 108 h 108"/>
              <a:gd name="T18" fmla="*/ 31 w 245"/>
              <a:gd name="T19" fmla="*/ 107 h 108"/>
              <a:gd name="T20" fmla="*/ 24 w 245"/>
              <a:gd name="T21" fmla="*/ 102 h 108"/>
              <a:gd name="T22" fmla="*/ 18 w 245"/>
              <a:gd name="T23" fmla="*/ 94 h 108"/>
              <a:gd name="T24" fmla="*/ 10 w 245"/>
              <a:gd name="T25" fmla="*/ 85 h 108"/>
              <a:gd name="T26" fmla="*/ 5 w 245"/>
              <a:gd name="T27" fmla="*/ 77 h 108"/>
              <a:gd name="T28" fmla="*/ 1 w 245"/>
              <a:gd name="T29" fmla="*/ 71 h 108"/>
              <a:gd name="T30" fmla="*/ 0 w 245"/>
              <a:gd name="T31" fmla="*/ 65 h 108"/>
              <a:gd name="T32" fmla="*/ 2 w 245"/>
              <a:gd name="T33" fmla="*/ 61 h 108"/>
              <a:gd name="T34" fmla="*/ 5 w 245"/>
              <a:gd name="T35" fmla="*/ 58 h 108"/>
              <a:gd name="T36" fmla="*/ 9 w 245"/>
              <a:gd name="T37" fmla="*/ 58 h 108"/>
              <a:gd name="T38" fmla="*/ 16 w 245"/>
              <a:gd name="T39" fmla="*/ 59 h 108"/>
              <a:gd name="T40" fmla="*/ 27 w 245"/>
              <a:gd name="T41" fmla="*/ 63 h 108"/>
              <a:gd name="T42" fmla="*/ 31 w 245"/>
              <a:gd name="T43" fmla="*/ 63 h 108"/>
              <a:gd name="T44" fmla="*/ 34 w 245"/>
              <a:gd name="T45" fmla="*/ 62 h 108"/>
              <a:gd name="T46" fmla="*/ 37 w 245"/>
              <a:gd name="T47" fmla="*/ 62 h 108"/>
              <a:gd name="T48" fmla="*/ 42 w 245"/>
              <a:gd name="T49" fmla="*/ 59 h 108"/>
              <a:gd name="T50" fmla="*/ 51 w 245"/>
              <a:gd name="T51" fmla="*/ 57 h 108"/>
              <a:gd name="T52" fmla="*/ 63 w 245"/>
              <a:gd name="T53" fmla="*/ 53 h 108"/>
              <a:gd name="T54" fmla="*/ 78 w 245"/>
              <a:gd name="T55" fmla="*/ 48 h 108"/>
              <a:gd name="T56" fmla="*/ 96 w 245"/>
              <a:gd name="T57" fmla="*/ 43 h 108"/>
              <a:gd name="T58" fmla="*/ 117 w 245"/>
              <a:gd name="T59" fmla="*/ 35 h 108"/>
              <a:gd name="T60" fmla="*/ 142 w 245"/>
              <a:gd name="T61" fmla="*/ 27 h 108"/>
              <a:gd name="T62" fmla="*/ 165 w 245"/>
              <a:gd name="T63" fmla="*/ 18 h 108"/>
              <a:gd name="T64" fmla="*/ 185 w 245"/>
              <a:gd name="T65" fmla="*/ 12 h 108"/>
              <a:gd name="T66" fmla="*/ 202 w 245"/>
              <a:gd name="T67" fmla="*/ 7 h 108"/>
              <a:gd name="T68" fmla="*/ 218 w 245"/>
              <a:gd name="T69" fmla="*/ 4 h 108"/>
              <a:gd name="T70" fmla="*/ 228 w 245"/>
              <a:gd name="T71" fmla="*/ 1 h 108"/>
              <a:gd name="T72" fmla="*/ 237 w 245"/>
              <a:gd name="T73" fmla="*/ 0 h 108"/>
              <a:gd name="T74" fmla="*/ 242 w 245"/>
              <a:gd name="T75" fmla="*/ 0 h 108"/>
              <a:gd name="T76" fmla="*/ 245 w 245"/>
              <a:gd name="T77" fmla="*/ 1 h 108"/>
              <a:gd name="T78" fmla="*/ 244 w 245"/>
              <a:gd name="T79" fmla="*/ 4 h 108"/>
              <a:gd name="T80" fmla="*/ 238 w 245"/>
              <a:gd name="T81" fmla="*/ 8 h 108"/>
              <a:gd name="T82" fmla="*/ 231 w 245"/>
              <a:gd name="T83" fmla="*/ 13 h 108"/>
              <a:gd name="T84" fmla="*/ 220 w 245"/>
              <a:gd name="T85" fmla="*/ 20 h 108"/>
              <a:gd name="T86" fmla="*/ 206 w 245"/>
              <a:gd name="T87" fmla="*/ 29 h 108"/>
              <a:gd name="T88" fmla="*/ 189 w 245"/>
              <a:gd name="T89" fmla="*/ 38 h 108"/>
              <a:gd name="T90" fmla="*/ 170 w 245"/>
              <a:gd name="T91" fmla="*/ 48 h 108"/>
              <a:gd name="T92" fmla="*/ 147 w 245"/>
              <a:gd name="T93" fmla="*/ 5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5" h="108">
                <a:moveTo>
                  <a:pt x="147" y="59"/>
                </a:moveTo>
                <a:lnTo>
                  <a:pt x="135" y="66"/>
                </a:lnTo>
                <a:lnTo>
                  <a:pt x="125" y="71"/>
                </a:lnTo>
                <a:lnTo>
                  <a:pt x="114" y="76"/>
                </a:lnTo>
                <a:lnTo>
                  <a:pt x="104" y="81"/>
                </a:lnTo>
                <a:lnTo>
                  <a:pt x="95" y="85"/>
                </a:lnTo>
                <a:lnTo>
                  <a:pt x="87" y="89"/>
                </a:lnTo>
                <a:lnTo>
                  <a:pt x="80" y="93"/>
                </a:lnTo>
                <a:lnTo>
                  <a:pt x="72" y="97"/>
                </a:lnTo>
                <a:lnTo>
                  <a:pt x="65" y="99"/>
                </a:lnTo>
                <a:lnTo>
                  <a:pt x="60" y="102"/>
                </a:lnTo>
                <a:lnTo>
                  <a:pt x="55" y="103"/>
                </a:lnTo>
                <a:lnTo>
                  <a:pt x="50" y="104"/>
                </a:lnTo>
                <a:lnTo>
                  <a:pt x="46" y="106"/>
                </a:lnTo>
                <a:lnTo>
                  <a:pt x="43" y="107"/>
                </a:lnTo>
                <a:lnTo>
                  <a:pt x="41" y="107"/>
                </a:lnTo>
                <a:lnTo>
                  <a:pt x="40" y="108"/>
                </a:lnTo>
                <a:lnTo>
                  <a:pt x="36" y="108"/>
                </a:lnTo>
                <a:lnTo>
                  <a:pt x="33" y="108"/>
                </a:lnTo>
                <a:lnTo>
                  <a:pt x="31" y="107"/>
                </a:lnTo>
                <a:lnTo>
                  <a:pt x="27" y="104"/>
                </a:lnTo>
                <a:lnTo>
                  <a:pt x="24" y="102"/>
                </a:lnTo>
                <a:lnTo>
                  <a:pt x="20" y="98"/>
                </a:lnTo>
                <a:lnTo>
                  <a:pt x="18" y="94"/>
                </a:lnTo>
                <a:lnTo>
                  <a:pt x="14" y="90"/>
                </a:lnTo>
                <a:lnTo>
                  <a:pt x="10" y="85"/>
                </a:lnTo>
                <a:lnTo>
                  <a:pt x="7" y="81"/>
                </a:lnTo>
                <a:lnTo>
                  <a:pt x="5" y="77"/>
                </a:lnTo>
                <a:lnTo>
                  <a:pt x="2" y="74"/>
                </a:lnTo>
                <a:lnTo>
                  <a:pt x="1" y="71"/>
                </a:lnTo>
                <a:lnTo>
                  <a:pt x="0" y="68"/>
                </a:lnTo>
                <a:lnTo>
                  <a:pt x="0" y="65"/>
                </a:lnTo>
                <a:lnTo>
                  <a:pt x="1" y="62"/>
                </a:lnTo>
                <a:lnTo>
                  <a:pt x="2" y="61"/>
                </a:lnTo>
                <a:lnTo>
                  <a:pt x="3" y="59"/>
                </a:lnTo>
                <a:lnTo>
                  <a:pt x="5" y="58"/>
                </a:lnTo>
                <a:lnTo>
                  <a:pt x="6" y="58"/>
                </a:lnTo>
                <a:lnTo>
                  <a:pt x="9" y="58"/>
                </a:lnTo>
                <a:lnTo>
                  <a:pt x="11" y="58"/>
                </a:lnTo>
                <a:lnTo>
                  <a:pt x="16" y="59"/>
                </a:lnTo>
                <a:lnTo>
                  <a:pt x="22" y="62"/>
                </a:lnTo>
                <a:lnTo>
                  <a:pt x="27" y="63"/>
                </a:lnTo>
                <a:lnTo>
                  <a:pt x="29" y="63"/>
                </a:lnTo>
                <a:lnTo>
                  <a:pt x="31" y="63"/>
                </a:lnTo>
                <a:lnTo>
                  <a:pt x="33" y="63"/>
                </a:lnTo>
                <a:lnTo>
                  <a:pt x="34" y="62"/>
                </a:lnTo>
                <a:lnTo>
                  <a:pt x="34" y="62"/>
                </a:lnTo>
                <a:lnTo>
                  <a:pt x="37" y="62"/>
                </a:lnTo>
                <a:lnTo>
                  <a:pt x="38" y="61"/>
                </a:lnTo>
                <a:lnTo>
                  <a:pt x="42" y="59"/>
                </a:lnTo>
                <a:lnTo>
                  <a:pt x="46" y="58"/>
                </a:lnTo>
                <a:lnTo>
                  <a:pt x="51" y="57"/>
                </a:lnTo>
                <a:lnTo>
                  <a:pt x="56" y="56"/>
                </a:lnTo>
                <a:lnTo>
                  <a:pt x="63" y="53"/>
                </a:lnTo>
                <a:lnTo>
                  <a:pt x="71" y="50"/>
                </a:lnTo>
                <a:lnTo>
                  <a:pt x="78" y="48"/>
                </a:lnTo>
                <a:lnTo>
                  <a:pt x="86" y="45"/>
                </a:lnTo>
                <a:lnTo>
                  <a:pt x="96" y="43"/>
                </a:lnTo>
                <a:lnTo>
                  <a:pt x="107" y="39"/>
                </a:lnTo>
                <a:lnTo>
                  <a:pt x="117" y="35"/>
                </a:lnTo>
                <a:lnTo>
                  <a:pt x="129" y="31"/>
                </a:lnTo>
                <a:lnTo>
                  <a:pt x="142" y="27"/>
                </a:lnTo>
                <a:lnTo>
                  <a:pt x="154" y="22"/>
                </a:lnTo>
                <a:lnTo>
                  <a:pt x="165" y="18"/>
                </a:lnTo>
                <a:lnTo>
                  <a:pt x="175" y="16"/>
                </a:lnTo>
                <a:lnTo>
                  <a:pt x="185" y="12"/>
                </a:lnTo>
                <a:lnTo>
                  <a:pt x="195" y="9"/>
                </a:lnTo>
                <a:lnTo>
                  <a:pt x="202" y="7"/>
                </a:lnTo>
                <a:lnTo>
                  <a:pt x="210" y="5"/>
                </a:lnTo>
                <a:lnTo>
                  <a:pt x="218" y="4"/>
                </a:lnTo>
                <a:lnTo>
                  <a:pt x="223" y="3"/>
                </a:lnTo>
                <a:lnTo>
                  <a:pt x="228" y="1"/>
                </a:lnTo>
                <a:lnTo>
                  <a:pt x="233" y="0"/>
                </a:lnTo>
                <a:lnTo>
                  <a:pt x="237" y="0"/>
                </a:lnTo>
                <a:lnTo>
                  <a:pt x="240" y="0"/>
                </a:lnTo>
                <a:lnTo>
                  <a:pt x="242" y="0"/>
                </a:lnTo>
                <a:lnTo>
                  <a:pt x="244" y="0"/>
                </a:lnTo>
                <a:lnTo>
                  <a:pt x="245" y="1"/>
                </a:lnTo>
                <a:lnTo>
                  <a:pt x="244" y="3"/>
                </a:lnTo>
                <a:lnTo>
                  <a:pt x="244" y="4"/>
                </a:lnTo>
                <a:lnTo>
                  <a:pt x="241" y="5"/>
                </a:lnTo>
                <a:lnTo>
                  <a:pt x="238" y="8"/>
                </a:lnTo>
                <a:lnTo>
                  <a:pt x="235" y="11"/>
                </a:lnTo>
                <a:lnTo>
                  <a:pt x="231" y="13"/>
                </a:lnTo>
                <a:lnTo>
                  <a:pt x="225" y="17"/>
                </a:lnTo>
                <a:lnTo>
                  <a:pt x="220" y="20"/>
                </a:lnTo>
                <a:lnTo>
                  <a:pt x="213" y="23"/>
                </a:lnTo>
                <a:lnTo>
                  <a:pt x="206" y="29"/>
                </a:lnTo>
                <a:lnTo>
                  <a:pt x="198" y="32"/>
                </a:lnTo>
                <a:lnTo>
                  <a:pt x="189" y="38"/>
                </a:lnTo>
                <a:lnTo>
                  <a:pt x="180" y="43"/>
                </a:lnTo>
                <a:lnTo>
                  <a:pt x="170" y="48"/>
                </a:lnTo>
                <a:lnTo>
                  <a:pt x="158" y="53"/>
                </a:lnTo>
                <a:lnTo>
                  <a:pt x="147" y="59"/>
                </a:lnTo>
                <a:lnTo>
                  <a:pt x="147" y="59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40"/>
          <p:cNvSpPr/>
          <p:nvPr/>
        </p:nvSpPr>
        <p:spPr bwMode="auto">
          <a:xfrm>
            <a:off x="2877476" y="2373186"/>
            <a:ext cx="297436" cy="185072"/>
          </a:xfrm>
          <a:custGeom>
            <a:avLst/>
            <a:gdLst>
              <a:gd name="T0" fmla="*/ 90 w 90"/>
              <a:gd name="T1" fmla="*/ 38 h 56"/>
              <a:gd name="T2" fmla="*/ 90 w 90"/>
              <a:gd name="T3" fmla="*/ 42 h 56"/>
              <a:gd name="T4" fmla="*/ 90 w 90"/>
              <a:gd name="T5" fmla="*/ 44 h 56"/>
              <a:gd name="T6" fmla="*/ 90 w 90"/>
              <a:gd name="T7" fmla="*/ 47 h 56"/>
              <a:gd name="T8" fmla="*/ 89 w 90"/>
              <a:gd name="T9" fmla="*/ 49 h 56"/>
              <a:gd name="T10" fmla="*/ 89 w 90"/>
              <a:gd name="T11" fmla="*/ 52 h 56"/>
              <a:gd name="T12" fmla="*/ 89 w 90"/>
              <a:gd name="T13" fmla="*/ 53 h 56"/>
              <a:gd name="T14" fmla="*/ 88 w 90"/>
              <a:gd name="T15" fmla="*/ 56 h 56"/>
              <a:gd name="T16" fmla="*/ 85 w 90"/>
              <a:gd name="T17" fmla="*/ 56 h 56"/>
              <a:gd name="T18" fmla="*/ 82 w 90"/>
              <a:gd name="T19" fmla="*/ 56 h 56"/>
              <a:gd name="T20" fmla="*/ 79 w 90"/>
              <a:gd name="T21" fmla="*/ 54 h 56"/>
              <a:gd name="T22" fmla="*/ 73 w 90"/>
              <a:gd name="T23" fmla="*/ 53 h 56"/>
              <a:gd name="T24" fmla="*/ 67 w 90"/>
              <a:gd name="T25" fmla="*/ 51 h 56"/>
              <a:gd name="T26" fmla="*/ 59 w 90"/>
              <a:gd name="T27" fmla="*/ 47 h 56"/>
              <a:gd name="T28" fmla="*/ 51 w 90"/>
              <a:gd name="T29" fmla="*/ 42 h 56"/>
              <a:gd name="T30" fmla="*/ 41 w 90"/>
              <a:gd name="T31" fmla="*/ 35 h 56"/>
              <a:gd name="T32" fmla="*/ 36 w 90"/>
              <a:gd name="T33" fmla="*/ 33 h 56"/>
              <a:gd name="T34" fmla="*/ 31 w 90"/>
              <a:gd name="T35" fmla="*/ 30 h 56"/>
              <a:gd name="T36" fmla="*/ 27 w 90"/>
              <a:gd name="T37" fmla="*/ 27 h 56"/>
              <a:gd name="T38" fmla="*/ 23 w 90"/>
              <a:gd name="T39" fmla="*/ 25 h 56"/>
              <a:gd name="T40" fmla="*/ 19 w 90"/>
              <a:gd name="T41" fmla="*/ 22 h 56"/>
              <a:gd name="T42" fmla="*/ 15 w 90"/>
              <a:gd name="T43" fmla="*/ 20 h 56"/>
              <a:gd name="T44" fmla="*/ 13 w 90"/>
              <a:gd name="T45" fmla="*/ 17 h 56"/>
              <a:gd name="T46" fmla="*/ 10 w 90"/>
              <a:gd name="T47" fmla="*/ 15 h 56"/>
              <a:gd name="T48" fmla="*/ 8 w 90"/>
              <a:gd name="T49" fmla="*/ 12 h 56"/>
              <a:gd name="T50" fmla="*/ 5 w 90"/>
              <a:gd name="T51" fmla="*/ 11 h 56"/>
              <a:gd name="T52" fmla="*/ 4 w 90"/>
              <a:gd name="T53" fmla="*/ 8 h 56"/>
              <a:gd name="T54" fmla="*/ 2 w 90"/>
              <a:gd name="T55" fmla="*/ 7 h 56"/>
              <a:gd name="T56" fmla="*/ 0 w 90"/>
              <a:gd name="T57" fmla="*/ 3 h 56"/>
              <a:gd name="T58" fmla="*/ 0 w 90"/>
              <a:gd name="T59" fmla="*/ 0 h 56"/>
              <a:gd name="T60" fmla="*/ 13 w 90"/>
              <a:gd name="T61" fmla="*/ 0 h 56"/>
              <a:gd name="T62" fmla="*/ 24 w 90"/>
              <a:gd name="T63" fmla="*/ 0 h 56"/>
              <a:gd name="T64" fmla="*/ 35 w 90"/>
              <a:gd name="T65" fmla="*/ 2 h 56"/>
              <a:gd name="T66" fmla="*/ 45 w 90"/>
              <a:gd name="T67" fmla="*/ 2 h 56"/>
              <a:gd name="T68" fmla="*/ 53 w 90"/>
              <a:gd name="T69" fmla="*/ 3 h 56"/>
              <a:gd name="T70" fmla="*/ 60 w 90"/>
              <a:gd name="T71" fmla="*/ 6 h 56"/>
              <a:gd name="T72" fmla="*/ 67 w 90"/>
              <a:gd name="T73" fmla="*/ 7 h 56"/>
              <a:gd name="T74" fmla="*/ 72 w 90"/>
              <a:gd name="T75" fmla="*/ 11 h 56"/>
              <a:gd name="T76" fmla="*/ 76 w 90"/>
              <a:gd name="T77" fmla="*/ 13 h 56"/>
              <a:gd name="T78" fmla="*/ 80 w 90"/>
              <a:gd name="T79" fmla="*/ 16 h 56"/>
              <a:gd name="T80" fmla="*/ 82 w 90"/>
              <a:gd name="T81" fmla="*/ 18 h 56"/>
              <a:gd name="T82" fmla="*/ 85 w 90"/>
              <a:gd name="T83" fmla="*/ 22 h 56"/>
              <a:gd name="T84" fmla="*/ 88 w 90"/>
              <a:gd name="T85" fmla="*/ 26 h 56"/>
              <a:gd name="T86" fmla="*/ 89 w 90"/>
              <a:gd name="T87" fmla="*/ 29 h 56"/>
              <a:gd name="T88" fmla="*/ 89 w 90"/>
              <a:gd name="T89" fmla="*/ 34 h 56"/>
              <a:gd name="T90" fmla="*/ 90 w 90"/>
              <a:gd name="T91" fmla="*/ 38 h 56"/>
              <a:gd name="T92" fmla="*/ 90 w 90"/>
              <a:gd name="T93" fmla="*/ 3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0" h="56">
                <a:moveTo>
                  <a:pt x="90" y="38"/>
                </a:moveTo>
                <a:lnTo>
                  <a:pt x="90" y="42"/>
                </a:lnTo>
                <a:lnTo>
                  <a:pt x="90" y="44"/>
                </a:lnTo>
                <a:lnTo>
                  <a:pt x="90" y="47"/>
                </a:lnTo>
                <a:lnTo>
                  <a:pt x="89" y="49"/>
                </a:lnTo>
                <a:lnTo>
                  <a:pt x="89" y="52"/>
                </a:lnTo>
                <a:lnTo>
                  <a:pt x="89" y="53"/>
                </a:lnTo>
                <a:lnTo>
                  <a:pt x="88" y="56"/>
                </a:lnTo>
                <a:lnTo>
                  <a:pt x="85" y="56"/>
                </a:lnTo>
                <a:lnTo>
                  <a:pt x="82" y="56"/>
                </a:lnTo>
                <a:lnTo>
                  <a:pt x="79" y="54"/>
                </a:lnTo>
                <a:lnTo>
                  <a:pt x="73" y="53"/>
                </a:lnTo>
                <a:lnTo>
                  <a:pt x="67" y="51"/>
                </a:lnTo>
                <a:lnTo>
                  <a:pt x="59" y="47"/>
                </a:lnTo>
                <a:lnTo>
                  <a:pt x="51" y="42"/>
                </a:lnTo>
                <a:lnTo>
                  <a:pt x="41" y="35"/>
                </a:lnTo>
                <a:lnTo>
                  <a:pt x="36" y="33"/>
                </a:lnTo>
                <a:lnTo>
                  <a:pt x="31" y="30"/>
                </a:lnTo>
                <a:lnTo>
                  <a:pt x="27" y="27"/>
                </a:lnTo>
                <a:lnTo>
                  <a:pt x="23" y="25"/>
                </a:lnTo>
                <a:lnTo>
                  <a:pt x="19" y="22"/>
                </a:lnTo>
                <a:lnTo>
                  <a:pt x="15" y="20"/>
                </a:lnTo>
                <a:lnTo>
                  <a:pt x="13" y="17"/>
                </a:lnTo>
                <a:lnTo>
                  <a:pt x="10" y="15"/>
                </a:lnTo>
                <a:lnTo>
                  <a:pt x="8" y="12"/>
                </a:lnTo>
                <a:lnTo>
                  <a:pt x="5" y="11"/>
                </a:lnTo>
                <a:lnTo>
                  <a:pt x="4" y="8"/>
                </a:lnTo>
                <a:lnTo>
                  <a:pt x="2" y="7"/>
                </a:lnTo>
                <a:lnTo>
                  <a:pt x="0" y="3"/>
                </a:lnTo>
                <a:lnTo>
                  <a:pt x="0" y="0"/>
                </a:lnTo>
                <a:lnTo>
                  <a:pt x="13" y="0"/>
                </a:lnTo>
                <a:lnTo>
                  <a:pt x="24" y="0"/>
                </a:lnTo>
                <a:lnTo>
                  <a:pt x="35" y="2"/>
                </a:lnTo>
                <a:lnTo>
                  <a:pt x="45" y="2"/>
                </a:lnTo>
                <a:lnTo>
                  <a:pt x="53" y="3"/>
                </a:lnTo>
                <a:lnTo>
                  <a:pt x="60" y="6"/>
                </a:lnTo>
                <a:lnTo>
                  <a:pt x="67" y="7"/>
                </a:lnTo>
                <a:lnTo>
                  <a:pt x="72" y="11"/>
                </a:lnTo>
                <a:lnTo>
                  <a:pt x="76" y="13"/>
                </a:lnTo>
                <a:lnTo>
                  <a:pt x="80" y="16"/>
                </a:lnTo>
                <a:lnTo>
                  <a:pt x="82" y="18"/>
                </a:lnTo>
                <a:lnTo>
                  <a:pt x="85" y="22"/>
                </a:lnTo>
                <a:lnTo>
                  <a:pt x="88" y="26"/>
                </a:lnTo>
                <a:lnTo>
                  <a:pt x="89" y="29"/>
                </a:lnTo>
                <a:lnTo>
                  <a:pt x="89" y="34"/>
                </a:lnTo>
                <a:lnTo>
                  <a:pt x="90" y="38"/>
                </a:lnTo>
                <a:lnTo>
                  <a:pt x="90" y="38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33"/>
          <p:cNvSpPr/>
          <p:nvPr/>
        </p:nvSpPr>
        <p:spPr bwMode="auto">
          <a:xfrm>
            <a:off x="2323670" y="2640878"/>
            <a:ext cx="703934" cy="251169"/>
          </a:xfrm>
          <a:custGeom>
            <a:avLst/>
            <a:gdLst>
              <a:gd name="T0" fmla="*/ 10 w 213"/>
              <a:gd name="T1" fmla="*/ 60 h 76"/>
              <a:gd name="T2" fmla="*/ 31 w 213"/>
              <a:gd name="T3" fmla="*/ 52 h 76"/>
              <a:gd name="T4" fmla="*/ 50 w 213"/>
              <a:gd name="T5" fmla="*/ 44 h 76"/>
              <a:gd name="T6" fmla="*/ 68 w 213"/>
              <a:gd name="T7" fmla="*/ 38 h 76"/>
              <a:gd name="T8" fmla="*/ 85 w 213"/>
              <a:gd name="T9" fmla="*/ 31 h 76"/>
              <a:gd name="T10" fmla="*/ 101 w 213"/>
              <a:gd name="T11" fmla="*/ 26 h 76"/>
              <a:gd name="T12" fmla="*/ 115 w 213"/>
              <a:gd name="T13" fmla="*/ 21 h 76"/>
              <a:gd name="T14" fmla="*/ 128 w 213"/>
              <a:gd name="T15" fmla="*/ 17 h 76"/>
              <a:gd name="T16" fmla="*/ 139 w 213"/>
              <a:gd name="T17" fmla="*/ 13 h 76"/>
              <a:gd name="T18" fmla="*/ 150 w 213"/>
              <a:gd name="T19" fmla="*/ 9 h 76"/>
              <a:gd name="T20" fmla="*/ 159 w 213"/>
              <a:gd name="T21" fmla="*/ 7 h 76"/>
              <a:gd name="T22" fmla="*/ 166 w 213"/>
              <a:gd name="T23" fmla="*/ 4 h 76"/>
              <a:gd name="T24" fmla="*/ 173 w 213"/>
              <a:gd name="T25" fmla="*/ 3 h 76"/>
              <a:gd name="T26" fmla="*/ 178 w 213"/>
              <a:gd name="T27" fmla="*/ 2 h 76"/>
              <a:gd name="T28" fmla="*/ 182 w 213"/>
              <a:gd name="T29" fmla="*/ 0 h 76"/>
              <a:gd name="T30" fmla="*/ 183 w 213"/>
              <a:gd name="T31" fmla="*/ 0 h 76"/>
              <a:gd name="T32" fmla="*/ 188 w 213"/>
              <a:gd name="T33" fmla="*/ 0 h 76"/>
              <a:gd name="T34" fmla="*/ 197 w 213"/>
              <a:gd name="T35" fmla="*/ 3 h 76"/>
              <a:gd name="T36" fmla="*/ 205 w 213"/>
              <a:gd name="T37" fmla="*/ 6 h 76"/>
              <a:gd name="T38" fmla="*/ 209 w 213"/>
              <a:gd name="T39" fmla="*/ 8 h 76"/>
              <a:gd name="T40" fmla="*/ 212 w 213"/>
              <a:gd name="T41" fmla="*/ 12 h 76"/>
              <a:gd name="T42" fmla="*/ 213 w 213"/>
              <a:gd name="T43" fmla="*/ 15 h 76"/>
              <a:gd name="T44" fmla="*/ 212 w 213"/>
              <a:gd name="T45" fmla="*/ 17 h 76"/>
              <a:gd name="T46" fmla="*/ 208 w 213"/>
              <a:gd name="T47" fmla="*/ 20 h 76"/>
              <a:gd name="T48" fmla="*/ 201 w 213"/>
              <a:gd name="T49" fmla="*/ 22 h 76"/>
              <a:gd name="T50" fmla="*/ 193 w 213"/>
              <a:gd name="T51" fmla="*/ 26 h 76"/>
              <a:gd name="T52" fmla="*/ 182 w 213"/>
              <a:gd name="T53" fmla="*/ 31 h 76"/>
              <a:gd name="T54" fmla="*/ 168 w 213"/>
              <a:gd name="T55" fmla="*/ 36 h 76"/>
              <a:gd name="T56" fmla="*/ 152 w 213"/>
              <a:gd name="T57" fmla="*/ 42 h 76"/>
              <a:gd name="T58" fmla="*/ 133 w 213"/>
              <a:gd name="T59" fmla="*/ 48 h 76"/>
              <a:gd name="T60" fmla="*/ 113 w 213"/>
              <a:gd name="T61" fmla="*/ 54 h 76"/>
              <a:gd name="T62" fmla="*/ 97 w 213"/>
              <a:gd name="T63" fmla="*/ 60 h 76"/>
              <a:gd name="T64" fmla="*/ 82 w 213"/>
              <a:gd name="T65" fmla="*/ 65 h 76"/>
              <a:gd name="T66" fmla="*/ 68 w 213"/>
              <a:gd name="T67" fmla="*/ 69 h 76"/>
              <a:gd name="T68" fmla="*/ 58 w 213"/>
              <a:gd name="T69" fmla="*/ 71 h 76"/>
              <a:gd name="T70" fmla="*/ 49 w 213"/>
              <a:gd name="T71" fmla="*/ 74 h 76"/>
              <a:gd name="T72" fmla="*/ 41 w 213"/>
              <a:gd name="T73" fmla="*/ 75 h 76"/>
              <a:gd name="T74" fmla="*/ 36 w 213"/>
              <a:gd name="T75" fmla="*/ 76 h 76"/>
              <a:gd name="T76" fmla="*/ 26 w 213"/>
              <a:gd name="T77" fmla="*/ 76 h 76"/>
              <a:gd name="T78" fmla="*/ 17 w 213"/>
              <a:gd name="T79" fmla="*/ 74 h 76"/>
              <a:gd name="T80" fmla="*/ 8 w 213"/>
              <a:gd name="T81" fmla="*/ 70 h 76"/>
              <a:gd name="T82" fmla="*/ 0 w 213"/>
              <a:gd name="T8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3" h="76">
                <a:moveTo>
                  <a:pt x="0" y="63"/>
                </a:moveTo>
                <a:lnTo>
                  <a:pt x="10" y="60"/>
                </a:lnTo>
                <a:lnTo>
                  <a:pt x="21" y="56"/>
                </a:lnTo>
                <a:lnTo>
                  <a:pt x="31" y="52"/>
                </a:lnTo>
                <a:lnTo>
                  <a:pt x="41" y="48"/>
                </a:lnTo>
                <a:lnTo>
                  <a:pt x="50" y="44"/>
                </a:lnTo>
                <a:lnTo>
                  <a:pt x="61" y="42"/>
                </a:lnTo>
                <a:lnTo>
                  <a:pt x="68" y="38"/>
                </a:lnTo>
                <a:lnTo>
                  <a:pt x="77" y="35"/>
                </a:lnTo>
                <a:lnTo>
                  <a:pt x="85" y="31"/>
                </a:lnTo>
                <a:lnTo>
                  <a:pt x="94" y="29"/>
                </a:lnTo>
                <a:lnTo>
                  <a:pt x="101" y="26"/>
                </a:lnTo>
                <a:lnTo>
                  <a:pt x="108" y="24"/>
                </a:lnTo>
                <a:lnTo>
                  <a:pt x="115" y="21"/>
                </a:lnTo>
                <a:lnTo>
                  <a:pt x="122" y="20"/>
                </a:lnTo>
                <a:lnTo>
                  <a:pt x="128" y="17"/>
                </a:lnTo>
                <a:lnTo>
                  <a:pt x="134" y="15"/>
                </a:lnTo>
                <a:lnTo>
                  <a:pt x="139" y="13"/>
                </a:lnTo>
                <a:lnTo>
                  <a:pt x="146" y="12"/>
                </a:lnTo>
                <a:lnTo>
                  <a:pt x="150" y="9"/>
                </a:lnTo>
                <a:lnTo>
                  <a:pt x="155" y="8"/>
                </a:lnTo>
                <a:lnTo>
                  <a:pt x="159" y="7"/>
                </a:lnTo>
                <a:lnTo>
                  <a:pt x="163" y="6"/>
                </a:lnTo>
                <a:lnTo>
                  <a:pt x="166" y="4"/>
                </a:lnTo>
                <a:lnTo>
                  <a:pt x="170" y="3"/>
                </a:lnTo>
                <a:lnTo>
                  <a:pt x="173" y="3"/>
                </a:lnTo>
                <a:lnTo>
                  <a:pt x="175" y="2"/>
                </a:lnTo>
                <a:lnTo>
                  <a:pt x="178" y="2"/>
                </a:lnTo>
                <a:lnTo>
                  <a:pt x="179" y="0"/>
                </a:lnTo>
                <a:lnTo>
                  <a:pt x="182" y="0"/>
                </a:lnTo>
                <a:lnTo>
                  <a:pt x="183" y="0"/>
                </a:lnTo>
                <a:lnTo>
                  <a:pt x="183" y="0"/>
                </a:lnTo>
                <a:lnTo>
                  <a:pt x="184" y="0"/>
                </a:lnTo>
                <a:lnTo>
                  <a:pt x="188" y="0"/>
                </a:lnTo>
                <a:lnTo>
                  <a:pt x="192" y="2"/>
                </a:lnTo>
                <a:lnTo>
                  <a:pt x="197" y="3"/>
                </a:lnTo>
                <a:lnTo>
                  <a:pt x="203" y="4"/>
                </a:lnTo>
                <a:lnTo>
                  <a:pt x="205" y="6"/>
                </a:lnTo>
                <a:lnTo>
                  <a:pt x="208" y="7"/>
                </a:lnTo>
                <a:lnTo>
                  <a:pt x="209" y="8"/>
                </a:lnTo>
                <a:lnTo>
                  <a:pt x="210" y="9"/>
                </a:lnTo>
                <a:lnTo>
                  <a:pt x="212" y="12"/>
                </a:lnTo>
                <a:lnTo>
                  <a:pt x="212" y="13"/>
                </a:lnTo>
                <a:lnTo>
                  <a:pt x="213" y="15"/>
                </a:lnTo>
                <a:lnTo>
                  <a:pt x="213" y="16"/>
                </a:lnTo>
                <a:lnTo>
                  <a:pt x="212" y="17"/>
                </a:lnTo>
                <a:lnTo>
                  <a:pt x="210" y="18"/>
                </a:lnTo>
                <a:lnTo>
                  <a:pt x="208" y="20"/>
                </a:lnTo>
                <a:lnTo>
                  <a:pt x="205" y="21"/>
                </a:lnTo>
                <a:lnTo>
                  <a:pt x="201" y="22"/>
                </a:lnTo>
                <a:lnTo>
                  <a:pt x="197" y="25"/>
                </a:lnTo>
                <a:lnTo>
                  <a:pt x="193" y="26"/>
                </a:lnTo>
                <a:lnTo>
                  <a:pt x="188" y="29"/>
                </a:lnTo>
                <a:lnTo>
                  <a:pt x="182" y="31"/>
                </a:lnTo>
                <a:lnTo>
                  <a:pt x="175" y="34"/>
                </a:lnTo>
                <a:lnTo>
                  <a:pt x="168" y="36"/>
                </a:lnTo>
                <a:lnTo>
                  <a:pt x="160" y="39"/>
                </a:lnTo>
                <a:lnTo>
                  <a:pt x="152" y="42"/>
                </a:lnTo>
                <a:lnTo>
                  <a:pt x="143" y="44"/>
                </a:lnTo>
                <a:lnTo>
                  <a:pt x="133" y="48"/>
                </a:lnTo>
                <a:lnTo>
                  <a:pt x="124" y="51"/>
                </a:lnTo>
                <a:lnTo>
                  <a:pt x="113" y="54"/>
                </a:lnTo>
                <a:lnTo>
                  <a:pt x="106" y="57"/>
                </a:lnTo>
                <a:lnTo>
                  <a:pt x="97" y="60"/>
                </a:lnTo>
                <a:lnTo>
                  <a:pt x="89" y="62"/>
                </a:lnTo>
                <a:lnTo>
                  <a:pt x="82" y="65"/>
                </a:lnTo>
                <a:lnTo>
                  <a:pt x="75" y="67"/>
                </a:lnTo>
                <a:lnTo>
                  <a:pt x="68" y="69"/>
                </a:lnTo>
                <a:lnTo>
                  <a:pt x="63" y="70"/>
                </a:lnTo>
                <a:lnTo>
                  <a:pt x="58" y="71"/>
                </a:lnTo>
                <a:lnTo>
                  <a:pt x="53" y="73"/>
                </a:lnTo>
                <a:lnTo>
                  <a:pt x="49" y="74"/>
                </a:lnTo>
                <a:lnTo>
                  <a:pt x="45" y="75"/>
                </a:lnTo>
                <a:lnTo>
                  <a:pt x="41" y="75"/>
                </a:lnTo>
                <a:lnTo>
                  <a:pt x="39" y="75"/>
                </a:lnTo>
                <a:lnTo>
                  <a:pt x="36" y="76"/>
                </a:lnTo>
                <a:lnTo>
                  <a:pt x="31" y="76"/>
                </a:lnTo>
                <a:lnTo>
                  <a:pt x="26" y="76"/>
                </a:lnTo>
                <a:lnTo>
                  <a:pt x="21" y="75"/>
                </a:lnTo>
                <a:lnTo>
                  <a:pt x="17" y="74"/>
                </a:lnTo>
                <a:lnTo>
                  <a:pt x="11" y="73"/>
                </a:lnTo>
                <a:lnTo>
                  <a:pt x="8" y="70"/>
                </a:lnTo>
                <a:lnTo>
                  <a:pt x="4" y="67"/>
                </a:lnTo>
                <a:lnTo>
                  <a:pt x="0" y="63"/>
                </a:lnTo>
                <a:lnTo>
                  <a:pt x="0" y="63"/>
                </a:lnTo>
              </a:path>
            </a:pathLst>
          </a:custGeom>
          <a:solidFill>
            <a:srgbClr val="221DD3"/>
          </a:solidFill>
          <a:ln w="8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36"/>
          <p:cNvSpPr/>
          <p:nvPr/>
        </p:nvSpPr>
        <p:spPr bwMode="auto">
          <a:xfrm>
            <a:off x="2291905" y="2909280"/>
            <a:ext cx="855957" cy="304046"/>
          </a:xfrm>
          <a:custGeom>
            <a:avLst/>
            <a:gdLst>
              <a:gd name="T0" fmla="*/ 147 w 259"/>
              <a:gd name="T1" fmla="*/ 61 h 92"/>
              <a:gd name="T2" fmla="*/ 125 w 259"/>
              <a:gd name="T3" fmla="*/ 68 h 92"/>
              <a:gd name="T4" fmla="*/ 106 w 259"/>
              <a:gd name="T5" fmla="*/ 75 h 92"/>
              <a:gd name="T6" fmla="*/ 88 w 259"/>
              <a:gd name="T7" fmla="*/ 80 h 92"/>
              <a:gd name="T8" fmla="*/ 72 w 259"/>
              <a:gd name="T9" fmla="*/ 85 h 92"/>
              <a:gd name="T10" fmla="*/ 59 w 259"/>
              <a:gd name="T11" fmla="*/ 89 h 92"/>
              <a:gd name="T12" fmla="*/ 48 w 259"/>
              <a:gd name="T13" fmla="*/ 90 h 92"/>
              <a:gd name="T14" fmla="*/ 39 w 259"/>
              <a:gd name="T15" fmla="*/ 92 h 92"/>
              <a:gd name="T16" fmla="*/ 30 w 259"/>
              <a:gd name="T17" fmla="*/ 92 h 92"/>
              <a:gd name="T18" fmla="*/ 18 w 259"/>
              <a:gd name="T19" fmla="*/ 90 h 92"/>
              <a:gd name="T20" fmla="*/ 9 w 259"/>
              <a:gd name="T21" fmla="*/ 89 h 92"/>
              <a:gd name="T22" fmla="*/ 3 w 259"/>
              <a:gd name="T23" fmla="*/ 84 h 92"/>
              <a:gd name="T24" fmla="*/ 17 w 259"/>
              <a:gd name="T25" fmla="*/ 76 h 92"/>
              <a:gd name="T26" fmla="*/ 46 w 259"/>
              <a:gd name="T27" fmla="*/ 65 h 92"/>
              <a:gd name="T28" fmla="*/ 75 w 259"/>
              <a:gd name="T29" fmla="*/ 54 h 92"/>
              <a:gd name="T30" fmla="*/ 99 w 259"/>
              <a:gd name="T31" fmla="*/ 45 h 92"/>
              <a:gd name="T32" fmla="*/ 123 w 259"/>
              <a:gd name="T33" fmla="*/ 38 h 92"/>
              <a:gd name="T34" fmla="*/ 142 w 259"/>
              <a:gd name="T35" fmla="*/ 30 h 92"/>
              <a:gd name="T36" fmla="*/ 157 w 259"/>
              <a:gd name="T37" fmla="*/ 23 h 92"/>
              <a:gd name="T38" fmla="*/ 172 w 259"/>
              <a:gd name="T39" fmla="*/ 18 h 92"/>
              <a:gd name="T40" fmla="*/ 187 w 259"/>
              <a:gd name="T41" fmla="*/ 12 h 92"/>
              <a:gd name="T42" fmla="*/ 204 w 259"/>
              <a:gd name="T43" fmla="*/ 7 h 92"/>
              <a:gd name="T44" fmla="*/ 216 w 259"/>
              <a:gd name="T45" fmla="*/ 3 h 92"/>
              <a:gd name="T46" fmla="*/ 225 w 259"/>
              <a:gd name="T47" fmla="*/ 2 h 92"/>
              <a:gd name="T48" fmla="*/ 234 w 259"/>
              <a:gd name="T49" fmla="*/ 2 h 92"/>
              <a:gd name="T50" fmla="*/ 244 w 259"/>
              <a:gd name="T51" fmla="*/ 4 h 92"/>
              <a:gd name="T52" fmla="*/ 252 w 259"/>
              <a:gd name="T53" fmla="*/ 7 h 92"/>
              <a:gd name="T54" fmla="*/ 256 w 259"/>
              <a:gd name="T55" fmla="*/ 9 h 92"/>
              <a:gd name="T56" fmla="*/ 258 w 259"/>
              <a:gd name="T57" fmla="*/ 12 h 92"/>
              <a:gd name="T58" fmla="*/ 259 w 259"/>
              <a:gd name="T59" fmla="*/ 16 h 92"/>
              <a:gd name="T60" fmla="*/ 257 w 259"/>
              <a:gd name="T61" fmla="*/ 17 h 92"/>
              <a:gd name="T62" fmla="*/ 253 w 259"/>
              <a:gd name="T63" fmla="*/ 20 h 92"/>
              <a:gd name="T64" fmla="*/ 245 w 259"/>
              <a:gd name="T65" fmla="*/ 23 h 92"/>
              <a:gd name="T66" fmla="*/ 234 w 259"/>
              <a:gd name="T67" fmla="*/ 29 h 92"/>
              <a:gd name="T68" fmla="*/ 219 w 259"/>
              <a:gd name="T69" fmla="*/ 34 h 92"/>
              <a:gd name="T70" fmla="*/ 203 w 259"/>
              <a:gd name="T71" fmla="*/ 40 h 92"/>
              <a:gd name="T72" fmla="*/ 182 w 259"/>
              <a:gd name="T73" fmla="*/ 48 h 92"/>
              <a:gd name="T74" fmla="*/ 159 w 259"/>
              <a:gd name="T75" fmla="*/ 5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9" h="92">
                <a:moveTo>
                  <a:pt x="159" y="57"/>
                </a:moveTo>
                <a:lnTo>
                  <a:pt x="147" y="61"/>
                </a:lnTo>
                <a:lnTo>
                  <a:pt x="135" y="65"/>
                </a:lnTo>
                <a:lnTo>
                  <a:pt x="125" y="68"/>
                </a:lnTo>
                <a:lnTo>
                  <a:pt x="115" y="72"/>
                </a:lnTo>
                <a:lnTo>
                  <a:pt x="106" y="75"/>
                </a:lnTo>
                <a:lnTo>
                  <a:pt x="97" y="77"/>
                </a:lnTo>
                <a:lnTo>
                  <a:pt x="88" y="80"/>
                </a:lnTo>
                <a:lnTo>
                  <a:pt x="80" y="83"/>
                </a:lnTo>
                <a:lnTo>
                  <a:pt x="72" y="85"/>
                </a:lnTo>
                <a:lnTo>
                  <a:pt x="66" y="86"/>
                </a:lnTo>
                <a:lnTo>
                  <a:pt x="59" y="89"/>
                </a:lnTo>
                <a:lnTo>
                  <a:pt x="53" y="89"/>
                </a:lnTo>
                <a:lnTo>
                  <a:pt x="48" y="90"/>
                </a:lnTo>
                <a:lnTo>
                  <a:pt x="44" y="92"/>
                </a:lnTo>
                <a:lnTo>
                  <a:pt x="39" y="92"/>
                </a:lnTo>
                <a:lnTo>
                  <a:pt x="36" y="92"/>
                </a:lnTo>
                <a:lnTo>
                  <a:pt x="30" y="92"/>
                </a:lnTo>
                <a:lnTo>
                  <a:pt x="23" y="92"/>
                </a:lnTo>
                <a:lnTo>
                  <a:pt x="18" y="90"/>
                </a:lnTo>
                <a:lnTo>
                  <a:pt x="13" y="90"/>
                </a:lnTo>
                <a:lnTo>
                  <a:pt x="9" y="89"/>
                </a:lnTo>
                <a:lnTo>
                  <a:pt x="5" y="86"/>
                </a:lnTo>
                <a:lnTo>
                  <a:pt x="3" y="84"/>
                </a:lnTo>
                <a:lnTo>
                  <a:pt x="0" y="81"/>
                </a:lnTo>
                <a:lnTo>
                  <a:pt x="17" y="76"/>
                </a:lnTo>
                <a:lnTo>
                  <a:pt x="32" y="70"/>
                </a:lnTo>
                <a:lnTo>
                  <a:pt x="46" y="65"/>
                </a:lnTo>
                <a:lnTo>
                  <a:pt x="61" y="59"/>
                </a:lnTo>
                <a:lnTo>
                  <a:pt x="75" y="54"/>
                </a:lnTo>
                <a:lnTo>
                  <a:pt x="88" y="49"/>
                </a:lnTo>
                <a:lnTo>
                  <a:pt x="99" y="45"/>
                </a:lnTo>
                <a:lnTo>
                  <a:pt x="111" y="41"/>
                </a:lnTo>
                <a:lnTo>
                  <a:pt x="123" y="38"/>
                </a:lnTo>
                <a:lnTo>
                  <a:pt x="132" y="34"/>
                </a:lnTo>
                <a:lnTo>
                  <a:pt x="142" y="30"/>
                </a:lnTo>
                <a:lnTo>
                  <a:pt x="150" y="27"/>
                </a:lnTo>
                <a:lnTo>
                  <a:pt x="157" y="23"/>
                </a:lnTo>
                <a:lnTo>
                  <a:pt x="165" y="21"/>
                </a:lnTo>
                <a:lnTo>
                  <a:pt x="172" y="18"/>
                </a:lnTo>
                <a:lnTo>
                  <a:pt x="177" y="16"/>
                </a:lnTo>
                <a:lnTo>
                  <a:pt x="187" y="12"/>
                </a:lnTo>
                <a:lnTo>
                  <a:pt x="196" y="9"/>
                </a:lnTo>
                <a:lnTo>
                  <a:pt x="204" y="7"/>
                </a:lnTo>
                <a:lnTo>
                  <a:pt x="210" y="4"/>
                </a:lnTo>
                <a:lnTo>
                  <a:pt x="216" y="3"/>
                </a:lnTo>
                <a:lnTo>
                  <a:pt x="221" y="2"/>
                </a:lnTo>
                <a:lnTo>
                  <a:pt x="225" y="2"/>
                </a:lnTo>
                <a:lnTo>
                  <a:pt x="228" y="0"/>
                </a:lnTo>
                <a:lnTo>
                  <a:pt x="234" y="2"/>
                </a:lnTo>
                <a:lnTo>
                  <a:pt x="239" y="3"/>
                </a:lnTo>
                <a:lnTo>
                  <a:pt x="244" y="4"/>
                </a:lnTo>
                <a:lnTo>
                  <a:pt x="249" y="5"/>
                </a:lnTo>
                <a:lnTo>
                  <a:pt x="252" y="7"/>
                </a:lnTo>
                <a:lnTo>
                  <a:pt x="253" y="8"/>
                </a:lnTo>
                <a:lnTo>
                  <a:pt x="256" y="9"/>
                </a:lnTo>
                <a:lnTo>
                  <a:pt x="257" y="11"/>
                </a:lnTo>
                <a:lnTo>
                  <a:pt x="258" y="12"/>
                </a:lnTo>
                <a:lnTo>
                  <a:pt x="258" y="13"/>
                </a:lnTo>
                <a:lnTo>
                  <a:pt x="259" y="16"/>
                </a:lnTo>
                <a:lnTo>
                  <a:pt x="258" y="17"/>
                </a:lnTo>
                <a:lnTo>
                  <a:pt x="257" y="17"/>
                </a:lnTo>
                <a:lnTo>
                  <a:pt x="256" y="18"/>
                </a:lnTo>
                <a:lnTo>
                  <a:pt x="253" y="20"/>
                </a:lnTo>
                <a:lnTo>
                  <a:pt x="249" y="22"/>
                </a:lnTo>
                <a:lnTo>
                  <a:pt x="245" y="23"/>
                </a:lnTo>
                <a:lnTo>
                  <a:pt x="240" y="26"/>
                </a:lnTo>
                <a:lnTo>
                  <a:pt x="234" y="29"/>
                </a:lnTo>
                <a:lnTo>
                  <a:pt x="227" y="31"/>
                </a:lnTo>
                <a:lnTo>
                  <a:pt x="219" y="34"/>
                </a:lnTo>
                <a:lnTo>
                  <a:pt x="212" y="38"/>
                </a:lnTo>
                <a:lnTo>
                  <a:pt x="203" y="40"/>
                </a:lnTo>
                <a:lnTo>
                  <a:pt x="192" y="44"/>
                </a:lnTo>
                <a:lnTo>
                  <a:pt x="182" y="48"/>
                </a:lnTo>
                <a:lnTo>
                  <a:pt x="170" y="52"/>
                </a:lnTo>
                <a:lnTo>
                  <a:pt x="159" y="57"/>
                </a:lnTo>
                <a:lnTo>
                  <a:pt x="159" y="57"/>
                </a:lnTo>
              </a:path>
            </a:pathLst>
          </a:custGeom>
          <a:solidFill>
            <a:srgbClr val="221DD3"/>
          </a:solidFill>
          <a:ln w="8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35"/>
          <p:cNvSpPr/>
          <p:nvPr/>
        </p:nvSpPr>
        <p:spPr bwMode="auto">
          <a:xfrm>
            <a:off x="2213463" y="3118736"/>
            <a:ext cx="931968" cy="713848"/>
          </a:xfrm>
          <a:custGeom>
            <a:avLst/>
            <a:gdLst>
              <a:gd name="T0" fmla="*/ 87 w 282"/>
              <a:gd name="T1" fmla="*/ 160 h 216"/>
              <a:gd name="T2" fmla="*/ 121 w 282"/>
              <a:gd name="T3" fmla="*/ 141 h 216"/>
              <a:gd name="T4" fmla="*/ 137 w 282"/>
              <a:gd name="T5" fmla="*/ 130 h 216"/>
              <a:gd name="T6" fmla="*/ 149 w 282"/>
              <a:gd name="T7" fmla="*/ 121 h 216"/>
              <a:gd name="T8" fmla="*/ 162 w 282"/>
              <a:gd name="T9" fmla="*/ 112 h 216"/>
              <a:gd name="T10" fmla="*/ 173 w 282"/>
              <a:gd name="T11" fmla="*/ 103 h 216"/>
              <a:gd name="T12" fmla="*/ 182 w 282"/>
              <a:gd name="T13" fmla="*/ 94 h 216"/>
              <a:gd name="T14" fmla="*/ 197 w 282"/>
              <a:gd name="T15" fmla="*/ 79 h 216"/>
              <a:gd name="T16" fmla="*/ 210 w 282"/>
              <a:gd name="T17" fmla="*/ 65 h 216"/>
              <a:gd name="T18" fmla="*/ 220 w 282"/>
              <a:gd name="T19" fmla="*/ 52 h 216"/>
              <a:gd name="T20" fmla="*/ 228 w 282"/>
              <a:gd name="T21" fmla="*/ 41 h 216"/>
              <a:gd name="T22" fmla="*/ 233 w 282"/>
              <a:gd name="T23" fmla="*/ 32 h 216"/>
              <a:gd name="T24" fmla="*/ 237 w 282"/>
              <a:gd name="T25" fmla="*/ 25 h 216"/>
              <a:gd name="T26" fmla="*/ 239 w 282"/>
              <a:gd name="T27" fmla="*/ 17 h 216"/>
              <a:gd name="T28" fmla="*/ 239 w 282"/>
              <a:gd name="T29" fmla="*/ 11 h 216"/>
              <a:gd name="T30" fmla="*/ 237 w 282"/>
              <a:gd name="T31" fmla="*/ 8 h 216"/>
              <a:gd name="T32" fmla="*/ 239 w 282"/>
              <a:gd name="T33" fmla="*/ 5 h 216"/>
              <a:gd name="T34" fmla="*/ 240 w 282"/>
              <a:gd name="T35" fmla="*/ 3 h 216"/>
              <a:gd name="T36" fmla="*/ 245 w 282"/>
              <a:gd name="T37" fmla="*/ 0 h 216"/>
              <a:gd name="T38" fmla="*/ 249 w 282"/>
              <a:gd name="T39" fmla="*/ 2 h 216"/>
              <a:gd name="T40" fmla="*/ 254 w 282"/>
              <a:gd name="T41" fmla="*/ 4 h 216"/>
              <a:gd name="T42" fmla="*/ 262 w 282"/>
              <a:gd name="T43" fmla="*/ 8 h 216"/>
              <a:gd name="T44" fmla="*/ 271 w 282"/>
              <a:gd name="T45" fmla="*/ 14 h 216"/>
              <a:gd name="T46" fmla="*/ 276 w 282"/>
              <a:gd name="T47" fmla="*/ 22 h 216"/>
              <a:gd name="T48" fmla="*/ 280 w 282"/>
              <a:gd name="T49" fmla="*/ 27 h 216"/>
              <a:gd name="T50" fmla="*/ 281 w 282"/>
              <a:gd name="T51" fmla="*/ 32 h 216"/>
              <a:gd name="T52" fmla="*/ 281 w 282"/>
              <a:gd name="T53" fmla="*/ 38 h 216"/>
              <a:gd name="T54" fmla="*/ 276 w 282"/>
              <a:gd name="T55" fmla="*/ 45 h 216"/>
              <a:gd name="T56" fmla="*/ 267 w 282"/>
              <a:gd name="T57" fmla="*/ 57 h 216"/>
              <a:gd name="T58" fmla="*/ 254 w 282"/>
              <a:gd name="T59" fmla="*/ 71 h 216"/>
              <a:gd name="T60" fmla="*/ 237 w 282"/>
              <a:gd name="T61" fmla="*/ 89 h 216"/>
              <a:gd name="T62" fmla="*/ 218 w 282"/>
              <a:gd name="T63" fmla="*/ 107 h 216"/>
              <a:gd name="T64" fmla="*/ 197 w 282"/>
              <a:gd name="T65" fmla="*/ 124 h 216"/>
              <a:gd name="T66" fmla="*/ 174 w 282"/>
              <a:gd name="T67" fmla="*/ 141 h 216"/>
              <a:gd name="T68" fmla="*/ 148 w 282"/>
              <a:gd name="T69" fmla="*/ 156 h 216"/>
              <a:gd name="T70" fmla="*/ 124 w 282"/>
              <a:gd name="T71" fmla="*/ 169 h 216"/>
              <a:gd name="T72" fmla="*/ 98 w 282"/>
              <a:gd name="T73" fmla="*/ 182 h 216"/>
              <a:gd name="T74" fmla="*/ 72 w 282"/>
              <a:gd name="T75" fmla="*/ 193 h 216"/>
              <a:gd name="T76" fmla="*/ 53 w 282"/>
              <a:gd name="T77" fmla="*/ 201 h 216"/>
              <a:gd name="T78" fmla="*/ 40 w 282"/>
              <a:gd name="T79" fmla="*/ 206 h 216"/>
              <a:gd name="T80" fmla="*/ 29 w 282"/>
              <a:gd name="T81" fmla="*/ 210 h 216"/>
              <a:gd name="T82" fmla="*/ 20 w 282"/>
              <a:gd name="T83" fmla="*/ 213 h 216"/>
              <a:gd name="T84" fmla="*/ 13 w 282"/>
              <a:gd name="T85" fmla="*/ 215 h 216"/>
              <a:gd name="T86" fmla="*/ 7 w 282"/>
              <a:gd name="T87" fmla="*/ 216 h 216"/>
              <a:gd name="T88" fmla="*/ 2 w 282"/>
              <a:gd name="T89" fmla="*/ 216 h 216"/>
              <a:gd name="T90" fmla="*/ 0 w 282"/>
              <a:gd name="T91" fmla="*/ 216 h 216"/>
              <a:gd name="T92" fmla="*/ 0 w 282"/>
              <a:gd name="T93" fmla="*/ 215 h 216"/>
              <a:gd name="T94" fmla="*/ 1 w 282"/>
              <a:gd name="T95" fmla="*/ 214 h 216"/>
              <a:gd name="T96" fmla="*/ 5 w 282"/>
              <a:gd name="T97" fmla="*/ 210 h 216"/>
              <a:gd name="T98" fmla="*/ 11 w 282"/>
              <a:gd name="T99" fmla="*/ 206 h 216"/>
              <a:gd name="T100" fmla="*/ 20 w 282"/>
              <a:gd name="T101" fmla="*/ 200 h 216"/>
              <a:gd name="T102" fmla="*/ 31 w 282"/>
              <a:gd name="T103" fmla="*/ 193 h 216"/>
              <a:gd name="T104" fmla="*/ 45 w 282"/>
              <a:gd name="T105" fmla="*/ 186 h 216"/>
              <a:gd name="T106" fmla="*/ 60 w 282"/>
              <a:gd name="T107" fmla="*/ 175 h 216"/>
              <a:gd name="T108" fmla="*/ 69 w 282"/>
              <a:gd name="T109" fmla="*/ 17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2" h="216">
                <a:moveTo>
                  <a:pt x="69" y="170"/>
                </a:moveTo>
                <a:lnTo>
                  <a:pt x="87" y="160"/>
                </a:lnTo>
                <a:lnTo>
                  <a:pt x="104" y="150"/>
                </a:lnTo>
                <a:lnTo>
                  <a:pt x="121" y="141"/>
                </a:lnTo>
                <a:lnTo>
                  <a:pt x="129" y="135"/>
                </a:lnTo>
                <a:lnTo>
                  <a:pt x="137" y="130"/>
                </a:lnTo>
                <a:lnTo>
                  <a:pt x="143" y="126"/>
                </a:lnTo>
                <a:lnTo>
                  <a:pt x="149" y="121"/>
                </a:lnTo>
                <a:lnTo>
                  <a:pt x="156" y="117"/>
                </a:lnTo>
                <a:lnTo>
                  <a:pt x="162" y="112"/>
                </a:lnTo>
                <a:lnTo>
                  <a:pt x="168" y="108"/>
                </a:lnTo>
                <a:lnTo>
                  <a:pt x="173" y="103"/>
                </a:lnTo>
                <a:lnTo>
                  <a:pt x="178" y="99"/>
                </a:lnTo>
                <a:lnTo>
                  <a:pt x="182" y="94"/>
                </a:lnTo>
                <a:lnTo>
                  <a:pt x="189" y="86"/>
                </a:lnTo>
                <a:lnTo>
                  <a:pt x="197" y="79"/>
                </a:lnTo>
                <a:lnTo>
                  <a:pt x="205" y="71"/>
                </a:lnTo>
                <a:lnTo>
                  <a:pt x="210" y="65"/>
                </a:lnTo>
                <a:lnTo>
                  <a:pt x="217" y="58"/>
                </a:lnTo>
                <a:lnTo>
                  <a:pt x="220" y="52"/>
                </a:lnTo>
                <a:lnTo>
                  <a:pt x="224" y="47"/>
                </a:lnTo>
                <a:lnTo>
                  <a:pt x="228" y="41"/>
                </a:lnTo>
                <a:lnTo>
                  <a:pt x="231" y="36"/>
                </a:lnTo>
                <a:lnTo>
                  <a:pt x="233" y="32"/>
                </a:lnTo>
                <a:lnTo>
                  <a:pt x="236" y="29"/>
                </a:lnTo>
                <a:lnTo>
                  <a:pt x="237" y="25"/>
                </a:lnTo>
                <a:lnTo>
                  <a:pt x="239" y="21"/>
                </a:lnTo>
                <a:lnTo>
                  <a:pt x="239" y="17"/>
                </a:lnTo>
                <a:lnTo>
                  <a:pt x="239" y="14"/>
                </a:lnTo>
                <a:lnTo>
                  <a:pt x="239" y="11"/>
                </a:lnTo>
                <a:lnTo>
                  <a:pt x="237" y="9"/>
                </a:lnTo>
                <a:lnTo>
                  <a:pt x="237" y="8"/>
                </a:lnTo>
                <a:lnTo>
                  <a:pt x="237" y="7"/>
                </a:lnTo>
                <a:lnTo>
                  <a:pt x="239" y="5"/>
                </a:lnTo>
                <a:lnTo>
                  <a:pt x="239" y="4"/>
                </a:lnTo>
                <a:lnTo>
                  <a:pt x="240" y="3"/>
                </a:lnTo>
                <a:lnTo>
                  <a:pt x="244" y="2"/>
                </a:lnTo>
                <a:lnTo>
                  <a:pt x="245" y="0"/>
                </a:lnTo>
                <a:lnTo>
                  <a:pt x="246" y="0"/>
                </a:lnTo>
                <a:lnTo>
                  <a:pt x="249" y="2"/>
                </a:lnTo>
                <a:lnTo>
                  <a:pt x="251" y="3"/>
                </a:lnTo>
                <a:lnTo>
                  <a:pt x="254" y="4"/>
                </a:lnTo>
                <a:lnTo>
                  <a:pt x="258" y="5"/>
                </a:lnTo>
                <a:lnTo>
                  <a:pt x="262" y="8"/>
                </a:lnTo>
                <a:lnTo>
                  <a:pt x="267" y="11"/>
                </a:lnTo>
                <a:lnTo>
                  <a:pt x="271" y="14"/>
                </a:lnTo>
                <a:lnTo>
                  <a:pt x="273" y="18"/>
                </a:lnTo>
                <a:lnTo>
                  <a:pt x="276" y="22"/>
                </a:lnTo>
                <a:lnTo>
                  <a:pt x="279" y="25"/>
                </a:lnTo>
                <a:lnTo>
                  <a:pt x="280" y="27"/>
                </a:lnTo>
                <a:lnTo>
                  <a:pt x="281" y="30"/>
                </a:lnTo>
                <a:lnTo>
                  <a:pt x="281" y="32"/>
                </a:lnTo>
                <a:lnTo>
                  <a:pt x="282" y="34"/>
                </a:lnTo>
                <a:lnTo>
                  <a:pt x="281" y="38"/>
                </a:lnTo>
                <a:lnTo>
                  <a:pt x="279" y="41"/>
                </a:lnTo>
                <a:lnTo>
                  <a:pt x="276" y="45"/>
                </a:lnTo>
                <a:lnTo>
                  <a:pt x="272" y="50"/>
                </a:lnTo>
                <a:lnTo>
                  <a:pt x="267" y="57"/>
                </a:lnTo>
                <a:lnTo>
                  <a:pt x="260" y="63"/>
                </a:lnTo>
                <a:lnTo>
                  <a:pt x="254" y="71"/>
                </a:lnTo>
                <a:lnTo>
                  <a:pt x="246" y="80"/>
                </a:lnTo>
                <a:lnTo>
                  <a:pt x="237" y="89"/>
                </a:lnTo>
                <a:lnTo>
                  <a:pt x="228" y="98"/>
                </a:lnTo>
                <a:lnTo>
                  <a:pt x="218" y="107"/>
                </a:lnTo>
                <a:lnTo>
                  <a:pt x="208" y="116"/>
                </a:lnTo>
                <a:lnTo>
                  <a:pt x="197" y="124"/>
                </a:lnTo>
                <a:lnTo>
                  <a:pt x="186" y="132"/>
                </a:lnTo>
                <a:lnTo>
                  <a:pt x="174" y="141"/>
                </a:lnTo>
                <a:lnTo>
                  <a:pt x="161" y="148"/>
                </a:lnTo>
                <a:lnTo>
                  <a:pt x="148" y="156"/>
                </a:lnTo>
                <a:lnTo>
                  <a:pt x="137" y="162"/>
                </a:lnTo>
                <a:lnTo>
                  <a:pt x="124" y="169"/>
                </a:lnTo>
                <a:lnTo>
                  <a:pt x="111" y="177"/>
                </a:lnTo>
                <a:lnTo>
                  <a:pt x="98" y="182"/>
                </a:lnTo>
                <a:lnTo>
                  <a:pt x="85" y="188"/>
                </a:lnTo>
                <a:lnTo>
                  <a:pt x="72" y="193"/>
                </a:lnTo>
                <a:lnTo>
                  <a:pt x="59" y="198"/>
                </a:lnTo>
                <a:lnTo>
                  <a:pt x="53" y="201"/>
                </a:lnTo>
                <a:lnTo>
                  <a:pt x="46" y="204"/>
                </a:lnTo>
                <a:lnTo>
                  <a:pt x="40" y="206"/>
                </a:lnTo>
                <a:lnTo>
                  <a:pt x="35" y="207"/>
                </a:lnTo>
                <a:lnTo>
                  <a:pt x="29" y="210"/>
                </a:lnTo>
                <a:lnTo>
                  <a:pt x="24" y="211"/>
                </a:lnTo>
                <a:lnTo>
                  <a:pt x="20" y="213"/>
                </a:lnTo>
                <a:lnTo>
                  <a:pt x="16" y="214"/>
                </a:lnTo>
                <a:lnTo>
                  <a:pt x="13" y="215"/>
                </a:lnTo>
                <a:lnTo>
                  <a:pt x="10" y="215"/>
                </a:lnTo>
                <a:lnTo>
                  <a:pt x="7" y="216"/>
                </a:lnTo>
                <a:lnTo>
                  <a:pt x="5" y="216"/>
                </a:lnTo>
                <a:lnTo>
                  <a:pt x="2" y="216"/>
                </a:lnTo>
                <a:lnTo>
                  <a:pt x="1" y="216"/>
                </a:lnTo>
                <a:lnTo>
                  <a:pt x="0" y="216"/>
                </a:lnTo>
                <a:lnTo>
                  <a:pt x="0" y="216"/>
                </a:lnTo>
                <a:lnTo>
                  <a:pt x="0" y="215"/>
                </a:lnTo>
                <a:lnTo>
                  <a:pt x="0" y="215"/>
                </a:lnTo>
                <a:lnTo>
                  <a:pt x="1" y="214"/>
                </a:lnTo>
                <a:lnTo>
                  <a:pt x="2" y="211"/>
                </a:lnTo>
                <a:lnTo>
                  <a:pt x="5" y="210"/>
                </a:lnTo>
                <a:lnTo>
                  <a:pt x="7" y="207"/>
                </a:lnTo>
                <a:lnTo>
                  <a:pt x="11" y="206"/>
                </a:lnTo>
                <a:lnTo>
                  <a:pt x="15" y="204"/>
                </a:lnTo>
                <a:lnTo>
                  <a:pt x="20" y="200"/>
                </a:lnTo>
                <a:lnTo>
                  <a:pt x="26" y="197"/>
                </a:lnTo>
                <a:lnTo>
                  <a:pt x="31" y="193"/>
                </a:lnTo>
                <a:lnTo>
                  <a:pt x="37" y="189"/>
                </a:lnTo>
                <a:lnTo>
                  <a:pt x="45" y="186"/>
                </a:lnTo>
                <a:lnTo>
                  <a:pt x="51" y="180"/>
                </a:lnTo>
                <a:lnTo>
                  <a:pt x="60" y="175"/>
                </a:lnTo>
                <a:lnTo>
                  <a:pt x="69" y="170"/>
                </a:lnTo>
                <a:lnTo>
                  <a:pt x="69" y="170"/>
                </a:lnTo>
              </a:path>
            </a:pathLst>
          </a:custGeom>
          <a:solidFill>
            <a:srgbClr val="221DD3"/>
          </a:solidFill>
          <a:ln w="8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文本框 13"/>
          <p:cNvSpPr txBox="1"/>
          <p:nvPr/>
        </p:nvSpPr>
        <p:spPr>
          <a:xfrm>
            <a:off x="4283968" y="1570452"/>
            <a:ext cx="3528392" cy="267765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左窄右宽。</a:t>
            </a:r>
            <a:r>
              <a:rPr lang="zh-CN" altLang="en-US" dirty="0" smtClean="0"/>
              <a:t>右半部</a:t>
            </a:r>
            <a:r>
              <a:rPr lang="zh-CN" altLang="en-US" dirty="0"/>
              <a:t>分的斜钩作为主笔要有力、舒展，两横也要略斜，撇要穿插</a:t>
            </a:r>
            <a:r>
              <a:rPr lang="zh-CN" altLang="en-US" dirty="0" smtClean="0"/>
              <a:t>到绞</a:t>
            </a:r>
            <a:r>
              <a:rPr lang="zh-CN" altLang="en-US" dirty="0"/>
              <a:t>丝旁的下方。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10988" y="1278609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 smtClean="0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rPr>
              <a:t>ruǎn</a:t>
            </a:r>
            <a:endParaRPr lang="zh-CN" altLang="en-US" sz="4400" dirty="0">
              <a:latin typeface="汉语拼音" panose="000B0604020202020204" charset="0"/>
              <a:ea typeface="GB Pinyinok-B" panose="02010600030101010101" pitchFamily="2" charset="-122"/>
              <a:cs typeface="汉语拼音" panose="000B060402020202020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28133" y="2117289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89416" y="2396689"/>
            <a:ext cx="1995980" cy="1767868"/>
            <a:chOff x="3582988" y="2886075"/>
            <a:chExt cx="1000125" cy="885825"/>
          </a:xfrm>
        </p:grpSpPr>
        <p:sp>
          <p:nvSpPr>
            <p:cNvPr id="10" name="Freeform 264"/>
            <p:cNvSpPr/>
            <p:nvPr/>
          </p:nvSpPr>
          <p:spPr bwMode="auto">
            <a:xfrm>
              <a:off x="3660775" y="2886075"/>
              <a:ext cx="363538" cy="523875"/>
            </a:xfrm>
            <a:custGeom>
              <a:avLst/>
              <a:gdLst>
                <a:gd name="T0" fmla="*/ 110 w 229"/>
                <a:gd name="T1" fmla="*/ 0 h 330"/>
                <a:gd name="T2" fmla="*/ 121 w 229"/>
                <a:gd name="T3" fmla="*/ 1 h 330"/>
                <a:gd name="T4" fmla="*/ 137 w 229"/>
                <a:gd name="T5" fmla="*/ 6 h 330"/>
                <a:gd name="T6" fmla="*/ 149 w 229"/>
                <a:gd name="T7" fmla="*/ 15 h 330"/>
                <a:gd name="T8" fmla="*/ 155 w 229"/>
                <a:gd name="T9" fmla="*/ 23 h 330"/>
                <a:gd name="T10" fmla="*/ 156 w 229"/>
                <a:gd name="T11" fmla="*/ 28 h 330"/>
                <a:gd name="T12" fmla="*/ 155 w 229"/>
                <a:gd name="T13" fmla="*/ 36 h 330"/>
                <a:gd name="T14" fmla="*/ 151 w 229"/>
                <a:gd name="T15" fmla="*/ 49 h 330"/>
                <a:gd name="T16" fmla="*/ 145 w 229"/>
                <a:gd name="T17" fmla="*/ 65 h 330"/>
                <a:gd name="T18" fmla="*/ 137 w 229"/>
                <a:gd name="T19" fmla="*/ 87 h 330"/>
                <a:gd name="T20" fmla="*/ 127 w 229"/>
                <a:gd name="T21" fmla="*/ 113 h 330"/>
                <a:gd name="T22" fmla="*/ 105 w 229"/>
                <a:gd name="T23" fmla="*/ 166 h 330"/>
                <a:gd name="T24" fmla="*/ 84 w 229"/>
                <a:gd name="T25" fmla="*/ 208 h 330"/>
                <a:gd name="T26" fmla="*/ 67 w 229"/>
                <a:gd name="T27" fmla="*/ 242 h 330"/>
                <a:gd name="T28" fmla="*/ 56 w 229"/>
                <a:gd name="T29" fmla="*/ 263 h 330"/>
                <a:gd name="T30" fmla="*/ 52 w 229"/>
                <a:gd name="T31" fmla="*/ 276 h 330"/>
                <a:gd name="T32" fmla="*/ 56 w 229"/>
                <a:gd name="T33" fmla="*/ 279 h 330"/>
                <a:gd name="T34" fmla="*/ 68 w 229"/>
                <a:gd name="T35" fmla="*/ 279 h 330"/>
                <a:gd name="T36" fmla="*/ 90 w 229"/>
                <a:gd name="T37" fmla="*/ 275 h 330"/>
                <a:gd name="T38" fmla="*/ 142 w 229"/>
                <a:gd name="T39" fmla="*/ 262 h 330"/>
                <a:gd name="T40" fmla="*/ 176 w 229"/>
                <a:gd name="T41" fmla="*/ 252 h 330"/>
                <a:gd name="T42" fmla="*/ 194 w 229"/>
                <a:gd name="T43" fmla="*/ 248 h 330"/>
                <a:gd name="T44" fmla="*/ 205 w 229"/>
                <a:gd name="T45" fmla="*/ 247 h 330"/>
                <a:gd name="T46" fmla="*/ 218 w 229"/>
                <a:gd name="T47" fmla="*/ 253 h 330"/>
                <a:gd name="T48" fmla="*/ 227 w 229"/>
                <a:gd name="T49" fmla="*/ 258 h 330"/>
                <a:gd name="T50" fmla="*/ 227 w 229"/>
                <a:gd name="T51" fmla="*/ 263 h 330"/>
                <a:gd name="T52" fmla="*/ 221 w 229"/>
                <a:gd name="T53" fmla="*/ 267 h 330"/>
                <a:gd name="T54" fmla="*/ 199 w 229"/>
                <a:gd name="T55" fmla="*/ 274 h 330"/>
                <a:gd name="T56" fmla="*/ 186 w 229"/>
                <a:gd name="T57" fmla="*/ 276 h 330"/>
                <a:gd name="T58" fmla="*/ 172 w 229"/>
                <a:gd name="T59" fmla="*/ 279 h 330"/>
                <a:gd name="T60" fmla="*/ 154 w 229"/>
                <a:gd name="T61" fmla="*/ 283 h 330"/>
                <a:gd name="T62" fmla="*/ 110 w 229"/>
                <a:gd name="T63" fmla="*/ 294 h 330"/>
                <a:gd name="T64" fmla="*/ 75 w 229"/>
                <a:gd name="T65" fmla="*/ 303 h 330"/>
                <a:gd name="T66" fmla="*/ 56 w 229"/>
                <a:gd name="T67" fmla="*/ 310 h 330"/>
                <a:gd name="T68" fmla="*/ 44 w 229"/>
                <a:gd name="T69" fmla="*/ 317 h 330"/>
                <a:gd name="T70" fmla="*/ 32 w 229"/>
                <a:gd name="T71" fmla="*/ 327 h 330"/>
                <a:gd name="T72" fmla="*/ 26 w 229"/>
                <a:gd name="T73" fmla="*/ 330 h 330"/>
                <a:gd name="T74" fmla="*/ 19 w 229"/>
                <a:gd name="T75" fmla="*/ 329 h 330"/>
                <a:gd name="T76" fmla="*/ 14 w 229"/>
                <a:gd name="T77" fmla="*/ 325 h 330"/>
                <a:gd name="T78" fmla="*/ 5 w 229"/>
                <a:gd name="T79" fmla="*/ 312 h 330"/>
                <a:gd name="T80" fmla="*/ 0 w 229"/>
                <a:gd name="T81" fmla="*/ 297 h 330"/>
                <a:gd name="T82" fmla="*/ 3 w 229"/>
                <a:gd name="T83" fmla="*/ 292 h 330"/>
                <a:gd name="T84" fmla="*/ 8 w 229"/>
                <a:gd name="T85" fmla="*/ 287 h 330"/>
                <a:gd name="T86" fmla="*/ 16 w 229"/>
                <a:gd name="T87" fmla="*/ 283 h 330"/>
                <a:gd name="T88" fmla="*/ 21 w 229"/>
                <a:gd name="T89" fmla="*/ 278 h 330"/>
                <a:gd name="T90" fmla="*/ 27 w 229"/>
                <a:gd name="T91" fmla="*/ 269 h 330"/>
                <a:gd name="T92" fmla="*/ 34 w 229"/>
                <a:gd name="T93" fmla="*/ 256 h 330"/>
                <a:gd name="T94" fmla="*/ 41 w 229"/>
                <a:gd name="T95" fmla="*/ 239 h 330"/>
                <a:gd name="T96" fmla="*/ 52 w 229"/>
                <a:gd name="T97" fmla="*/ 213 h 330"/>
                <a:gd name="T98" fmla="*/ 70 w 229"/>
                <a:gd name="T99" fmla="*/ 170 h 330"/>
                <a:gd name="T100" fmla="*/ 87 w 229"/>
                <a:gd name="T101" fmla="*/ 117 h 330"/>
                <a:gd name="T102" fmla="*/ 98 w 229"/>
                <a:gd name="T103" fmla="*/ 79 h 330"/>
                <a:gd name="T104" fmla="*/ 103 w 229"/>
                <a:gd name="T105" fmla="*/ 56 h 330"/>
                <a:gd name="T106" fmla="*/ 109 w 229"/>
                <a:gd name="T107" fmla="*/ 38 h 330"/>
                <a:gd name="T108" fmla="*/ 110 w 229"/>
                <a:gd name="T109" fmla="*/ 24 h 330"/>
                <a:gd name="T110" fmla="*/ 110 w 229"/>
                <a:gd name="T111" fmla="*/ 15 h 330"/>
                <a:gd name="T112" fmla="*/ 106 w 229"/>
                <a:gd name="T113" fmla="*/ 10 h 330"/>
                <a:gd name="T114" fmla="*/ 102 w 229"/>
                <a:gd name="T115" fmla="*/ 6 h 330"/>
                <a:gd name="T116" fmla="*/ 103 w 229"/>
                <a:gd name="T117" fmla="*/ 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9" h="330">
                  <a:moveTo>
                    <a:pt x="106" y="1"/>
                  </a:moveTo>
                  <a:lnTo>
                    <a:pt x="107" y="1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1" y="1"/>
                  </a:lnTo>
                  <a:lnTo>
                    <a:pt x="125" y="2"/>
                  </a:lnTo>
                  <a:lnTo>
                    <a:pt x="130" y="4"/>
                  </a:lnTo>
                  <a:lnTo>
                    <a:pt x="137" y="6"/>
                  </a:lnTo>
                  <a:lnTo>
                    <a:pt x="141" y="10"/>
                  </a:lnTo>
                  <a:lnTo>
                    <a:pt x="145" y="13"/>
                  </a:lnTo>
                  <a:lnTo>
                    <a:pt x="149" y="15"/>
                  </a:lnTo>
                  <a:lnTo>
                    <a:pt x="151" y="18"/>
                  </a:lnTo>
                  <a:lnTo>
                    <a:pt x="154" y="20"/>
                  </a:lnTo>
                  <a:lnTo>
                    <a:pt x="155" y="23"/>
                  </a:lnTo>
                  <a:lnTo>
                    <a:pt x="156" y="25"/>
                  </a:lnTo>
                  <a:lnTo>
                    <a:pt x="156" y="27"/>
                  </a:lnTo>
                  <a:lnTo>
                    <a:pt x="156" y="28"/>
                  </a:lnTo>
                  <a:lnTo>
                    <a:pt x="156" y="31"/>
                  </a:lnTo>
                  <a:lnTo>
                    <a:pt x="156" y="33"/>
                  </a:lnTo>
                  <a:lnTo>
                    <a:pt x="155" y="36"/>
                  </a:lnTo>
                  <a:lnTo>
                    <a:pt x="154" y="40"/>
                  </a:lnTo>
                  <a:lnTo>
                    <a:pt x="152" y="43"/>
                  </a:lnTo>
                  <a:lnTo>
                    <a:pt x="151" y="49"/>
                  </a:lnTo>
                  <a:lnTo>
                    <a:pt x="149" y="54"/>
                  </a:lnTo>
                  <a:lnTo>
                    <a:pt x="147" y="59"/>
                  </a:lnTo>
                  <a:lnTo>
                    <a:pt x="145" y="65"/>
                  </a:lnTo>
                  <a:lnTo>
                    <a:pt x="142" y="72"/>
                  </a:lnTo>
                  <a:lnTo>
                    <a:pt x="139" y="79"/>
                  </a:lnTo>
                  <a:lnTo>
                    <a:pt x="137" y="87"/>
                  </a:lnTo>
                  <a:lnTo>
                    <a:pt x="133" y="95"/>
                  </a:lnTo>
                  <a:lnTo>
                    <a:pt x="129" y="104"/>
                  </a:lnTo>
                  <a:lnTo>
                    <a:pt x="127" y="113"/>
                  </a:lnTo>
                  <a:lnTo>
                    <a:pt x="119" y="131"/>
                  </a:lnTo>
                  <a:lnTo>
                    <a:pt x="111" y="149"/>
                  </a:lnTo>
                  <a:lnTo>
                    <a:pt x="105" y="166"/>
                  </a:lnTo>
                  <a:lnTo>
                    <a:pt x="97" y="181"/>
                  </a:lnTo>
                  <a:lnTo>
                    <a:pt x="90" y="195"/>
                  </a:lnTo>
                  <a:lnTo>
                    <a:pt x="84" y="208"/>
                  </a:lnTo>
                  <a:lnTo>
                    <a:pt x="78" y="221"/>
                  </a:lnTo>
                  <a:lnTo>
                    <a:pt x="72" y="231"/>
                  </a:lnTo>
                  <a:lnTo>
                    <a:pt x="67" y="242"/>
                  </a:lnTo>
                  <a:lnTo>
                    <a:pt x="62" y="251"/>
                  </a:lnTo>
                  <a:lnTo>
                    <a:pt x="58" y="258"/>
                  </a:lnTo>
                  <a:lnTo>
                    <a:pt x="56" y="263"/>
                  </a:lnTo>
                  <a:lnTo>
                    <a:pt x="53" y="269"/>
                  </a:lnTo>
                  <a:lnTo>
                    <a:pt x="52" y="272"/>
                  </a:lnTo>
                  <a:lnTo>
                    <a:pt x="52" y="276"/>
                  </a:lnTo>
                  <a:lnTo>
                    <a:pt x="52" y="278"/>
                  </a:lnTo>
                  <a:lnTo>
                    <a:pt x="53" y="278"/>
                  </a:lnTo>
                  <a:lnTo>
                    <a:pt x="56" y="279"/>
                  </a:lnTo>
                  <a:lnTo>
                    <a:pt x="58" y="279"/>
                  </a:lnTo>
                  <a:lnTo>
                    <a:pt x="63" y="279"/>
                  </a:lnTo>
                  <a:lnTo>
                    <a:pt x="68" y="279"/>
                  </a:lnTo>
                  <a:lnTo>
                    <a:pt x="75" y="278"/>
                  </a:lnTo>
                  <a:lnTo>
                    <a:pt x="81" y="276"/>
                  </a:lnTo>
                  <a:lnTo>
                    <a:pt x="90" y="275"/>
                  </a:lnTo>
                  <a:lnTo>
                    <a:pt x="107" y="271"/>
                  </a:lnTo>
                  <a:lnTo>
                    <a:pt x="125" y="267"/>
                  </a:lnTo>
                  <a:lnTo>
                    <a:pt x="142" y="262"/>
                  </a:lnTo>
                  <a:lnTo>
                    <a:pt x="159" y="257"/>
                  </a:lnTo>
                  <a:lnTo>
                    <a:pt x="168" y="254"/>
                  </a:lnTo>
                  <a:lnTo>
                    <a:pt x="176" y="252"/>
                  </a:lnTo>
                  <a:lnTo>
                    <a:pt x="182" y="251"/>
                  </a:lnTo>
                  <a:lnTo>
                    <a:pt x="189" y="249"/>
                  </a:lnTo>
                  <a:lnTo>
                    <a:pt x="194" y="248"/>
                  </a:lnTo>
                  <a:lnTo>
                    <a:pt x="199" y="248"/>
                  </a:lnTo>
                  <a:lnTo>
                    <a:pt x="203" y="247"/>
                  </a:lnTo>
                  <a:lnTo>
                    <a:pt x="205" y="247"/>
                  </a:lnTo>
                  <a:lnTo>
                    <a:pt x="209" y="249"/>
                  </a:lnTo>
                  <a:lnTo>
                    <a:pt x="213" y="251"/>
                  </a:lnTo>
                  <a:lnTo>
                    <a:pt x="218" y="253"/>
                  </a:lnTo>
                  <a:lnTo>
                    <a:pt x="223" y="254"/>
                  </a:lnTo>
                  <a:lnTo>
                    <a:pt x="226" y="257"/>
                  </a:lnTo>
                  <a:lnTo>
                    <a:pt x="227" y="258"/>
                  </a:lnTo>
                  <a:lnTo>
                    <a:pt x="229" y="260"/>
                  </a:lnTo>
                  <a:lnTo>
                    <a:pt x="229" y="262"/>
                  </a:lnTo>
                  <a:lnTo>
                    <a:pt x="227" y="263"/>
                  </a:lnTo>
                  <a:lnTo>
                    <a:pt x="226" y="265"/>
                  </a:lnTo>
                  <a:lnTo>
                    <a:pt x="223" y="266"/>
                  </a:lnTo>
                  <a:lnTo>
                    <a:pt x="221" y="267"/>
                  </a:lnTo>
                  <a:lnTo>
                    <a:pt x="213" y="270"/>
                  </a:lnTo>
                  <a:lnTo>
                    <a:pt x="207" y="272"/>
                  </a:lnTo>
                  <a:lnTo>
                    <a:pt x="199" y="274"/>
                  </a:lnTo>
                  <a:lnTo>
                    <a:pt x="192" y="275"/>
                  </a:lnTo>
                  <a:lnTo>
                    <a:pt x="190" y="276"/>
                  </a:lnTo>
                  <a:lnTo>
                    <a:pt x="186" y="276"/>
                  </a:lnTo>
                  <a:lnTo>
                    <a:pt x="182" y="278"/>
                  </a:lnTo>
                  <a:lnTo>
                    <a:pt x="177" y="279"/>
                  </a:lnTo>
                  <a:lnTo>
                    <a:pt x="172" y="279"/>
                  </a:lnTo>
                  <a:lnTo>
                    <a:pt x="167" y="280"/>
                  </a:lnTo>
                  <a:lnTo>
                    <a:pt x="161" y="281"/>
                  </a:lnTo>
                  <a:lnTo>
                    <a:pt x="154" y="283"/>
                  </a:lnTo>
                  <a:lnTo>
                    <a:pt x="141" y="287"/>
                  </a:lnTo>
                  <a:lnTo>
                    <a:pt x="125" y="290"/>
                  </a:lnTo>
                  <a:lnTo>
                    <a:pt x="110" y="294"/>
                  </a:lnTo>
                  <a:lnTo>
                    <a:pt x="93" y="297"/>
                  </a:lnTo>
                  <a:lnTo>
                    <a:pt x="84" y="301"/>
                  </a:lnTo>
                  <a:lnTo>
                    <a:pt x="75" y="303"/>
                  </a:lnTo>
                  <a:lnTo>
                    <a:pt x="68" y="306"/>
                  </a:lnTo>
                  <a:lnTo>
                    <a:pt x="62" y="307"/>
                  </a:lnTo>
                  <a:lnTo>
                    <a:pt x="56" y="310"/>
                  </a:lnTo>
                  <a:lnTo>
                    <a:pt x="52" y="312"/>
                  </a:lnTo>
                  <a:lnTo>
                    <a:pt x="47" y="315"/>
                  </a:lnTo>
                  <a:lnTo>
                    <a:pt x="44" y="317"/>
                  </a:lnTo>
                  <a:lnTo>
                    <a:pt x="38" y="323"/>
                  </a:lnTo>
                  <a:lnTo>
                    <a:pt x="35" y="325"/>
                  </a:lnTo>
                  <a:lnTo>
                    <a:pt x="32" y="327"/>
                  </a:lnTo>
                  <a:lnTo>
                    <a:pt x="30" y="328"/>
                  </a:lnTo>
                  <a:lnTo>
                    <a:pt x="27" y="329"/>
                  </a:lnTo>
                  <a:lnTo>
                    <a:pt x="26" y="330"/>
                  </a:lnTo>
                  <a:lnTo>
                    <a:pt x="23" y="330"/>
                  </a:lnTo>
                  <a:lnTo>
                    <a:pt x="22" y="330"/>
                  </a:lnTo>
                  <a:lnTo>
                    <a:pt x="19" y="329"/>
                  </a:lnTo>
                  <a:lnTo>
                    <a:pt x="18" y="328"/>
                  </a:lnTo>
                  <a:lnTo>
                    <a:pt x="16" y="327"/>
                  </a:lnTo>
                  <a:lnTo>
                    <a:pt x="14" y="325"/>
                  </a:lnTo>
                  <a:lnTo>
                    <a:pt x="12" y="323"/>
                  </a:lnTo>
                  <a:lnTo>
                    <a:pt x="8" y="317"/>
                  </a:lnTo>
                  <a:lnTo>
                    <a:pt x="5" y="312"/>
                  </a:lnTo>
                  <a:lnTo>
                    <a:pt x="3" y="307"/>
                  </a:lnTo>
                  <a:lnTo>
                    <a:pt x="1" y="303"/>
                  </a:lnTo>
                  <a:lnTo>
                    <a:pt x="0" y="297"/>
                  </a:lnTo>
                  <a:lnTo>
                    <a:pt x="0" y="296"/>
                  </a:lnTo>
                  <a:lnTo>
                    <a:pt x="1" y="294"/>
                  </a:lnTo>
                  <a:lnTo>
                    <a:pt x="3" y="292"/>
                  </a:lnTo>
                  <a:lnTo>
                    <a:pt x="4" y="290"/>
                  </a:lnTo>
                  <a:lnTo>
                    <a:pt x="5" y="289"/>
                  </a:lnTo>
                  <a:lnTo>
                    <a:pt x="8" y="287"/>
                  </a:lnTo>
                  <a:lnTo>
                    <a:pt x="13" y="285"/>
                  </a:lnTo>
                  <a:lnTo>
                    <a:pt x="14" y="284"/>
                  </a:lnTo>
                  <a:lnTo>
                    <a:pt x="16" y="283"/>
                  </a:lnTo>
                  <a:lnTo>
                    <a:pt x="18" y="281"/>
                  </a:lnTo>
                  <a:lnTo>
                    <a:pt x="19" y="280"/>
                  </a:lnTo>
                  <a:lnTo>
                    <a:pt x="21" y="278"/>
                  </a:lnTo>
                  <a:lnTo>
                    <a:pt x="23" y="275"/>
                  </a:lnTo>
                  <a:lnTo>
                    <a:pt x="25" y="271"/>
                  </a:lnTo>
                  <a:lnTo>
                    <a:pt x="27" y="269"/>
                  </a:lnTo>
                  <a:lnTo>
                    <a:pt x="28" y="265"/>
                  </a:lnTo>
                  <a:lnTo>
                    <a:pt x="31" y="260"/>
                  </a:lnTo>
                  <a:lnTo>
                    <a:pt x="34" y="256"/>
                  </a:lnTo>
                  <a:lnTo>
                    <a:pt x="36" y="251"/>
                  </a:lnTo>
                  <a:lnTo>
                    <a:pt x="39" y="245"/>
                  </a:lnTo>
                  <a:lnTo>
                    <a:pt x="41" y="239"/>
                  </a:lnTo>
                  <a:lnTo>
                    <a:pt x="44" y="233"/>
                  </a:lnTo>
                  <a:lnTo>
                    <a:pt x="47" y="226"/>
                  </a:lnTo>
                  <a:lnTo>
                    <a:pt x="52" y="213"/>
                  </a:lnTo>
                  <a:lnTo>
                    <a:pt x="58" y="200"/>
                  </a:lnTo>
                  <a:lnTo>
                    <a:pt x="63" y="185"/>
                  </a:lnTo>
                  <a:lnTo>
                    <a:pt x="70" y="170"/>
                  </a:lnTo>
                  <a:lnTo>
                    <a:pt x="75" y="153"/>
                  </a:lnTo>
                  <a:lnTo>
                    <a:pt x="81" y="136"/>
                  </a:lnTo>
                  <a:lnTo>
                    <a:pt x="87" y="117"/>
                  </a:lnTo>
                  <a:lnTo>
                    <a:pt x="93" y="97"/>
                  </a:lnTo>
                  <a:lnTo>
                    <a:pt x="96" y="88"/>
                  </a:lnTo>
                  <a:lnTo>
                    <a:pt x="98" y="79"/>
                  </a:lnTo>
                  <a:lnTo>
                    <a:pt x="101" y="72"/>
                  </a:lnTo>
                  <a:lnTo>
                    <a:pt x="102" y="64"/>
                  </a:lnTo>
                  <a:lnTo>
                    <a:pt x="103" y="56"/>
                  </a:lnTo>
                  <a:lnTo>
                    <a:pt x="106" y="50"/>
                  </a:lnTo>
                  <a:lnTo>
                    <a:pt x="107" y="45"/>
                  </a:lnTo>
                  <a:lnTo>
                    <a:pt x="109" y="38"/>
                  </a:lnTo>
                  <a:lnTo>
                    <a:pt x="109" y="33"/>
                  </a:lnTo>
                  <a:lnTo>
                    <a:pt x="110" y="29"/>
                  </a:lnTo>
                  <a:lnTo>
                    <a:pt x="110" y="24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5"/>
                  </a:lnTo>
                  <a:lnTo>
                    <a:pt x="109" y="14"/>
                  </a:lnTo>
                  <a:lnTo>
                    <a:pt x="109" y="11"/>
                  </a:lnTo>
                  <a:lnTo>
                    <a:pt x="106" y="10"/>
                  </a:lnTo>
                  <a:lnTo>
                    <a:pt x="103" y="9"/>
                  </a:lnTo>
                  <a:lnTo>
                    <a:pt x="102" y="7"/>
                  </a:lnTo>
                  <a:lnTo>
                    <a:pt x="102" y="6"/>
                  </a:lnTo>
                  <a:lnTo>
                    <a:pt x="102" y="5"/>
                  </a:lnTo>
                  <a:lnTo>
                    <a:pt x="103" y="4"/>
                  </a:lnTo>
                  <a:lnTo>
                    <a:pt x="103" y="2"/>
                  </a:lnTo>
                  <a:lnTo>
                    <a:pt x="106" y="1"/>
                  </a:lnTo>
                  <a:lnTo>
                    <a:pt x="106" y="1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65"/>
            <p:cNvSpPr/>
            <p:nvPr/>
          </p:nvSpPr>
          <p:spPr bwMode="auto">
            <a:xfrm>
              <a:off x="4041775" y="2901950"/>
              <a:ext cx="225425" cy="392113"/>
            </a:xfrm>
            <a:custGeom>
              <a:avLst/>
              <a:gdLst>
                <a:gd name="T0" fmla="*/ 91 w 142"/>
                <a:gd name="T1" fmla="*/ 44 h 247"/>
                <a:gd name="T2" fmla="*/ 92 w 142"/>
                <a:gd name="T3" fmla="*/ 32 h 247"/>
                <a:gd name="T4" fmla="*/ 92 w 142"/>
                <a:gd name="T5" fmla="*/ 23 h 247"/>
                <a:gd name="T6" fmla="*/ 91 w 142"/>
                <a:gd name="T7" fmla="*/ 17 h 247"/>
                <a:gd name="T8" fmla="*/ 87 w 142"/>
                <a:gd name="T9" fmla="*/ 13 h 247"/>
                <a:gd name="T10" fmla="*/ 85 w 142"/>
                <a:gd name="T11" fmla="*/ 10 h 247"/>
                <a:gd name="T12" fmla="*/ 85 w 142"/>
                <a:gd name="T13" fmla="*/ 8 h 247"/>
                <a:gd name="T14" fmla="*/ 87 w 142"/>
                <a:gd name="T15" fmla="*/ 4 h 247"/>
                <a:gd name="T16" fmla="*/ 91 w 142"/>
                <a:gd name="T17" fmla="*/ 1 h 247"/>
                <a:gd name="T18" fmla="*/ 94 w 142"/>
                <a:gd name="T19" fmla="*/ 0 h 247"/>
                <a:gd name="T20" fmla="*/ 102 w 142"/>
                <a:gd name="T21" fmla="*/ 1 h 247"/>
                <a:gd name="T22" fmla="*/ 111 w 142"/>
                <a:gd name="T23" fmla="*/ 4 h 247"/>
                <a:gd name="T24" fmla="*/ 123 w 142"/>
                <a:gd name="T25" fmla="*/ 9 h 247"/>
                <a:gd name="T26" fmla="*/ 132 w 142"/>
                <a:gd name="T27" fmla="*/ 14 h 247"/>
                <a:gd name="T28" fmla="*/ 137 w 142"/>
                <a:gd name="T29" fmla="*/ 18 h 247"/>
                <a:gd name="T30" fmla="*/ 142 w 142"/>
                <a:gd name="T31" fmla="*/ 22 h 247"/>
                <a:gd name="T32" fmla="*/ 142 w 142"/>
                <a:gd name="T33" fmla="*/ 26 h 247"/>
                <a:gd name="T34" fmla="*/ 141 w 142"/>
                <a:gd name="T35" fmla="*/ 31 h 247"/>
                <a:gd name="T36" fmla="*/ 138 w 142"/>
                <a:gd name="T37" fmla="*/ 37 h 247"/>
                <a:gd name="T38" fmla="*/ 136 w 142"/>
                <a:gd name="T39" fmla="*/ 46 h 247"/>
                <a:gd name="T40" fmla="*/ 131 w 142"/>
                <a:gd name="T41" fmla="*/ 57 h 247"/>
                <a:gd name="T42" fmla="*/ 124 w 142"/>
                <a:gd name="T43" fmla="*/ 69 h 247"/>
                <a:gd name="T44" fmla="*/ 116 w 142"/>
                <a:gd name="T45" fmla="*/ 85 h 247"/>
                <a:gd name="T46" fmla="*/ 107 w 142"/>
                <a:gd name="T47" fmla="*/ 102 h 247"/>
                <a:gd name="T48" fmla="*/ 97 w 142"/>
                <a:gd name="T49" fmla="*/ 120 h 247"/>
                <a:gd name="T50" fmla="*/ 87 w 142"/>
                <a:gd name="T51" fmla="*/ 138 h 247"/>
                <a:gd name="T52" fmla="*/ 78 w 142"/>
                <a:gd name="T53" fmla="*/ 153 h 247"/>
                <a:gd name="T54" fmla="*/ 69 w 142"/>
                <a:gd name="T55" fmla="*/ 169 h 247"/>
                <a:gd name="T56" fmla="*/ 61 w 142"/>
                <a:gd name="T57" fmla="*/ 181 h 247"/>
                <a:gd name="T58" fmla="*/ 53 w 142"/>
                <a:gd name="T59" fmla="*/ 193 h 247"/>
                <a:gd name="T60" fmla="*/ 45 w 142"/>
                <a:gd name="T61" fmla="*/ 203 h 247"/>
                <a:gd name="T62" fmla="*/ 39 w 142"/>
                <a:gd name="T63" fmla="*/ 212 h 247"/>
                <a:gd name="T64" fmla="*/ 29 w 142"/>
                <a:gd name="T65" fmla="*/ 224 h 247"/>
                <a:gd name="T66" fmla="*/ 17 w 142"/>
                <a:gd name="T67" fmla="*/ 235 h 247"/>
                <a:gd name="T68" fmla="*/ 9 w 142"/>
                <a:gd name="T69" fmla="*/ 243 h 247"/>
                <a:gd name="T70" fmla="*/ 3 w 142"/>
                <a:gd name="T71" fmla="*/ 247 h 247"/>
                <a:gd name="T72" fmla="*/ 1 w 142"/>
                <a:gd name="T73" fmla="*/ 247 h 247"/>
                <a:gd name="T74" fmla="*/ 1 w 142"/>
                <a:gd name="T75" fmla="*/ 243 h 247"/>
                <a:gd name="T76" fmla="*/ 4 w 142"/>
                <a:gd name="T77" fmla="*/ 235 h 247"/>
                <a:gd name="T78" fmla="*/ 11 w 142"/>
                <a:gd name="T79" fmla="*/ 224 h 247"/>
                <a:gd name="T80" fmla="*/ 20 w 142"/>
                <a:gd name="T81" fmla="*/ 208 h 247"/>
                <a:gd name="T82" fmla="*/ 29 w 142"/>
                <a:gd name="T83" fmla="*/ 190 h 247"/>
                <a:gd name="T84" fmla="*/ 40 w 142"/>
                <a:gd name="T85" fmla="*/ 170 h 247"/>
                <a:gd name="T86" fmla="*/ 52 w 142"/>
                <a:gd name="T87" fmla="*/ 144 h 247"/>
                <a:gd name="T88" fmla="*/ 65 w 142"/>
                <a:gd name="T89" fmla="*/ 117 h 247"/>
                <a:gd name="T90" fmla="*/ 75 w 142"/>
                <a:gd name="T91" fmla="*/ 93 h 247"/>
                <a:gd name="T92" fmla="*/ 83 w 142"/>
                <a:gd name="T93" fmla="*/ 73 h 247"/>
                <a:gd name="T94" fmla="*/ 88 w 142"/>
                <a:gd name="T95" fmla="*/ 57 h 247"/>
                <a:gd name="T96" fmla="*/ 89 w 142"/>
                <a:gd name="T97" fmla="*/ 5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2" h="247">
                  <a:moveTo>
                    <a:pt x="89" y="50"/>
                  </a:moveTo>
                  <a:lnTo>
                    <a:pt x="91" y="44"/>
                  </a:lnTo>
                  <a:lnTo>
                    <a:pt x="92" y="37"/>
                  </a:lnTo>
                  <a:lnTo>
                    <a:pt x="92" y="32"/>
                  </a:lnTo>
                  <a:lnTo>
                    <a:pt x="93" y="27"/>
                  </a:lnTo>
                  <a:lnTo>
                    <a:pt x="92" y="23"/>
                  </a:lnTo>
                  <a:lnTo>
                    <a:pt x="92" y="19"/>
                  </a:lnTo>
                  <a:lnTo>
                    <a:pt x="91" y="17"/>
                  </a:lnTo>
                  <a:lnTo>
                    <a:pt x="89" y="14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5" y="10"/>
                  </a:lnTo>
                  <a:lnTo>
                    <a:pt x="85" y="9"/>
                  </a:lnTo>
                  <a:lnTo>
                    <a:pt x="85" y="8"/>
                  </a:lnTo>
                  <a:lnTo>
                    <a:pt x="87" y="5"/>
                  </a:lnTo>
                  <a:lnTo>
                    <a:pt x="87" y="4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2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1"/>
                  </a:lnTo>
                  <a:lnTo>
                    <a:pt x="106" y="3"/>
                  </a:lnTo>
                  <a:lnTo>
                    <a:pt x="111" y="4"/>
                  </a:lnTo>
                  <a:lnTo>
                    <a:pt x="118" y="6"/>
                  </a:lnTo>
                  <a:lnTo>
                    <a:pt x="123" y="9"/>
                  </a:lnTo>
                  <a:lnTo>
                    <a:pt x="127" y="12"/>
                  </a:lnTo>
                  <a:lnTo>
                    <a:pt x="132" y="14"/>
                  </a:lnTo>
                  <a:lnTo>
                    <a:pt x="134" y="17"/>
                  </a:lnTo>
                  <a:lnTo>
                    <a:pt x="137" y="18"/>
                  </a:lnTo>
                  <a:lnTo>
                    <a:pt x="140" y="21"/>
                  </a:lnTo>
                  <a:lnTo>
                    <a:pt x="142" y="22"/>
                  </a:lnTo>
                  <a:lnTo>
                    <a:pt x="142" y="24"/>
                  </a:lnTo>
                  <a:lnTo>
                    <a:pt x="142" y="26"/>
                  </a:lnTo>
                  <a:lnTo>
                    <a:pt x="142" y="28"/>
                  </a:lnTo>
                  <a:lnTo>
                    <a:pt x="141" y="31"/>
                  </a:lnTo>
                  <a:lnTo>
                    <a:pt x="141" y="33"/>
                  </a:lnTo>
                  <a:lnTo>
                    <a:pt x="138" y="37"/>
                  </a:lnTo>
                  <a:lnTo>
                    <a:pt x="137" y="41"/>
                  </a:lnTo>
                  <a:lnTo>
                    <a:pt x="136" y="46"/>
                  </a:lnTo>
                  <a:lnTo>
                    <a:pt x="133" y="51"/>
                  </a:lnTo>
                  <a:lnTo>
                    <a:pt x="131" y="57"/>
                  </a:lnTo>
                  <a:lnTo>
                    <a:pt x="127" y="63"/>
                  </a:lnTo>
                  <a:lnTo>
                    <a:pt x="124" y="69"/>
                  </a:lnTo>
                  <a:lnTo>
                    <a:pt x="120" y="77"/>
                  </a:lnTo>
                  <a:lnTo>
                    <a:pt x="116" y="85"/>
                  </a:lnTo>
                  <a:lnTo>
                    <a:pt x="111" y="93"/>
                  </a:lnTo>
                  <a:lnTo>
                    <a:pt x="107" y="102"/>
                  </a:lnTo>
                  <a:lnTo>
                    <a:pt x="102" y="111"/>
                  </a:lnTo>
                  <a:lnTo>
                    <a:pt x="97" y="120"/>
                  </a:lnTo>
                  <a:lnTo>
                    <a:pt x="92" y="129"/>
                  </a:lnTo>
                  <a:lnTo>
                    <a:pt x="87" y="138"/>
                  </a:lnTo>
                  <a:lnTo>
                    <a:pt x="81" y="145"/>
                  </a:lnTo>
                  <a:lnTo>
                    <a:pt x="78" y="153"/>
                  </a:lnTo>
                  <a:lnTo>
                    <a:pt x="72" y="161"/>
                  </a:lnTo>
                  <a:lnTo>
                    <a:pt x="69" y="169"/>
                  </a:lnTo>
                  <a:lnTo>
                    <a:pt x="65" y="175"/>
                  </a:lnTo>
                  <a:lnTo>
                    <a:pt x="61" y="181"/>
                  </a:lnTo>
                  <a:lnTo>
                    <a:pt x="57" y="188"/>
                  </a:lnTo>
                  <a:lnTo>
                    <a:pt x="53" y="193"/>
                  </a:lnTo>
                  <a:lnTo>
                    <a:pt x="49" y="198"/>
                  </a:lnTo>
                  <a:lnTo>
                    <a:pt x="45" y="203"/>
                  </a:lnTo>
                  <a:lnTo>
                    <a:pt x="41" y="208"/>
                  </a:lnTo>
                  <a:lnTo>
                    <a:pt x="39" y="212"/>
                  </a:lnTo>
                  <a:lnTo>
                    <a:pt x="35" y="216"/>
                  </a:lnTo>
                  <a:lnTo>
                    <a:pt x="29" y="224"/>
                  </a:lnTo>
                  <a:lnTo>
                    <a:pt x="22" y="230"/>
                  </a:lnTo>
                  <a:lnTo>
                    <a:pt x="17" y="235"/>
                  </a:lnTo>
                  <a:lnTo>
                    <a:pt x="13" y="239"/>
                  </a:lnTo>
                  <a:lnTo>
                    <a:pt x="9" y="243"/>
                  </a:lnTo>
                  <a:lnTo>
                    <a:pt x="5" y="246"/>
                  </a:lnTo>
                  <a:lnTo>
                    <a:pt x="3" y="247"/>
                  </a:lnTo>
                  <a:lnTo>
                    <a:pt x="1" y="247"/>
                  </a:lnTo>
                  <a:lnTo>
                    <a:pt x="1" y="247"/>
                  </a:lnTo>
                  <a:lnTo>
                    <a:pt x="0" y="246"/>
                  </a:lnTo>
                  <a:lnTo>
                    <a:pt x="1" y="243"/>
                  </a:lnTo>
                  <a:lnTo>
                    <a:pt x="3" y="239"/>
                  </a:lnTo>
                  <a:lnTo>
                    <a:pt x="4" y="235"/>
                  </a:lnTo>
                  <a:lnTo>
                    <a:pt x="7" y="230"/>
                  </a:lnTo>
                  <a:lnTo>
                    <a:pt x="11" y="224"/>
                  </a:lnTo>
                  <a:lnTo>
                    <a:pt x="14" y="216"/>
                  </a:lnTo>
                  <a:lnTo>
                    <a:pt x="20" y="208"/>
                  </a:lnTo>
                  <a:lnTo>
                    <a:pt x="25" y="199"/>
                  </a:lnTo>
                  <a:lnTo>
                    <a:pt x="29" y="190"/>
                  </a:lnTo>
                  <a:lnTo>
                    <a:pt x="34" y="180"/>
                  </a:lnTo>
                  <a:lnTo>
                    <a:pt x="40" y="170"/>
                  </a:lnTo>
                  <a:lnTo>
                    <a:pt x="45" y="157"/>
                  </a:lnTo>
                  <a:lnTo>
                    <a:pt x="52" y="144"/>
                  </a:lnTo>
                  <a:lnTo>
                    <a:pt x="58" y="131"/>
                  </a:lnTo>
                  <a:lnTo>
                    <a:pt x="65" y="117"/>
                  </a:lnTo>
                  <a:lnTo>
                    <a:pt x="70" y="104"/>
                  </a:lnTo>
                  <a:lnTo>
                    <a:pt x="75" y="93"/>
                  </a:lnTo>
                  <a:lnTo>
                    <a:pt x="79" y="82"/>
                  </a:lnTo>
                  <a:lnTo>
                    <a:pt x="83" y="73"/>
                  </a:lnTo>
                  <a:lnTo>
                    <a:pt x="85" y="64"/>
                  </a:lnTo>
                  <a:lnTo>
                    <a:pt x="88" y="57"/>
                  </a:lnTo>
                  <a:lnTo>
                    <a:pt x="89" y="50"/>
                  </a:lnTo>
                  <a:lnTo>
                    <a:pt x="89" y="50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66"/>
            <p:cNvSpPr/>
            <p:nvPr/>
          </p:nvSpPr>
          <p:spPr bwMode="auto">
            <a:xfrm>
              <a:off x="4117975" y="3121025"/>
              <a:ext cx="338138" cy="165100"/>
            </a:xfrm>
            <a:custGeom>
              <a:avLst/>
              <a:gdLst>
                <a:gd name="T0" fmla="*/ 185 w 213"/>
                <a:gd name="T1" fmla="*/ 52 h 104"/>
                <a:gd name="T2" fmla="*/ 173 w 213"/>
                <a:gd name="T3" fmla="*/ 56 h 104"/>
                <a:gd name="T4" fmla="*/ 161 w 213"/>
                <a:gd name="T5" fmla="*/ 63 h 104"/>
                <a:gd name="T6" fmla="*/ 147 w 213"/>
                <a:gd name="T7" fmla="*/ 73 h 104"/>
                <a:gd name="T8" fmla="*/ 134 w 213"/>
                <a:gd name="T9" fmla="*/ 85 h 104"/>
                <a:gd name="T10" fmla="*/ 124 w 213"/>
                <a:gd name="T11" fmla="*/ 95 h 104"/>
                <a:gd name="T12" fmla="*/ 116 w 213"/>
                <a:gd name="T13" fmla="*/ 101 h 104"/>
                <a:gd name="T14" fmla="*/ 111 w 213"/>
                <a:gd name="T15" fmla="*/ 104 h 104"/>
                <a:gd name="T16" fmla="*/ 110 w 213"/>
                <a:gd name="T17" fmla="*/ 103 h 104"/>
                <a:gd name="T18" fmla="*/ 111 w 213"/>
                <a:gd name="T19" fmla="*/ 97 h 104"/>
                <a:gd name="T20" fmla="*/ 114 w 213"/>
                <a:gd name="T21" fmla="*/ 90 h 104"/>
                <a:gd name="T22" fmla="*/ 117 w 213"/>
                <a:gd name="T23" fmla="*/ 78 h 104"/>
                <a:gd name="T24" fmla="*/ 123 w 213"/>
                <a:gd name="T25" fmla="*/ 65 h 104"/>
                <a:gd name="T26" fmla="*/ 126 w 213"/>
                <a:gd name="T27" fmla="*/ 54 h 104"/>
                <a:gd name="T28" fmla="*/ 129 w 213"/>
                <a:gd name="T29" fmla="*/ 45 h 104"/>
                <a:gd name="T30" fmla="*/ 129 w 213"/>
                <a:gd name="T31" fmla="*/ 40 h 104"/>
                <a:gd name="T32" fmla="*/ 126 w 213"/>
                <a:gd name="T33" fmla="*/ 37 h 104"/>
                <a:gd name="T34" fmla="*/ 120 w 213"/>
                <a:gd name="T35" fmla="*/ 37 h 104"/>
                <a:gd name="T36" fmla="*/ 108 w 213"/>
                <a:gd name="T37" fmla="*/ 38 h 104"/>
                <a:gd name="T38" fmla="*/ 92 w 213"/>
                <a:gd name="T39" fmla="*/ 40 h 104"/>
                <a:gd name="T40" fmla="*/ 61 w 213"/>
                <a:gd name="T41" fmla="*/ 45 h 104"/>
                <a:gd name="T42" fmla="*/ 21 w 213"/>
                <a:gd name="T43" fmla="*/ 47 h 104"/>
                <a:gd name="T44" fmla="*/ 0 w 213"/>
                <a:gd name="T45" fmla="*/ 31 h 104"/>
                <a:gd name="T46" fmla="*/ 18 w 213"/>
                <a:gd name="T47" fmla="*/ 29 h 104"/>
                <a:gd name="T48" fmla="*/ 37 w 213"/>
                <a:gd name="T49" fmla="*/ 27 h 104"/>
                <a:gd name="T50" fmla="*/ 80 w 213"/>
                <a:gd name="T51" fmla="*/ 20 h 104"/>
                <a:gd name="T52" fmla="*/ 98 w 213"/>
                <a:gd name="T53" fmla="*/ 18 h 104"/>
                <a:gd name="T54" fmla="*/ 112 w 213"/>
                <a:gd name="T55" fmla="*/ 15 h 104"/>
                <a:gd name="T56" fmla="*/ 123 w 213"/>
                <a:gd name="T57" fmla="*/ 11 h 104"/>
                <a:gd name="T58" fmla="*/ 128 w 213"/>
                <a:gd name="T59" fmla="*/ 7 h 104"/>
                <a:gd name="T60" fmla="*/ 135 w 213"/>
                <a:gd name="T61" fmla="*/ 2 h 104"/>
                <a:gd name="T62" fmla="*/ 143 w 213"/>
                <a:gd name="T63" fmla="*/ 0 h 104"/>
                <a:gd name="T64" fmla="*/ 147 w 213"/>
                <a:gd name="T65" fmla="*/ 2 h 104"/>
                <a:gd name="T66" fmla="*/ 155 w 213"/>
                <a:gd name="T67" fmla="*/ 6 h 104"/>
                <a:gd name="T68" fmla="*/ 166 w 213"/>
                <a:gd name="T69" fmla="*/ 11 h 104"/>
                <a:gd name="T70" fmla="*/ 182 w 213"/>
                <a:gd name="T71" fmla="*/ 18 h 104"/>
                <a:gd name="T72" fmla="*/ 195 w 213"/>
                <a:gd name="T73" fmla="*/ 27 h 104"/>
                <a:gd name="T74" fmla="*/ 205 w 213"/>
                <a:gd name="T75" fmla="*/ 33 h 104"/>
                <a:gd name="T76" fmla="*/ 210 w 213"/>
                <a:gd name="T77" fmla="*/ 38 h 104"/>
                <a:gd name="T78" fmla="*/ 213 w 213"/>
                <a:gd name="T79" fmla="*/ 41 h 104"/>
                <a:gd name="T80" fmla="*/ 212 w 213"/>
                <a:gd name="T81" fmla="*/ 45 h 104"/>
                <a:gd name="T82" fmla="*/ 206 w 213"/>
                <a:gd name="T83" fmla="*/ 47 h 104"/>
                <a:gd name="T84" fmla="*/ 200 w 213"/>
                <a:gd name="T85" fmla="*/ 49 h 104"/>
                <a:gd name="T86" fmla="*/ 190 w 213"/>
                <a:gd name="T87" fmla="*/ 5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3" h="104">
                  <a:moveTo>
                    <a:pt x="190" y="51"/>
                  </a:moveTo>
                  <a:lnTo>
                    <a:pt x="185" y="52"/>
                  </a:lnTo>
                  <a:lnTo>
                    <a:pt x="179" y="54"/>
                  </a:lnTo>
                  <a:lnTo>
                    <a:pt x="173" y="56"/>
                  </a:lnTo>
                  <a:lnTo>
                    <a:pt x="168" y="59"/>
                  </a:lnTo>
                  <a:lnTo>
                    <a:pt x="161" y="63"/>
                  </a:lnTo>
                  <a:lnTo>
                    <a:pt x="155" y="67"/>
                  </a:lnTo>
                  <a:lnTo>
                    <a:pt x="147" y="73"/>
                  </a:lnTo>
                  <a:lnTo>
                    <a:pt x="141" y="78"/>
                  </a:lnTo>
                  <a:lnTo>
                    <a:pt x="134" y="85"/>
                  </a:lnTo>
                  <a:lnTo>
                    <a:pt x="129" y="91"/>
                  </a:lnTo>
                  <a:lnTo>
                    <a:pt x="124" y="95"/>
                  </a:lnTo>
                  <a:lnTo>
                    <a:pt x="120" y="99"/>
                  </a:lnTo>
                  <a:lnTo>
                    <a:pt x="116" y="101"/>
                  </a:lnTo>
                  <a:lnTo>
                    <a:pt x="114" y="104"/>
                  </a:lnTo>
                  <a:lnTo>
                    <a:pt x="111" y="104"/>
                  </a:lnTo>
                  <a:lnTo>
                    <a:pt x="110" y="104"/>
                  </a:lnTo>
                  <a:lnTo>
                    <a:pt x="110" y="103"/>
                  </a:lnTo>
                  <a:lnTo>
                    <a:pt x="110" y="100"/>
                  </a:lnTo>
                  <a:lnTo>
                    <a:pt x="111" y="97"/>
                  </a:lnTo>
                  <a:lnTo>
                    <a:pt x="111" y="94"/>
                  </a:lnTo>
                  <a:lnTo>
                    <a:pt x="114" y="90"/>
                  </a:lnTo>
                  <a:lnTo>
                    <a:pt x="115" y="85"/>
                  </a:lnTo>
                  <a:lnTo>
                    <a:pt x="117" y="78"/>
                  </a:lnTo>
                  <a:lnTo>
                    <a:pt x="120" y="70"/>
                  </a:lnTo>
                  <a:lnTo>
                    <a:pt x="123" y="65"/>
                  </a:lnTo>
                  <a:lnTo>
                    <a:pt x="125" y="59"/>
                  </a:lnTo>
                  <a:lnTo>
                    <a:pt x="126" y="54"/>
                  </a:lnTo>
                  <a:lnTo>
                    <a:pt x="128" y="49"/>
                  </a:lnTo>
                  <a:lnTo>
                    <a:pt x="129" y="45"/>
                  </a:lnTo>
                  <a:lnTo>
                    <a:pt x="129" y="42"/>
                  </a:lnTo>
                  <a:lnTo>
                    <a:pt x="129" y="40"/>
                  </a:lnTo>
                  <a:lnTo>
                    <a:pt x="128" y="38"/>
                  </a:lnTo>
                  <a:lnTo>
                    <a:pt x="126" y="37"/>
                  </a:lnTo>
                  <a:lnTo>
                    <a:pt x="124" y="37"/>
                  </a:lnTo>
                  <a:lnTo>
                    <a:pt x="120" y="37"/>
                  </a:lnTo>
                  <a:lnTo>
                    <a:pt x="115" y="37"/>
                  </a:lnTo>
                  <a:lnTo>
                    <a:pt x="108" y="38"/>
                  </a:lnTo>
                  <a:lnTo>
                    <a:pt x="101" y="38"/>
                  </a:lnTo>
                  <a:lnTo>
                    <a:pt x="92" y="40"/>
                  </a:lnTo>
                  <a:lnTo>
                    <a:pt x="83" y="41"/>
                  </a:lnTo>
                  <a:lnTo>
                    <a:pt x="61" y="45"/>
                  </a:lnTo>
                  <a:lnTo>
                    <a:pt x="41" y="46"/>
                  </a:lnTo>
                  <a:lnTo>
                    <a:pt x="21" y="47"/>
                  </a:lnTo>
                  <a:lnTo>
                    <a:pt x="0" y="49"/>
                  </a:lnTo>
                  <a:lnTo>
                    <a:pt x="0" y="31"/>
                  </a:lnTo>
                  <a:lnTo>
                    <a:pt x="9" y="29"/>
                  </a:lnTo>
                  <a:lnTo>
                    <a:pt x="18" y="29"/>
                  </a:lnTo>
                  <a:lnTo>
                    <a:pt x="27" y="28"/>
                  </a:lnTo>
                  <a:lnTo>
                    <a:pt x="37" y="27"/>
                  </a:lnTo>
                  <a:lnTo>
                    <a:pt x="58" y="24"/>
                  </a:lnTo>
                  <a:lnTo>
                    <a:pt x="80" y="20"/>
                  </a:lnTo>
                  <a:lnTo>
                    <a:pt x="89" y="19"/>
                  </a:lnTo>
                  <a:lnTo>
                    <a:pt x="98" y="18"/>
                  </a:lnTo>
                  <a:lnTo>
                    <a:pt x="106" y="16"/>
                  </a:lnTo>
                  <a:lnTo>
                    <a:pt x="112" y="15"/>
                  </a:lnTo>
                  <a:lnTo>
                    <a:pt x="117" y="14"/>
                  </a:lnTo>
                  <a:lnTo>
                    <a:pt x="123" y="11"/>
                  </a:lnTo>
                  <a:lnTo>
                    <a:pt x="125" y="10"/>
                  </a:lnTo>
                  <a:lnTo>
                    <a:pt x="128" y="7"/>
                  </a:lnTo>
                  <a:lnTo>
                    <a:pt x="132" y="5"/>
                  </a:lnTo>
                  <a:lnTo>
                    <a:pt x="135" y="2"/>
                  </a:lnTo>
                  <a:lnTo>
                    <a:pt x="139" y="1"/>
                  </a:lnTo>
                  <a:lnTo>
                    <a:pt x="143" y="0"/>
                  </a:lnTo>
                  <a:lnTo>
                    <a:pt x="145" y="1"/>
                  </a:lnTo>
                  <a:lnTo>
                    <a:pt x="147" y="2"/>
                  </a:lnTo>
                  <a:lnTo>
                    <a:pt x="151" y="5"/>
                  </a:lnTo>
                  <a:lnTo>
                    <a:pt x="155" y="6"/>
                  </a:lnTo>
                  <a:lnTo>
                    <a:pt x="160" y="9"/>
                  </a:lnTo>
                  <a:lnTo>
                    <a:pt x="166" y="11"/>
                  </a:lnTo>
                  <a:lnTo>
                    <a:pt x="174" y="14"/>
                  </a:lnTo>
                  <a:lnTo>
                    <a:pt x="182" y="18"/>
                  </a:lnTo>
                  <a:lnTo>
                    <a:pt x="190" y="23"/>
                  </a:lnTo>
                  <a:lnTo>
                    <a:pt x="195" y="27"/>
                  </a:lnTo>
                  <a:lnTo>
                    <a:pt x="201" y="31"/>
                  </a:lnTo>
                  <a:lnTo>
                    <a:pt x="205" y="33"/>
                  </a:lnTo>
                  <a:lnTo>
                    <a:pt x="209" y="36"/>
                  </a:lnTo>
                  <a:lnTo>
                    <a:pt x="210" y="38"/>
                  </a:lnTo>
                  <a:lnTo>
                    <a:pt x="213" y="40"/>
                  </a:lnTo>
                  <a:lnTo>
                    <a:pt x="213" y="41"/>
                  </a:lnTo>
                  <a:lnTo>
                    <a:pt x="213" y="42"/>
                  </a:lnTo>
                  <a:lnTo>
                    <a:pt x="212" y="45"/>
                  </a:lnTo>
                  <a:lnTo>
                    <a:pt x="209" y="46"/>
                  </a:lnTo>
                  <a:lnTo>
                    <a:pt x="206" y="47"/>
                  </a:lnTo>
                  <a:lnTo>
                    <a:pt x="204" y="47"/>
                  </a:lnTo>
                  <a:lnTo>
                    <a:pt x="200" y="49"/>
                  </a:lnTo>
                  <a:lnTo>
                    <a:pt x="195" y="50"/>
                  </a:lnTo>
                  <a:lnTo>
                    <a:pt x="190" y="51"/>
                  </a:lnTo>
                  <a:lnTo>
                    <a:pt x="190" y="51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67"/>
            <p:cNvSpPr/>
            <p:nvPr/>
          </p:nvSpPr>
          <p:spPr bwMode="auto">
            <a:xfrm>
              <a:off x="3965575" y="3257550"/>
              <a:ext cx="246063" cy="414338"/>
            </a:xfrm>
            <a:custGeom>
              <a:avLst/>
              <a:gdLst>
                <a:gd name="T0" fmla="*/ 108 w 155"/>
                <a:gd name="T1" fmla="*/ 14 h 261"/>
                <a:gd name="T2" fmla="*/ 106 w 155"/>
                <a:gd name="T3" fmla="*/ 10 h 261"/>
                <a:gd name="T4" fmla="*/ 105 w 155"/>
                <a:gd name="T5" fmla="*/ 8 h 261"/>
                <a:gd name="T6" fmla="*/ 106 w 155"/>
                <a:gd name="T7" fmla="*/ 5 h 261"/>
                <a:gd name="T8" fmla="*/ 110 w 155"/>
                <a:gd name="T9" fmla="*/ 2 h 261"/>
                <a:gd name="T10" fmla="*/ 114 w 155"/>
                <a:gd name="T11" fmla="*/ 1 h 261"/>
                <a:gd name="T12" fmla="*/ 119 w 155"/>
                <a:gd name="T13" fmla="*/ 0 h 261"/>
                <a:gd name="T14" fmla="*/ 128 w 155"/>
                <a:gd name="T15" fmla="*/ 1 h 261"/>
                <a:gd name="T16" fmla="*/ 133 w 155"/>
                <a:gd name="T17" fmla="*/ 4 h 261"/>
                <a:gd name="T18" fmla="*/ 139 w 155"/>
                <a:gd name="T19" fmla="*/ 8 h 261"/>
                <a:gd name="T20" fmla="*/ 148 w 155"/>
                <a:gd name="T21" fmla="*/ 15 h 261"/>
                <a:gd name="T22" fmla="*/ 151 w 155"/>
                <a:gd name="T23" fmla="*/ 20 h 261"/>
                <a:gd name="T24" fmla="*/ 154 w 155"/>
                <a:gd name="T25" fmla="*/ 23 h 261"/>
                <a:gd name="T26" fmla="*/ 155 w 155"/>
                <a:gd name="T27" fmla="*/ 26 h 261"/>
                <a:gd name="T28" fmla="*/ 154 w 155"/>
                <a:gd name="T29" fmla="*/ 31 h 261"/>
                <a:gd name="T30" fmla="*/ 153 w 155"/>
                <a:gd name="T31" fmla="*/ 41 h 261"/>
                <a:gd name="T32" fmla="*/ 149 w 155"/>
                <a:gd name="T33" fmla="*/ 55 h 261"/>
                <a:gd name="T34" fmla="*/ 145 w 155"/>
                <a:gd name="T35" fmla="*/ 73 h 261"/>
                <a:gd name="T36" fmla="*/ 139 w 155"/>
                <a:gd name="T37" fmla="*/ 95 h 261"/>
                <a:gd name="T38" fmla="*/ 131 w 155"/>
                <a:gd name="T39" fmla="*/ 116 h 261"/>
                <a:gd name="T40" fmla="*/ 120 w 155"/>
                <a:gd name="T41" fmla="*/ 139 h 261"/>
                <a:gd name="T42" fmla="*/ 109 w 155"/>
                <a:gd name="T43" fmla="*/ 162 h 261"/>
                <a:gd name="T44" fmla="*/ 95 w 155"/>
                <a:gd name="T45" fmla="*/ 185 h 261"/>
                <a:gd name="T46" fmla="*/ 78 w 155"/>
                <a:gd name="T47" fmla="*/ 204 h 261"/>
                <a:gd name="T48" fmla="*/ 61 w 155"/>
                <a:gd name="T49" fmla="*/ 221 h 261"/>
                <a:gd name="T50" fmla="*/ 42 w 155"/>
                <a:gd name="T51" fmla="*/ 235 h 261"/>
                <a:gd name="T52" fmla="*/ 25 w 155"/>
                <a:gd name="T53" fmla="*/ 247 h 261"/>
                <a:gd name="T54" fmla="*/ 13 w 155"/>
                <a:gd name="T55" fmla="*/ 256 h 261"/>
                <a:gd name="T56" fmla="*/ 4 w 155"/>
                <a:gd name="T57" fmla="*/ 261 h 261"/>
                <a:gd name="T58" fmla="*/ 0 w 155"/>
                <a:gd name="T59" fmla="*/ 261 h 261"/>
                <a:gd name="T60" fmla="*/ 0 w 155"/>
                <a:gd name="T61" fmla="*/ 257 h 261"/>
                <a:gd name="T62" fmla="*/ 6 w 155"/>
                <a:gd name="T63" fmla="*/ 251 h 261"/>
                <a:gd name="T64" fmla="*/ 12 w 155"/>
                <a:gd name="T65" fmla="*/ 243 h 261"/>
                <a:gd name="T66" fmla="*/ 17 w 155"/>
                <a:gd name="T67" fmla="*/ 237 h 261"/>
                <a:gd name="T68" fmla="*/ 25 w 155"/>
                <a:gd name="T69" fmla="*/ 230 h 261"/>
                <a:gd name="T70" fmla="*/ 38 w 155"/>
                <a:gd name="T71" fmla="*/ 217 h 261"/>
                <a:gd name="T72" fmla="*/ 53 w 155"/>
                <a:gd name="T73" fmla="*/ 201 h 261"/>
                <a:gd name="T74" fmla="*/ 68 w 155"/>
                <a:gd name="T75" fmla="*/ 181 h 261"/>
                <a:gd name="T76" fmla="*/ 79 w 155"/>
                <a:gd name="T77" fmla="*/ 159 h 261"/>
                <a:gd name="T78" fmla="*/ 91 w 155"/>
                <a:gd name="T79" fmla="*/ 135 h 261"/>
                <a:gd name="T80" fmla="*/ 99 w 155"/>
                <a:gd name="T81" fmla="*/ 112 h 261"/>
                <a:gd name="T82" fmla="*/ 106 w 155"/>
                <a:gd name="T83" fmla="*/ 91 h 261"/>
                <a:gd name="T84" fmla="*/ 111 w 155"/>
                <a:gd name="T85" fmla="*/ 71 h 261"/>
                <a:gd name="T86" fmla="*/ 114 w 155"/>
                <a:gd name="T87" fmla="*/ 51 h 261"/>
                <a:gd name="T88" fmla="*/ 115 w 155"/>
                <a:gd name="T89" fmla="*/ 37 h 261"/>
                <a:gd name="T90" fmla="*/ 115 w 155"/>
                <a:gd name="T91" fmla="*/ 26 h 261"/>
                <a:gd name="T92" fmla="*/ 113 w 155"/>
                <a:gd name="T93" fmla="*/ 19 h 261"/>
                <a:gd name="T94" fmla="*/ 111 w 155"/>
                <a:gd name="T95" fmla="*/ 1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261">
                  <a:moveTo>
                    <a:pt x="111" y="18"/>
                  </a:moveTo>
                  <a:lnTo>
                    <a:pt x="108" y="14"/>
                  </a:lnTo>
                  <a:lnTo>
                    <a:pt x="106" y="13"/>
                  </a:lnTo>
                  <a:lnTo>
                    <a:pt x="106" y="10"/>
                  </a:lnTo>
                  <a:lnTo>
                    <a:pt x="105" y="9"/>
                  </a:lnTo>
                  <a:lnTo>
                    <a:pt x="105" y="8"/>
                  </a:lnTo>
                  <a:lnTo>
                    <a:pt x="105" y="6"/>
                  </a:lnTo>
                  <a:lnTo>
                    <a:pt x="106" y="5"/>
                  </a:lnTo>
                  <a:lnTo>
                    <a:pt x="108" y="4"/>
                  </a:lnTo>
                  <a:lnTo>
                    <a:pt x="110" y="2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4" y="1"/>
                  </a:lnTo>
                  <a:lnTo>
                    <a:pt x="128" y="1"/>
                  </a:lnTo>
                  <a:lnTo>
                    <a:pt x="131" y="2"/>
                  </a:lnTo>
                  <a:lnTo>
                    <a:pt x="133" y="4"/>
                  </a:lnTo>
                  <a:lnTo>
                    <a:pt x="136" y="5"/>
                  </a:lnTo>
                  <a:lnTo>
                    <a:pt x="139" y="8"/>
                  </a:lnTo>
                  <a:lnTo>
                    <a:pt x="142" y="10"/>
                  </a:lnTo>
                  <a:lnTo>
                    <a:pt x="148" y="15"/>
                  </a:lnTo>
                  <a:lnTo>
                    <a:pt x="149" y="18"/>
                  </a:lnTo>
                  <a:lnTo>
                    <a:pt x="151" y="20"/>
                  </a:lnTo>
                  <a:lnTo>
                    <a:pt x="153" y="22"/>
                  </a:lnTo>
                  <a:lnTo>
                    <a:pt x="154" y="23"/>
                  </a:lnTo>
                  <a:lnTo>
                    <a:pt x="154" y="24"/>
                  </a:lnTo>
                  <a:lnTo>
                    <a:pt x="155" y="26"/>
                  </a:lnTo>
                  <a:lnTo>
                    <a:pt x="155" y="28"/>
                  </a:lnTo>
                  <a:lnTo>
                    <a:pt x="154" y="31"/>
                  </a:lnTo>
                  <a:lnTo>
                    <a:pt x="154" y="36"/>
                  </a:lnTo>
                  <a:lnTo>
                    <a:pt x="153" y="41"/>
                  </a:lnTo>
                  <a:lnTo>
                    <a:pt x="151" y="47"/>
                  </a:lnTo>
                  <a:lnTo>
                    <a:pt x="149" y="55"/>
                  </a:lnTo>
                  <a:lnTo>
                    <a:pt x="148" y="64"/>
                  </a:lnTo>
                  <a:lnTo>
                    <a:pt x="145" y="73"/>
                  </a:lnTo>
                  <a:lnTo>
                    <a:pt x="141" y="83"/>
                  </a:lnTo>
                  <a:lnTo>
                    <a:pt x="139" y="95"/>
                  </a:lnTo>
                  <a:lnTo>
                    <a:pt x="135" y="105"/>
                  </a:lnTo>
                  <a:lnTo>
                    <a:pt x="131" y="116"/>
                  </a:lnTo>
                  <a:lnTo>
                    <a:pt x="126" y="127"/>
                  </a:lnTo>
                  <a:lnTo>
                    <a:pt x="120" y="139"/>
                  </a:lnTo>
                  <a:lnTo>
                    <a:pt x="115" y="150"/>
                  </a:lnTo>
                  <a:lnTo>
                    <a:pt x="109" y="162"/>
                  </a:lnTo>
                  <a:lnTo>
                    <a:pt x="102" y="174"/>
                  </a:lnTo>
                  <a:lnTo>
                    <a:pt x="95" y="185"/>
                  </a:lnTo>
                  <a:lnTo>
                    <a:pt x="87" y="195"/>
                  </a:lnTo>
                  <a:lnTo>
                    <a:pt x="78" y="204"/>
                  </a:lnTo>
                  <a:lnTo>
                    <a:pt x="70" y="213"/>
                  </a:lnTo>
                  <a:lnTo>
                    <a:pt x="61" y="221"/>
                  </a:lnTo>
                  <a:lnTo>
                    <a:pt x="51" y="229"/>
                  </a:lnTo>
                  <a:lnTo>
                    <a:pt x="42" y="235"/>
                  </a:lnTo>
                  <a:lnTo>
                    <a:pt x="33" y="242"/>
                  </a:lnTo>
                  <a:lnTo>
                    <a:pt x="25" y="247"/>
                  </a:lnTo>
                  <a:lnTo>
                    <a:pt x="18" y="252"/>
                  </a:lnTo>
                  <a:lnTo>
                    <a:pt x="13" y="256"/>
                  </a:lnTo>
                  <a:lnTo>
                    <a:pt x="8" y="258"/>
                  </a:lnTo>
                  <a:lnTo>
                    <a:pt x="4" y="261"/>
                  </a:lnTo>
                  <a:lnTo>
                    <a:pt x="2" y="261"/>
                  </a:lnTo>
                  <a:lnTo>
                    <a:pt x="0" y="261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3" y="255"/>
                  </a:lnTo>
                  <a:lnTo>
                    <a:pt x="6" y="251"/>
                  </a:lnTo>
                  <a:lnTo>
                    <a:pt x="9" y="246"/>
                  </a:lnTo>
                  <a:lnTo>
                    <a:pt x="12" y="243"/>
                  </a:lnTo>
                  <a:lnTo>
                    <a:pt x="15" y="240"/>
                  </a:lnTo>
                  <a:lnTo>
                    <a:pt x="17" y="237"/>
                  </a:lnTo>
                  <a:lnTo>
                    <a:pt x="21" y="234"/>
                  </a:lnTo>
                  <a:lnTo>
                    <a:pt x="25" y="230"/>
                  </a:lnTo>
                  <a:lnTo>
                    <a:pt x="29" y="225"/>
                  </a:lnTo>
                  <a:lnTo>
                    <a:pt x="38" y="217"/>
                  </a:lnTo>
                  <a:lnTo>
                    <a:pt x="46" y="210"/>
                  </a:lnTo>
                  <a:lnTo>
                    <a:pt x="53" y="201"/>
                  </a:lnTo>
                  <a:lnTo>
                    <a:pt x="60" y="190"/>
                  </a:lnTo>
                  <a:lnTo>
                    <a:pt x="68" y="181"/>
                  </a:lnTo>
                  <a:lnTo>
                    <a:pt x="74" y="170"/>
                  </a:lnTo>
                  <a:lnTo>
                    <a:pt x="79" y="159"/>
                  </a:lnTo>
                  <a:lnTo>
                    <a:pt x="86" y="147"/>
                  </a:lnTo>
                  <a:lnTo>
                    <a:pt x="91" y="135"/>
                  </a:lnTo>
                  <a:lnTo>
                    <a:pt x="95" y="123"/>
                  </a:lnTo>
                  <a:lnTo>
                    <a:pt x="99" y="112"/>
                  </a:lnTo>
                  <a:lnTo>
                    <a:pt x="102" y="102"/>
                  </a:lnTo>
                  <a:lnTo>
                    <a:pt x="106" y="91"/>
                  </a:lnTo>
                  <a:lnTo>
                    <a:pt x="109" y="81"/>
                  </a:lnTo>
                  <a:lnTo>
                    <a:pt x="111" y="71"/>
                  </a:lnTo>
                  <a:lnTo>
                    <a:pt x="114" y="60"/>
                  </a:lnTo>
                  <a:lnTo>
                    <a:pt x="114" y="51"/>
                  </a:lnTo>
                  <a:lnTo>
                    <a:pt x="115" y="44"/>
                  </a:lnTo>
                  <a:lnTo>
                    <a:pt x="115" y="37"/>
                  </a:lnTo>
                  <a:lnTo>
                    <a:pt x="115" y="31"/>
                  </a:lnTo>
                  <a:lnTo>
                    <a:pt x="115" y="26"/>
                  </a:lnTo>
                  <a:lnTo>
                    <a:pt x="114" y="22"/>
                  </a:lnTo>
                  <a:lnTo>
                    <a:pt x="113" y="19"/>
                  </a:lnTo>
                  <a:lnTo>
                    <a:pt x="111" y="18"/>
                  </a:lnTo>
                  <a:lnTo>
                    <a:pt x="111" y="18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68"/>
            <p:cNvSpPr/>
            <p:nvPr/>
          </p:nvSpPr>
          <p:spPr bwMode="auto">
            <a:xfrm>
              <a:off x="4162425" y="3370263"/>
              <a:ext cx="420688" cy="323850"/>
            </a:xfrm>
            <a:custGeom>
              <a:avLst/>
              <a:gdLst>
                <a:gd name="T0" fmla="*/ 164 w 265"/>
                <a:gd name="T1" fmla="*/ 202 h 204"/>
                <a:gd name="T2" fmla="*/ 151 w 265"/>
                <a:gd name="T3" fmla="*/ 199 h 204"/>
                <a:gd name="T4" fmla="*/ 140 w 265"/>
                <a:gd name="T5" fmla="*/ 196 h 204"/>
                <a:gd name="T6" fmla="*/ 132 w 265"/>
                <a:gd name="T7" fmla="*/ 194 h 204"/>
                <a:gd name="T8" fmla="*/ 128 w 265"/>
                <a:gd name="T9" fmla="*/ 191 h 204"/>
                <a:gd name="T10" fmla="*/ 126 w 265"/>
                <a:gd name="T11" fmla="*/ 190 h 204"/>
                <a:gd name="T12" fmla="*/ 122 w 265"/>
                <a:gd name="T13" fmla="*/ 187 h 204"/>
                <a:gd name="T14" fmla="*/ 118 w 265"/>
                <a:gd name="T15" fmla="*/ 182 h 204"/>
                <a:gd name="T16" fmla="*/ 113 w 265"/>
                <a:gd name="T17" fmla="*/ 176 h 204"/>
                <a:gd name="T18" fmla="*/ 107 w 265"/>
                <a:gd name="T19" fmla="*/ 169 h 204"/>
                <a:gd name="T20" fmla="*/ 101 w 265"/>
                <a:gd name="T21" fmla="*/ 160 h 204"/>
                <a:gd name="T22" fmla="*/ 93 w 265"/>
                <a:gd name="T23" fmla="*/ 151 h 204"/>
                <a:gd name="T24" fmla="*/ 86 w 265"/>
                <a:gd name="T25" fmla="*/ 140 h 204"/>
                <a:gd name="T26" fmla="*/ 76 w 265"/>
                <a:gd name="T27" fmla="*/ 127 h 204"/>
                <a:gd name="T28" fmla="*/ 67 w 265"/>
                <a:gd name="T29" fmla="*/ 113 h 204"/>
                <a:gd name="T30" fmla="*/ 57 w 265"/>
                <a:gd name="T31" fmla="*/ 97 h 204"/>
                <a:gd name="T32" fmla="*/ 46 w 265"/>
                <a:gd name="T33" fmla="*/ 81 h 204"/>
                <a:gd name="T34" fmla="*/ 34 w 265"/>
                <a:gd name="T35" fmla="*/ 64 h 204"/>
                <a:gd name="T36" fmla="*/ 21 w 265"/>
                <a:gd name="T37" fmla="*/ 45 h 204"/>
                <a:gd name="T38" fmla="*/ 7 w 265"/>
                <a:gd name="T39" fmla="*/ 24 h 204"/>
                <a:gd name="T40" fmla="*/ 11 w 265"/>
                <a:gd name="T41" fmla="*/ 0 h 204"/>
                <a:gd name="T42" fmla="*/ 31 w 265"/>
                <a:gd name="T43" fmla="*/ 31 h 204"/>
                <a:gd name="T44" fmla="*/ 55 w 265"/>
                <a:gd name="T45" fmla="*/ 58 h 204"/>
                <a:gd name="T46" fmla="*/ 78 w 265"/>
                <a:gd name="T47" fmla="*/ 81 h 204"/>
                <a:gd name="T48" fmla="*/ 100 w 265"/>
                <a:gd name="T49" fmla="*/ 101 h 204"/>
                <a:gd name="T50" fmla="*/ 123 w 265"/>
                <a:gd name="T51" fmla="*/ 119 h 204"/>
                <a:gd name="T52" fmla="*/ 147 w 265"/>
                <a:gd name="T53" fmla="*/ 136 h 204"/>
                <a:gd name="T54" fmla="*/ 176 w 265"/>
                <a:gd name="T55" fmla="*/ 150 h 204"/>
                <a:gd name="T56" fmla="*/ 206 w 265"/>
                <a:gd name="T57" fmla="*/ 164 h 204"/>
                <a:gd name="T58" fmla="*/ 218 w 265"/>
                <a:gd name="T59" fmla="*/ 171 h 204"/>
                <a:gd name="T60" fmla="*/ 231 w 265"/>
                <a:gd name="T61" fmla="*/ 176 h 204"/>
                <a:gd name="T62" fmla="*/ 240 w 265"/>
                <a:gd name="T63" fmla="*/ 181 h 204"/>
                <a:gd name="T64" fmla="*/ 249 w 265"/>
                <a:gd name="T65" fmla="*/ 185 h 204"/>
                <a:gd name="T66" fmla="*/ 256 w 265"/>
                <a:gd name="T67" fmla="*/ 189 h 204"/>
                <a:gd name="T68" fmla="*/ 261 w 265"/>
                <a:gd name="T69" fmla="*/ 191 h 204"/>
                <a:gd name="T70" fmla="*/ 264 w 265"/>
                <a:gd name="T71" fmla="*/ 194 h 204"/>
                <a:gd name="T72" fmla="*/ 265 w 265"/>
                <a:gd name="T73" fmla="*/ 195 h 204"/>
                <a:gd name="T74" fmla="*/ 262 w 265"/>
                <a:gd name="T75" fmla="*/ 196 h 204"/>
                <a:gd name="T76" fmla="*/ 257 w 265"/>
                <a:gd name="T77" fmla="*/ 199 h 204"/>
                <a:gd name="T78" fmla="*/ 248 w 265"/>
                <a:gd name="T79" fmla="*/ 200 h 204"/>
                <a:gd name="T80" fmla="*/ 237 w 265"/>
                <a:gd name="T81" fmla="*/ 203 h 204"/>
                <a:gd name="T82" fmla="*/ 206 w 265"/>
                <a:gd name="T83" fmla="*/ 204 h 204"/>
                <a:gd name="T84" fmla="*/ 172 w 265"/>
                <a:gd name="T85" fmla="*/ 20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5" h="204">
                  <a:moveTo>
                    <a:pt x="172" y="203"/>
                  </a:moveTo>
                  <a:lnTo>
                    <a:pt x="164" y="202"/>
                  </a:lnTo>
                  <a:lnTo>
                    <a:pt x="158" y="200"/>
                  </a:lnTo>
                  <a:lnTo>
                    <a:pt x="151" y="199"/>
                  </a:lnTo>
                  <a:lnTo>
                    <a:pt x="145" y="198"/>
                  </a:lnTo>
                  <a:lnTo>
                    <a:pt x="140" y="196"/>
                  </a:lnTo>
                  <a:lnTo>
                    <a:pt x="136" y="195"/>
                  </a:lnTo>
                  <a:lnTo>
                    <a:pt x="132" y="194"/>
                  </a:lnTo>
                  <a:lnTo>
                    <a:pt x="128" y="193"/>
                  </a:lnTo>
                  <a:lnTo>
                    <a:pt x="128" y="191"/>
                  </a:lnTo>
                  <a:lnTo>
                    <a:pt x="127" y="191"/>
                  </a:lnTo>
                  <a:lnTo>
                    <a:pt x="126" y="190"/>
                  </a:lnTo>
                  <a:lnTo>
                    <a:pt x="124" y="189"/>
                  </a:lnTo>
                  <a:lnTo>
                    <a:pt x="122" y="187"/>
                  </a:lnTo>
                  <a:lnTo>
                    <a:pt x="120" y="185"/>
                  </a:lnTo>
                  <a:lnTo>
                    <a:pt x="118" y="182"/>
                  </a:lnTo>
                  <a:lnTo>
                    <a:pt x="115" y="180"/>
                  </a:lnTo>
                  <a:lnTo>
                    <a:pt x="113" y="176"/>
                  </a:lnTo>
                  <a:lnTo>
                    <a:pt x="110" y="173"/>
                  </a:lnTo>
                  <a:lnTo>
                    <a:pt x="107" y="169"/>
                  </a:lnTo>
                  <a:lnTo>
                    <a:pt x="105" y="166"/>
                  </a:lnTo>
                  <a:lnTo>
                    <a:pt x="101" y="160"/>
                  </a:lnTo>
                  <a:lnTo>
                    <a:pt x="97" y="157"/>
                  </a:lnTo>
                  <a:lnTo>
                    <a:pt x="93" y="151"/>
                  </a:lnTo>
                  <a:lnTo>
                    <a:pt x="89" y="145"/>
                  </a:lnTo>
                  <a:lnTo>
                    <a:pt x="86" y="140"/>
                  </a:lnTo>
                  <a:lnTo>
                    <a:pt x="82" y="133"/>
                  </a:lnTo>
                  <a:lnTo>
                    <a:pt x="76" y="127"/>
                  </a:lnTo>
                  <a:lnTo>
                    <a:pt x="73" y="121"/>
                  </a:lnTo>
                  <a:lnTo>
                    <a:pt x="67" y="113"/>
                  </a:lnTo>
                  <a:lnTo>
                    <a:pt x="62" y="105"/>
                  </a:lnTo>
                  <a:lnTo>
                    <a:pt x="57" y="97"/>
                  </a:lnTo>
                  <a:lnTo>
                    <a:pt x="51" y="90"/>
                  </a:lnTo>
                  <a:lnTo>
                    <a:pt x="46" y="81"/>
                  </a:lnTo>
                  <a:lnTo>
                    <a:pt x="39" y="73"/>
                  </a:lnTo>
                  <a:lnTo>
                    <a:pt x="34" y="64"/>
                  </a:lnTo>
                  <a:lnTo>
                    <a:pt x="27" y="54"/>
                  </a:lnTo>
                  <a:lnTo>
                    <a:pt x="21" y="45"/>
                  </a:lnTo>
                  <a:lnTo>
                    <a:pt x="15" y="34"/>
                  </a:lnTo>
                  <a:lnTo>
                    <a:pt x="7" y="24"/>
                  </a:lnTo>
                  <a:lnTo>
                    <a:pt x="0" y="12"/>
                  </a:lnTo>
                  <a:lnTo>
                    <a:pt x="11" y="0"/>
                  </a:lnTo>
                  <a:lnTo>
                    <a:pt x="21" y="16"/>
                  </a:lnTo>
                  <a:lnTo>
                    <a:pt x="31" y="31"/>
                  </a:lnTo>
                  <a:lnTo>
                    <a:pt x="43" y="45"/>
                  </a:lnTo>
                  <a:lnTo>
                    <a:pt x="55" y="58"/>
                  </a:lnTo>
                  <a:lnTo>
                    <a:pt x="66" y="69"/>
                  </a:lnTo>
                  <a:lnTo>
                    <a:pt x="78" y="81"/>
                  </a:lnTo>
                  <a:lnTo>
                    <a:pt x="88" y="91"/>
                  </a:lnTo>
                  <a:lnTo>
                    <a:pt x="100" y="101"/>
                  </a:lnTo>
                  <a:lnTo>
                    <a:pt x="111" y="110"/>
                  </a:lnTo>
                  <a:lnTo>
                    <a:pt x="123" y="119"/>
                  </a:lnTo>
                  <a:lnTo>
                    <a:pt x="135" y="128"/>
                  </a:lnTo>
                  <a:lnTo>
                    <a:pt x="147" y="136"/>
                  </a:lnTo>
                  <a:lnTo>
                    <a:pt x="162" y="144"/>
                  </a:lnTo>
                  <a:lnTo>
                    <a:pt x="176" y="150"/>
                  </a:lnTo>
                  <a:lnTo>
                    <a:pt x="190" y="158"/>
                  </a:lnTo>
                  <a:lnTo>
                    <a:pt x="206" y="164"/>
                  </a:lnTo>
                  <a:lnTo>
                    <a:pt x="212" y="168"/>
                  </a:lnTo>
                  <a:lnTo>
                    <a:pt x="218" y="171"/>
                  </a:lnTo>
                  <a:lnTo>
                    <a:pt x="225" y="173"/>
                  </a:lnTo>
                  <a:lnTo>
                    <a:pt x="231" y="176"/>
                  </a:lnTo>
                  <a:lnTo>
                    <a:pt x="237" y="178"/>
                  </a:lnTo>
                  <a:lnTo>
                    <a:pt x="240" y="181"/>
                  </a:lnTo>
                  <a:lnTo>
                    <a:pt x="246" y="184"/>
                  </a:lnTo>
                  <a:lnTo>
                    <a:pt x="249" y="185"/>
                  </a:lnTo>
                  <a:lnTo>
                    <a:pt x="253" y="187"/>
                  </a:lnTo>
                  <a:lnTo>
                    <a:pt x="256" y="189"/>
                  </a:lnTo>
                  <a:lnTo>
                    <a:pt x="259" y="190"/>
                  </a:lnTo>
                  <a:lnTo>
                    <a:pt x="261" y="191"/>
                  </a:lnTo>
                  <a:lnTo>
                    <a:pt x="262" y="193"/>
                  </a:lnTo>
                  <a:lnTo>
                    <a:pt x="264" y="194"/>
                  </a:lnTo>
                  <a:lnTo>
                    <a:pt x="264" y="194"/>
                  </a:lnTo>
                  <a:lnTo>
                    <a:pt x="265" y="195"/>
                  </a:lnTo>
                  <a:lnTo>
                    <a:pt x="264" y="195"/>
                  </a:lnTo>
                  <a:lnTo>
                    <a:pt x="262" y="196"/>
                  </a:lnTo>
                  <a:lnTo>
                    <a:pt x="260" y="198"/>
                  </a:lnTo>
                  <a:lnTo>
                    <a:pt x="257" y="199"/>
                  </a:lnTo>
                  <a:lnTo>
                    <a:pt x="253" y="199"/>
                  </a:lnTo>
                  <a:lnTo>
                    <a:pt x="248" y="200"/>
                  </a:lnTo>
                  <a:lnTo>
                    <a:pt x="243" y="202"/>
                  </a:lnTo>
                  <a:lnTo>
                    <a:pt x="237" y="203"/>
                  </a:lnTo>
                  <a:lnTo>
                    <a:pt x="221" y="204"/>
                  </a:lnTo>
                  <a:lnTo>
                    <a:pt x="206" y="204"/>
                  </a:lnTo>
                  <a:lnTo>
                    <a:pt x="189" y="204"/>
                  </a:lnTo>
                  <a:lnTo>
                    <a:pt x="172" y="203"/>
                  </a:lnTo>
                  <a:lnTo>
                    <a:pt x="172" y="203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69"/>
            <p:cNvSpPr/>
            <p:nvPr/>
          </p:nvSpPr>
          <p:spPr bwMode="auto">
            <a:xfrm>
              <a:off x="3836988" y="3175000"/>
              <a:ext cx="88900" cy="596900"/>
            </a:xfrm>
            <a:custGeom>
              <a:avLst/>
              <a:gdLst>
                <a:gd name="T0" fmla="*/ 54 w 56"/>
                <a:gd name="T1" fmla="*/ 18 h 376"/>
                <a:gd name="T2" fmla="*/ 56 w 56"/>
                <a:gd name="T3" fmla="*/ 25 h 376"/>
                <a:gd name="T4" fmla="*/ 53 w 56"/>
                <a:gd name="T5" fmla="*/ 34 h 376"/>
                <a:gd name="T6" fmla="*/ 52 w 56"/>
                <a:gd name="T7" fmla="*/ 40 h 376"/>
                <a:gd name="T8" fmla="*/ 50 w 56"/>
                <a:gd name="T9" fmla="*/ 51 h 376"/>
                <a:gd name="T10" fmla="*/ 49 w 56"/>
                <a:gd name="T11" fmla="*/ 63 h 376"/>
                <a:gd name="T12" fmla="*/ 48 w 56"/>
                <a:gd name="T13" fmla="*/ 80 h 376"/>
                <a:gd name="T14" fmla="*/ 45 w 56"/>
                <a:gd name="T15" fmla="*/ 101 h 376"/>
                <a:gd name="T16" fmla="*/ 43 w 56"/>
                <a:gd name="T17" fmla="*/ 148 h 376"/>
                <a:gd name="T18" fmla="*/ 40 w 56"/>
                <a:gd name="T19" fmla="*/ 204 h 376"/>
                <a:gd name="T20" fmla="*/ 38 w 56"/>
                <a:gd name="T21" fmla="*/ 251 h 376"/>
                <a:gd name="T22" fmla="*/ 36 w 56"/>
                <a:gd name="T23" fmla="*/ 278 h 376"/>
                <a:gd name="T24" fmla="*/ 35 w 56"/>
                <a:gd name="T25" fmla="*/ 301 h 376"/>
                <a:gd name="T26" fmla="*/ 34 w 56"/>
                <a:gd name="T27" fmla="*/ 321 h 376"/>
                <a:gd name="T28" fmla="*/ 32 w 56"/>
                <a:gd name="T29" fmla="*/ 338 h 376"/>
                <a:gd name="T30" fmla="*/ 31 w 56"/>
                <a:gd name="T31" fmla="*/ 350 h 376"/>
                <a:gd name="T32" fmla="*/ 27 w 56"/>
                <a:gd name="T33" fmla="*/ 367 h 376"/>
                <a:gd name="T34" fmla="*/ 25 w 56"/>
                <a:gd name="T35" fmla="*/ 375 h 376"/>
                <a:gd name="T36" fmla="*/ 22 w 56"/>
                <a:gd name="T37" fmla="*/ 376 h 376"/>
                <a:gd name="T38" fmla="*/ 17 w 56"/>
                <a:gd name="T39" fmla="*/ 372 h 376"/>
                <a:gd name="T40" fmla="*/ 12 w 56"/>
                <a:gd name="T41" fmla="*/ 365 h 376"/>
                <a:gd name="T42" fmla="*/ 5 w 56"/>
                <a:gd name="T43" fmla="*/ 354 h 376"/>
                <a:gd name="T44" fmla="*/ 1 w 56"/>
                <a:gd name="T45" fmla="*/ 345 h 376"/>
                <a:gd name="T46" fmla="*/ 0 w 56"/>
                <a:gd name="T47" fmla="*/ 340 h 376"/>
                <a:gd name="T48" fmla="*/ 0 w 56"/>
                <a:gd name="T49" fmla="*/ 338 h 376"/>
                <a:gd name="T50" fmla="*/ 1 w 56"/>
                <a:gd name="T51" fmla="*/ 331 h 376"/>
                <a:gd name="T52" fmla="*/ 4 w 56"/>
                <a:gd name="T53" fmla="*/ 312 h 376"/>
                <a:gd name="T54" fmla="*/ 8 w 56"/>
                <a:gd name="T55" fmla="*/ 287 h 376"/>
                <a:gd name="T56" fmla="*/ 9 w 56"/>
                <a:gd name="T57" fmla="*/ 267 h 376"/>
                <a:gd name="T58" fmla="*/ 10 w 56"/>
                <a:gd name="T59" fmla="*/ 242 h 376"/>
                <a:gd name="T60" fmla="*/ 12 w 56"/>
                <a:gd name="T61" fmla="*/ 213 h 376"/>
                <a:gd name="T62" fmla="*/ 13 w 56"/>
                <a:gd name="T63" fmla="*/ 177 h 376"/>
                <a:gd name="T64" fmla="*/ 16 w 56"/>
                <a:gd name="T65" fmla="*/ 135 h 376"/>
                <a:gd name="T66" fmla="*/ 16 w 56"/>
                <a:gd name="T67" fmla="*/ 97 h 376"/>
                <a:gd name="T68" fmla="*/ 16 w 56"/>
                <a:gd name="T69" fmla="*/ 66 h 376"/>
                <a:gd name="T70" fmla="*/ 16 w 56"/>
                <a:gd name="T71" fmla="*/ 42 h 376"/>
                <a:gd name="T72" fmla="*/ 13 w 56"/>
                <a:gd name="T73" fmla="*/ 26 h 376"/>
                <a:gd name="T74" fmla="*/ 10 w 56"/>
                <a:gd name="T75" fmla="*/ 17 h 376"/>
                <a:gd name="T76" fmla="*/ 5 w 56"/>
                <a:gd name="T77" fmla="*/ 13 h 376"/>
                <a:gd name="T78" fmla="*/ 4 w 56"/>
                <a:gd name="T79" fmla="*/ 11 h 376"/>
                <a:gd name="T80" fmla="*/ 7 w 56"/>
                <a:gd name="T81" fmla="*/ 6 h 376"/>
                <a:gd name="T82" fmla="*/ 13 w 56"/>
                <a:gd name="T83" fmla="*/ 2 h 376"/>
                <a:gd name="T84" fmla="*/ 23 w 56"/>
                <a:gd name="T85" fmla="*/ 0 h 376"/>
                <a:gd name="T86" fmla="*/ 36 w 56"/>
                <a:gd name="T87" fmla="*/ 4 h 376"/>
                <a:gd name="T88" fmla="*/ 47 w 56"/>
                <a:gd name="T89" fmla="*/ 8 h 376"/>
                <a:gd name="T90" fmla="*/ 50 w 56"/>
                <a:gd name="T91" fmla="*/ 1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376">
                  <a:moveTo>
                    <a:pt x="50" y="15"/>
                  </a:moveTo>
                  <a:lnTo>
                    <a:pt x="53" y="16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6" y="22"/>
                  </a:lnTo>
                  <a:lnTo>
                    <a:pt x="56" y="25"/>
                  </a:lnTo>
                  <a:lnTo>
                    <a:pt x="54" y="26"/>
                  </a:lnTo>
                  <a:lnTo>
                    <a:pt x="53" y="33"/>
                  </a:lnTo>
                  <a:lnTo>
                    <a:pt x="53" y="34"/>
                  </a:lnTo>
                  <a:lnTo>
                    <a:pt x="53" y="35"/>
                  </a:lnTo>
                  <a:lnTo>
                    <a:pt x="52" y="38"/>
                  </a:lnTo>
                  <a:lnTo>
                    <a:pt x="52" y="40"/>
                  </a:lnTo>
                  <a:lnTo>
                    <a:pt x="52" y="44"/>
                  </a:lnTo>
                  <a:lnTo>
                    <a:pt x="50" y="47"/>
                  </a:lnTo>
                  <a:lnTo>
                    <a:pt x="50" y="51"/>
                  </a:lnTo>
                  <a:lnTo>
                    <a:pt x="49" y="54"/>
                  </a:lnTo>
                  <a:lnTo>
                    <a:pt x="49" y="60"/>
                  </a:lnTo>
                  <a:lnTo>
                    <a:pt x="49" y="63"/>
                  </a:lnTo>
                  <a:lnTo>
                    <a:pt x="48" y="69"/>
                  </a:lnTo>
                  <a:lnTo>
                    <a:pt x="48" y="75"/>
                  </a:lnTo>
                  <a:lnTo>
                    <a:pt x="48" y="80"/>
                  </a:lnTo>
                  <a:lnTo>
                    <a:pt x="47" y="87"/>
                  </a:lnTo>
                  <a:lnTo>
                    <a:pt x="47" y="93"/>
                  </a:lnTo>
                  <a:lnTo>
                    <a:pt x="45" y="101"/>
                  </a:lnTo>
                  <a:lnTo>
                    <a:pt x="45" y="116"/>
                  </a:lnTo>
                  <a:lnTo>
                    <a:pt x="44" y="132"/>
                  </a:lnTo>
                  <a:lnTo>
                    <a:pt x="43" y="148"/>
                  </a:lnTo>
                  <a:lnTo>
                    <a:pt x="41" y="166"/>
                  </a:lnTo>
                  <a:lnTo>
                    <a:pt x="41" y="184"/>
                  </a:lnTo>
                  <a:lnTo>
                    <a:pt x="40" y="204"/>
                  </a:lnTo>
                  <a:lnTo>
                    <a:pt x="39" y="222"/>
                  </a:lnTo>
                  <a:lnTo>
                    <a:pt x="38" y="242"/>
                  </a:lnTo>
                  <a:lnTo>
                    <a:pt x="38" y="251"/>
                  </a:lnTo>
                  <a:lnTo>
                    <a:pt x="38" y="262"/>
                  </a:lnTo>
                  <a:lnTo>
                    <a:pt x="36" y="271"/>
                  </a:lnTo>
                  <a:lnTo>
                    <a:pt x="36" y="278"/>
                  </a:lnTo>
                  <a:lnTo>
                    <a:pt x="36" y="286"/>
                  </a:lnTo>
                  <a:lnTo>
                    <a:pt x="35" y="294"/>
                  </a:lnTo>
                  <a:lnTo>
                    <a:pt x="35" y="301"/>
                  </a:lnTo>
                  <a:lnTo>
                    <a:pt x="35" y="309"/>
                  </a:lnTo>
                  <a:lnTo>
                    <a:pt x="34" y="316"/>
                  </a:lnTo>
                  <a:lnTo>
                    <a:pt x="34" y="321"/>
                  </a:lnTo>
                  <a:lnTo>
                    <a:pt x="32" y="327"/>
                  </a:lnTo>
                  <a:lnTo>
                    <a:pt x="32" y="332"/>
                  </a:lnTo>
                  <a:lnTo>
                    <a:pt x="32" y="338"/>
                  </a:lnTo>
                  <a:lnTo>
                    <a:pt x="31" y="343"/>
                  </a:lnTo>
                  <a:lnTo>
                    <a:pt x="31" y="347"/>
                  </a:lnTo>
                  <a:lnTo>
                    <a:pt x="31" y="350"/>
                  </a:lnTo>
                  <a:lnTo>
                    <a:pt x="30" y="357"/>
                  </a:lnTo>
                  <a:lnTo>
                    <a:pt x="28" y="362"/>
                  </a:lnTo>
                  <a:lnTo>
                    <a:pt x="27" y="367"/>
                  </a:lnTo>
                  <a:lnTo>
                    <a:pt x="27" y="370"/>
                  </a:lnTo>
                  <a:lnTo>
                    <a:pt x="26" y="372"/>
                  </a:lnTo>
                  <a:lnTo>
                    <a:pt x="25" y="375"/>
                  </a:lnTo>
                  <a:lnTo>
                    <a:pt x="23" y="376"/>
                  </a:lnTo>
                  <a:lnTo>
                    <a:pt x="23" y="376"/>
                  </a:lnTo>
                  <a:lnTo>
                    <a:pt x="22" y="376"/>
                  </a:lnTo>
                  <a:lnTo>
                    <a:pt x="21" y="375"/>
                  </a:lnTo>
                  <a:lnTo>
                    <a:pt x="19" y="374"/>
                  </a:lnTo>
                  <a:lnTo>
                    <a:pt x="17" y="372"/>
                  </a:lnTo>
                  <a:lnTo>
                    <a:pt x="16" y="370"/>
                  </a:lnTo>
                  <a:lnTo>
                    <a:pt x="14" y="367"/>
                  </a:lnTo>
                  <a:lnTo>
                    <a:pt x="12" y="365"/>
                  </a:lnTo>
                  <a:lnTo>
                    <a:pt x="10" y="361"/>
                  </a:lnTo>
                  <a:lnTo>
                    <a:pt x="8" y="357"/>
                  </a:lnTo>
                  <a:lnTo>
                    <a:pt x="5" y="354"/>
                  </a:lnTo>
                  <a:lnTo>
                    <a:pt x="4" y="350"/>
                  </a:lnTo>
                  <a:lnTo>
                    <a:pt x="1" y="348"/>
                  </a:lnTo>
                  <a:lnTo>
                    <a:pt x="1" y="345"/>
                  </a:lnTo>
                  <a:lnTo>
                    <a:pt x="0" y="344"/>
                  </a:lnTo>
                  <a:lnTo>
                    <a:pt x="0" y="341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39"/>
                  </a:lnTo>
                  <a:lnTo>
                    <a:pt x="0" y="338"/>
                  </a:lnTo>
                  <a:lnTo>
                    <a:pt x="0" y="336"/>
                  </a:lnTo>
                  <a:lnTo>
                    <a:pt x="0" y="334"/>
                  </a:lnTo>
                  <a:lnTo>
                    <a:pt x="1" y="331"/>
                  </a:lnTo>
                  <a:lnTo>
                    <a:pt x="1" y="326"/>
                  </a:lnTo>
                  <a:lnTo>
                    <a:pt x="3" y="319"/>
                  </a:lnTo>
                  <a:lnTo>
                    <a:pt x="4" y="312"/>
                  </a:lnTo>
                  <a:lnTo>
                    <a:pt x="5" y="303"/>
                  </a:lnTo>
                  <a:lnTo>
                    <a:pt x="8" y="292"/>
                  </a:lnTo>
                  <a:lnTo>
                    <a:pt x="8" y="287"/>
                  </a:lnTo>
                  <a:lnTo>
                    <a:pt x="8" y="281"/>
                  </a:lnTo>
                  <a:lnTo>
                    <a:pt x="9" y="274"/>
                  </a:lnTo>
                  <a:lnTo>
                    <a:pt x="9" y="267"/>
                  </a:lnTo>
                  <a:lnTo>
                    <a:pt x="9" y="259"/>
                  </a:lnTo>
                  <a:lnTo>
                    <a:pt x="10" y="251"/>
                  </a:lnTo>
                  <a:lnTo>
                    <a:pt x="10" y="242"/>
                  </a:lnTo>
                  <a:lnTo>
                    <a:pt x="12" y="233"/>
                  </a:lnTo>
                  <a:lnTo>
                    <a:pt x="12" y="223"/>
                  </a:lnTo>
                  <a:lnTo>
                    <a:pt x="12" y="213"/>
                  </a:lnTo>
                  <a:lnTo>
                    <a:pt x="13" y="201"/>
                  </a:lnTo>
                  <a:lnTo>
                    <a:pt x="13" y="190"/>
                  </a:lnTo>
                  <a:lnTo>
                    <a:pt x="13" y="177"/>
                  </a:lnTo>
                  <a:lnTo>
                    <a:pt x="14" y="164"/>
                  </a:lnTo>
                  <a:lnTo>
                    <a:pt x="14" y="150"/>
                  </a:lnTo>
                  <a:lnTo>
                    <a:pt x="16" y="135"/>
                  </a:lnTo>
                  <a:lnTo>
                    <a:pt x="16" y="121"/>
                  </a:lnTo>
                  <a:lnTo>
                    <a:pt x="16" y="108"/>
                  </a:lnTo>
                  <a:lnTo>
                    <a:pt x="16" y="97"/>
                  </a:lnTo>
                  <a:lnTo>
                    <a:pt x="16" y="85"/>
                  </a:lnTo>
                  <a:lnTo>
                    <a:pt x="16" y="75"/>
                  </a:lnTo>
                  <a:lnTo>
                    <a:pt x="16" y="66"/>
                  </a:lnTo>
                  <a:lnTo>
                    <a:pt x="16" y="57"/>
                  </a:lnTo>
                  <a:lnTo>
                    <a:pt x="16" y="49"/>
                  </a:lnTo>
                  <a:lnTo>
                    <a:pt x="16" y="42"/>
                  </a:lnTo>
                  <a:lnTo>
                    <a:pt x="14" y="35"/>
                  </a:lnTo>
                  <a:lnTo>
                    <a:pt x="14" y="30"/>
                  </a:lnTo>
                  <a:lnTo>
                    <a:pt x="13" y="26"/>
                  </a:lnTo>
                  <a:lnTo>
                    <a:pt x="13" y="22"/>
                  </a:lnTo>
                  <a:lnTo>
                    <a:pt x="12" y="20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7" y="15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4" y="8"/>
                  </a:lnTo>
                  <a:lnTo>
                    <a:pt x="5" y="7"/>
                  </a:lnTo>
                  <a:lnTo>
                    <a:pt x="7" y="6"/>
                  </a:lnTo>
                  <a:lnTo>
                    <a:pt x="8" y="3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32" y="3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7"/>
                  </a:lnTo>
                  <a:lnTo>
                    <a:pt x="47" y="8"/>
                  </a:lnTo>
                  <a:lnTo>
                    <a:pt x="48" y="11"/>
                  </a:lnTo>
                  <a:lnTo>
                    <a:pt x="50" y="12"/>
                  </a:lnTo>
                  <a:lnTo>
                    <a:pt x="50" y="15"/>
                  </a:lnTo>
                  <a:lnTo>
                    <a:pt x="50" y="15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70"/>
            <p:cNvSpPr/>
            <p:nvPr/>
          </p:nvSpPr>
          <p:spPr bwMode="auto">
            <a:xfrm>
              <a:off x="3582988" y="3419475"/>
              <a:ext cx="457200" cy="174625"/>
            </a:xfrm>
            <a:custGeom>
              <a:avLst/>
              <a:gdLst>
                <a:gd name="T0" fmla="*/ 39 w 288"/>
                <a:gd name="T1" fmla="*/ 110 h 110"/>
                <a:gd name="T2" fmla="*/ 32 w 288"/>
                <a:gd name="T3" fmla="*/ 109 h 110"/>
                <a:gd name="T4" fmla="*/ 26 w 288"/>
                <a:gd name="T5" fmla="*/ 104 h 110"/>
                <a:gd name="T6" fmla="*/ 19 w 288"/>
                <a:gd name="T7" fmla="*/ 97 h 110"/>
                <a:gd name="T8" fmla="*/ 12 w 288"/>
                <a:gd name="T9" fmla="*/ 90 h 110"/>
                <a:gd name="T10" fmla="*/ 5 w 288"/>
                <a:gd name="T11" fmla="*/ 83 h 110"/>
                <a:gd name="T12" fmla="*/ 1 w 288"/>
                <a:gd name="T13" fmla="*/ 77 h 110"/>
                <a:gd name="T14" fmla="*/ 0 w 288"/>
                <a:gd name="T15" fmla="*/ 73 h 110"/>
                <a:gd name="T16" fmla="*/ 1 w 288"/>
                <a:gd name="T17" fmla="*/ 69 h 110"/>
                <a:gd name="T18" fmla="*/ 4 w 288"/>
                <a:gd name="T19" fmla="*/ 66 h 110"/>
                <a:gd name="T20" fmla="*/ 6 w 288"/>
                <a:gd name="T21" fmla="*/ 66 h 110"/>
                <a:gd name="T22" fmla="*/ 10 w 288"/>
                <a:gd name="T23" fmla="*/ 66 h 110"/>
                <a:gd name="T24" fmla="*/ 18 w 288"/>
                <a:gd name="T25" fmla="*/ 69 h 110"/>
                <a:gd name="T26" fmla="*/ 26 w 288"/>
                <a:gd name="T27" fmla="*/ 72 h 110"/>
                <a:gd name="T28" fmla="*/ 31 w 288"/>
                <a:gd name="T29" fmla="*/ 72 h 110"/>
                <a:gd name="T30" fmla="*/ 35 w 288"/>
                <a:gd name="T31" fmla="*/ 70 h 110"/>
                <a:gd name="T32" fmla="*/ 40 w 288"/>
                <a:gd name="T33" fmla="*/ 69 h 110"/>
                <a:gd name="T34" fmla="*/ 49 w 288"/>
                <a:gd name="T35" fmla="*/ 66 h 110"/>
                <a:gd name="T36" fmla="*/ 61 w 288"/>
                <a:gd name="T37" fmla="*/ 64 h 110"/>
                <a:gd name="T38" fmla="*/ 76 w 288"/>
                <a:gd name="T39" fmla="*/ 59 h 110"/>
                <a:gd name="T40" fmla="*/ 94 w 288"/>
                <a:gd name="T41" fmla="*/ 54 h 110"/>
                <a:gd name="T42" fmla="*/ 116 w 288"/>
                <a:gd name="T43" fmla="*/ 47 h 110"/>
                <a:gd name="T44" fmla="*/ 141 w 288"/>
                <a:gd name="T45" fmla="*/ 39 h 110"/>
                <a:gd name="T46" fmla="*/ 168 w 288"/>
                <a:gd name="T47" fmla="*/ 30 h 110"/>
                <a:gd name="T48" fmla="*/ 192 w 288"/>
                <a:gd name="T49" fmla="*/ 23 h 110"/>
                <a:gd name="T50" fmla="*/ 214 w 288"/>
                <a:gd name="T51" fmla="*/ 16 h 110"/>
                <a:gd name="T52" fmla="*/ 234 w 288"/>
                <a:gd name="T53" fmla="*/ 11 h 110"/>
                <a:gd name="T54" fmla="*/ 248 w 288"/>
                <a:gd name="T55" fmla="*/ 6 h 110"/>
                <a:gd name="T56" fmla="*/ 261 w 288"/>
                <a:gd name="T57" fmla="*/ 3 h 110"/>
                <a:gd name="T58" fmla="*/ 270 w 288"/>
                <a:gd name="T59" fmla="*/ 1 h 110"/>
                <a:gd name="T60" fmla="*/ 276 w 288"/>
                <a:gd name="T61" fmla="*/ 0 h 110"/>
                <a:gd name="T62" fmla="*/ 280 w 288"/>
                <a:gd name="T63" fmla="*/ 0 h 110"/>
                <a:gd name="T64" fmla="*/ 284 w 288"/>
                <a:gd name="T65" fmla="*/ 1 h 110"/>
                <a:gd name="T66" fmla="*/ 287 w 288"/>
                <a:gd name="T67" fmla="*/ 2 h 110"/>
                <a:gd name="T68" fmla="*/ 288 w 288"/>
                <a:gd name="T69" fmla="*/ 5 h 110"/>
                <a:gd name="T70" fmla="*/ 287 w 288"/>
                <a:gd name="T71" fmla="*/ 7 h 110"/>
                <a:gd name="T72" fmla="*/ 280 w 288"/>
                <a:gd name="T73" fmla="*/ 11 h 110"/>
                <a:gd name="T74" fmla="*/ 271 w 288"/>
                <a:gd name="T75" fmla="*/ 15 h 110"/>
                <a:gd name="T76" fmla="*/ 258 w 288"/>
                <a:gd name="T77" fmla="*/ 21 h 110"/>
                <a:gd name="T78" fmla="*/ 243 w 288"/>
                <a:gd name="T79" fmla="*/ 29 h 110"/>
                <a:gd name="T80" fmla="*/ 222 w 288"/>
                <a:gd name="T81" fmla="*/ 38 h 110"/>
                <a:gd name="T82" fmla="*/ 198 w 288"/>
                <a:gd name="T83" fmla="*/ 48 h 110"/>
                <a:gd name="T84" fmla="*/ 170 w 288"/>
                <a:gd name="T85" fmla="*/ 60 h 110"/>
                <a:gd name="T86" fmla="*/ 142 w 288"/>
                <a:gd name="T87" fmla="*/ 72 h 110"/>
                <a:gd name="T88" fmla="*/ 117 w 288"/>
                <a:gd name="T89" fmla="*/ 82 h 110"/>
                <a:gd name="T90" fmla="*/ 97 w 288"/>
                <a:gd name="T91" fmla="*/ 90 h 110"/>
                <a:gd name="T92" fmla="*/ 79 w 288"/>
                <a:gd name="T93" fmla="*/ 97 h 110"/>
                <a:gd name="T94" fmla="*/ 65 w 288"/>
                <a:gd name="T95" fmla="*/ 102 h 110"/>
                <a:gd name="T96" fmla="*/ 54 w 288"/>
                <a:gd name="T97" fmla="*/ 106 h 110"/>
                <a:gd name="T98" fmla="*/ 46 w 288"/>
                <a:gd name="T99" fmla="*/ 109 h 110"/>
                <a:gd name="T100" fmla="*/ 41 w 288"/>
                <a:gd name="T10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8" h="110">
                  <a:moveTo>
                    <a:pt x="41" y="110"/>
                  </a:moveTo>
                  <a:lnTo>
                    <a:pt x="39" y="110"/>
                  </a:lnTo>
                  <a:lnTo>
                    <a:pt x="36" y="110"/>
                  </a:lnTo>
                  <a:lnTo>
                    <a:pt x="32" y="109"/>
                  </a:lnTo>
                  <a:lnTo>
                    <a:pt x="30" y="106"/>
                  </a:lnTo>
                  <a:lnTo>
                    <a:pt x="26" y="104"/>
                  </a:lnTo>
                  <a:lnTo>
                    <a:pt x="23" y="101"/>
                  </a:lnTo>
                  <a:lnTo>
                    <a:pt x="19" y="97"/>
                  </a:lnTo>
                  <a:lnTo>
                    <a:pt x="16" y="93"/>
                  </a:lnTo>
                  <a:lnTo>
                    <a:pt x="12" y="90"/>
                  </a:lnTo>
                  <a:lnTo>
                    <a:pt x="8" y="86"/>
                  </a:lnTo>
                  <a:lnTo>
                    <a:pt x="5" y="83"/>
                  </a:lnTo>
                  <a:lnTo>
                    <a:pt x="3" y="79"/>
                  </a:lnTo>
                  <a:lnTo>
                    <a:pt x="1" y="77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70"/>
                  </a:lnTo>
                  <a:lnTo>
                    <a:pt x="1" y="69"/>
                  </a:lnTo>
                  <a:lnTo>
                    <a:pt x="3" y="68"/>
                  </a:lnTo>
                  <a:lnTo>
                    <a:pt x="4" y="66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6"/>
                  </a:lnTo>
                  <a:lnTo>
                    <a:pt x="10" y="66"/>
                  </a:lnTo>
                  <a:lnTo>
                    <a:pt x="13" y="68"/>
                  </a:lnTo>
                  <a:lnTo>
                    <a:pt x="18" y="69"/>
                  </a:lnTo>
                  <a:lnTo>
                    <a:pt x="23" y="72"/>
                  </a:lnTo>
                  <a:lnTo>
                    <a:pt x="26" y="72"/>
                  </a:lnTo>
                  <a:lnTo>
                    <a:pt x="28" y="72"/>
                  </a:lnTo>
                  <a:lnTo>
                    <a:pt x="31" y="72"/>
                  </a:lnTo>
                  <a:lnTo>
                    <a:pt x="34" y="70"/>
                  </a:lnTo>
                  <a:lnTo>
                    <a:pt x="35" y="70"/>
                  </a:lnTo>
                  <a:lnTo>
                    <a:pt x="37" y="70"/>
                  </a:lnTo>
                  <a:lnTo>
                    <a:pt x="40" y="69"/>
                  </a:lnTo>
                  <a:lnTo>
                    <a:pt x="44" y="68"/>
                  </a:lnTo>
                  <a:lnTo>
                    <a:pt x="49" y="66"/>
                  </a:lnTo>
                  <a:lnTo>
                    <a:pt x="54" y="65"/>
                  </a:lnTo>
                  <a:lnTo>
                    <a:pt x="61" y="64"/>
                  </a:lnTo>
                  <a:lnTo>
                    <a:pt x="68" y="61"/>
                  </a:lnTo>
                  <a:lnTo>
                    <a:pt x="76" y="59"/>
                  </a:lnTo>
                  <a:lnTo>
                    <a:pt x="85" y="56"/>
                  </a:lnTo>
                  <a:lnTo>
                    <a:pt x="94" y="54"/>
                  </a:lnTo>
                  <a:lnTo>
                    <a:pt x="105" y="50"/>
                  </a:lnTo>
                  <a:lnTo>
                    <a:pt x="116" y="47"/>
                  </a:lnTo>
                  <a:lnTo>
                    <a:pt x="128" y="43"/>
                  </a:lnTo>
                  <a:lnTo>
                    <a:pt x="141" y="39"/>
                  </a:lnTo>
                  <a:lnTo>
                    <a:pt x="155" y="34"/>
                  </a:lnTo>
                  <a:lnTo>
                    <a:pt x="168" y="30"/>
                  </a:lnTo>
                  <a:lnTo>
                    <a:pt x="181" y="27"/>
                  </a:lnTo>
                  <a:lnTo>
                    <a:pt x="192" y="23"/>
                  </a:lnTo>
                  <a:lnTo>
                    <a:pt x="204" y="20"/>
                  </a:lnTo>
                  <a:lnTo>
                    <a:pt x="214" y="16"/>
                  </a:lnTo>
                  <a:lnTo>
                    <a:pt x="225" y="14"/>
                  </a:lnTo>
                  <a:lnTo>
                    <a:pt x="234" y="11"/>
                  </a:lnTo>
                  <a:lnTo>
                    <a:pt x="241" y="9"/>
                  </a:lnTo>
                  <a:lnTo>
                    <a:pt x="248" y="6"/>
                  </a:lnTo>
                  <a:lnTo>
                    <a:pt x="256" y="5"/>
                  </a:lnTo>
                  <a:lnTo>
                    <a:pt x="261" y="3"/>
                  </a:lnTo>
                  <a:lnTo>
                    <a:pt x="266" y="2"/>
                  </a:lnTo>
                  <a:lnTo>
                    <a:pt x="270" y="1"/>
                  </a:lnTo>
                  <a:lnTo>
                    <a:pt x="274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0" y="0"/>
                  </a:lnTo>
                  <a:lnTo>
                    <a:pt x="283" y="0"/>
                  </a:lnTo>
                  <a:lnTo>
                    <a:pt x="284" y="1"/>
                  </a:lnTo>
                  <a:lnTo>
                    <a:pt x="285" y="1"/>
                  </a:lnTo>
                  <a:lnTo>
                    <a:pt x="287" y="2"/>
                  </a:lnTo>
                  <a:lnTo>
                    <a:pt x="288" y="2"/>
                  </a:lnTo>
                  <a:lnTo>
                    <a:pt x="288" y="5"/>
                  </a:lnTo>
                  <a:lnTo>
                    <a:pt x="288" y="6"/>
                  </a:lnTo>
                  <a:lnTo>
                    <a:pt x="287" y="7"/>
                  </a:lnTo>
                  <a:lnTo>
                    <a:pt x="284" y="9"/>
                  </a:lnTo>
                  <a:lnTo>
                    <a:pt x="280" y="11"/>
                  </a:lnTo>
                  <a:lnTo>
                    <a:pt x="276" y="12"/>
                  </a:lnTo>
                  <a:lnTo>
                    <a:pt x="271" y="15"/>
                  </a:lnTo>
                  <a:lnTo>
                    <a:pt x="266" y="19"/>
                  </a:lnTo>
                  <a:lnTo>
                    <a:pt x="258" y="21"/>
                  </a:lnTo>
                  <a:lnTo>
                    <a:pt x="250" y="25"/>
                  </a:lnTo>
                  <a:lnTo>
                    <a:pt x="243" y="29"/>
                  </a:lnTo>
                  <a:lnTo>
                    <a:pt x="232" y="33"/>
                  </a:lnTo>
                  <a:lnTo>
                    <a:pt x="222" y="38"/>
                  </a:lnTo>
                  <a:lnTo>
                    <a:pt x="210" y="43"/>
                  </a:lnTo>
                  <a:lnTo>
                    <a:pt x="198" y="48"/>
                  </a:lnTo>
                  <a:lnTo>
                    <a:pt x="185" y="54"/>
                  </a:lnTo>
                  <a:lnTo>
                    <a:pt x="170" y="60"/>
                  </a:lnTo>
                  <a:lnTo>
                    <a:pt x="155" y="66"/>
                  </a:lnTo>
                  <a:lnTo>
                    <a:pt x="142" y="72"/>
                  </a:lnTo>
                  <a:lnTo>
                    <a:pt x="129" y="77"/>
                  </a:lnTo>
                  <a:lnTo>
                    <a:pt x="117" y="82"/>
                  </a:lnTo>
                  <a:lnTo>
                    <a:pt x="107" y="86"/>
                  </a:lnTo>
                  <a:lnTo>
                    <a:pt x="97" y="90"/>
                  </a:lnTo>
                  <a:lnTo>
                    <a:pt x="88" y="93"/>
                  </a:lnTo>
                  <a:lnTo>
                    <a:pt x="79" y="97"/>
                  </a:lnTo>
                  <a:lnTo>
                    <a:pt x="71" y="100"/>
                  </a:lnTo>
                  <a:lnTo>
                    <a:pt x="65" y="102"/>
                  </a:lnTo>
                  <a:lnTo>
                    <a:pt x="58" y="105"/>
                  </a:lnTo>
                  <a:lnTo>
                    <a:pt x="54" y="106"/>
                  </a:lnTo>
                  <a:lnTo>
                    <a:pt x="49" y="108"/>
                  </a:lnTo>
                  <a:lnTo>
                    <a:pt x="46" y="109"/>
                  </a:lnTo>
                  <a:lnTo>
                    <a:pt x="44" y="110"/>
                  </a:lnTo>
                  <a:lnTo>
                    <a:pt x="41" y="110"/>
                  </a:lnTo>
                  <a:lnTo>
                    <a:pt x="41" y="110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71"/>
            <p:cNvSpPr/>
            <p:nvPr/>
          </p:nvSpPr>
          <p:spPr bwMode="auto">
            <a:xfrm>
              <a:off x="3660775" y="3067050"/>
              <a:ext cx="371475" cy="90488"/>
            </a:xfrm>
            <a:custGeom>
              <a:avLst/>
              <a:gdLst>
                <a:gd name="T0" fmla="*/ 50 w 234"/>
                <a:gd name="T1" fmla="*/ 56 h 57"/>
                <a:gd name="T2" fmla="*/ 41 w 234"/>
                <a:gd name="T3" fmla="*/ 57 h 57"/>
                <a:gd name="T4" fmla="*/ 32 w 234"/>
                <a:gd name="T5" fmla="*/ 56 h 57"/>
                <a:gd name="T6" fmla="*/ 26 w 234"/>
                <a:gd name="T7" fmla="*/ 54 h 57"/>
                <a:gd name="T8" fmla="*/ 13 w 234"/>
                <a:gd name="T9" fmla="*/ 49 h 57"/>
                <a:gd name="T10" fmla="*/ 0 w 234"/>
                <a:gd name="T11" fmla="*/ 39 h 57"/>
                <a:gd name="T12" fmla="*/ 14 w 234"/>
                <a:gd name="T13" fmla="*/ 34 h 57"/>
                <a:gd name="T14" fmla="*/ 31 w 234"/>
                <a:gd name="T15" fmla="*/ 32 h 57"/>
                <a:gd name="T16" fmla="*/ 36 w 234"/>
                <a:gd name="T17" fmla="*/ 31 h 57"/>
                <a:gd name="T18" fmla="*/ 44 w 234"/>
                <a:gd name="T19" fmla="*/ 31 h 57"/>
                <a:gd name="T20" fmla="*/ 53 w 234"/>
                <a:gd name="T21" fmla="*/ 30 h 57"/>
                <a:gd name="T22" fmla="*/ 65 w 234"/>
                <a:gd name="T23" fmla="*/ 27 h 57"/>
                <a:gd name="T24" fmla="*/ 78 w 234"/>
                <a:gd name="T25" fmla="*/ 26 h 57"/>
                <a:gd name="T26" fmla="*/ 93 w 234"/>
                <a:gd name="T27" fmla="*/ 22 h 57"/>
                <a:gd name="T28" fmla="*/ 110 w 234"/>
                <a:gd name="T29" fmla="*/ 18 h 57"/>
                <a:gd name="T30" fmla="*/ 129 w 234"/>
                <a:gd name="T31" fmla="*/ 14 h 57"/>
                <a:gd name="T32" fmla="*/ 147 w 234"/>
                <a:gd name="T33" fmla="*/ 10 h 57"/>
                <a:gd name="T34" fmla="*/ 163 w 234"/>
                <a:gd name="T35" fmla="*/ 8 h 57"/>
                <a:gd name="T36" fmla="*/ 178 w 234"/>
                <a:gd name="T37" fmla="*/ 5 h 57"/>
                <a:gd name="T38" fmla="*/ 190 w 234"/>
                <a:gd name="T39" fmla="*/ 3 h 57"/>
                <a:gd name="T40" fmla="*/ 201 w 234"/>
                <a:gd name="T41" fmla="*/ 1 h 57"/>
                <a:gd name="T42" fmla="*/ 209 w 234"/>
                <a:gd name="T43" fmla="*/ 0 h 57"/>
                <a:gd name="T44" fmla="*/ 216 w 234"/>
                <a:gd name="T45" fmla="*/ 0 h 57"/>
                <a:gd name="T46" fmla="*/ 221 w 234"/>
                <a:gd name="T47" fmla="*/ 1 h 57"/>
                <a:gd name="T48" fmla="*/ 229 w 234"/>
                <a:gd name="T49" fmla="*/ 5 h 57"/>
                <a:gd name="T50" fmla="*/ 232 w 234"/>
                <a:gd name="T51" fmla="*/ 8 h 57"/>
                <a:gd name="T52" fmla="*/ 234 w 234"/>
                <a:gd name="T53" fmla="*/ 10 h 57"/>
                <a:gd name="T54" fmla="*/ 234 w 234"/>
                <a:gd name="T55" fmla="*/ 13 h 57"/>
                <a:gd name="T56" fmla="*/ 232 w 234"/>
                <a:gd name="T57" fmla="*/ 14 h 57"/>
                <a:gd name="T58" fmla="*/ 229 w 234"/>
                <a:gd name="T59" fmla="*/ 17 h 57"/>
                <a:gd name="T60" fmla="*/ 223 w 234"/>
                <a:gd name="T61" fmla="*/ 20 h 57"/>
                <a:gd name="T62" fmla="*/ 217 w 234"/>
                <a:gd name="T63" fmla="*/ 22 h 57"/>
                <a:gd name="T64" fmla="*/ 209 w 234"/>
                <a:gd name="T65" fmla="*/ 25 h 57"/>
                <a:gd name="T66" fmla="*/ 200 w 234"/>
                <a:gd name="T67" fmla="*/ 27 h 57"/>
                <a:gd name="T68" fmla="*/ 189 w 234"/>
                <a:gd name="T69" fmla="*/ 30 h 57"/>
                <a:gd name="T70" fmla="*/ 170 w 234"/>
                <a:gd name="T71" fmla="*/ 35 h 57"/>
                <a:gd name="T72" fmla="*/ 149 w 234"/>
                <a:gd name="T73" fmla="*/ 41 h 57"/>
                <a:gd name="T74" fmla="*/ 129 w 234"/>
                <a:gd name="T75" fmla="*/ 45 h 57"/>
                <a:gd name="T76" fmla="*/ 114 w 234"/>
                <a:gd name="T77" fmla="*/ 48 h 57"/>
                <a:gd name="T78" fmla="*/ 97 w 234"/>
                <a:gd name="T79" fmla="*/ 50 h 57"/>
                <a:gd name="T80" fmla="*/ 74 w 234"/>
                <a:gd name="T81" fmla="*/ 53 h 57"/>
                <a:gd name="T82" fmla="*/ 62 w 234"/>
                <a:gd name="T83" fmla="*/ 5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4" h="57">
                  <a:moveTo>
                    <a:pt x="62" y="54"/>
                  </a:moveTo>
                  <a:lnTo>
                    <a:pt x="50" y="56"/>
                  </a:lnTo>
                  <a:lnTo>
                    <a:pt x="45" y="57"/>
                  </a:lnTo>
                  <a:lnTo>
                    <a:pt x="41" y="57"/>
                  </a:lnTo>
                  <a:lnTo>
                    <a:pt x="36" y="57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6" y="54"/>
                  </a:lnTo>
                  <a:lnTo>
                    <a:pt x="19" y="52"/>
                  </a:lnTo>
                  <a:lnTo>
                    <a:pt x="13" y="49"/>
                  </a:lnTo>
                  <a:lnTo>
                    <a:pt x="7" y="44"/>
                  </a:lnTo>
                  <a:lnTo>
                    <a:pt x="0" y="39"/>
                  </a:lnTo>
                  <a:lnTo>
                    <a:pt x="7" y="36"/>
                  </a:lnTo>
                  <a:lnTo>
                    <a:pt x="14" y="34"/>
                  </a:lnTo>
                  <a:lnTo>
                    <a:pt x="22" y="32"/>
                  </a:lnTo>
                  <a:lnTo>
                    <a:pt x="31" y="32"/>
                  </a:lnTo>
                  <a:lnTo>
                    <a:pt x="34" y="31"/>
                  </a:lnTo>
                  <a:lnTo>
                    <a:pt x="36" y="31"/>
                  </a:lnTo>
                  <a:lnTo>
                    <a:pt x="40" y="31"/>
                  </a:lnTo>
                  <a:lnTo>
                    <a:pt x="44" y="31"/>
                  </a:lnTo>
                  <a:lnTo>
                    <a:pt x="49" y="30"/>
                  </a:lnTo>
                  <a:lnTo>
                    <a:pt x="53" y="30"/>
                  </a:lnTo>
                  <a:lnTo>
                    <a:pt x="58" y="29"/>
                  </a:lnTo>
                  <a:lnTo>
                    <a:pt x="65" y="27"/>
                  </a:lnTo>
                  <a:lnTo>
                    <a:pt x="71" y="27"/>
                  </a:lnTo>
                  <a:lnTo>
                    <a:pt x="78" y="26"/>
                  </a:lnTo>
                  <a:lnTo>
                    <a:pt x="85" y="23"/>
                  </a:lnTo>
                  <a:lnTo>
                    <a:pt x="93" y="22"/>
                  </a:lnTo>
                  <a:lnTo>
                    <a:pt x="101" y="21"/>
                  </a:lnTo>
                  <a:lnTo>
                    <a:pt x="110" y="18"/>
                  </a:lnTo>
                  <a:lnTo>
                    <a:pt x="119" y="17"/>
                  </a:lnTo>
                  <a:lnTo>
                    <a:pt x="129" y="14"/>
                  </a:lnTo>
                  <a:lnTo>
                    <a:pt x="138" y="12"/>
                  </a:lnTo>
                  <a:lnTo>
                    <a:pt x="147" y="10"/>
                  </a:lnTo>
                  <a:lnTo>
                    <a:pt x="155" y="9"/>
                  </a:lnTo>
                  <a:lnTo>
                    <a:pt x="163" y="8"/>
                  </a:lnTo>
                  <a:lnTo>
                    <a:pt x="170" y="7"/>
                  </a:lnTo>
                  <a:lnTo>
                    <a:pt x="178" y="5"/>
                  </a:lnTo>
                  <a:lnTo>
                    <a:pt x="185" y="4"/>
                  </a:lnTo>
                  <a:lnTo>
                    <a:pt x="190" y="3"/>
                  </a:lnTo>
                  <a:lnTo>
                    <a:pt x="196" y="1"/>
                  </a:lnTo>
                  <a:lnTo>
                    <a:pt x="201" y="1"/>
                  </a:lnTo>
                  <a:lnTo>
                    <a:pt x="205" y="1"/>
                  </a:lnTo>
                  <a:lnTo>
                    <a:pt x="209" y="0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20" y="1"/>
                  </a:lnTo>
                  <a:lnTo>
                    <a:pt x="221" y="1"/>
                  </a:lnTo>
                  <a:lnTo>
                    <a:pt x="226" y="4"/>
                  </a:lnTo>
                  <a:lnTo>
                    <a:pt x="229" y="5"/>
                  </a:lnTo>
                  <a:lnTo>
                    <a:pt x="230" y="7"/>
                  </a:lnTo>
                  <a:lnTo>
                    <a:pt x="232" y="8"/>
                  </a:lnTo>
                  <a:lnTo>
                    <a:pt x="232" y="9"/>
                  </a:lnTo>
                  <a:lnTo>
                    <a:pt x="234" y="10"/>
                  </a:lnTo>
                  <a:lnTo>
                    <a:pt x="234" y="12"/>
                  </a:lnTo>
                  <a:lnTo>
                    <a:pt x="234" y="13"/>
                  </a:lnTo>
                  <a:lnTo>
                    <a:pt x="232" y="13"/>
                  </a:lnTo>
                  <a:lnTo>
                    <a:pt x="232" y="14"/>
                  </a:lnTo>
                  <a:lnTo>
                    <a:pt x="231" y="16"/>
                  </a:lnTo>
                  <a:lnTo>
                    <a:pt x="229" y="17"/>
                  </a:lnTo>
                  <a:lnTo>
                    <a:pt x="226" y="18"/>
                  </a:lnTo>
                  <a:lnTo>
                    <a:pt x="223" y="20"/>
                  </a:lnTo>
                  <a:lnTo>
                    <a:pt x="221" y="21"/>
                  </a:lnTo>
                  <a:lnTo>
                    <a:pt x="217" y="22"/>
                  </a:lnTo>
                  <a:lnTo>
                    <a:pt x="213" y="23"/>
                  </a:lnTo>
                  <a:lnTo>
                    <a:pt x="209" y="25"/>
                  </a:lnTo>
                  <a:lnTo>
                    <a:pt x="204" y="26"/>
                  </a:lnTo>
                  <a:lnTo>
                    <a:pt x="200" y="27"/>
                  </a:lnTo>
                  <a:lnTo>
                    <a:pt x="194" y="29"/>
                  </a:lnTo>
                  <a:lnTo>
                    <a:pt x="189" y="30"/>
                  </a:lnTo>
                  <a:lnTo>
                    <a:pt x="182" y="32"/>
                  </a:lnTo>
                  <a:lnTo>
                    <a:pt x="170" y="35"/>
                  </a:lnTo>
                  <a:lnTo>
                    <a:pt x="159" y="39"/>
                  </a:lnTo>
                  <a:lnTo>
                    <a:pt x="149" y="41"/>
                  </a:lnTo>
                  <a:lnTo>
                    <a:pt x="138" y="44"/>
                  </a:lnTo>
                  <a:lnTo>
                    <a:pt x="129" y="45"/>
                  </a:lnTo>
                  <a:lnTo>
                    <a:pt x="121" y="47"/>
                  </a:lnTo>
                  <a:lnTo>
                    <a:pt x="114" y="48"/>
                  </a:lnTo>
                  <a:lnTo>
                    <a:pt x="109" y="49"/>
                  </a:lnTo>
                  <a:lnTo>
                    <a:pt x="97" y="50"/>
                  </a:lnTo>
                  <a:lnTo>
                    <a:pt x="85" y="52"/>
                  </a:lnTo>
                  <a:lnTo>
                    <a:pt x="74" y="53"/>
                  </a:lnTo>
                  <a:lnTo>
                    <a:pt x="62" y="54"/>
                  </a:lnTo>
                  <a:lnTo>
                    <a:pt x="62" y="54"/>
                  </a:lnTo>
                </a:path>
              </a:pathLst>
            </a:custGeom>
            <a:solidFill>
              <a:schemeClr val="tx1"/>
            </a:solidFill>
            <a:ln w="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Freeform 264"/>
          <p:cNvSpPr/>
          <p:nvPr/>
        </p:nvSpPr>
        <p:spPr bwMode="auto">
          <a:xfrm>
            <a:off x="1544658" y="2396689"/>
            <a:ext cx="725524" cy="1045514"/>
          </a:xfrm>
          <a:custGeom>
            <a:avLst/>
            <a:gdLst>
              <a:gd name="T0" fmla="*/ 110 w 229"/>
              <a:gd name="T1" fmla="*/ 0 h 330"/>
              <a:gd name="T2" fmla="*/ 121 w 229"/>
              <a:gd name="T3" fmla="*/ 1 h 330"/>
              <a:gd name="T4" fmla="*/ 137 w 229"/>
              <a:gd name="T5" fmla="*/ 6 h 330"/>
              <a:gd name="T6" fmla="*/ 149 w 229"/>
              <a:gd name="T7" fmla="*/ 15 h 330"/>
              <a:gd name="T8" fmla="*/ 155 w 229"/>
              <a:gd name="T9" fmla="*/ 23 h 330"/>
              <a:gd name="T10" fmla="*/ 156 w 229"/>
              <a:gd name="T11" fmla="*/ 28 h 330"/>
              <a:gd name="T12" fmla="*/ 155 w 229"/>
              <a:gd name="T13" fmla="*/ 36 h 330"/>
              <a:gd name="T14" fmla="*/ 151 w 229"/>
              <a:gd name="T15" fmla="*/ 49 h 330"/>
              <a:gd name="T16" fmla="*/ 145 w 229"/>
              <a:gd name="T17" fmla="*/ 65 h 330"/>
              <a:gd name="T18" fmla="*/ 137 w 229"/>
              <a:gd name="T19" fmla="*/ 87 h 330"/>
              <a:gd name="T20" fmla="*/ 127 w 229"/>
              <a:gd name="T21" fmla="*/ 113 h 330"/>
              <a:gd name="T22" fmla="*/ 105 w 229"/>
              <a:gd name="T23" fmla="*/ 166 h 330"/>
              <a:gd name="T24" fmla="*/ 84 w 229"/>
              <a:gd name="T25" fmla="*/ 208 h 330"/>
              <a:gd name="T26" fmla="*/ 67 w 229"/>
              <a:gd name="T27" fmla="*/ 242 h 330"/>
              <a:gd name="T28" fmla="*/ 56 w 229"/>
              <a:gd name="T29" fmla="*/ 263 h 330"/>
              <a:gd name="T30" fmla="*/ 52 w 229"/>
              <a:gd name="T31" fmla="*/ 276 h 330"/>
              <a:gd name="T32" fmla="*/ 56 w 229"/>
              <a:gd name="T33" fmla="*/ 279 h 330"/>
              <a:gd name="T34" fmla="*/ 68 w 229"/>
              <a:gd name="T35" fmla="*/ 279 h 330"/>
              <a:gd name="T36" fmla="*/ 90 w 229"/>
              <a:gd name="T37" fmla="*/ 275 h 330"/>
              <a:gd name="T38" fmla="*/ 142 w 229"/>
              <a:gd name="T39" fmla="*/ 262 h 330"/>
              <a:gd name="T40" fmla="*/ 176 w 229"/>
              <a:gd name="T41" fmla="*/ 252 h 330"/>
              <a:gd name="T42" fmla="*/ 194 w 229"/>
              <a:gd name="T43" fmla="*/ 248 h 330"/>
              <a:gd name="T44" fmla="*/ 205 w 229"/>
              <a:gd name="T45" fmla="*/ 247 h 330"/>
              <a:gd name="T46" fmla="*/ 218 w 229"/>
              <a:gd name="T47" fmla="*/ 253 h 330"/>
              <a:gd name="T48" fmla="*/ 227 w 229"/>
              <a:gd name="T49" fmla="*/ 258 h 330"/>
              <a:gd name="T50" fmla="*/ 227 w 229"/>
              <a:gd name="T51" fmla="*/ 263 h 330"/>
              <a:gd name="T52" fmla="*/ 221 w 229"/>
              <a:gd name="T53" fmla="*/ 267 h 330"/>
              <a:gd name="T54" fmla="*/ 199 w 229"/>
              <a:gd name="T55" fmla="*/ 274 h 330"/>
              <a:gd name="T56" fmla="*/ 186 w 229"/>
              <a:gd name="T57" fmla="*/ 276 h 330"/>
              <a:gd name="T58" fmla="*/ 172 w 229"/>
              <a:gd name="T59" fmla="*/ 279 h 330"/>
              <a:gd name="T60" fmla="*/ 154 w 229"/>
              <a:gd name="T61" fmla="*/ 283 h 330"/>
              <a:gd name="T62" fmla="*/ 110 w 229"/>
              <a:gd name="T63" fmla="*/ 294 h 330"/>
              <a:gd name="T64" fmla="*/ 75 w 229"/>
              <a:gd name="T65" fmla="*/ 303 h 330"/>
              <a:gd name="T66" fmla="*/ 56 w 229"/>
              <a:gd name="T67" fmla="*/ 310 h 330"/>
              <a:gd name="T68" fmla="*/ 44 w 229"/>
              <a:gd name="T69" fmla="*/ 317 h 330"/>
              <a:gd name="T70" fmla="*/ 32 w 229"/>
              <a:gd name="T71" fmla="*/ 327 h 330"/>
              <a:gd name="T72" fmla="*/ 26 w 229"/>
              <a:gd name="T73" fmla="*/ 330 h 330"/>
              <a:gd name="T74" fmla="*/ 19 w 229"/>
              <a:gd name="T75" fmla="*/ 329 h 330"/>
              <a:gd name="T76" fmla="*/ 14 w 229"/>
              <a:gd name="T77" fmla="*/ 325 h 330"/>
              <a:gd name="T78" fmla="*/ 5 w 229"/>
              <a:gd name="T79" fmla="*/ 312 h 330"/>
              <a:gd name="T80" fmla="*/ 0 w 229"/>
              <a:gd name="T81" fmla="*/ 297 h 330"/>
              <a:gd name="T82" fmla="*/ 3 w 229"/>
              <a:gd name="T83" fmla="*/ 292 h 330"/>
              <a:gd name="T84" fmla="*/ 8 w 229"/>
              <a:gd name="T85" fmla="*/ 287 h 330"/>
              <a:gd name="T86" fmla="*/ 16 w 229"/>
              <a:gd name="T87" fmla="*/ 283 h 330"/>
              <a:gd name="T88" fmla="*/ 21 w 229"/>
              <a:gd name="T89" fmla="*/ 278 h 330"/>
              <a:gd name="T90" fmla="*/ 27 w 229"/>
              <a:gd name="T91" fmla="*/ 269 h 330"/>
              <a:gd name="T92" fmla="*/ 34 w 229"/>
              <a:gd name="T93" fmla="*/ 256 h 330"/>
              <a:gd name="T94" fmla="*/ 41 w 229"/>
              <a:gd name="T95" fmla="*/ 239 h 330"/>
              <a:gd name="T96" fmla="*/ 52 w 229"/>
              <a:gd name="T97" fmla="*/ 213 h 330"/>
              <a:gd name="T98" fmla="*/ 70 w 229"/>
              <a:gd name="T99" fmla="*/ 170 h 330"/>
              <a:gd name="T100" fmla="*/ 87 w 229"/>
              <a:gd name="T101" fmla="*/ 117 h 330"/>
              <a:gd name="T102" fmla="*/ 98 w 229"/>
              <a:gd name="T103" fmla="*/ 79 h 330"/>
              <a:gd name="T104" fmla="*/ 103 w 229"/>
              <a:gd name="T105" fmla="*/ 56 h 330"/>
              <a:gd name="T106" fmla="*/ 109 w 229"/>
              <a:gd name="T107" fmla="*/ 38 h 330"/>
              <a:gd name="T108" fmla="*/ 110 w 229"/>
              <a:gd name="T109" fmla="*/ 24 h 330"/>
              <a:gd name="T110" fmla="*/ 110 w 229"/>
              <a:gd name="T111" fmla="*/ 15 h 330"/>
              <a:gd name="T112" fmla="*/ 106 w 229"/>
              <a:gd name="T113" fmla="*/ 10 h 330"/>
              <a:gd name="T114" fmla="*/ 102 w 229"/>
              <a:gd name="T115" fmla="*/ 6 h 330"/>
              <a:gd name="T116" fmla="*/ 103 w 229"/>
              <a:gd name="T117" fmla="*/ 2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9" h="330">
                <a:moveTo>
                  <a:pt x="106" y="1"/>
                </a:moveTo>
                <a:lnTo>
                  <a:pt x="107" y="1"/>
                </a:lnTo>
                <a:lnTo>
                  <a:pt x="110" y="0"/>
                </a:lnTo>
                <a:lnTo>
                  <a:pt x="114" y="0"/>
                </a:lnTo>
                <a:lnTo>
                  <a:pt x="118" y="0"/>
                </a:lnTo>
                <a:lnTo>
                  <a:pt x="121" y="1"/>
                </a:lnTo>
                <a:lnTo>
                  <a:pt x="125" y="2"/>
                </a:lnTo>
                <a:lnTo>
                  <a:pt x="130" y="4"/>
                </a:lnTo>
                <a:lnTo>
                  <a:pt x="137" y="6"/>
                </a:lnTo>
                <a:lnTo>
                  <a:pt x="141" y="10"/>
                </a:lnTo>
                <a:lnTo>
                  <a:pt x="145" y="13"/>
                </a:lnTo>
                <a:lnTo>
                  <a:pt x="149" y="15"/>
                </a:lnTo>
                <a:lnTo>
                  <a:pt x="151" y="18"/>
                </a:lnTo>
                <a:lnTo>
                  <a:pt x="154" y="20"/>
                </a:lnTo>
                <a:lnTo>
                  <a:pt x="155" y="23"/>
                </a:lnTo>
                <a:lnTo>
                  <a:pt x="156" y="25"/>
                </a:lnTo>
                <a:lnTo>
                  <a:pt x="156" y="27"/>
                </a:lnTo>
                <a:lnTo>
                  <a:pt x="156" y="28"/>
                </a:lnTo>
                <a:lnTo>
                  <a:pt x="156" y="31"/>
                </a:lnTo>
                <a:lnTo>
                  <a:pt x="156" y="33"/>
                </a:lnTo>
                <a:lnTo>
                  <a:pt x="155" y="36"/>
                </a:lnTo>
                <a:lnTo>
                  <a:pt x="154" y="40"/>
                </a:lnTo>
                <a:lnTo>
                  <a:pt x="152" y="43"/>
                </a:lnTo>
                <a:lnTo>
                  <a:pt x="151" y="49"/>
                </a:lnTo>
                <a:lnTo>
                  <a:pt x="149" y="54"/>
                </a:lnTo>
                <a:lnTo>
                  <a:pt x="147" y="59"/>
                </a:lnTo>
                <a:lnTo>
                  <a:pt x="145" y="65"/>
                </a:lnTo>
                <a:lnTo>
                  <a:pt x="142" y="72"/>
                </a:lnTo>
                <a:lnTo>
                  <a:pt x="139" y="79"/>
                </a:lnTo>
                <a:lnTo>
                  <a:pt x="137" y="87"/>
                </a:lnTo>
                <a:lnTo>
                  <a:pt x="133" y="95"/>
                </a:lnTo>
                <a:lnTo>
                  <a:pt x="129" y="104"/>
                </a:lnTo>
                <a:lnTo>
                  <a:pt x="127" y="113"/>
                </a:lnTo>
                <a:lnTo>
                  <a:pt x="119" y="131"/>
                </a:lnTo>
                <a:lnTo>
                  <a:pt x="111" y="149"/>
                </a:lnTo>
                <a:lnTo>
                  <a:pt x="105" y="166"/>
                </a:lnTo>
                <a:lnTo>
                  <a:pt x="97" y="181"/>
                </a:lnTo>
                <a:lnTo>
                  <a:pt x="90" y="195"/>
                </a:lnTo>
                <a:lnTo>
                  <a:pt x="84" y="208"/>
                </a:lnTo>
                <a:lnTo>
                  <a:pt x="78" y="221"/>
                </a:lnTo>
                <a:lnTo>
                  <a:pt x="72" y="231"/>
                </a:lnTo>
                <a:lnTo>
                  <a:pt x="67" y="242"/>
                </a:lnTo>
                <a:lnTo>
                  <a:pt x="62" y="251"/>
                </a:lnTo>
                <a:lnTo>
                  <a:pt x="58" y="258"/>
                </a:lnTo>
                <a:lnTo>
                  <a:pt x="56" y="263"/>
                </a:lnTo>
                <a:lnTo>
                  <a:pt x="53" y="269"/>
                </a:lnTo>
                <a:lnTo>
                  <a:pt x="52" y="272"/>
                </a:lnTo>
                <a:lnTo>
                  <a:pt x="52" y="276"/>
                </a:lnTo>
                <a:lnTo>
                  <a:pt x="52" y="278"/>
                </a:lnTo>
                <a:lnTo>
                  <a:pt x="53" y="278"/>
                </a:lnTo>
                <a:lnTo>
                  <a:pt x="56" y="279"/>
                </a:lnTo>
                <a:lnTo>
                  <a:pt x="58" y="279"/>
                </a:lnTo>
                <a:lnTo>
                  <a:pt x="63" y="279"/>
                </a:lnTo>
                <a:lnTo>
                  <a:pt x="68" y="279"/>
                </a:lnTo>
                <a:lnTo>
                  <a:pt x="75" y="278"/>
                </a:lnTo>
                <a:lnTo>
                  <a:pt x="81" y="276"/>
                </a:lnTo>
                <a:lnTo>
                  <a:pt x="90" y="275"/>
                </a:lnTo>
                <a:lnTo>
                  <a:pt x="107" y="271"/>
                </a:lnTo>
                <a:lnTo>
                  <a:pt x="125" y="267"/>
                </a:lnTo>
                <a:lnTo>
                  <a:pt x="142" y="262"/>
                </a:lnTo>
                <a:lnTo>
                  <a:pt x="159" y="257"/>
                </a:lnTo>
                <a:lnTo>
                  <a:pt x="168" y="254"/>
                </a:lnTo>
                <a:lnTo>
                  <a:pt x="176" y="252"/>
                </a:lnTo>
                <a:lnTo>
                  <a:pt x="182" y="251"/>
                </a:lnTo>
                <a:lnTo>
                  <a:pt x="189" y="249"/>
                </a:lnTo>
                <a:lnTo>
                  <a:pt x="194" y="248"/>
                </a:lnTo>
                <a:lnTo>
                  <a:pt x="199" y="248"/>
                </a:lnTo>
                <a:lnTo>
                  <a:pt x="203" y="247"/>
                </a:lnTo>
                <a:lnTo>
                  <a:pt x="205" y="247"/>
                </a:lnTo>
                <a:lnTo>
                  <a:pt x="209" y="249"/>
                </a:lnTo>
                <a:lnTo>
                  <a:pt x="213" y="251"/>
                </a:lnTo>
                <a:lnTo>
                  <a:pt x="218" y="253"/>
                </a:lnTo>
                <a:lnTo>
                  <a:pt x="223" y="254"/>
                </a:lnTo>
                <a:lnTo>
                  <a:pt x="226" y="257"/>
                </a:lnTo>
                <a:lnTo>
                  <a:pt x="227" y="258"/>
                </a:lnTo>
                <a:lnTo>
                  <a:pt x="229" y="260"/>
                </a:lnTo>
                <a:lnTo>
                  <a:pt x="229" y="262"/>
                </a:lnTo>
                <a:lnTo>
                  <a:pt x="227" y="263"/>
                </a:lnTo>
                <a:lnTo>
                  <a:pt x="226" y="265"/>
                </a:lnTo>
                <a:lnTo>
                  <a:pt x="223" y="266"/>
                </a:lnTo>
                <a:lnTo>
                  <a:pt x="221" y="267"/>
                </a:lnTo>
                <a:lnTo>
                  <a:pt x="213" y="270"/>
                </a:lnTo>
                <a:lnTo>
                  <a:pt x="207" y="272"/>
                </a:lnTo>
                <a:lnTo>
                  <a:pt x="199" y="274"/>
                </a:lnTo>
                <a:lnTo>
                  <a:pt x="192" y="275"/>
                </a:lnTo>
                <a:lnTo>
                  <a:pt x="190" y="276"/>
                </a:lnTo>
                <a:lnTo>
                  <a:pt x="186" y="276"/>
                </a:lnTo>
                <a:lnTo>
                  <a:pt x="182" y="278"/>
                </a:lnTo>
                <a:lnTo>
                  <a:pt x="177" y="279"/>
                </a:lnTo>
                <a:lnTo>
                  <a:pt x="172" y="279"/>
                </a:lnTo>
                <a:lnTo>
                  <a:pt x="167" y="280"/>
                </a:lnTo>
                <a:lnTo>
                  <a:pt x="161" y="281"/>
                </a:lnTo>
                <a:lnTo>
                  <a:pt x="154" y="283"/>
                </a:lnTo>
                <a:lnTo>
                  <a:pt x="141" y="287"/>
                </a:lnTo>
                <a:lnTo>
                  <a:pt x="125" y="290"/>
                </a:lnTo>
                <a:lnTo>
                  <a:pt x="110" y="294"/>
                </a:lnTo>
                <a:lnTo>
                  <a:pt x="93" y="297"/>
                </a:lnTo>
                <a:lnTo>
                  <a:pt x="84" y="301"/>
                </a:lnTo>
                <a:lnTo>
                  <a:pt x="75" y="303"/>
                </a:lnTo>
                <a:lnTo>
                  <a:pt x="68" y="306"/>
                </a:lnTo>
                <a:lnTo>
                  <a:pt x="62" y="307"/>
                </a:lnTo>
                <a:lnTo>
                  <a:pt x="56" y="310"/>
                </a:lnTo>
                <a:lnTo>
                  <a:pt x="52" y="312"/>
                </a:lnTo>
                <a:lnTo>
                  <a:pt x="47" y="315"/>
                </a:lnTo>
                <a:lnTo>
                  <a:pt x="44" y="317"/>
                </a:lnTo>
                <a:lnTo>
                  <a:pt x="38" y="323"/>
                </a:lnTo>
                <a:lnTo>
                  <a:pt x="35" y="325"/>
                </a:lnTo>
                <a:lnTo>
                  <a:pt x="32" y="327"/>
                </a:lnTo>
                <a:lnTo>
                  <a:pt x="30" y="328"/>
                </a:lnTo>
                <a:lnTo>
                  <a:pt x="27" y="329"/>
                </a:lnTo>
                <a:lnTo>
                  <a:pt x="26" y="330"/>
                </a:lnTo>
                <a:lnTo>
                  <a:pt x="23" y="330"/>
                </a:lnTo>
                <a:lnTo>
                  <a:pt x="22" y="330"/>
                </a:lnTo>
                <a:lnTo>
                  <a:pt x="19" y="329"/>
                </a:lnTo>
                <a:lnTo>
                  <a:pt x="18" y="328"/>
                </a:lnTo>
                <a:lnTo>
                  <a:pt x="16" y="327"/>
                </a:lnTo>
                <a:lnTo>
                  <a:pt x="14" y="325"/>
                </a:lnTo>
                <a:lnTo>
                  <a:pt x="12" y="323"/>
                </a:lnTo>
                <a:lnTo>
                  <a:pt x="8" y="317"/>
                </a:lnTo>
                <a:lnTo>
                  <a:pt x="5" y="312"/>
                </a:lnTo>
                <a:lnTo>
                  <a:pt x="3" y="307"/>
                </a:lnTo>
                <a:lnTo>
                  <a:pt x="1" y="303"/>
                </a:lnTo>
                <a:lnTo>
                  <a:pt x="0" y="297"/>
                </a:lnTo>
                <a:lnTo>
                  <a:pt x="0" y="296"/>
                </a:lnTo>
                <a:lnTo>
                  <a:pt x="1" y="294"/>
                </a:lnTo>
                <a:lnTo>
                  <a:pt x="3" y="292"/>
                </a:lnTo>
                <a:lnTo>
                  <a:pt x="4" y="290"/>
                </a:lnTo>
                <a:lnTo>
                  <a:pt x="5" y="289"/>
                </a:lnTo>
                <a:lnTo>
                  <a:pt x="8" y="287"/>
                </a:lnTo>
                <a:lnTo>
                  <a:pt x="13" y="285"/>
                </a:lnTo>
                <a:lnTo>
                  <a:pt x="14" y="284"/>
                </a:lnTo>
                <a:lnTo>
                  <a:pt x="16" y="283"/>
                </a:lnTo>
                <a:lnTo>
                  <a:pt x="18" y="281"/>
                </a:lnTo>
                <a:lnTo>
                  <a:pt x="19" y="280"/>
                </a:lnTo>
                <a:lnTo>
                  <a:pt x="21" y="278"/>
                </a:lnTo>
                <a:lnTo>
                  <a:pt x="23" y="275"/>
                </a:lnTo>
                <a:lnTo>
                  <a:pt x="25" y="271"/>
                </a:lnTo>
                <a:lnTo>
                  <a:pt x="27" y="269"/>
                </a:lnTo>
                <a:lnTo>
                  <a:pt x="28" y="265"/>
                </a:lnTo>
                <a:lnTo>
                  <a:pt x="31" y="260"/>
                </a:lnTo>
                <a:lnTo>
                  <a:pt x="34" y="256"/>
                </a:lnTo>
                <a:lnTo>
                  <a:pt x="36" y="251"/>
                </a:lnTo>
                <a:lnTo>
                  <a:pt x="39" y="245"/>
                </a:lnTo>
                <a:lnTo>
                  <a:pt x="41" y="239"/>
                </a:lnTo>
                <a:lnTo>
                  <a:pt x="44" y="233"/>
                </a:lnTo>
                <a:lnTo>
                  <a:pt x="47" y="226"/>
                </a:lnTo>
                <a:lnTo>
                  <a:pt x="52" y="213"/>
                </a:lnTo>
                <a:lnTo>
                  <a:pt x="58" y="200"/>
                </a:lnTo>
                <a:lnTo>
                  <a:pt x="63" y="185"/>
                </a:lnTo>
                <a:lnTo>
                  <a:pt x="70" y="170"/>
                </a:lnTo>
                <a:lnTo>
                  <a:pt x="75" y="153"/>
                </a:lnTo>
                <a:lnTo>
                  <a:pt x="81" y="136"/>
                </a:lnTo>
                <a:lnTo>
                  <a:pt x="87" y="117"/>
                </a:lnTo>
                <a:lnTo>
                  <a:pt x="93" y="97"/>
                </a:lnTo>
                <a:lnTo>
                  <a:pt x="96" y="88"/>
                </a:lnTo>
                <a:lnTo>
                  <a:pt x="98" y="79"/>
                </a:lnTo>
                <a:lnTo>
                  <a:pt x="101" y="72"/>
                </a:lnTo>
                <a:lnTo>
                  <a:pt x="102" y="64"/>
                </a:lnTo>
                <a:lnTo>
                  <a:pt x="103" y="56"/>
                </a:lnTo>
                <a:lnTo>
                  <a:pt x="106" y="50"/>
                </a:lnTo>
                <a:lnTo>
                  <a:pt x="107" y="45"/>
                </a:lnTo>
                <a:lnTo>
                  <a:pt x="109" y="38"/>
                </a:lnTo>
                <a:lnTo>
                  <a:pt x="109" y="33"/>
                </a:lnTo>
                <a:lnTo>
                  <a:pt x="110" y="29"/>
                </a:lnTo>
                <a:lnTo>
                  <a:pt x="110" y="24"/>
                </a:lnTo>
                <a:lnTo>
                  <a:pt x="110" y="22"/>
                </a:lnTo>
                <a:lnTo>
                  <a:pt x="110" y="18"/>
                </a:lnTo>
                <a:lnTo>
                  <a:pt x="110" y="15"/>
                </a:lnTo>
                <a:lnTo>
                  <a:pt x="109" y="14"/>
                </a:lnTo>
                <a:lnTo>
                  <a:pt x="109" y="11"/>
                </a:lnTo>
                <a:lnTo>
                  <a:pt x="106" y="10"/>
                </a:lnTo>
                <a:lnTo>
                  <a:pt x="103" y="9"/>
                </a:lnTo>
                <a:lnTo>
                  <a:pt x="102" y="7"/>
                </a:lnTo>
                <a:lnTo>
                  <a:pt x="102" y="6"/>
                </a:lnTo>
                <a:lnTo>
                  <a:pt x="102" y="5"/>
                </a:lnTo>
                <a:lnTo>
                  <a:pt x="103" y="4"/>
                </a:lnTo>
                <a:lnTo>
                  <a:pt x="103" y="2"/>
                </a:lnTo>
                <a:lnTo>
                  <a:pt x="106" y="1"/>
                </a:lnTo>
                <a:lnTo>
                  <a:pt x="106" y="1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65"/>
          <p:cNvSpPr/>
          <p:nvPr/>
        </p:nvSpPr>
        <p:spPr bwMode="auto">
          <a:xfrm>
            <a:off x="2305031" y="2428371"/>
            <a:ext cx="449888" cy="782552"/>
          </a:xfrm>
          <a:custGeom>
            <a:avLst/>
            <a:gdLst>
              <a:gd name="T0" fmla="*/ 91 w 142"/>
              <a:gd name="T1" fmla="*/ 44 h 247"/>
              <a:gd name="T2" fmla="*/ 92 w 142"/>
              <a:gd name="T3" fmla="*/ 32 h 247"/>
              <a:gd name="T4" fmla="*/ 92 w 142"/>
              <a:gd name="T5" fmla="*/ 23 h 247"/>
              <a:gd name="T6" fmla="*/ 91 w 142"/>
              <a:gd name="T7" fmla="*/ 17 h 247"/>
              <a:gd name="T8" fmla="*/ 87 w 142"/>
              <a:gd name="T9" fmla="*/ 13 h 247"/>
              <a:gd name="T10" fmla="*/ 85 w 142"/>
              <a:gd name="T11" fmla="*/ 10 h 247"/>
              <a:gd name="T12" fmla="*/ 85 w 142"/>
              <a:gd name="T13" fmla="*/ 8 h 247"/>
              <a:gd name="T14" fmla="*/ 87 w 142"/>
              <a:gd name="T15" fmla="*/ 4 h 247"/>
              <a:gd name="T16" fmla="*/ 91 w 142"/>
              <a:gd name="T17" fmla="*/ 1 h 247"/>
              <a:gd name="T18" fmla="*/ 94 w 142"/>
              <a:gd name="T19" fmla="*/ 0 h 247"/>
              <a:gd name="T20" fmla="*/ 102 w 142"/>
              <a:gd name="T21" fmla="*/ 1 h 247"/>
              <a:gd name="T22" fmla="*/ 111 w 142"/>
              <a:gd name="T23" fmla="*/ 4 h 247"/>
              <a:gd name="T24" fmla="*/ 123 w 142"/>
              <a:gd name="T25" fmla="*/ 9 h 247"/>
              <a:gd name="T26" fmla="*/ 132 w 142"/>
              <a:gd name="T27" fmla="*/ 14 h 247"/>
              <a:gd name="T28" fmla="*/ 137 w 142"/>
              <a:gd name="T29" fmla="*/ 18 h 247"/>
              <a:gd name="T30" fmla="*/ 142 w 142"/>
              <a:gd name="T31" fmla="*/ 22 h 247"/>
              <a:gd name="T32" fmla="*/ 142 w 142"/>
              <a:gd name="T33" fmla="*/ 26 h 247"/>
              <a:gd name="T34" fmla="*/ 141 w 142"/>
              <a:gd name="T35" fmla="*/ 31 h 247"/>
              <a:gd name="T36" fmla="*/ 138 w 142"/>
              <a:gd name="T37" fmla="*/ 37 h 247"/>
              <a:gd name="T38" fmla="*/ 136 w 142"/>
              <a:gd name="T39" fmla="*/ 46 h 247"/>
              <a:gd name="T40" fmla="*/ 131 w 142"/>
              <a:gd name="T41" fmla="*/ 57 h 247"/>
              <a:gd name="T42" fmla="*/ 124 w 142"/>
              <a:gd name="T43" fmla="*/ 69 h 247"/>
              <a:gd name="T44" fmla="*/ 116 w 142"/>
              <a:gd name="T45" fmla="*/ 85 h 247"/>
              <a:gd name="T46" fmla="*/ 107 w 142"/>
              <a:gd name="T47" fmla="*/ 102 h 247"/>
              <a:gd name="T48" fmla="*/ 97 w 142"/>
              <a:gd name="T49" fmla="*/ 120 h 247"/>
              <a:gd name="T50" fmla="*/ 87 w 142"/>
              <a:gd name="T51" fmla="*/ 138 h 247"/>
              <a:gd name="T52" fmla="*/ 78 w 142"/>
              <a:gd name="T53" fmla="*/ 153 h 247"/>
              <a:gd name="T54" fmla="*/ 69 w 142"/>
              <a:gd name="T55" fmla="*/ 169 h 247"/>
              <a:gd name="T56" fmla="*/ 61 w 142"/>
              <a:gd name="T57" fmla="*/ 181 h 247"/>
              <a:gd name="T58" fmla="*/ 53 w 142"/>
              <a:gd name="T59" fmla="*/ 193 h 247"/>
              <a:gd name="T60" fmla="*/ 45 w 142"/>
              <a:gd name="T61" fmla="*/ 203 h 247"/>
              <a:gd name="T62" fmla="*/ 39 w 142"/>
              <a:gd name="T63" fmla="*/ 212 h 247"/>
              <a:gd name="T64" fmla="*/ 29 w 142"/>
              <a:gd name="T65" fmla="*/ 224 h 247"/>
              <a:gd name="T66" fmla="*/ 17 w 142"/>
              <a:gd name="T67" fmla="*/ 235 h 247"/>
              <a:gd name="T68" fmla="*/ 9 w 142"/>
              <a:gd name="T69" fmla="*/ 243 h 247"/>
              <a:gd name="T70" fmla="*/ 3 w 142"/>
              <a:gd name="T71" fmla="*/ 247 h 247"/>
              <a:gd name="T72" fmla="*/ 1 w 142"/>
              <a:gd name="T73" fmla="*/ 247 h 247"/>
              <a:gd name="T74" fmla="*/ 1 w 142"/>
              <a:gd name="T75" fmla="*/ 243 h 247"/>
              <a:gd name="T76" fmla="*/ 4 w 142"/>
              <a:gd name="T77" fmla="*/ 235 h 247"/>
              <a:gd name="T78" fmla="*/ 11 w 142"/>
              <a:gd name="T79" fmla="*/ 224 h 247"/>
              <a:gd name="T80" fmla="*/ 20 w 142"/>
              <a:gd name="T81" fmla="*/ 208 h 247"/>
              <a:gd name="T82" fmla="*/ 29 w 142"/>
              <a:gd name="T83" fmla="*/ 190 h 247"/>
              <a:gd name="T84" fmla="*/ 40 w 142"/>
              <a:gd name="T85" fmla="*/ 170 h 247"/>
              <a:gd name="T86" fmla="*/ 52 w 142"/>
              <a:gd name="T87" fmla="*/ 144 h 247"/>
              <a:gd name="T88" fmla="*/ 65 w 142"/>
              <a:gd name="T89" fmla="*/ 117 h 247"/>
              <a:gd name="T90" fmla="*/ 75 w 142"/>
              <a:gd name="T91" fmla="*/ 93 h 247"/>
              <a:gd name="T92" fmla="*/ 83 w 142"/>
              <a:gd name="T93" fmla="*/ 73 h 247"/>
              <a:gd name="T94" fmla="*/ 88 w 142"/>
              <a:gd name="T95" fmla="*/ 57 h 247"/>
              <a:gd name="T96" fmla="*/ 89 w 142"/>
              <a:gd name="T97" fmla="*/ 5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2" h="247">
                <a:moveTo>
                  <a:pt x="89" y="50"/>
                </a:moveTo>
                <a:lnTo>
                  <a:pt x="91" y="44"/>
                </a:lnTo>
                <a:lnTo>
                  <a:pt x="92" y="37"/>
                </a:lnTo>
                <a:lnTo>
                  <a:pt x="92" y="32"/>
                </a:lnTo>
                <a:lnTo>
                  <a:pt x="93" y="27"/>
                </a:lnTo>
                <a:lnTo>
                  <a:pt x="92" y="23"/>
                </a:lnTo>
                <a:lnTo>
                  <a:pt x="92" y="19"/>
                </a:lnTo>
                <a:lnTo>
                  <a:pt x="91" y="17"/>
                </a:lnTo>
                <a:lnTo>
                  <a:pt x="89" y="14"/>
                </a:lnTo>
                <a:lnTo>
                  <a:pt x="87" y="13"/>
                </a:lnTo>
                <a:lnTo>
                  <a:pt x="87" y="12"/>
                </a:lnTo>
                <a:lnTo>
                  <a:pt x="85" y="10"/>
                </a:lnTo>
                <a:lnTo>
                  <a:pt x="85" y="9"/>
                </a:lnTo>
                <a:lnTo>
                  <a:pt x="85" y="8"/>
                </a:lnTo>
                <a:lnTo>
                  <a:pt x="87" y="5"/>
                </a:lnTo>
                <a:lnTo>
                  <a:pt x="87" y="4"/>
                </a:lnTo>
                <a:lnTo>
                  <a:pt x="89" y="1"/>
                </a:lnTo>
                <a:lnTo>
                  <a:pt x="91" y="1"/>
                </a:lnTo>
                <a:lnTo>
                  <a:pt x="92" y="0"/>
                </a:lnTo>
                <a:lnTo>
                  <a:pt x="94" y="0"/>
                </a:lnTo>
                <a:lnTo>
                  <a:pt x="98" y="0"/>
                </a:lnTo>
                <a:lnTo>
                  <a:pt x="102" y="1"/>
                </a:lnTo>
                <a:lnTo>
                  <a:pt x="106" y="3"/>
                </a:lnTo>
                <a:lnTo>
                  <a:pt x="111" y="4"/>
                </a:lnTo>
                <a:lnTo>
                  <a:pt x="118" y="6"/>
                </a:lnTo>
                <a:lnTo>
                  <a:pt x="123" y="9"/>
                </a:lnTo>
                <a:lnTo>
                  <a:pt x="127" y="12"/>
                </a:lnTo>
                <a:lnTo>
                  <a:pt x="132" y="14"/>
                </a:lnTo>
                <a:lnTo>
                  <a:pt x="134" y="17"/>
                </a:lnTo>
                <a:lnTo>
                  <a:pt x="137" y="18"/>
                </a:lnTo>
                <a:lnTo>
                  <a:pt x="140" y="21"/>
                </a:lnTo>
                <a:lnTo>
                  <a:pt x="142" y="22"/>
                </a:lnTo>
                <a:lnTo>
                  <a:pt x="142" y="24"/>
                </a:lnTo>
                <a:lnTo>
                  <a:pt x="142" y="26"/>
                </a:lnTo>
                <a:lnTo>
                  <a:pt x="142" y="28"/>
                </a:lnTo>
                <a:lnTo>
                  <a:pt x="141" y="31"/>
                </a:lnTo>
                <a:lnTo>
                  <a:pt x="141" y="33"/>
                </a:lnTo>
                <a:lnTo>
                  <a:pt x="138" y="37"/>
                </a:lnTo>
                <a:lnTo>
                  <a:pt x="137" y="41"/>
                </a:lnTo>
                <a:lnTo>
                  <a:pt x="136" y="46"/>
                </a:lnTo>
                <a:lnTo>
                  <a:pt x="133" y="51"/>
                </a:lnTo>
                <a:lnTo>
                  <a:pt x="131" y="57"/>
                </a:lnTo>
                <a:lnTo>
                  <a:pt x="127" y="63"/>
                </a:lnTo>
                <a:lnTo>
                  <a:pt x="124" y="69"/>
                </a:lnTo>
                <a:lnTo>
                  <a:pt x="120" y="77"/>
                </a:lnTo>
                <a:lnTo>
                  <a:pt x="116" y="85"/>
                </a:lnTo>
                <a:lnTo>
                  <a:pt x="111" y="93"/>
                </a:lnTo>
                <a:lnTo>
                  <a:pt x="107" y="102"/>
                </a:lnTo>
                <a:lnTo>
                  <a:pt x="102" y="111"/>
                </a:lnTo>
                <a:lnTo>
                  <a:pt x="97" y="120"/>
                </a:lnTo>
                <a:lnTo>
                  <a:pt x="92" y="129"/>
                </a:lnTo>
                <a:lnTo>
                  <a:pt x="87" y="138"/>
                </a:lnTo>
                <a:lnTo>
                  <a:pt x="81" y="145"/>
                </a:lnTo>
                <a:lnTo>
                  <a:pt x="78" y="153"/>
                </a:lnTo>
                <a:lnTo>
                  <a:pt x="72" y="161"/>
                </a:lnTo>
                <a:lnTo>
                  <a:pt x="69" y="169"/>
                </a:lnTo>
                <a:lnTo>
                  <a:pt x="65" y="175"/>
                </a:lnTo>
                <a:lnTo>
                  <a:pt x="61" y="181"/>
                </a:lnTo>
                <a:lnTo>
                  <a:pt x="57" y="188"/>
                </a:lnTo>
                <a:lnTo>
                  <a:pt x="53" y="193"/>
                </a:lnTo>
                <a:lnTo>
                  <a:pt x="49" y="198"/>
                </a:lnTo>
                <a:lnTo>
                  <a:pt x="45" y="203"/>
                </a:lnTo>
                <a:lnTo>
                  <a:pt x="41" y="208"/>
                </a:lnTo>
                <a:lnTo>
                  <a:pt x="39" y="212"/>
                </a:lnTo>
                <a:lnTo>
                  <a:pt x="35" y="216"/>
                </a:lnTo>
                <a:lnTo>
                  <a:pt x="29" y="224"/>
                </a:lnTo>
                <a:lnTo>
                  <a:pt x="22" y="230"/>
                </a:lnTo>
                <a:lnTo>
                  <a:pt x="17" y="235"/>
                </a:lnTo>
                <a:lnTo>
                  <a:pt x="13" y="239"/>
                </a:lnTo>
                <a:lnTo>
                  <a:pt x="9" y="243"/>
                </a:lnTo>
                <a:lnTo>
                  <a:pt x="5" y="246"/>
                </a:lnTo>
                <a:lnTo>
                  <a:pt x="3" y="247"/>
                </a:lnTo>
                <a:lnTo>
                  <a:pt x="1" y="247"/>
                </a:lnTo>
                <a:lnTo>
                  <a:pt x="1" y="247"/>
                </a:lnTo>
                <a:lnTo>
                  <a:pt x="0" y="246"/>
                </a:lnTo>
                <a:lnTo>
                  <a:pt x="1" y="243"/>
                </a:lnTo>
                <a:lnTo>
                  <a:pt x="3" y="239"/>
                </a:lnTo>
                <a:lnTo>
                  <a:pt x="4" y="235"/>
                </a:lnTo>
                <a:lnTo>
                  <a:pt x="7" y="230"/>
                </a:lnTo>
                <a:lnTo>
                  <a:pt x="11" y="224"/>
                </a:lnTo>
                <a:lnTo>
                  <a:pt x="14" y="216"/>
                </a:lnTo>
                <a:lnTo>
                  <a:pt x="20" y="208"/>
                </a:lnTo>
                <a:lnTo>
                  <a:pt x="25" y="199"/>
                </a:lnTo>
                <a:lnTo>
                  <a:pt x="29" y="190"/>
                </a:lnTo>
                <a:lnTo>
                  <a:pt x="34" y="180"/>
                </a:lnTo>
                <a:lnTo>
                  <a:pt x="40" y="170"/>
                </a:lnTo>
                <a:lnTo>
                  <a:pt x="45" y="157"/>
                </a:lnTo>
                <a:lnTo>
                  <a:pt x="52" y="144"/>
                </a:lnTo>
                <a:lnTo>
                  <a:pt x="58" y="131"/>
                </a:lnTo>
                <a:lnTo>
                  <a:pt x="65" y="117"/>
                </a:lnTo>
                <a:lnTo>
                  <a:pt x="70" y="104"/>
                </a:lnTo>
                <a:lnTo>
                  <a:pt x="75" y="93"/>
                </a:lnTo>
                <a:lnTo>
                  <a:pt x="79" y="82"/>
                </a:lnTo>
                <a:lnTo>
                  <a:pt x="83" y="73"/>
                </a:lnTo>
                <a:lnTo>
                  <a:pt x="85" y="64"/>
                </a:lnTo>
                <a:lnTo>
                  <a:pt x="88" y="57"/>
                </a:lnTo>
                <a:lnTo>
                  <a:pt x="89" y="50"/>
                </a:lnTo>
                <a:lnTo>
                  <a:pt x="89" y="50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66"/>
          <p:cNvSpPr/>
          <p:nvPr/>
        </p:nvSpPr>
        <p:spPr bwMode="auto">
          <a:xfrm>
            <a:off x="2457106" y="2865587"/>
            <a:ext cx="674832" cy="329496"/>
          </a:xfrm>
          <a:custGeom>
            <a:avLst/>
            <a:gdLst>
              <a:gd name="T0" fmla="*/ 185 w 213"/>
              <a:gd name="T1" fmla="*/ 52 h 104"/>
              <a:gd name="T2" fmla="*/ 173 w 213"/>
              <a:gd name="T3" fmla="*/ 56 h 104"/>
              <a:gd name="T4" fmla="*/ 161 w 213"/>
              <a:gd name="T5" fmla="*/ 63 h 104"/>
              <a:gd name="T6" fmla="*/ 147 w 213"/>
              <a:gd name="T7" fmla="*/ 73 h 104"/>
              <a:gd name="T8" fmla="*/ 134 w 213"/>
              <a:gd name="T9" fmla="*/ 85 h 104"/>
              <a:gd name="T10" fmla="*/ 124 w 213"/>
              <a:gd name="T11" fmla="*/ 95 h 104"/>
              <a:gd name="T12" fmla="*/ 116 w 213"/>
              <a:gd name="T13" fmla="*/ 101 h 104"/>
              <a:gd name="T14" fmla="*/ 111 w 213"/>
              <a:gd name="T15" fmla="*/ 104 h 104"/>
              <a:gd name="T16" fmla="*/ 110 w 213"/>
              <a:gd name="T17" fmla="*/ 103 h 104"/>
              <a:gd name="T18" fmla="*/ 111 w 213"/>
              <a:gd name="T19" fmla="*/ 97 h 104"/>
              <a:gd name="T20" fmla="*/ 114 w 213"/>
              <a:gd name="T21" fmla="*/ 90 h 104"/>
              <a:gd name="T22" fmla="*/ 117 w 213"/>
              <a:gd name="T23" fmla="*/ 78 h 104"/>
              <a:gd name="T24" fmla="*/ 123 w 213"/>
              <a:gd name="T25" fmla="*/ 65 h 104"/>
              <a:gd name="T26" fmla="*/ 126 w 213"/>
              <a:gd name="T27" fmla="*/ 54 h 104"/>
              <a:gd name="T28" fmla="*/ 129 w 213"/>
              <a:gd name="T29" fmla="*/ 45 h 104"/>
              <a:gd name="T30" fmla="*/ 129 w 213"/>
              <a:gd name="T31" fmla="*/ 40 h 104"/>
              <a:gd name="T32" fmla="*/ 126 w 213"/>
              <a:gd name="T33" fmla="*/ 37 h 104"/>
              <a:gd name="T34" fmla="*/ 120 w 213"/>
              <a:gd name="T35" fmla="*/ 37 h 104"/>
              <a:gd name="T36" fmla="*/ 108 w 213"/>
              <a:gd name="T37" fmla="*/ 38 h 104"/>
              <a:gd name="T38" fmla="*/ 92 w 213"/>
              <a:gd name="T39" fmla="*/ 40 h 104"/>
              <a:gd name="T40" fmla="*/ 61 w 213"/>
              <a:gd name="T41" fmla="*/ 45 h 104"/>
              <a:gd name="T42" fmla="*/ 21 w 213"/>
              <a:gd name="T43" fmla="*/ 47 h 104"/>
              <a:gd name="T44" fmla="*/ 0 w 213"/>
              <a:gd name="T45" fmla="*/ 31 h 104"/>
              <a:gd name="T46" fmla="*/ 18 w 213"/>
              <a:gd name="T47" fmla="*/ 29 h 104"/>
              <a:gd name="T48" fmla="*/ 37 w 213"/>
              <a:gd name="T49" fmla="*/ 27 h 104"/>
              <a:gd name="T50" fmla="*/ 80 w 213"/>
              <a:gd name="T51" fmla="*/ 20 h 104"/>
              <a:gd name="T52" fmla="*/ 98 w 213"/>
              <a:gd name="T53" fmla="*/ 18 h 104"/>
              <a:gd name="T54" fmla="*/ 112 w 213"/>
              <a:gd name="T55" fmla="*/ 15 h 104"/>
              <a:gd name="T56" fmla="*/ 123 w 213"/>
              <a:gd name="T57" fmla="*/ 11 h 104"/>
              <a:gd name="T58" fmla="*/ 128 w 213"/>
              <a:gd name="T59" fmla="*/ 7 h 104"/>
              <a:gd name="T60" fmla="*/ 135 w 213"/>
              <a:gd name="T61" fmla="*/ 2 h 104"/>
              <a:gd name="T62" fmla="*/ 143 w 213"/>
              <a:gd name="T63" fmla="*/ 0 h 104"/>
              <a:gd name="T64" fmla="*/ 147 w 213"/>
              <a:gd name="T65" fmla="*/ 2 h 104"/>
              <a:gd name="T66" fmla="*/ 155 w 213"/>
              <a:gd name="T67" fmla="*/ 6 h 104"/>
              <a:gd name="T68" fmla="*/ 166 w 213"/>
              <a:gd name="T69" fmla="*/ 11 h 104"/>
              <a:gd name="T70" fmla="*/ 182 w 213"/>
              <a:gd name="T71" fmla="*/ 18 h 104"/>
              <a:gd name="T72" fmla="*/ 195 w 213"/>
              <a:gd name="T73" fmla="*/ 27 h 104"/>
              <a:gd name="T74" fmla="*/ 205 w 213"/>
              <a:gd name="T75" fmla="*/ 33 h 104"/>
              <a:gd name="T76" fmla="*/ 210 w 213"/>
              <a:gd name="T77" fmla="*/ 38 h 104"/>
              <a:gd name="T78" fmla="*/ 213 w 213"/>
              <a:gd name="T79" fmla="*/ 41 h 104"/>
              <a:gd name="T80" fmla="*/ 212 w 213"/>
              <a:gd name="T81" fmla="*/ 45 h 104"/>
              <a:gd name="T82" fmla="*/ 206 w 213"/>
              <a:gd name="T83" fmla="*/ 47 h 104"/>
              <a:gd name="T84" fmla="*/ 200 w 213"/>
              <a:gd name="T85" fmla="*/ 49 h 104"/>
              <a:gd name="T86" fmla="*/ 190 w 213"/>
              <a:gd name="T87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" h="104">
                <a:moveTo>
                  <a:pt x="190" y="51"/>
                </a:moveTo>
                <a:lnTo>
                  <a:pt x="185" y="52"/>
                </a:lnTo>
                <a:lnTo>
                  <a:pt x="179" y="54"/>
                </a:lnTo>
                <a:lnTo>
                  <a:pt x="173" y="56"/>
                </a:lnTo>
                <a:lnTo>
                  <a:pt x="168" y="59"/>
                </a:lnTo>
                <a:lnTo>
                  <a:pt x="161" y="63"/>
                </a:lnTo>
                <a:lnTo>
                  <a:pt x="155" y="67"/>
                </a:lnTo>
                <a:lnTo>
                  <a:pt x="147" y="73"/>
                </a:lnTo>
                <a:lnTo>
                  <a:pt x="141" y="78"/>
                </a:lnTo>
                <a:lnTo>
                  <a:pt x="134" y="85"/>
                </a:lnTo>
                <a:lnTo>
                  <a:pt x="129" y="91"/>
                </a:lnTo>
                <a:lnTo>
                  <a:pt x="124" y="95"/>
                </a:lnTo>
                <a:lnTo>
                  <a:pt x="120" y="99"/>
                </a:lnTo>
                <a:lnTo>
                  <a:pt x="116" y="101"/>
                </a:lnTo>
                <a:lnTo>
                  <a:pt x="114" y="104"/>
                </a:lnTo>
                <a:lnTo>
                  <a:pt x="111" y="104"/>
                </a:lnTo>
                <a:lnTo>
                  <a:pt x="110" y="104"/>
                </a:lnTo>
                <a:lnTo>
                  <a:pt x="110" y="103"/>
                </a:lnTo>
                <a:lnTo>
                  <a:pt x="110" y="100"/>
                </a:lnTo>
                <a:lnTo>
                  <a:pt x="111" y="97"/>
                </a:lnTo>
                <a:lnTo>
                  <a:pt x="111" y="94"/>
                </a:lnTo>
                <a:lnTo>
                  <a:pt x="114" y="90"/>
                </a:lnTo>
                <a:lnTo>
                  <a:pt x="115" y="85"/>
                </a:lnTo>
                <a:lnTo>
                  <a:pt x="117" y="78"/>
                </a:lnTo>
                <a:lnTo>
                  <a:pt x="120" y="70"/>
                </a:lnTo>
                <a:lnTo>
                  <a:pt x="123" y="65"/>
                </a:lnTo>
                <a:lnTo>
                  <a:pt x="125" y="59"/>
                </a:lnTo>
                <a:lnTo>
                  <a:pt x="126" y="54"/>
                </a:lnTo>
                <a:lnTo>
                  <a:pt x="128" y="49"/>
                </a:lnTo>
                <a:lnTo>
                  <a:pt x="129" y="45"/>
                </a:lnTo>
                <a:lnTo>
                  <a:pt x="129" y="42"/>
                </a:lnTo>
                <a:lnTo>
                  <a:pt x="129" y="40"/>
                </a:lnTo>
                <a:lnTo>
                  <a:pt x="128" y="38"/>
                </a:lnTo>
                <a:lnTo>
                  <a:pt x="126" y="37"/>
                </a:lnTo>
                <a:lnTo>
                  <a:pt x="124" y="37"/>
                </a:lnTo>
                <a:lnTo>
                  <a:pt x="120" y="37"/>
                </a:lnTo>
                <a:lnTo>
                  <a:pt x="115" y="37"/>
                </a:lnTo>
                <a:lnTo>
                  <a:pt x="108" y="38"/>
                </a:lnTo>
                <a:lnTo>
                  <a:pt x="101" y="38"/>
                </a:lnTo>
                <a:lnTo>
                  <a:pt x="92" y="40"/>
                </a:lnTo>
                <a:lnTo>
                  <a:pt x="83" y="41"/>
                </a:lnTo>
                <a:lnTo>
                  <a:pt x="61" y="45"/>
                </a:lnTo>
                <a:lnTo>
                  <a:pt x="41" y="46"/>
                </a:lnTo>
                <a:lnTo>
                  <a:pt x="21" y="47"/>
                </a:lnTo>
                <a:lnTo>
                  <a:pt x="0" y="49"/>
                </a:lnTo>
                <a:lnTo>
                  <a:pt x="0" y="31"/>
                </a:lnTo>
                <a:lnTo>
                  <a:pt x="9" y="29"/>
                </a:lnTo>
                <a:lnTo>
                  <a:pt x="18" y="29"/>
                </a:lnTo>
                <a:lnTo>
                  <a:pt x="27" y="28"/>
                </a:lnTo>
                <a:lnTo>
                  <a:pt x="37" y="27"/>
                </a:lnTo>
                <a:lnTo>
                  <a:pt x="58" y="24"/>
                </a:lnTo>
                <a:lnTo>
                  <a:pt x="80" y="20"/>
                </a:lnTo>
                <a:lnTo>
                  <a:pt x="89" y="19"/>
                </a:lnTo>
                <a:lnTo>
                  <a:pt x="98" y="18"/>
                </a:lnTo>
                <a:lnTo>
                  <a:pt x="106" y="16"/>
                </a:lnTo>
                <a:lnTo>
                  <a:pt x="112" y="15"/>
                </a:lnTo>
                <a:lnTo>
                  <a:pt x="117" y="14"/>
                </a:lnTo>
                <a:lnTo>
                  <a:pt x="123" y="11"/>
                </a:lnTo>
                <a:lnTo>
                  <a:pt x="125" y="10"/>
                </a:lnTo>
                <a:lnTo>
                  <a:pt x="128" y="7"/>
                </a:lnTo>
                <a:lnTo>
                  <a:pt x="132" y="5"/>
                </a:lnTo>
                <a:lnTo>
                  <a:pt x="135" y="2"/>
                </a:lnTo>
                <a:lnTo>
                  <a:pt x="139" y="1"/>
                </a:lnTo>
                <a:lnTo>
                  <a:pt x="143" y="0"/>
                </a:lnTo>
                <a:lnTo>
                  <a:pt x="145" y="1"/>
                </a:lnTo>
                <a:lnTo>
                  <a:pt x="147" y="2"/>
                </a:lnTo>
                <a:lnTo>
                  <a:pt x="151" y="5"/>
                </a:lnTo>
                <a:lnTo>
                  <a:pt x="155" y="6"/>
                </a:lnTo>
                <a:lnTo>
                  <a:pt x="160" y="9"/>
                </a:lnTo>
                <a:lnTo>
                  <a:pt x="166" y="11"/>
                </a:lnTo>
                <a:lnTo>
                  <a:pt x="174" y="14"/>
                </a:lnTo>
                <a:lnTo>
                  <a:pt x="182" y="18"/>
                </a:lnTo>
                <a:lnTo>
                  <a:pt x="190" y="23"/>
                </a:lnTo>
                <a:lnTo>
                  <a:pt x="195" y="27"/>
                </a:lnTo>
                <a:lnTo>
                  <a:pt x="201" y="31"/>
                </a:lnTo>
                <a:lnTo>
                  <a:pt x="205" y="33"/>
                </a:lnTo>
                <a:lnTo>
                  <a:pt x="209" y="36"/>
                </a:lnTo>
                <a:lnTo>
                  <a:pt x="210" y="38"/>
                </a:lnTo>
                <a:lnTo>
                  <a:pt x="213" y="40"/>
                </a:lnTo>
                <a:lnTo>
                  <a:pt x="213" y="41"/>
                </a:lnTo>
                <a:lnTo>
                  <a:pt x="213" y="42"/>
                </a:lnTo>
                <a:lnTo>
                  <a:pt x="212" y="45"/>
                </a:lnTo>
                <a:lnTo>
                  <a:pt x="209" y="46"/>
                </a:lnTo>
                <a:lnTo>
                  <a:pt x="206" y="47"/>
                </a:lnTo>
                <a:lnTo>
                  <a:pt x="204" y="47"/>
                </a:lnTo>
                <a:lnTo>
                  <a:pt x="200" y="49"/>
                </a:lnTo>
                <a:lnTo>
                  <a:pt x="195" y="50"/>
                </a:lnTo>
                <a:lnTo>
                  <a:pt x="190" y="51"/>
                </a:lnTo>
                <a:lnTo>
                  <a:pt x="190" y="51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67"/>
          <p:cNvSpPr/>
          <p:nvPr/>
        </p:nvSpPr>
        <p:spPr bwMode="auto">
          <a:xfrm>
            <a:off x="2152957" y="3138053"/>
            <a:ext cx="491075" cy="826907"/>
          </a:xfrm>
          <a:custGeom>
            <a:avLst/>
            <a:gdLst>
              <a:gd name="T0" fmla="*/ 108 w 155"/>
              <a:gd name="T1" fmla="*/ 14 h 261"/>
              <a:gd name="T2" fmla="*/ 106 w 155"/>
              <a:gd name="T3" fmla="*/ 10 h 261"/>
              <a:gd name="T4" fmla="*/ 105 w 155"/>
              <a:gd name="T5" fmla="*/ 8 h 261"/>
              <a:gd name="T6" fmla="*/ 106 w 155"/>
              <a:gd name="T7" fmla="*/ 5 h 261"/>
              <a:gd name="T8" fmla="*/ 110 w 155"/>
              <a:gd name="T9" fmla="*/ 2 h 261"/>
              <a:gd name="T10" fmla="*/ 114 w 155"/>
              <a:gd name="T11" fmla="*/ 1 h 261"/>
              <a:gd name="T12" fmla="*/ 119 w 155"/>
              <a:gd name="T13" fmla="*/ 0 h 261"/>
              <a:gd name="T14" fmla="*/ 128 w 155"/>
              <a:gd name="T15" fmla="*/ 1 h 261"/>
              <a:gd name="T16" fmla="*/ 133 w 155"/>
              <a:gd name="T17" fmla="*/ 4 h 261"/>
              <a:gd name="T18" fmla="*/ 139 w 155"/>
              <a:gd name="T19" fmla="*/ 8 h 261"/>
              <a:gd name="T20" fmla="*/ 148 w 155"/>
              <a:gd name="T21" fmla="*/ 15 h 261"/>
              <a:gd name="T22" fmla="*/ 151 w 155"/>
              <a:gd name="T23" fmla="*/ 20 h 261"/>
              <a:gd name="T24" fmla="*/ 154 w 155"/>
              <a:gd name="T25" fmla="*/ 23 h 261"/>
              <a:gd name="T26" fmla="*/ 155 w 155"/>
              <a:gd name="T27" fmla="*/ 26 h 261"/>
              <a:gd name="T28" fmla="*/ 154 w 155"/>
              <a:gd name="T29" fmla="*/ 31 h 261"/>
              <a:gd name="T30" fmla="*/ 153 w 155"/>
              <a:gd name="T31" fmla="*/ 41 h 261"/>
              <a:gd name="T32" fmla="*/ 149 w 155"/>
              <a:gd name="T33" fmla="*/ 55 h 261"/>
              <a:gd name="T34" fmla="*/ 145 w 155"/>
              <a:gd name="T35" fmla="*/ 73 h 261"/>
              <a:gd name="T36" fmla="*/ 139 w 155"/>
              <a:gd name="T37" fmla="*/ 95 h 261"/>
              <a:gd name="T38" fmla="*/ 131 w 155"/>
              <a:gd name="T39" fmla="*/ 116 h 261"/>
              <a:gd name="T40" fmla="*/ 120 w 155"/>
              <a:gd name="T41" fmla="*/ 139 h 261"/>
              <a:gd name="T42" fmla="*/ 109 w 155"/>
              <a:gd name="T43" fmla="*/ 162 h 261"/>
              <a:gd name="T44" fmla="*/ 95 w 155"/>
              <a:gd name="T45" fmla="*/ 185 h 261"/>
              <a:gd name="T46" fmla="*/ 78 w 155"/>
              <a:gd name="T47" fmla="*/ 204 h 261"/>
              <a:gd name="T48" fmla="*/ 61 w 155"/>
              <a:gd name="T49" fmla="*/ 221 h 261"/>
              <a:gd name="T50" fmla="*/ 42 w 155"/>
              <a:gd name="T51" fmla="*/ 235 h 261"/>
              <a:gd name="T52" fmla="*/ 25 w 155"/>
              <a:gd name="T53" fmla="*/ 247 h 261"/>
              <a:gd name="T54" fmla="*/ 13 w 155"/>
              <a:gd name="T55" fmla="*/ 256 h 261"/>
              <a:gd name="T56" fmla="*/ 4 w 155"/>
              <a:gd name="T57" fmla="*/ 261 h 261"/>
              <a:gd name="T58" fmla="*/ 0 w 155"/>
              <a:gd name="T59" fmla="*/ 261 h 261"/>
              <a:gd name="T60" fmla="*/ 0 w 155"/>
              <a:gd name="T61" fmla="*/ 257 h 261"/>
              <a:gd name="T62" fmla="*/ 6 w 155"/>
              <a:gd name="T63" fmla="*/ 251 h 261"/>
              <a:gd name="T64" fmla="*/ 12 w 155"/>
              <a:gd name="T65" fmla="*/ 243 h 261"/>
              <a:gd name="T66" fmla="*/ 17 w 155"/>
              <a:gd name="T67" fmla="*/ 237 h 261"/>
              <a:gd name="T68" fmla="*/ 25 w 155"/>
              <a:gd name="T69" fmla="*/ 230 h 261"/>
              <a:gd name="T70" fmla="*/ 38 w 155"/>
              <a:gd name="T71" fmla="*/ 217 h 261"/>
              <a:gd name="T72" fmla="*/ 53 w 155"/>
              <a:gd name="T73" fmla="*/ 201 h 261"/>
              <a:gd name="T74" fmla="*/ 68 w 155"/>
              <a:gd name="T75" fmla="*/ 181 h 261"/>
              <a:gd name="T76" fmla="*/ 79 w 155"/>
              <a:gd name="T77" fmla="*/ 159 h 261"/>
              <a:gd name="T78" fmla="*/ 91 w 155"/>
              <a:gd name="T79" fmla="*/ 135 h 261"/>
              <a:gd name="T80" fmla="*/ 99 w 155"/>
              <a:gd name="T81" fmla="*/ 112 h 261"/>
              <a:gd name="T82" fmla="*/ 106 w 155"/>
              <a:gd name="T83" fmla="*/ 91 h 261"/>
              <a:gd name="T84" fmla="*/ 111 w 155"/>
              <a:gd name="T85" fmla="*/ 71 h 261"/>
              <a:gd name="T86" fmla="*/ 114 w 155"/>
              <a:gd name="T87" fmla="*/ 51 h 261"/>
              <a:gd name="T88" fmla="*/ 115 w 155"/>
              <a:gd name="T89" fmla="*/ 37 h 261"/>
              <a:gd name="T90" fmla="*/ 115 w 155"/>
              <a:gd name="T91" fmla="*/ 26 h 261"/>
              <a:gd name="T92" fmla="*/ 113 w 155"/>
              <a:gd name="T93" fmla="*/ 19 h 261"/>
              <a:gd name="T94" fmla="*/ 111 w 155"/>
              <a:gd name="T95" fmla="*/ 1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5" h="261">
                <a:moveTo>
                  <a:pt x="111" y="18"/>
                </a:moveTo>
                <a:lnTo>
                  <a:pt x="108" y="14"/>
                </a:lnTo>
                <a:lnTo>
                  <a:pt x="106" y="13"/>
                </a:lnTo>
                <a:lnTo>
                  <a:pt x="106" y="10"/>
                </a:lnTo>
                <a:lnTo>
                  <a:pt x="105" y="9"/>
                </a:lnTo>
                <a:lnTo>
                  <a:pt x="105" y="8"/>
                </a:lnTo>
                <a:lnTo>
                  <a:pt x="105" y="6"/>
                </a:lnTo>
                <a:lnTo>
                  <a:pt x="106" y="5"/>
                </a:lnTo>
                <a:lnTo>
                  <a:pt x="108" y="4"/>
                </a:lnTo>
                <a:lnTo>
                  <a:pt x="110" y="2"/>
                </a:lnTo>
                <a:lnTo>
                  <a:pt x="113" y="1"/>
                </a:lnTo>
                <a:lnTo>
                  <a:pt x="114" y="1"/>
                </a:lnTo>
                <a:lnTo>
                  <a:pt x="117" y="0"/>
                </a:lnTo>
                <a:lnTo>
                  <a:pt x="119" y="0"/>
                </a:lnTo>
                <a:lnTo>
                  <a:pt x="124" y="1"/>
                </a:lnTo>
                <a:lnTo>
                  <a:pt x="128" y="1"/>
                </a:lnTo>
                <a:lnTo>
                  <a:pt x="131" y="2"/>
                </a:lnTo>
                <a:lnTo>
                  <a:pt x="133" y="4"/>
                </a:lnTo>
                <a:lnTo>
                  <a:pt x="136" y="5"/>
                </a:lnTo>
                <a:lnTo>
                  <a:pt x="139" y="8"/>
                </a:lnTo>
                <a:lnTo>
                  <a:pt x="142" y="10"/>
                </a:lnTo>
                <a:lnTo>
                  <a:pt x="148" y="15"/>
                </a:lnTo>
                <a:lnTo>
                  <a:pt x="149" y="18"/>
                </a:lnTo>
                <a:lnTo>
                  <a:pt x="151" y="20"/>
                </a:lnTo>
                <a:lnTo>
                  <a:pt x="153" y="22"/>
                </a:lnTo>
                <a:lnTo>
                  <a:pt x="154" y="23"/>
                </a:lnTo>
                <a:lnTo>
                  <a:pt x="154" y="24"/>
                </a:lnTo>
                <a:lnTo>
                  <a:pt x="155" y="26"/>
                </a:lnTo>
                <a:lnTo>
                  <a:pt x="155" y="28"/>
                </a:lnTo>
                <a:lnTo>
                  <a:pt x="154" y="31"/>
                </a:lnTo>
                <a:lnTo>
                  <a:pt x="154" y="36"/>
                </a:lnTo>
                <a:lnTo>
                  <a:pt x="153" y="41"/>
                </a:lnTo>
                <a:lnTo>
                  <a:pt x="151" y="47"/>
                </a:lnTo>
                <a:lnTo>
                  <a:pt x="149" y="55"/>
                </a:lnTo>
                <a:lnTo>
                  <a:pt x="148" y="64"/>
                </a:lnTo>
                <a:lnTo>
                  <a:pt x="145" y="73"/>
                </a:lnTo>
                <a:lnTo>
                  <a:pt x="141" y="83"/>
                </a:lnTo>
                <a:lnTo>
                  <a:pt x="139" y="95"/>
                </a:lnTo>
                <a:lnTo>
                  <a:pt x="135" y="105"/>
                </a:lnTo>
                <a:lnTo>
                  <a:pt x="131" y="116"/>
                </a:lnTo>
                <a:lnTo>
                  <a:pt x="126" y="127"/>
                </a:lnTo>
                <a:lnTo>
                  <a:pt x="120" y="139"/>
                </a:lnTo>
                <a:lnTo>
                  <a:pt x="115" y="150"/>
                </a:lnTo>
                <a:lnTo>
                  <a:pt x="109" y="162"/>
                </a:lnTo>
                <a:lnTo>
                  <a:pt x="102" y="174"/>
                </a:lnTo>
                <a:lnTo>
                  <a:pt x="95" y="185"/>
                </a:lnTo>
                <a:lnTo>
                  <a:pt x="87" y="195"/>
                </a:lnTo>
                <a:lnTo>
                  <a:pt x="78" y="204"/>
                </a:lnTo>
                <a:lnTo>
                  <a:pt x="70" y="213"/>
                </a:lnTo>
                <a:lnTo>
                  <a:pt x="61" y="221"/>
                </a:lnTo>
                <a:lnTo>
                  <a:pt x="51" y="229"/>
                </a:lnTo>
                <a:lnTo>
                  <a:pt x="42" y="235"/>
                </a:lnTo>
                <a:lnTo>
                  <a:pt x="33" y="242"/>
                </a:lnTo>
                <a:lnTo>
                  <a:pt x="25" y="247"/>
                </a:lnTo>
                <a:lnTo>
                  <a:pt x="18" y="252"/>
                </a:lnTo>
                <a:lnTo>
                  <a:pt x="13" y="256"/>
                </a:lnTo>
                <a:lnTo>
                  <a:pt x="8" y="258"/>
                </a:lnTo>
                <a:lnTo>
                  <a:pt x="4" y="261"/>
                </a:lnTo>
                <a:lnTo>
                  <a:pt x="2" y="261"/>
                </a:lnTo>
                <a:lnTo>
                  <a:pt x="0" y="261"/>
                </a:lnTo>
                <a:lnTo>
                  <a:pt x="0" y="260"/>
                </a:lnTo>
                <a:lnTo>
                  <a:pt x="0" y="257"/>
                </a:lnTo>
                <a:lnTo>
                  <a:pt x="3" y="255"/>
                </a:lnTo>
                <a:lnTo>
                  <a:pt x="6" y="251"/>
                </a:lnTo>
                <a:lnTo>
                  <a:pt x="9" y="246"/>
                </a:lnTo>
                <a:lnTo>
                  <a:pt x="12" y="243"/>
                </a:lnTo>
                <a:lnTo>
                  <a:pt x="15" y="240"/>
                </a:lnTo>
                <a:lnTo>
                  <a:pt x="17" y="237"/>
                </a:lnTo>
                <a:lnTo>
                  <a:pt x="21" y="234"/>
                </a:lnTo>
                <a:lnTo>
                  <a:pt x="25" y="230"/>
                </a:lnTo>
                <a:lnTo>
                  <a:pt x="29" y="225"/>
                </a:lnTo>
                <a:lnTo>
                  <a:pt x="38" y="217"/>
                </a:lnTo>
                <a:lnTo>
                  <a:pt x="46" y="210"/>
                </a:lnTo>
                <a:lnTo>
                  <a:pt x="53" y="201"/>
                </a:lnTo>
                <a:lnTo>
                  <a:pt x="60" y="190"/>
                </a:lnTo>
                <a:lnTo>
                  <a:pt x="68" y="181"/>
                </a:lnTo>
                <a:lnTo>
                  <a:pt x="74" y="170"/>
                </a:lnTo>
                <a:lnTo>
                  <a:pt x="79" y="159"/>
                </a:lnTo>
                <a:lnTo>
                  <a:pt x="86" y="147"/>
                </a:lnTo>
                <a:lnTo>
                  <a:pt x="91" y="135"/>
                </a:lnTo>
                <a:lnTo>
                  <a:pt x="95" y="123"/>
                </a:lnTo>
                <a:lnTo>
                  <a:pt x="99" y="112"/>
                </a:lnTo>
                <a:lnTo>
                  <a:pt x="102" y="102"/>
                </a:lnTo>
                <a:lnTo>
                  <a:pt x="106" y="91"/>
                </a:lnTo>
                <a:lnTo>
                  <a:pt x="109" y="81"/>
                </a:lnTo>
                <a:lnTo>
                  <a:pt x="111" y="71"/>
                </a:lnTo>
                <a:lnTo>
                  <a:pt x="114" y="60"/>
                </a:lnTo>
                <a:lnTo>
                  <a:pt x="114" y="51"/>
                </a:lnTo>
                <a:lnTo>
                  <a:pt x="115" y="44"/>
                </a:lnTo>
                <a:lnTo>
                  <a:pt x="115" y="37"/>
                </a:lnTo>
                <a:lnTo>
                  <a:pt x="115" y="31"/>
                </a:lnTo>
                <a:lnTo>
                  <a:pt x="115" y="26"/>
                </a:lnTo>
                <a:lnTo>
                  <a:pt x="114" y="22"/>
                </a:lnTo>
                <a:lnTo>
                  <a:pt x="113" y="19"/>
                </a:lnTo>
                <a:lnTo>
                  <a:pt x="111" y="18"/>
                </a:lnTo>
                <a:lnTo>
                  <a:pt x="111" y="18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68"/>
          <p:cNvSpPr/>
          <p:nvPr/>
        </p:nvSpPr>
        <p:spPr bwMode="auto">
          <a:xfrm>
            <a:off x="2545816" y="3362998"/>
            <a:ext cx="839580" cy="646317"/>
          </a:xfrm>
          <a:custGeom>
            <a:avLst/>
            <a:gdLst>
              <a:gd name="T0" fmla="*/ 164 w 265"/>
              <a:gd name="T1" fmla="*/ 202 h 204"/>
              <a:gd name="T2" fmla="*/ 151 w 265"/>
              <a:gd name="T3" fmla="*/ 199 h 204"/>
              <a:gd name="T4" fmla="*/ 140 w 265"/>
              <a:gd name="T5" fmla="*/ 196 h 204"/>
              <a:gd name="T6" fmla="*/ 132 w 265"/>
              <a:gd name="T7" fmla="*/ 194 h 204"/>
              <a:gd name="T8" fmla="*/ 128 w 265"/>
              <a:gd name="T9" fmla="*/ 191 h 204"/>
              <a:gd name="T10" fmla="*/ 126 w 265"/>
              <a:gd name="T11" fmla="*/ 190 h 204"/>
              <a:gd name="T12" fmla="*/ 122 w 265"/>
              <a:gd name="T13" fmla="*/ 187 h 204"/>
              <a:gd name="T14" fmla="*/ 118 w 265"/>
              <a:gd name="T15" fmla="*/ 182 h 204"/>
              <a:gd name="T16" fmla="*/ 113 w 265"/>
              <a:gd name="T17" fmla="*/ 176 h 204"/>
              <a:gd name="T18" fmla="*/ 107 w 265"/>
              <a:gd name="T19" fmla="*/ 169 h 204"/>
              <a:gd name="T20" fmla="*/ 101 w 265"/>
              <a:gd name="T21" fmla="*/ 160 h 204"/>
              <a:gd name="T22" fmla="*/ 93 w 265"/>
              <a:gd name="T23" fmla="*/ 151 h 204"/>
              <a:gd name="T24" fmla="*/ 86 w 265"/>
              <a:gd name="T25" fmla="*/ 140 h 204"/>
              <a:gd name="T26" fmla="*/ 76 w 265"/>
              <a:gd name="T27" fmla="*/ 127 h 204"/>
              <a:gd name="T28" fmla="*/ 67 w 265"/>
              <a:gd name="T29" fmla="*/ 113 h 204"/>
              <a:gd name="T30" fmla="*/ 57 w 265"/>
              <a:gd name="T31" fmla="*/ 97 h 204"/>
              <a:gd name="T32" fmla="*/ 46 w 265"/>
              <a:gd name="T33" fmla="*/ 81 h 204"/>
              <a:gd name="T34" fmla="*/ 34 w 265"/>
              <a:gd name="T35" fmla="*/ 64 h 204"/>
              <a:gd name="T36" fmla="*/ 21 w 265"/>
              <a:gd name="T37" fmla="*/ 45 h 204"/>
              <a:gd name="T38" fmla="*/ 7 w 265"/>
              <a:gd name="T39" fmla="*/ 24 h 204"/>
              <a:gd name="T40" fmla="*/ 11 w 265"/>
              <a:gd name="T41" fmla="*/ 0 h 204"/>
              <a:gd name="T42" fmla="*/ 31 w 265"/>
              <a:gd name="T43" fmla="*/ 31 h 204"/>
              <a:gd name="T44" fmla="*/ 55 w 265"/>
              <a:gd name="T45" fmla="*/ 58 h 204"/>
              <a:gd name="T46" fmla="*/ 78 w 265"/>
              <a:gd name="T47" fmla="*/ 81 h 204"/>
              <a:gd name="T48" fmla="*/ 100 w 265"/>
              <a:gd name="T49" fmla="*/ 101 h 204"/>
              <a:gd name="T50" fmla="*/ 123 w 265"/>
              <a:gd name="T51" fmla="*/ 119 h 204"/>
              <a:gd name="T52" fmla="*/ 147 w 265"/>
              <a:gd name="T53" fmla="*/ 136 h 204"/>
              <a:gd name="T54" fmla="*/ 176 w 265"/>
              <a:gd name="T55" fmla="*/ 150 h 204"/>
              <a:gd name="T56" fmla="*/ 206 w 265"/>
              <a:gd name="T57" fmla="*/ 164 h 204"/>
              <a:gd name="T58" fmla="*/ 218 w 265"/>
              <a:gd name="T59" fmla="*/ 171 h 204"/>
              <a:gd name="T60" fmla="*/ 231 w 265"/>
              <a:gd name="T61" fmla="*/ 176 h 204"/>
              <a:gd name="T62" fmla="*/ 240 w 265"/>
              <a:gd name="T63" fmla="*/ 181 h 204"/>
              <a:gd name="T64" fmla="*/ 249 w 265"/>
              <a:gd name="T65" fmla="*/ 185 h 204"/>
              <a:gd name="T66" fmla="*/ 256 w 265"/>
              <a:gd name="T67" fmla="*/ 189 h 204"/>
              <a:gd name="T68" fmla="*/ 261 w 265"/>
              <a:gd name="T69" fmla="*/ 191 h 204"/>
              <a:gd name="T70" fmla="*/ 264 w 265"/>
              <a:gd name="T71" fmla="*/ 194 h 204"/>
              <a:gd name="T72" fmla="*/ 265 w 265"/>
              <a:gd name="T73" fmla="*/ 195 h 204"/>
              <a:gd name="T74" fmla="*/ 262 w 265"/>
              <a:gd name="T75" fmla="*/ 196 h 204"/>
              <a:gd name="T76" fmla="*/ 257 w 265"/>
              <a:gd name="T77" fmla="*/ 199 h 204"/>
              <a:gd name="T78" fmla="*/ 248 w 265"/>
              <a:gd name="T79" fmla="*/ 200 h 204"/>
              <a:gd name="T80" fmla="*/ 237 w 265"/>
              <a:gd name="T81" fmla="*/ 203 h 204"/>
              <a:gd name="T82" fmla="*/ 206 w 265"/>
              <a:gd name="T83" fmla="*/ 204 h 204"/>
              <a:gd name="T84" fmla="*/ 172 w 265"/>
              <a:gd name="T85" fmla="*/ 203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" h="204">
                <a:moveTo>
                  <a:pt x="172" y="203"/>
                </a:moveTo>
                <a:lnTo>
                  <a:pt x="164" y="202"/>
                </a:lnTo>
                <a:lnTo>
                  <a:pt x="158" y="200"/>
                </a:lnTo>
                <a:lnTo>
                  <a:pt x="151" y="199"/>
                </a:lnTo>
                <a:lnTo>
                  <a:pt x="145" y="198"/>
                </a:lnTo>
                <a:lnTo>
                  <a:pt x="140" y="196"/>
                </a:lnTo>
                <a:lnTo>
                  <a:pt x="136" y="195"/>
                </a:lnTo>
                <a:lnTo>
                  <a:pt x="132" y="194"/>
                </a:lnTo>
                <a:lnTo>
                  <a:pt x="128" y="193"/>
                </a:lnTo>
                <a:lnTo>
                  <a:pt x="128" y="191"/>
                </a:lnTo>
                <a:lnTo>
                  <a:pt x="127" y="191"/>
                </a:lnTo>
                <a:lnTo>
                  <a:pt x="126" y="190"/>
                </a:lnTo>
                <a:lnTo>
                  <a:pt x="124" y="189"/>
                </a:lnTo>
                <a:lnTo>
                  <a:pt x="122" y="187"/>
                </a:lnTo>
                <a:lnTo>
                  <a:pt x="120" y="185"/>
                </a:lnTo>
                <a:lnTo>
                  <a:pt x="118" y="182"/>
                </a:lnTo>
                <a:lnTo>
                  <a:pt x="115" y="180"/>
                </a:lnTo>
                <a:lnTo>
                  <a:pt x="113" y="176"/>
                </a:lnTo>
                <a:lnTo>
                  <a:pt x="110" y="173"/>
                </a:lnTo>
                <a:lnTo>
                  <a:pt x="107" y="169"/>
                </a:lnTo>
                <a:lnTo>
                  <a:pt x="105" y="166"/>
                </a:lnTo>
                <a:lnTo>
                  <a:pt x="101" y="160"/>
                </a:lnTo>
                <a:lnTo>
                  <a:pt x="97" y="157"/>
                </a:lnTo>
                <a:lnTo>
                  <a:pt x="93" y="151"/>
                </a:lnTo>
                <a:lnTo>
                  <a:pt x="89" y="145"/>
                </a:lnTo>
                <a:lnTo>
                  <a:pt x="86" y="140"/>
                </a:lnTo>
                <a:lnTo>
                  <a:pt x="82" y="133"/>
                </a:lnTo>
                <a:lnTo>
                  <a:pt x="76" y="127"/>
                </a:lnTo>
                <a:lnTo>
                  <a:pt x="73" y="121"/>
                </a:lnTo>
                <a:lnTo>
                  <a:pt x="67" y="113"/>
                </a:lnTo>
                <a:lnTo>
                  <a:pt x="62" y="105"/>
                </a:lnTo>
                <a:lnTo>
                  <a:pt x="57" y="97"/>
                </a:lnTo>
                <a:lnTo>
                  <a:pt x="51" y="90"/>
                </a:lnTo>
                <a:lnTo>
                  <a:pt x="46" y="81"/>
                </a:lnTo>
                <a:lnTo>
                  <a:pt x="39" y="73"/>
                </a:lnTo>
                <a:lnTo>
                  <a:pt x="34" y="64"/>
                </a:lnTo>
                <a:lnTo>
                  <a:pt x="27" y="54"/>
                </a:lnTo>
                <a:lnTo>
                  <a:pt x="21" y="45"/>
                </a:lnTo>
                <a:lnTo>
                  <a:pt x="15" y="34"/>
                </a:lnTo>
                <a:lnTo>
                  <a:pt x="7" y="24"/>
                </a:lnTo>
                <a:lnTo>
                  <a:pt x="0" y="12"/>
                </a:lnTo>
                <a:lnTo>
                  <a:pt x="11" y="0"/>
                </a:lnTo>
                <a:lnTo>
                  <a:pt x="21" y="16"/>
                </a:lnTo>
                <a:lnTo>
                  <a:pt x="31" y="31"/>
                </a:lnTo>
                <a:lnTo>
                  <a:pt x="43" y="45"/>
                </a:lnTo>
                <a:lnTo>
                  <a:pt x="55" y="58"/>
                </a:lnTo>
                <a:lnTo>
                  <a:pt x="66" y="69"/>
                </a:lnTo>
                <a:lnTo>
                  <a:pt x="78" y="81"/>
                </a:lnTo>
                <a:lnTo>
                  <a:pt x="88" y="91"/>
                </a:lnTo>
                <a:lnTo>
                  <a:pt x="100" y="101"/>
                </a:lnTo>
                <a:lnTo>
                  <a:pt x="111" y="110"/>
                </a:lnTo>
                <a:lnTo>
                  <a:pt x="123" y="119"/>
                </a:lnTo>
                <a:lnTo>
                  <a:pt x="135" y="128"/>
                </a:lnTo>
                <a:lnTo>
                  <a:pt x="147" y="136"/>
                </a:lnTo>
                <a:lnTo>
                  <a:pt x="162" y="144"/>
                </a:lnTo>
                <a:lnTo>
                  <a:pt x="176" y="150"/>
                </a:lnTo>
                <a:lnTo>
                  <a:pt x="190" y="158"/>
                </a:lnTo>
                <a:lnTo>
                  <a:pt x="206" y="164"/>
                </a:lnTo>
                <a:lnTo>
                  <a:pt x="212" y="168"/>
                </a:lnTo>
                <a:lnTo>
                  <a:pt x="218" y="171"/>
                </a:lnTo>
                <a:lnTo>
                  <a:pt x="225" y="173"/>
                </a:lnTo>
                <a:lnTo>
                  <a:pt x="231" y="176"/>
                </a:lnTo>
                <a:lnTo>
                  <a:pt x="237" y="178"/>
                </a:lnTo>
                <a:lnTo>
                  <a:pt x="240" y="181"/>
                </a:lnTo>
                <a:lnTo>
                  <a:pt x="246" y="184"/>
                </a:lnTo>
                <a:lnTo>
                  <a:pt x="249" y="185"/>
                </a:lnTo>
                <a:lnTo>
                  <a:pt x="253" y="187"/>
                </a:lnTo>
                <a:lnTo>
                  <a:pt x="256" y="189"/>
                </a:lnTo>
                <a:lnTo>
                  <a:pt x="259" y="190"/>
                </a:lnTo>
                <a:lnTo>
                  <a:pt x="261" y="191"/>
                </a:lnTo>
                <a:lnTo>
                  <a:pt x="262" y="193"/>
                </a:lnTo>
                <a:lnTo>
                  <a:pt x="264" y="194"/>
                </a:lnTo>
                <a:lnTo>
                  <a:pt x="264" y="194"/>
                </a:lnTo>
                <a:lnTo>
                  <a:pt x="265" y="195"/>
                </a:lnTo>
                <a:lnTo>
                  <a:pt x="264" y="195"/>
                </a:lnTo>
                <a:lnTo>
                  <a:pt x="262" y="196"/>
                </a:lnTo>
                <a:lnTo>
                  <a:pt x="260" y="198"/>
                </a:lnTo>
                <a:lnTo>
                  <a:pt x="257" y="199"/>
                </a:lnTo>
                <a:lnTo>
                  <a:pt x="253" y="199"/>
                </a:lnTo>
                <a:lnTo>
                  <a:pt x="248" y="200"/>
                </a:lnTo>
                <a:lnTo>
                  <a:pt x="243" y="202"/>
                </a:lnTo>
                <a:lnTo>
                  <a:pt x="237" y="203"/>
                </a:lnTo>
                <a:lnTo>
                  <a:pt x="221" y="204"/>
                </a:lnTo>
                <a:lnTo>
                  <a:pt x="206" y="204"/>
                </a:lnTo>
                <a:lnTo>
                  <a:pt x="189" y="204"/>
                </a:lnTo>
                <a:lnTo>
                  <a:pt x="172" y="203"/>
                </a:lnTo>
                <a:lnTo>
                  <a:pt x="172" y="203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69"/>
          <p:cNvSpPr/>
          <p:nvPr/>
        </p:nvSpPr>
        <p:spPr bwMode="auto">
          <a:xfrm>
            <a:off x="1896332" y="2973307"/>
            <a:ext cx="177420" cy="1191252"/>
          </a:xfrm>
          <a:custGeom>
            <a:avLst/>
            <a:gdLst>
              <a:gd name="T0" fmla="*/ 54 w 56"/>
              <a:gd name="T1" fmla="*/ 18 h 376"/>
              <a:gd name="T2" fmla="*/ 56 w 56"/>
              <a:gd name="T3" fmla="*/ 25 h 376"/>
              <a:gd name="T4" fmla="*/ 53 w 56"/>
              <a:gd name="T5" fmla="*/ 34 h 376"/>
              <a:gd name="T6" fmla="*/ 52 w 56"/>
              <a:gd name="T7" fmla="*/ 40 h 376"/>
              <a:gd name="T8" fmla="*/ 50 w 56"/>
              <a:gd name="T9" fmla="*/ 51 h 376"/>
              <a:gd name="T10" fmla="*/ 49 w 56"/>
              <a:gd name="T11" fmla="*/ 63 h 376"/>
              <a:gd name="T12" fmla="*/ 48 w 56"/>
              <a:gd name="T13" fmla="*/ 80 h 376"/>
              <a:gd name="T14" fmla="*/ 45 w 56"/>
              <a:gd name="T15" fmla="*/ 101 h 376"/>
              <a:gd name="T16" fmla="*/ 43 w 56"/>
              <a:gd name="T17" fmla="*/ 148 h 376"/>
              <a:gd name="T18" fmla="*/ 40 w 56"/>
              <a:gd name="T19" fmla="*/ 204 h 376"/>
              <a:gd name="T20" fmla="*/ 38 w 56"/>
              <a:gd name="T21" fmla="*/ 251 h 376"/>
              <a:gd name="T22" fmla="*/ 36 w 56"/>
              <a:gd name="T23" fmla="*/ 278 h 376"/>
              <a:gd name="T24" fmla="*/ 35 w 56"/>
              <a:gd name="T25" fmla="*/ 301 h 376"/>
              <a:gd name="T26" fmla="*/ 34 w 56"/>
              <a:gd name="T27" fmla="*/ 321 h 376"/>
              <a:gd name="T28" fmla="*/ 32 w 56"/>
              <a:gd name="T29" fmla="*/ 338 h 376"/>
              <a:gd name="T30" fmla="*/ 31 w 56"/>
              <a:gd name="T31" fmla="*/ 350 h 376"/>
              <a:gd name="T32" fmla="*/ 27 w 56"/>
              <a:gd name="T33" fmla="*/ 367 h 376"/>
              <a:gd name="T34" fmla="*/ 25 w 56"/>
              <a:gd name="T35" fmla="*/ 375 h 376"/>
              <a:gd name="T36" fmla="*/ 22 w 56"/>
              <a:gd name="T37" fmla="*/ 376 h 376"/>
              <a:gd name="T38" fmla="*/ 17 w 56"/>
              <a:gd name="T39" fmla="*/ 372 h 376"/>
              <a:gd name="T40" fmla="*/ 12 w 56"/>
              <a:gd name="T41" fmla="*/ 365 h 376"/>
              <a:gd name="T42" fmla="*/ 5 w 56"/>
              <a:gd name="T43" fmla="*/ 354 h 376"/>
              <a:gd name="T44" fmla="*/ 1 w 56"/>
              <a:gd name="T45" fmla="*/ 345 h 376"/>
              <a:gd name="T46" fmla="*/ 0 w 56"/>
              <a:gd name="T47" fmla="*/ 340 h 376"/>
              <a:gd name="T48" fmla="*/ 0 w 56"/>
              <a:gd name="T49" fmla="*/ 338 h 376"/>
              <a:gd name="T50" fmla="*/ 1 w 56"/>
              <a:gd name="T51" fmla="*/ 331 h 376"/>
              <a:gd name="T52" fmla="*/ 4 w 56"/>
              <a:gd name="T53" fmla="*/ 312 h 376"/>
              <a:gd name="T54" fmla="*/ 8 w 56"/>
              <a:gd name="T55" fmla="*/ 287 h 376"/>
              <a:gd name="T56" fmla="*/ 9 w 56"/>
              <a:gd name="T57" fmla="*/ 267 h 376"/>
              <a:gd name="T58" fmla="*/ 10 w 56"/>
              <a:gd name="T59" fmla="*/ 242 h 376"/>
              <a:gd name="T60" fmla="*/ 12 w 56"/>
              <a:gd name="T61" fmla="*/ 213 h 376"/>
              <a:gd name="T62" fmla="*/ 13 w 56"/>
              <a:gd name="T63" fmla="*/ 177 h 376"/>
              <a:gd name="T64" fmla="*/ 16 w 56"/>
              <a:gd name="T65" fmla="*/ 135 h 376"/>
              <a:gd name="T66" fmla="*/ 16 w 56"/>
              <a:gd name="T67" fmla="*/ 97 h 376"/>
              <a:gd name="T68" fmla="*/ 16 w 56"/>
              <a:gd name="T69" fmla="*/ 66 h 376"/>
              <a:gd name="T70" fmla="*/ 16 w 56"/>
              <a:gd name="T71" fmla="*/ 42 h 376"/>
              <a:gd name="T72" fmla="*/ 13 w 56"/>
              <a:gd name="T73" fmla="*/ 26 h 376"/>
              <a:gd name="T74" fmla="*/ 10 w 56"/>
              <a:gd name="T75" fmla="*/ 17 h 376"/>
              <a:gd name="T76" fmla="*/ 5 w 56"/>
              <a:gd name="T77" fmla="*/ 13 h 376"/>
              <a:gd name="T78" fmla="*/ 4 w 56"/>
              <a:gd name="T79" fmla="*/ 11 h 376"/>
              <a:gd name="T80" fmla="*/ 7 w 56"/>
              <a:gd name="T81" fmla="*/ 6 h 376"/>
              <a:gd name="T82" fmla="*/ 13 w 56"/>
              <a:gd name="T83" fmla="*/ 2 h 376"/>
              <a:gd name="T84" fmla="*/ 23 w 56"/>
              <a:gd name="T85" fmla="*/ 0 h 376"/>
              <a:gd name="T86" fmla="*/ 36 w 56"/>
              <a:gd name="T87" fmla="*/ 4 h 376"/>
              <a:gd name="T88" fmla="*/ 47 w 56"/>
              <a:gd name="T89" fmla="*/ 8 h 376"/>
              <a:gd name="T90" fmla="*/ 50 w 56"/>
              <a:gd name="T91" fmla="*/ 15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376">
                <a:moveTo>
                  <a:pt x="50" y="15"/>
                </a:moveTo>
                <a:lnTo>
                  <a:pt x="53" y="16"/>
                </a:lnTo>
                <a:lnTo>
                  <a:pt x="54" y="18"/>
                </a:lnTo>
                <a:lnTo>
                  <a:pt x="54" y="20"/>
                </a:lnTo>
                <a:lnTo>
                  <a:pt x="56" y="22"/>
                </a:lnTo>
                <a:lnTo>
                  <a:pt x="56" y="25"/>
                </a:lnTo>
                <a:lnTo>
                  <a:pt x="54" y="26"/>
                </a:lnTo>
                <a:lnTo>
                  <a:pt x="53" y="33"/>
                </a:lnTo>
                <a:lnTo>
                  <a:pt x="53" y="34"/>
                </a:lnTo>
                <a:lnTo>
                  <a:pt x="53" y="35"/>
                </a:lnTo>
                <a:lnTo>
                  <a:pt x="52" y="38"/>
                </a:lnTo>
                <a:lnTo>
                  <a:pt x="52" y="40"/>
                </a:lnTo>
                <a:lnTo>
                  <a:pt x="52" y="44"/>
                </a:lnTo>
                <a:lnTo>
                  <a:pt x="50" y="47"/>
                </a:lnTo>
                <a:lnTo>
                  <a:pt x="50" y="51"/>
                </a:lnTo>
                <a:lnTo>
                  <a:pt x="49" y="54"/>
                </a:lnTo>
                <a:lnTo>
                  <a:pt x="49" y="60"/>
                </a:lnTo>
                <a:lnTo>
                  <a:pt x="49" y="63"/>
                </a:lnTo>
                <a:lnTo>
                  <a:pt x="48" y="69"/>
                </a:lnTo>
                <a:lnTo>
                  <a:pt x="48" y="75"/>
                </a:lnTo>
                <a:lnTo>
                  <a:pt x="48" y="80"/>
                </a:lnTo>
                <a:lnTo>
                  <a:pt x="47" y="87"/>
                </a:lnTo>
                <a:lnTo>
                  <a:pt x="47" y="93"/>
                </a:lnTo>
                <a:lnTo>
                  <a:pt x="45" y="101"/>
                </a:lnTo>
                <a:lnTo>
                  <a:pt x="45" y="116"/>
                </a:lnTo>
                <a:lnTo>
                  <a:pt x="44" y="132"/>
                </a:lnTo>
                <a:lnTo>
                  <a:pt x="43" y="148"/>
                </a:lnTo>
                <a:lnTo>
                  <a:pt x="41" y="166"/>
                </a:lnTo>
                <a:lnTo>
                  <a:pt x="41" y="184"/>
                </a:lnTo>
                <a:lnTo>
                  <a:pt x="40" y="204"/>
                </a:lnTo>
                <a:lnTo>
                  <a:pt x="39" y="222"/>
                </a:lnTo>
                <a:lnTo>
                  <a:pt x="38" y="242"/>
                </a:lnTo>
                <a:lnTo>
                  <a:pt x="38" y="251"/>
                </a:lnTo>
                <a:lnTo>
                  <a:pt x="38" y="262"/>
                </a:lnTo>
                <a:lnTo>
                  <a:pt x="36" y="271"/>
                </a:lnTo>
                <a:lnTo>
                  <a:pt x="36" y="278"/>
                </a:lnTo>
                <a:lnTo>
                  <a:pt x="36" y="286"/>
                </a:lnTo>
                <a:lnTo>
                  <a:pt x="35" y="294"/>
                </a:lnTo>
                <a:lnTo>
                  <a:pt x="35" y="301"/>
                </a:lnTo>
                <a:lnTo>
                  <a:pt x="35" y="309"/>
                </a:lnTo>
                <a:lnTo>
                  <a:pt x="34" y="316"/>
                </a:lnTo>
                <a:lnTo>
                  <a:pt x="34" y="321"/>
                </a:lnTo>
                <a:lnTo>
                  <a:pt x="32" y="327"/>
                </a:lnTo>
                <a:lnTo>
                  <a:pt x="32" y="332"/>
                </a:lnTo>
                <a:lnTo>
                  <a:pt x="32" y="338"/>
                </a:lnTo>
                <a:lnTo>
                  <a:pt x="31" y="343"/>
                </a:lnTo>
                <a:lnTo>
                  <a:pt x="31" y="347"/>
                </a:lnTo>
                <a:lnTo>
                  <a:pt x="31" y="350"/>
                </a:lnTo>
                <a:lnTo>
                  <a:pt x="30" y="357"/>
                </a:lnTo>
                <a:lnTo>
                  <a:pt x="28" y="362"/>
                </a:lnTo>
                <a:lnTo>
                  <a:pt x="27" y="367"/>
                </a:lnTo>
                <a:lnTo>
                  <a:pt x="27" y="370"/>
                </a:lnTo>
                <a:lnTo>
                  <a:pt x="26" y="372"/>
                </a:lnTo>
                <a:lnTo>
                  <a:pt x="25" y="375"/>
                </a:lnTo>
                <a:lnTo>
                  <a:pt x="23" y="376"/>
                </a:lnTo>
                <a:lnTo>
                  <a:pt x="23" y="376"/>
                </a:lnTo>
                <a:lnTo>
                  <a:pt x="22" y="376"/>
                </a:lnTo>
                <a:lnTo>
                  <a:pt x="21" y="375"/>
                </a:lnTo>
                <a:lnTo>
                  <a:pt x="19" y="374"/>
                </a:lnTo>
                <a:lnTo>
                  <a:pt x="17" y="372"/>
                </a:lnTo>
                <a:lnTo>
                  <a:pt x="16" y="370"/>
                </a:lnTo>
                <a:lnTo>
                  <a:pt x="14" y="367"/>
                </a:lnTo>
                <a:lnTo>
                  <a:pt x="12" y="365"/>
                </a:lnTo>
                <a:lnTo>
                  <a:pt x="10" y="361"/>
                </a:lnTo>
                <a:lnTo>
                  <a:pt x="8" y="357"/>
                </a:lnTo>
                <a:lnTo>
                  <a:pt x="5" y="354"/>
                </a:lnTo>
                <a:lnTo>
                  <a:pt x="4" y="350"/>
                </a:lnTo>
                <a:lnTo>
                  <a:pt x="1" y="348"/>
                </a:lnTo>
                <a:lnTo>
                  <a:pt x="1" y="345"/>
                </a:lnTo>
                <a:lnTo>
                  <a:pt x="0" y="344"/>
                </a:lnTo>
                <a:lnTo>
                  <a:pt x="0" y="341"/>
                </a:lnTo>
                <a:lnTo>
                  <a:pt x="0" y="340"/>
                </a:lnTo>
                <a:lnTo>
                  <a:pt x="0" y="340"/>
                </a:lnTo>
                <a:lnTo>
                  <a:pt x="0" y="339"/>
                </a:lnTo>
                <a:lnTo>
                  <a:pt x="0" y="338"/>
                </a:lnTo>
                <a:lnTo>
                  <a:pt x="0" y="336"/>
                </a:lnTo>
                <a:lnTo>
                  <a:pt x="0" y="334"/>
                </a:lnTo>
                <a:lnTo>
                  <a:pt x="1" y="331"/>
                </a:lnTo>
                <a:lnTo>
                  <a:pt x="1" y="326"/>
                </a:lnTo>
                <a:lnTo>
                  <a:pt x="3" y="319"/>
                </a:lnTo>
                <a:lnTo>
                  <a:pt x="4" y="312"/>
                </a:lnTo>
                <a:lnTo>
                  <a:pt x="5" y="303"/>
                </a:lnTo>
                <a:lnTo>
                  <a:pt x="8" y="292"/>
                </a:lnTo>
                <a:lnTo>
                  <a:pt x="8" y="287"/>
                </a:lnTo>
                <a:lnTo>
                  <a:pt x="8" y="281"/>
                </a:lnTo>
                <a:lnTo>
                  <a:pt x="9" y="274"/>
                </a:lnTo>
                <a:lnTo>
                  <a:pt x="9" y="267"/>
                </a:lnTo>
                <a:lnTo>
                  <a:pt x="9" y="259"/>
                </a:lnTo>
                <a:lnTo>
                  <a:pt x="10" y="251"/>
                </a:lnTo>
                <a:lnTo>
                  <a:pt x="10" y="242"/>
                </a:lnTo>
                <a:lnTo>
                  <a:pt x="12" y="233"/>
                </a:lnTo>
                <a:lnTo>
                  <a:pt x="12" y="223"/>
                </a:lnTo>
                <a:lnTo>
                  <a:pt x="12" y="213"/>
                </a:lnTo>
                <a:lnTo>
                  <a:pt x="13" y="201"/>
                </a:lnTo>
                <a:lnTo>
                  <a:pt x="13" y="190"/>
                </a:lnTo>
                <a:lnTo>
                  <a:pt x="13" y="177"/>
                </a:lnTo>
                <a:lnTo>
                  <a:pt x="14" y="164"/>
                </a:lnTo>
                <a:lnTo>
                  <a:pt x="14" y="150"/>
                </a:lnTo>
                <a:lnTo>
                  <a:pt x="16" y="135"/>
                </a:lnTo>
                <a:lnTo>
                  <a:pt x="16" y="121"/>
                </a:lnTo>
                <a:lnTo>
                  <a:pt x="16" y="108"/>
                </a:lnTo>
                <a:lnTo>
                  <a:pt x="16" y="97"/>
                </a:lnTo>
                <a:lnTo>
                  <a:pt x="16" y="85"/>
                </a:lnTo>
                <a:lnTo>
                  <a:pt x="16" y="75"/>
                </a:lnTo>
                <a:lnTo>
                  <a:pt x="16" y="66"/>
                </a:lnTo>
                <a:lnTo>
                  <a:pt x="16" y="57"/>
                </a:lnTo>
                <a:lnTo>
                  <a:pt x="16" y="49"/>
                </a:lnTo>
                <a:lnTo>
                  <a:pt x="16" y="42"/>
                </a:lnTo>
                <a:lnTo>
                  <a:pt x="14" y="35"/>
                </a:lnTo>
                <a:lnTo>
                  <a:pt x="14" y="30"/>
                </a:lnTo>
                <a:lnTo>
                  <a:pt x="13" y="26"/>
                </a:lnTo>
                <a:lnTo>
                  <a:pt x="13" y="22"/>
                </a:lnTo>
                <a:lnTo>
                  <a:pt x="12" y="20"/>
                </a:lnTo>
                <a:lnTo>
                  <a:pt x="10" y="17"/>
                </a:lnTo>
                <a:lnTo>
                  <a:pt x="10" y="17"/>
                </a:lnTo>
                <a:lnTo>
                  <a:pt x="7" y="15"/>
                </a:lnTo>
                <a:lnTo>
                  <a:pt x="5" y="13"/>
                </a:lnTo>
                <a:lnTo>
                  <a:pt x="4" y="13"/>
                </a:lnTo>
                <a:lnTo>
                  <a:pt x="4" y="12"/>
                </a:lnTo>
                <a:lnTo>
                  <a:pt x="4" y="11"/>
                </a:lnTo>
                <a:lnTo>
                  <a:pt x="4" y="8"/>
                </a:lnTo>
                <a:lnTo>
                  <a:pt x="5" y="7"/>
                </a:lnTo>
                <a:lnTo>
                  <a:pt x="7" y="6"/>
                </a:lnTo>
                <a:lnTo>
                  <a:pt x="8" y="3"/>
                </a:lnTo>
                <a:lnTo>
                  <a:pt x="10" y="2"/>
                </a:lnTo>
                <a:lnTo>
                  <a:pt x="13" y="2"/>
                </a:lnTo>
                <a:lnTo>
                  <a:pt x="16" y="0"/>
                </a:lnTo>
                <a:lnTo>
                  <a:pt x="19" y="0"/>
                </a:lnTo>
                <a:lnTo>
                  <a:pt x="23" y="0"/>
                </a:lnTo>
                <a:lnTo>
                  <a:pt x="28" y="2"/>
                </a:lnTo>
                <a:lnTo>
                  <a:pt x="32" y="3"/>
                </a:lnTo>
                <a:lnTo>
                  <a:pt x="36" y="4"/>
                </a:lnTo>
                <a:lnTo>
                  <a:pt x="40" y="6"/>
                </a:lnTo>
                <a:lnTo>
                  <a:pt x="43" y="7"/>
                </a:lnTo>
                <a:lnTo>
                  <a:pt x="47" y="8"/>
                </a:lnTo>
                <a:lnTo>
                  <a:pt x="48" y="11"/>
                </a:lnTo>
                <a:lnTo>
                  <a:pt x="50" y="12"/>
                </a:lnTo>
                <a:lnTo>
                  <a:pt x="50" y="15"/>
                </a:lnTo>
                <a:lnTo>
                  <a:pt x="50" y="15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70"/>
          <p:cNvSpPr/>
          <p:nvPr/>
        </p:nvSpPr>
        <p:spPr bwMode="auto">
          <a:xfrm>
            <a:off x="1389416" y="3461216"/>
            <a:ext cx="912448" cy="348503"/>
          </a:xfrm>
          <a:custGeom>
            <a:avLst/>
            <a:gdLst>
              <a:gd name="T0" fmla="*/ 39 w 288"/>
              <a:gd name="T1" fmla="*/ 110 h 110"/>
              <a:gd name="T2" fmla="*/ 32 w 288"/>
              <a:gd name="T3" fmla="*/ 109 h 110"/>
              <a:gd name="T4" fmla="*/ 26 w 288"/>
              <a:gd name="T5" fmla="*/ 104 h 110"/>
              <a:gd name="T6" fmla="*/ 19 w 288"/>
              <a:gd name="T7" fmla="*/ 97 h 110"/>
              <a:gd name="T8" fmla="*/ 12 w 288"/>
              <a:gd name="T9" fmla="*/ 90 h 110"/>
              <a:gd name="T10" fmla="*/ 5 w 288"/>
              <a:gd name="T11" fmla="*/ 83 h 110"/>
              <a:gd name="T12" fmla="*/ 1 w 288"/>
              <a:gd name="T13" fmla="*/ 77 h 110"/>
              <a:gd name="T14" fmla="*/ 0 w 288"/>
              <a:gd name="T15" fmla="*/ 73 h 110"/>
              <a:gd name="T16" fmla="*/ 1 w 288"/>
              <a:gd name="T17" fmla="*/ 69 h 110"/>
              <a:gd name="T18" fmla="*/ 4 w 288"/>
              <a:gd name="T19" fmla="*/ 66 h 110"/>
              <a:gd name="T20" fmla="*/ 6 w 288"/>
              <a:gd name="T21" fmla="*/ 66 h 110"/>
              <a:gd name="T22" fmla="*/ 10 w 288"/>
              <a:gd name="T23" fmla="*/ 66 h 110"/>
              <a:gd name="T24" fmla="*/ 18 w 288"/>
              <a:gd name="T25" fmla="*/ 69 h 110"/>
              <a:gd name="T26" fmla="*/ 26 w 288"/>
              <a:gd name="T27" fmla="*/ 72 h 110"/>
              <a:gd name="T28" fmla="*/ 31 w 288"/>
              <a:gd name="T29" fmla="*/ 72 h 110"/>
              <a:gd name="T30" fmla="*/ 35 w 288"/>
              <a:gd name="T31" fmla="*/ 70 h 110"/>
              <a:gd name="T32" fmla="*/ 40 w 288"/>
              <a:gd name="T33" fmla="*/ 69 h 110"/>
              <a:gd name="T34" fmla="*/ 49 w 288"/>
              <a:gd name="T35" fmla="*/ 66 h 110"/>
              <a:gd name="T36" fmla="*/ 61 w 288"/>
              <a:gd name="T37" fmla="*/ 64 h 110"/>
              <a:gd name="T38" fmla="*/ 76 w 288"/>
              <a:gd name="T39" fmla="*/ 59 h 110"/>
              <a:gd name="T40" fmla="*/ 94 w 288"/>
              <a:gd name="T41" fmla="*/ 54 h 110"/>
              <a:gd name="T42" fmla="*/ 116 w 288"/>
              <a:gd name="T43" fmla="*/ 47 h 110"/>
              <a:gd name="T44" fmla="*/ 141 w 288"/>
              <a:gd name="T45" fmla="*/ 39 h 110"/>
              <a:gd name="T46" fmla="*/ 168 w 288"/>
              <a:gd name="T47" fmla="*/ 30 h 110"/>
              <a:gd name="T48" fmla="*/ 192 w 288"/>
              <a:gd name="T49" fmla="*/ 23 h 110"/>
              <a:gd name="T50" fmla="*/ 214 w 288"/>
              <a:gd name="T51" fmla="*/ 16 h 110"/>
              <a:gd name="T52" fmla="*/ 234 w 288"/>
              <a:gd name="T53" fmla="*/ 11 h 110"/>
              <a:gd name="T54" fmla="*/ 248 w 288"/>
              <a:gd name="T55" fmla="*/ 6 h 110"/>
              <a:gd name="T56" fmla="*/ 261 w 288"/>
              <a:gd name="T57" fmla="*/ 3 h 110"/>
              <a:gd name="T58" fmla="*/ 270 w 288"/>
              <a:gd name="T59" fmla="*/ 1 h 110"/>
              <a:gd name="T60" fmla="*/ 276 w 288"/>
              <a:gd name="T61" fmla="*/ 0 h 110"/>
              <a:gd name="T62" fmla="*/ 280 w 288"/>
              <a:gd name="T63" fmla="*/ 0 h 110"/>
              <a:gd name="T64" fmla="*/ 284 w 288"/>
              <a:gd name="T65" fmla="*/ 1 h 110"/>
              <a:gd name="T66" fmla="*/ 287 w 288"/>
              <a:gd name="T67" fmla="*/ 2 h 110"/>
              <a:gd name="T68" fmla="*/ 288 w 288"/>
              <a:gd name="T69" fmla="*/ 5 h 110"/>
              <a:gd name="T70" fmla="*/ 287 w 288"/>
              <a:gd name="T71" fmla="*/ 7 h 110"/>
              <a:gd name="T72" fmla="*/ 280 w 288"/>
              <a:gd name="T73" fmla="*/ 11 h 110"/>
              <a:gd name="T74" fmla="*/ 271 w 288"/>
              <a:gd name="T75" fmla="*/ 15 h 110"/>
              <a:gd name="T76" fmla="*/ 258 w 288"/>
              <a:gd name="T77" fmla="*/ 21 h 110"/>
              <a:gd name="T78" fmla="*/ 243 w 288"/>
              <a:gd name="T79" fmla="*/ 29 h 110"/>
              <a:gd name="T80" fmla="*/ 222 w 288"/>
              <a:gd name="T81" fmla="*/ 38 h 110"/>
              <a:gd name="T82" fmla="*/ 198 w 288"/>
              <a:gd name="T83" fmla="*/ 48 h 110"/>
              <a:gd name="T84" fmla="*/ 170 w 288"/>
              <a:gd name="T85" fmla="*/ 60 h 110"/>
              <a:gd name="T86" fmla="*/ 142 w 288"/>
              <a:gd name="T87" fmla="*/ 72 h 110"/>
              <a:gd name="T88" fmla="*/ 117 w 288"/>
              <a:gd name="T89" fmla="*/ 82 h 110"/>
              <a:gd name="T90" fmla="*/ 97 w 288"/>
              <a:gd name="T91" fmla="*/ 90 h 110"/>
              <a:gd name="T92" fmla="*/ 79 w 288"/>
              <a:gd name="T93" fmla="*/ 97 h 110"/>
              <a:gd name="T94" fmla="*/ 65 w 288"/>
              <a:gd name="T95" fmla="*/ 102 h 110"/>
              <a:gd name="T96" fmla="*/ 54 w 288"/>
              <a:gd name="T97" fmla="*/ 106 h 110"/>
              <a:gd name="T98" fmla="*/ 46 w 288"/>
              <a:gd name="T99" fmla="*/ 109 h 110"/>
              <a:gd name="T100" fmla="*/ 41 w 288"/>
              <a:gd name="T101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8" h="110">
                <a:moveTo>
                  <a:pt x="41" y="110"/>
                </a:moveTo>
                <a:lnTo>
                  <a:pt x="39" y="110"/>
                </a:lnTo>
                <a:lnTo>
                  <a:pt x="36" y="110"/>
                </a:lnTo>
                <a:lnTo>
                  <a:pt x="32" y="109"/>
                </a:lnTo>
                <a:lnTo>
                  <a:pt x="30" y="106"/>
                </a:lnTo>
                <a:lnTo>
                  <a:pt x="26" y="104"/>
                </a:lnTo>
                <a:lnTo>
                  <a:pt x="23" y="101"/>
                </a:lnTo>
                <a:lnTo>
                  <a:pt x="19" y="97"/>
                </a:lnTo>
                <a:lnTo>
                  <a:pt x="16" y="93"/>
                </a:lnTo>
                <a:lnTo>
                  <a:pt x="12" y="90"/>
                </a:lnTo>
                <a:lnTo>
                  <a:pt x="8" y="86"/>
                </a:lnTo>
                <a:lnTo>
                  <a:pt x="5" y="83"/>
                </a:lnTo>
                <a:lnTo>
                  <a:pt x="3" y="79"/>
                </a:lnTo>
                <a:lnTo>
                  <a:pt x="1" y="77"/>
                </a:lnTo>
                <a:lnTo>
                  <a:pt x="0" y="74"/>
                </a:lnTo>
                <a:lnTo>
                  <a:pt x="0" y="73"/>
                </a:lnTo>
                <a:lnTo>
                  <a:pt x="0" y="70"/>
                </a:lnTo>
                <a:lnTo>
                  <a:pt x="1" y="69"/>
                </a:lnTo>
                <a:lnTo>
                  <a:pt x="3" y="68"/>
                </a:lnTo>
                <a:lnTo>
                  <a:pt x="4" y="66"/>
                </a:lnTo>
                <a:lnTo>
                  <a:pt x="5" y="66"/>
                </a:lnTo>
                <a:lnTo>
                  <a:pt x="6" y="66"/>
                </a:lnTo>
                <a:lnTo>
                  <a:pt x="9" y="66"/>
                </a:lnTo>
                <a:lnTo>
                  <a:pt x="10" y="66"/>
                </a:lnTo>
                <a:lnTo>
                  <a:pt x="13" y="68"/>
                </a:lnTo>
                <a:lnTo>
                  <a:pt x="18" y="69"/>
                </a:lnTo>
                <a:lnTo>
                  <a:pt x="23" y="72"/>
                </a:lnTo>
                <a:lnTo>
                  <a:pt x="26" y="72"/>
                </a:lnTo>
                <a:lnTo>
                  <a:pt x="28" y="72"/>
                </a:lnTo>
                <a:lnTo>
                  <a:pt x="31" y="72"/>
                </a:lnTo>
                <a:lnTo>
                  <a:pt x="34" y="70"/>
                </a:lnTo>
                <a:lnTo>
                  <a:pt x="35" y="70"/>
                </a:lnTo>
                <a:lnTo>
                  <a:pt x="37" y="70"/>
                </a:lnTo>
                <a:lnTo>
                  <a:pt x="40" y="69"/>
                </a:lnTo>
                <a:lnTo>
                  <a:pt x="44" y="68"/>
                </a:lnTo>
                <a:lnTo>
                  <a:pt x="49" y="66"/>
                </a:lnTo>
                <a:lnTo>
                  <a:pt x="54" y="65"/>
                </a:lnTo>
                <a:lnTo>
                  <a:pt x="61" y="64"/>
                </a:lnTo>
                <a:lnTo>
                  <a:pt x="68" y="61"/>
                </a:lnTo>
                <a:lnTo>
                  <a:pt x="76" y="59"/>
                </a:lnTo>
                <a:lnTo>
                  <a:pt x="85" y="56"/>
                </a:lnTo>
                <a:lnTo>
                  <a:pt x="94" y="54"/>
                </a:lnTo>
                <a:lnTo>
                  <a:pt x="105" y="50"/>
                </a:lnTo>
                <a:lnTo>
                  <a:pt x="116" y="47"/>
                </a:lnTo>
                <a:lnTo>
                  <a:pt x="128" y="43"/>
                </a:lnTo>
                <a:lnTo>
                  <a:pt x="141" y="39"/>
                </a:lnTo>
                <a:lnTo>
                  <a:pt x="155" y="34"/>
                </a:lnTo>
                <a:lnTo>
                  <a:pt x="168" y="30"/>
                </a:lnTo>
                <a:lnTo>
                  <a:pt x="181" y="27"/>
                </a:lnTo>
                <a:lnTo>
                  <a:pt x="192" y="23"/>
                </a:lnTo>
                <a:lnTo>
                  <a:pt x="204" y="20"/>
                </a:lnTo>
                <a:lnTo>
                  <a:pt x="214" y="16"/>
                </a:lnTo>
                <a:lnTo>
                  <a:pt x="225" y="14"/>
                </a:lnTo>
                <a:lnTo>
                  <a:pt x="234" y="11"/>
                </a:lnTo>
                <a:lnTo>
                  <a:pt x="241" y="9"/>
                </a:lnTo>
                <a:lnTo>
                  <a:pt x="248" y="6"/>
                </a:lnTo>
                <a:lnTo>
                  <a:pt x="256" y="5"/>
                </a:lnTo>
                <a:lnTo>
                  <a:pt x="261" y="3"/>
                </a:lnTo>
                <a:lnTo>
                  <a:pt x="266" y="2"/>
                </a:lnTo>
                <a:lnTo>
                  <a:pt x="270" y="1"/>
                </a:lnTo>
                <a:lnTo>
                  <a:pt x="274" y="0"/>
                </a:lnTo>
                <a:lnTo>
                  <a:pt x="276" y="0"/>
                </a:lnTo>
                <a:lnTo>
                  <a:pt x="278" y="0"/>
                </a:lnTo>
                <a:lnTo>
                  <a:pt x="280" y="0"/>
                </a:lnTo>
                <a:lnTo>
                  <a:pt x="283" y="0"/>
                </a:lnTo>
                <a:lnTo>
                  <a:pt x="284" y="1"/>
                </a:lnTo>
                <a:lnTo>
                  <a:pt x="285" y="1"/>
                </a:lnTo>
                <a:lnTo>
                  <a:pt x="287" y="2"/>
                </a:lnTo>
                <a:lnTo>
                  <a:pt x="288" y="2"/>
                </a:lnTo>
                <a:lnTo>
                  <a:pt x="288" y="5"/>
                </a:lnTo>
                <a:lnTo>
                  <a:pt x="288" y="6"/>
                </a:lnTo>
                <a:lnTo>
                  <a:pt x="287" y="7"/>
                </a:lnTo>
                <a:lnTo>
                  <a:pt x="284" y="9"/>
                </a:lnTo>
                <a:lnTo>
                  <a:pt x="280" y="11"/>
                </a:lnTo>
                <a:lnTo>
                  <a:pt x="276" y="12"/>
                </a:lnTo>
                <a:lnTo>
                  <a:pt x="271" y="15"/>
                </a:lnTo>
                <a:lnTo>
                  <a:pt x="266" y="19"/>
                </a:lnTo>
                <a:lnTo>
                  <a:pt x="258" y="21"/>
                </a:lnTo>
                <a:lnTo>
                  <a:pt x="250" y="25"/>
                </a:lnTo>
                <a:lnTo>
                  <a:pt x="243" y="29"/>
                </a:lnTo>
                <a:lnTo>
                  <a:pt x="232" y="33"/>
                </a:lnTo>
                <a:lnTo>
                  <a:pt x="222" y="38"/>
                </a:lnTo>
                <a:lnTo>
                  <a:pt x="210" y="43"/>
                </a:lnTo>
                <a:lnTo>
                  <a:pt x="198" y="48"/>
                </a:lnTo>
                <a:lnTo>
                  <a:pt x="185" y="54"/>
                </a:lnTo>
                <a:lnTo>
                  <a:pt x="170" y="60"/>
                </a:lnTo>
                <a:lnTo>
                  <a:pt x="155" y="66"/>
                </a:lnTo>
                <a:lnTo>
                  <a:pt x="142" y="72"/>
                </a:lnTo>
                <a:lnTo>
                  <a:pt x="129" y="77"/>
                </a:lnTo>
                <a:lnTo>
                  <a:pt x="117" y="82"/>
                </a:lnTo>
                <a:lnTo>
                  <a:pt x="107" y="86"/>
                </a:lnTo>
                <a:lnTo>
                  <a:pt x="97" y="90"/>
                </a:lnTo>
                <a:lnTo>
                  <a:pt x="88" y="93"/>
                </a:lnTo>
                <a:lnTo>
                  <a:pt x="79" y="97"/>
                </a:lnTo>
                <a:lnTo>
                  <a:pt x="71" y="100"/>
                </a:lnTo>
                <a:lnTo>
                  <a:pt x="65" y="102"/>
                </a:lnTo>
                <a:lnTo>
                  <a:pt x="58" y="105"/>
                </a:lnTo>
                <a:lnTo>
                  <a:pt x="54" y="106"/>
                </a:lnTo>
                <a:lnTo>
                  <a:pt x="49" y="108"/>
                </a:lnTo>
                <a:lnTo>
                  <a:pt x="46" y="109"/>
                </a:lnTo>
                <a:lnTo>
                  <a:pt x="44" y="110"/>
                </a:lnTo>
                <a:lnTo>
                  <a:pt x="41" y="110"/>
                </a:lnTo>
                <a:lnTo>
                  <a:pt x="41" y="110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71"/>
          <p:cNvSpPr/>
          <p:nvPr/>
        </p:nvSpPr>
        <p:spPr bwMode="auto">
          <a:xfrm>
            <a:off x="1544658" y="2757881"/>
            <a:ext cx="741364" cy="180590"/>
          </a:xfrm>
          <a:custGeom>
            <a:avLst/>
            <a:gdLst>
              <a:gd name="T0" fmla="*/ 50 w 234"/>
              <a:gd name="T1" fmla="*/ 56 h 57"/>
              <a:gd name="T2" fmla="*/ 41 w 234"/>
              <a:gd name="T3" fmla="*/ 57 h 57"/>
              <a:gd name="T4" fmla="*/ 32 w 234"/>
              <a:gd name="T5" fmla="*/ 56 h 57"/>
              <a:gd name="T6" fmla="*/ 26 w 234"/>
              <a:gd name="T7" fmla="*/ 54 h 57"/>
              <a:gd name="T8" fmla="*/ 13 w 234"/>
              <a:gd name="T9" fmla="*/ 49 h 57"/>
              <a:gd name="T10" fmla="*/ 0 w 234"/>
              <a:gd name="T11" fmla="*/ 39 h 57"/>
              <a:gd name="T12" fmla="*/ 14 w 234"/>
              <a:gd name="T13" fmla="*/ 34 h 57"/>
              <a:gd name="T14" fmla="*/ 31 w 234"/>
              <a:gd name="T15" fmla="*/ 32 h 57"/>
              <a:gd name="T16" fmla="*/ 36 w 234"/>
              <a:gd name="T17" fmla="*/ 31 h 57"/>
              <a:gd name="T18" fmla="*/ 44 w 234"/>
              <a:gd name="T19" fmla="*/ 31 h 57"/>
              <a:gd name="T20" fmla="*/ 53 w 234"/>
              <a:gd name="T21" fmla="*/ 30 h 57"/>
              <a:gd name="T22" fmla="*/ 65 w 234"/>
              <a:gd name="T23" fmla="*/ 27 h 57"/>
              <a:gd name="T24" fmla="*/ 78 w 234"/>
              <a:gd name="T25" fmla="*/ 26 h 57"/>
              <a:gd name="T26" fmla="*/ 93 w 234"/>
              <a:gd name="T27" fmla="*/ 22 h 57"/>
              <a:gd name="T28" fmla="*/ 110 w 234"/>
              <a:gd name="T29" fmla="*/ 18 h 57"/>
              <a:gd name="T30" fmla="*/ 129 w 234"/>
              <a:gd name="T31" fmla="*/ 14 h 57"/>
              <a:gd name="T32" fmla="*/ 147 w 234"/>
              <a:gd name="T33" fmla="*/ 10 h 57"/>
              <a:gd name="T34" fmla="*/ 163 w 234"/>
              <a:gd name="T35" fmla="*/ 8 h 57"/>
              <a:gd name="T36" fmla="*/ 178 w 234"/>
              <a:gd name="T37" fmla="*/ 5 h 57"/>
              <a:gd name="T38" fmla="*/ 190 w 234"/>
              <a:gd name="T39" fmla="*/ 3 h 57"/>
              <a:gd name="T40" fmla="*/ 201 w 234"/>
              <a:gd name="T41" fmla="*/ 1 h 57"/>
              <a:gd name="T42" fmla="*/ 209 w 234"/>
              <a:gd name="T43" fmla="*/ 0 h 57"/>
              <a:gd name="T44" fmla="*/ 216 w 234"/>
              <a:gd name="T45" fmla="*/ 0 h 57"/>
              <a:gd name="T46" fmla="*/ 221 w 234"/>
              <a:gd name="T47" fmla="*/ 1 h 57"/>
              <a:gd name="T48" fmla="*/ 229 w 234"/>
              <a:gd name="T49" fmla="*/ 5 h 57"/>
              <a:gd name="T50" fmla="*/ 232 w 234"/>
              <a:gd name="T51" fmla="*/ 8 h 57"/>
              <a:gd name="T52" fmla="*/ 234 w 234"/>
              <a:gd name="T53" fmla="*/ 10 h 57"/>
              <a:gd name="T54" fmla="*/ 234 w 234"/>
              <a:gd name="T55" fmla="*/ 13 h 57"/>
              <a:gd name="T56" fmla="*/ 232 w 234"/>
              <a:gd name="T57" fmla="*/ 14 h 57"/>
              <a:gd name="T58" fmla="*/ 229 w 234"/>
              <a:gd name="T59" fmla="*/ 17 h 57"/>
              <a:gd name="T60" fmla="*/ 223 w 234"/>
              <a:gd name="T61" fmla="*/ 20 h 57"/>
              <a:gd name="T62" fmla="*/ 217 w 234"/>
              <a:gd name="T63" fmla="*/ 22 h 57"/>
              <a:gd name="T64" fmla="*/ 209 w 234"/>
              <a:gd name="T65" fmla="*/ 25 h 57"/>
              <a:gd name="T66" fmla="*/ 200 w 234"/>
              <a:gd name="T67" fmla="*/ 27 h 57"/>
              <a:gd name="T68" fmla="*/ 189 w 234"/>
              <a:gd name="T69" fmla="*/ 30 h 57"/>
              <a:gd name="T70" fmla="*/ 170 w 234"/>
              <a:gd name="T71" fmla="*/ 35 h 57"/>
              <a:gd name="T72" fmla="*/ 149 w 234"/>
              <a:gd name="T73" fmla="*/ 41 h 57"/>
              <a:gd name="T74" fmla="*/ 129 w 234"/>
              <a:gd name="T75" fmla="*/ 45 h 57"/>
              <a:gd name="T76" fmla="*/ 114 w 234"/>
              <a:gd name="T77" fmla="*/ 48 h 57"/>
              <a:gd name="T78" fmla="*/ 97 w 234"/>
              <a:gd name="T79" fmla="*/ 50 h 57"/>
              <a:gd name="T80" fmla="*/ 74 w 234"/>
              <a:gd name="T81" fmla="*/ 53 h 57"/>
              <a:gd name="T82" fmla="*/ 62 w 234"/>
              <a:gd name="T83" fmla="*/ 5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4" h="57">
                <a:moveTo>
                  <a:pt x="62" y="54"/>
                </a:moveTo>
                <a:lnTo>
                  <a:pt x="50" y="56"/>
                </a:lnTo>
                <a:lnTo>
                  <a:pt x="45" y="57"/>
                </a:lnTo>
                <a:lnTo>
                  <a:pt x="41" y="57"/>
                </a:lnTo>
                <a:lnTo>
                  <a:pt x="36" y="57"/>
                </a:lnTo>
                <a:lnTo>
                  <a:pt x="32" y="56"/>
                </a:lnTo>
                <a:lnTo>
                  <a:pt x="28" y="56"/>
                </a:lnTo>
                <a:lnTo>
                  <a:pt x="26" y="54"/>
                </a:lnTo>
                <a:lnTo>
                  <a:pt x="19" y="52"/>
                </a:lnTo>
                <a:lnTo>
                  <a:pt x="13" y="49"/>
                </a:lnTo>
                <a:lnTo>
                  <a:pt x="7" y="44"/>
                </a:lnTo>
                <a:lnTo>
                  <a:pt x="0" y="39"/>
                </a:lnTo>
                <a:lnTo>
                  <a:pt x="7" y="36"/>
                </a:lnTo>
                <a:lnTo>
                  <a:pt x="14" y="34"/>
                </a:lnTo>
                <a:lnTo>
                  <a:pt x="22" y="32"/>
                </a:lnTo>
                <a:lnTo>
                  <a:pt x="31" y="32"/>
                </a:lnTo>
                <a:lnTo>
                  <a:pt x="34" y="31"/>
                </a:lnTo>
                <a:lnTo>
                  <a:pt x="36" y="31"/>
                </a:lnTo>
                <a:lnTo>
                  <a:pt x="40" y="31"/>
                </a:lnTo>
                <a:lnTo>
                  <a:pt x="44" y="31"/>
                </a:lnTo>
                <a:lnTo>
                  <a:pt x="49" y="30"/>
                </a:lnTo>
                <a:lnTo>
                  <a:pt x="53" y="30"/>
                </a:lnTo>
                <a:lnTo>
                  <a:pt x="58" y="29"/>
                </a:lnTo>
                <a:lnTo>
                  <a:pt x="65" y="27"/>
                </a:lnTo>
                <a:lnTo>
                  <a:pt x="71" y="27"/>
                </a:lnTo>
                <a:lnTo>
                  <a:pt x="78" y="26"/>
                </a:lnTo>
                <a:lnTo>
                  <a:pt x="85" y="23"/>
                </a:lnTo>
                <a:lnTo>
                  <a:pt x="93" y="22"/>
                </a:lnTo>
                <a:lnTo>
                  <a:pt x="101" y="21"/>
                </a:lnTo>
                <a:lnTo>
                  <a:pt x="110" y="18"/>
                </a:lnTo>
                <a:lnTo>
                  <a:pt x="119" y="17"/>
                </a:lnTo>
                <a:lnTo>
                  <a:pt x="129" y="14"/>
                </a:lnTo>
                <a:lnTo>
                  <a:pt x="138" y="12"/>
                </a:lnTo>
                <a:lnTo>
                  <a:pt x="147" y="10"/>
                </a:lnTo>
                <a:lnTo>
                  <a:pt x="155" y="9"/>
                </a:lnTo>
                <a:lnTo>
                  <a:pt x="163" y="8"/>
                </a:lnTo>
                <a:lnTo>
                  <a:pt x="170" y="7"/>
                </a:lnTo>
                <a:lnTo>
                  <a:pt x="178" y="5"/>
                </a:lnTo>
                <a:lnTo>
                  <a:pt x="185" y="4"/>
                </a:lnTo>
                <a:lnTo>
                  <a:pt x="190" y="3"/>
                </a:lnTo>
                <a:lnTo>
                  <a:pt x="196" y="1"/>
                </a:lnTo>
                <a:lnTo>
                  <a:pt x="201" y="1"/>
                </a:lnTo>
                <a:lnTo>
                  <a:pt x="205" y="1"/>
                </a:lnTo>
                <a:lnTo>
                  <a:pt x="209" y="0"/>
                </a:lnTo>
                <a:lnTo>
                  <a:pt x="213" y="0"/>
                </a:lnTo>
                <a:lnTo>
                  <a:pt x="216" y="0"/>
                </a:lnTo>
                <a:lnTo>
                  <a:pt x="220" y="1"/>
                </a:lnTo>
                <a:lnTo>
                  <a:pt x="221" y="1"/>
                </a:lnTo>
                <a:lnTo>
                  <a:pt x="226" y="4"/>
                </a:lnTo>
                <a:lnTo>
                  <a:pt x="229" y="5"/>
                </a:lnTo>
                <a:lnTo>
                  <a:pt x="230" y="7"/>
                </a:lnTo>
                <a:lnTo>
                  <a:pt x="232" y="8"/>
                </a:lnTo>
                <a:lnTo>
                  <a:pt x="232" y="9"/>
                </a:lnTo>
                <a:lnTo>
                  <a:pt x="234" y="10"/>
                </a:lnTo>
                <a:lnTo>
                  <a:pt x="234" y="12"/>
                </a:lnTo>
                <a:lnTo>
                  <a:pt x="234" y="13"/>
                </a:lnTo>
                <a:lnTo>
                  <a:pt x="232" y="13"/>
                </a:lnTo>
                <a:lnTo>
                  <a:pt x="232" y="14"/>
                </a:lnTo>
                <a:lnTo>
                  <a:pt x="231" y="16"/>
                </a:lnTo>
                <a:lnTo>
                  <a:pt x="229" y="17"/>
                </a:lnTo>
                <a:lnTo>
                  <a:pt x="226" y="18"/>
                </a:lnTo>
                <a:lnTo>
                  <a:pt x="223" y="20"/>
                </a:lnTo>
                <a:lnTo>
                  <a:pt x="221" y="21"/>
                </a:lnTo>
                <a:lnTo>
                  <a:pt x="217" y="22"/>
                </a:lnTo>
                <a:lnTo>
                  <a:pt x="213" y="23"/>
                </a:lnTo>
                <a:lnTo>
                  <a:pt x="209" y="25"/>
                </a:lnTo>
                <a:lnTo>
                  <a:pt x="204" y="26"/>
                </a:lnTo>
                <a:lnTo>
                  <a:pt x="200" y="27"/>
                </a:lnTo>
                <a:lnTo>
                  <a:pt x="194" y="29"/>
                </a:lnTo>
                <a:lnTo>
                  <a:pt x="189" y="30"/>
                </a:lnTo>
                <a:lnTo>
                  <a:pt x="182" y="32"/>
                </a:lnTo>
                <a:lnTo>
                  <a:pt x="170" y="35"/>
                </a:lnTo>
                <a:lnTo>
                  <a:pt x="159" y="39"/>
                </a:lnTo>
                <a:lnTo>
                  <a:pt x="149" y="41"/>
                </a:lnTo>
                <a:lnTo>
                  <a:pt x="138" y="44"/>
                </a:lnTo>
                <a:lnTo>
                  <a:pt x="129" y="45"/>
                </a:lnTo>
                <a:lnTo>
                  <a:pt x="121" y="47"/>
                </a:lnTo>
                <a:lnTo>
                  <a:pt x="114" y="48"/>
                </a:lnTo>
                <a:lnTo>
                  <a:pt x="109" y="49"/>
                </a:lnTo>
                <a:lnTo>
                  <a:pt x="97" y="50"/>
                </a:lnTo>
                <a:lnTo>
                  <a:pt x="85" y="52"/>
                </a:lnTo>
                <a:lnTo>
                  <a:pt x="74" y="53"/>
                </a:lnTo>
                <a:lnTo>
                  <a:pt x="62" y="54"/>
                </a:lnTo>
                <a:lnTo>
                  <a:pt x="62" y="54"/>
                </a:lnTo>
              </a:path>
            </a:pathLst>
          </a:custGeom>
          <a:solidFill>
            <a:srgbClr val="FF0000"/>
          </a:solidFill>
          <a:ln w="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70"/>
          <p:cNvSpPr/>
          <p:nvPr/>
        </p:nvSpPr>
        <p:spPr bwMode="auto">
          <a:xfrm>
            <a:off x="1389416" y="3461216"/>
            <a:ext cx="912448" cy="348503"/>
          </a:xfrm>
          <a:custGeom>
            <a:avLst/>
            <a:gdLst>
              <a:gd name="T0" fmla="*/ 39 w 288"/>
              <a:gd name="T1" fmla="*/ 110 h 110"/>
              <a:gd name="T2" fmla="*/ 32 w 288"/>
              <a:gd name="T3" fmla="*/ 109 h 110"/>
              <a:gd name="T4" fmla="*/ 26 w 288"/>
              <a:gd name="T5" fmla="*/ 104 h 110"/>
              <a:gd name="T6" fmla="*/ 19 w 288"/>
              <a:gd name="T7" fmla="*/ 97 h 110"/>
              <a:gd name="T8" fmla="*/ 12 w 288"/>
              <a:gd name="T9" fmla="*/ 90 h 110"/>
              <a:gd name="T10" fmla="*/ 5 w 288"/>
              <a:gd name="T11" fmla="*/ 83 h 110"/>
              <a:gd name="T12" fmla="*/ 1 w 288"/>
              <a:gd name="T13" fmla="*/ 77 h 110"/>
              <a:gd name="T14" fmla="*/ 0 w 288"/>
              <a:gd name="T15" fmla="*/ 73 h 110"/>
              <a:gd name="T16" fmla="*/ 1 w 288"/>
              <a:gd name="T17" fmla="*/ 69 h 110"/>
              <a:gd name="T18" fmla="*/ 4 w 288"/>
              <a:gd name="T19" fmla="*/ 66 h 110"/>
              <a:gd name="T20" fmla="*/ 6 w 288"/>
              <a:gd name="T21" fmla="*/ 66 h 110"/>
              <a:gd name="T22" fmla="*/ 10 w 288"/>
              <a:gd name="T23" fmla="*/ 66 h 110"/>
              <a:gd name="T24" fmla="*/ 18 w 288"/>
              <a:gd name="T25" fmla="*/ 69 h 110"/>
              <a:gd name="T26" fmla="*/ 26 w 288"/>
              <a:gd name="T27" fmla="*/ 72 h 110"/>
              <a:gd name="T28" fmla="*/ 31 w 288"/>
              <a:gd name="T29" fmla="*/ 72 h 110"/>
              <a:gd name="T30" fmla="*/ 35 w 288"/>
              <a:gd name="T31" fmla="*/ 70 h 110"/>
              <a:gd name="T32" fmla="*/ 40 w 288"/>
              <a:gd name="T33" fmla="*/ 69 h 110"/>
              <a:gd name="T34" fmla="*/ 49 w 288"/>
              <a:gd name="T35" fmla="*/ 66 h 110"/>
              <a:gd name="T36" fmla="*/ 61 w 288"/>
              <a:gd name="T37" fmla="*/ 64 h 110"/>
              <a:gd name="T38" fmla="*/ 76 w 288"/>
              <a:gd name="T39" fmla="*/ 59 h 110"/>
              <a:gd name="T40" fmla="*/ 94 w 288"/>
              <a:gd name="T41" fmla="*/ 54 h 110"/>
              <a:gd name="T42" fmla="*/ 116 w 288"/>
              <a:gd name="T43" fmla="*/ 47 h 110"/>
              <a:gd name="T44" fmla="*/ 141 w 288"/>
              <a:gd name="T45" fmla="*/ 39 h 110"/>
              <a:gd name="T46" fmla="*/ 168 w 288"/>
              <a:gd name="T47" fmla="*/ 30 h 110"/>
              <a:gd name="T48" fmla="*/ 192 w 288"/>
              <a:gd name="T49" fmla="*/ 23 h 110"/>
              <a:gd name="T50" fmla="*/ 214 w 288"/>
              <a:gd name="T51" fmla="*/ 16 h 110"/>
              <a:gd name="T52" fmla="*/ 234 w 288"/>
              <a:gd name="T53" fmla="*/ 11 h 110"/>
              <a:gd name="T54" fmla="*/ 248 w 288"/>
              <a:gd name="T55" fmla="*/ 6 h 110"/>
              <a:gd name="T56" fmla="*/ 261 w 288"/>
              <a:gd name="T57" fmla="*/ 3 h 110"/>
              <a:gd name="T58" fmla="*/ 270 w 288"/>
              <a:gd name="T59" fmla="*/ 1 h 110"/>
              <a:gd name="T60" fmla="*/ 276 w 288"/>
              <a:gd name="T61" fmla="*/ 0 h 110"/>
              <a:gd name="T62" fmla="*/ 280 w 288"/>
              <a:gd name="T63" fmla="*/ 0 h 110"/>
              <a:gd name="T64" fmla="*/ 284 w 288"/>
              <a:gd name="T65" fmla="*/ 1 h 110"/>
              <a:gd name="T66" fmla="*/ 287 w 288"/>
              <a:gd name="T67" fmla="*/ 2 h 110"/>
              <a:gd name="T68" fmla="*/ 288 w 288"/>
              <a:gd name="T69" fmla="*/ 5 h 110"/>
              <a:gd name="T70" fmla="*/ 287 w 288"/>
              <a:gd name="T71" fmla="*/ 7 h 110"/>
              <a:gd name="T72" fmla="*/ 280 w 288"/>
              <a:gd name="T73" fmla="*/ 11 h 110"/>
              <a:gd name="T74" fmla="*/ 271 w 288"/>
              <a:gd name="T75" fmla="*/ 15 h 110"/>
              <a:gd name="T76" fmla="*/ 258 w 288"/>
              <a:gd name="T77" fmla="*/ 21 h 110"/>
              <a:gd name="T78" fmla="*/ 243 w 288"/>
              <a:gd name="T79" fmla="*/ 29 h 110"/>
              <a:gd name="T80" fmla="*/ 222 w 288"/>
              <a:gd name="T81" fmla="*/ 38 h 110"/>
              <a:gd name="T82" fmla="*/ 198 w 288"/>
              <a:gd name="T83" fmla="*/ 48 h 110"/>
              <a:gd name="T84" fmla="*/ 170 w 288"/>
              <a:gd name="T85" fmla="*/ 60 h 110"/>
              <a:gd name="T86" fmla="*/ 142 w 288"/>
              <a:gd name="T87" fmla="*/ 72 h 110"/>
              <a:gd name="T88" fmla="*/ 117 w 288"/>
              <a:gd name="T89" fmla="*/ 82 h 110"/>
              <a:gd name="T90" fmla="*/ 97 w 288"/>
              <a:gd name="T91" fmla="*/ 90 h 110"/>
              <a:gd name="T92" fmla="*/ 79 w 288"/>
              <a:gd name="T93" fmla="*/ 97 h 110"/>
              <a:gd name="T94" fmla="*/ 65 w 288"/>
              <a:gd name="T95" fmla="*/ 102 h 110"/>
              <a:gd name="T96" fmla="*/ 54 w 288"/>
              <a:gd name="T97" fmla="*/ 106 h 110"/>
              <a:gd name="T98" fmla="*/ 46 w 288"/>
              <a:gd name="T99" fmla="*/ 109 h 110"/>
              <a:gd name="T100" fmla="*/ 41 w 288"/>
              <a:gd name="T101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8" h="110">
                <a:moveTo>
                  <a:pt x="41" y="110"/>
                </a:moveTo>
                <a:lnTo>
                  <a:pt x="39" y="110"/>
                </a:lnTo>
                <a:lnTo>
                  <a:pt x="36" y="110"/>
                </a:lnTo>
                <a:lnTo>
                  <a:pt x="32" y="109"/>
                </a:lnTo>
                <a:lnTo>
                  <a:pt x="30" y="106"/>
                </a:lnTo>
                <a:lnTo>
                  <a:pt x="26" y="104"/>
                </a:lnTo>
                <a:lnTo>
                  <a:pt x="23" y="101"/>
                </a:lnTo>
                <a:lnTo>
                  <a:pt x="19" y="97"/>
                </a:lnTo>
                <a:lnTo>
                  <a:pt x="16" y="93"/>
                </a:lnTo>
                <a:lnTo>
                  <a:pt x="12" y="90"/>
                </a:lnTo>
                <a:lnTo>
                  <a:pt x="8" y="86"/>
                </a:lnTo>
                <a:lnTo>
                  <a:pt x="5" y="83"/>
                </a:lnTo>
                <a:lnTo>
                  <a:pt x="3" y="79"/>
                </a:lnTo>
                <a:lnTo>
                  <a:pt x="1" y="77"/>
                </a:lnTo>
                <a:lnTo>
                  <a:pt x="0" y="74"/>
                </a:lnTo>
                <a:lnTo>
                  <a:pt x="0" y="73"/>
                </a:lnTo>
                <a:lnTo>
                  <a:pt x="0" y="70"/>
                </a:lnTo>
                <a:lnTo>
                  <a:pt x="1" y="69"/>
                </a:lnTo>
                <a:lnTo>
                  <a:pt x="3" y="68"/>
                </a:lnTo>
                <a:lnTo>
                  <a:pt x="4" y="66"/>
                </a:lnTo>
                <a:lnTo>
                  <a:pt x="5" y="66"/>
                </a:lnTo>
                <a:lnTo>
                  <a:pt x="6" y="66"/>
                </a:lnTo>
                <a:lnTo>
                  <a:pt x="9" y="66"/>
                </a:lnTo>
                <a:lnTo>
                  <a:pt x="10" y="66"/>
                </a:lnTo>
                <a:lnTo>
                  <a:pt x="13" y="68"/>
                </a:lnTo>
                <a:lnTo>
                  <a:pt x="18" y="69"/>
                </a:lnTo>
                <a:lnTo>
                  <a:pt x="23" y="72"/>
                </a:lnTo>
                <a:lnTo>
                  <a:pt x="26" y="72"/>
                </a:lnTo>
                <a:lnTo>
                  <a:pt x="28" y="72"/>
                </a:lnTo>
                <a:lnTo>
                  <a:pt x="31" y="72"/>
                </a:lnTo>
                <a:lnTo>
                  <a:pt x="34" y="70"/>
                </a:lnTo>
                <a:lnTo>
                  <a:pt x="35" y="70"/>
                </a:lnTo>
                <a:lnTo>
                  <a:pt x="37" y="70"/>
                </a:lnTo>
                <a:lnTo>
                  <a:pt x="40" y="69"/>
                </a:lnTo>
                <a:lnTo>
                  <a:pt x="44" y="68"/>
                </a:lnTo>
                <a:lnTo>
                  <a:pt x="49" y="66"/>
                </a:lnTo>
                <a:lnTo>
                  <a:pt x="54" y="65"/>
                </a:lnTo>
                <a:lnTo>
                  <a:pt x="61" y="64"/>
                </a:lnTo>
                <a:lnTo>
                  <a:pt x="68" y="61"/>
                </a:lnTo>
                <a:lnTo>
                  <a:pt x="76" y="59"/>
                </a:lnTo>
                <a:lnTo>
                  <a:pt x="85" y="56"/>
                </a:lnTo>
                <a:lnTo>
                  <a:pt x="94" y="54"/>
                </a:lnTo>
                <a:lnTo>
                  <a:pt x="105" y="50"/>
                </a:lnTo>
                <a:lnTo>
                  <a:pt x="116" y="47"/>
                </a:lnTo>
                <a:lnTo>
                  <a:pt x="128" y="43"/>
                </a:lnTo>
                <a:lnTo>
                  <a:pt x="141" y="39"/>
                </a:lnTo>
                <a:lnTo>
                  <a:pt x="155" y="34"/>
                </a:lnTo>
                <a:lnTo>
                  <a:pt x="168" y="30"/>
                </a:lnTo>
                <a:lnTo>
                  <a:pt x="181" y="27"/>
                </a:lnTo>
                <a:lnTo>
                  <a:pt x="192" y="23"/>
                </a:lnTo>
                <a:lnTo>
                  <a:pt x="204" y="20"/>
                </a:lnTo>
                <a:lnTo>
                  <a:pt x="214" y="16"/>
                </a:lnTo>
                <a:lnTo>
                  <a:pt x="225" y="14"/>
                </a:lnTo>
                <a:lnTo>
                  <a:pt x="234" y="11"/>
                </a:lnTo>
                <a:lnTo>
                  <a:pt x="241" y="9"/>
                </a:lnTo>
                <a:lnTo>
                  <a:pt x="248" y="6"/>
                </a:lnTo>
                <a:lnTo>
                  <a:pt x="256" y="5"/>
                </a:lnTo>
                <a:lnTo>
                  <a:pt x="261" y="3"/>
                </a:lnTo>
                <a:lnTo>
                  <a:pt x="266" y="2"/>
                </a:lnTo>
                <a:lnTo>
                  <a:pt x="270" y="1"/>
                </a:lnTo>
                <a:lnTo>
                  <a:pt x="274" y="0"/>
                </a:lnTo>
                <a:lnTo>
                  <a:pt x="276" y="0"/>
                </a:lnTo>
                <a:lnTo>
                  <a:pt x="278" y="0"/>
                </a:lnTo>
                <a:lnTo>
                  <a:pt x="280" y="0"/>
                </a:lnTo>
                <a:lnTo>
                  <a:pt x="283" y="0"/>
                </a:lnTo>
                <a:lnTo>
                  <a:pt x="284" y="1"/>
                </a:lnTo>
                <a:lnTo>
                  <a:pt x="285" y="1"/>
                </a:lnTo>
                <a:lnTo>
                  <a:pt x="287" y="2"/>
                </a:lnTo>
                <a:lnTo>
                  <a:pt x="288" y="2"/>
                </a:lnTo>
                <a:lnTo>
                  <a:pt x="288" y="5"/>
                </a:lnTo>
                <a:lnTo>
                  <a:pt x="288" y="6"/>
                </a:lnTo>
                <a:lnTo>
                  <a:pt x="287" y="7"/>
                </a:lnTo>
                <a:lnTo>
                  <a:pt x="284" y="9"/>
                </a:lnTo>
                <a:lnTo>
                  <a:pt x="280" y="11"/>
                </a:lnTo>
                <a:lnTo>
                  <a:pt x="276" y="12"/>
                </a:lnTo>
                <a:lnTo>
                  <a:pt x="271" y="15"/>
                </a:lnTo>
                <a:lnTo>
                  <a:pt x="266" y="19"/>
                </a:lnTo>
                <a:lnTo>
                  <a:pt x="258" y="21"/>
                </a:lnTo>
                <a:lnTo>
                  <a:pt x="250" y="25"/>
                </a:lnTo>
                <a:lnTo>
                  <a:pt x="243" y="29"/>
                </a:lnTo>
                <a:lnTo>
                  <a:pt x="232" y="33"/>
                </a:lnTo>
                <a:lnTo>
                  <a:pt x="222" y="38"/>
                </a:lnTo>
                <a:lnTo>
                  <a:pt x="210" y="43"/>
                </a:lnTo>
                <a:lnTo>
                  <a:pt x="198" y="48"/>
                </a:lnTo>
                <a:lnTo>
                  <a:pt x="185" y="54"/>
                </a:lnTo>
                <a:lnTo>
                  <a:pt x="170" y="60"/>
                </a:lnTo>
                <a:lnTo>
                  <a:pt x="155" y="66"/>
                </a:lnTo>
                <a:lnTo>
                  <a:pt x="142" y="72"/>
                </a:lnTo>
                <a:lnTo>
                  <a:pt x="129" y="77"/>
                </a:lnTo>
                <a:lnTo>
                  <a:pt x="117" y="82"/>
                </a:lnTo>
                <a:lnTo>
                  <a:pt x="107" y="86"/>
                </a:lnTo>
                <a:lnTo>
                  <a:pt x="97" y="90"/>
                </a:lnTo>
                <a:lnTo>
                  <a:pt x="88" y="93"/>
                </a:lnTo>
                <a:lnTo>
                  <a:pt x="79" y="97"/>
                </a:lnTo>
                <a:lnTo>
                  <a:pt x="71" y="100"/>
                </a:lnTo>
                <a:lnTo>
                  <a:pt x="65" y="102"/>
                </a:lnTo>
                <a:lnTo>
                  <a:pt x="58" y="105"/>
                </a:lnTo>
                <a:lnTo>
                  <a:pt x="54" y="106"/>
                </a:lnTo>
                <a:lnTo>
                  <a:pt x="49" y="108"/>
                </a:lnTo>
                <a:lnTo>
                  <a:pt x="46" y="109"/>
                </a:lnTo>
                <a:lnTo>
                  <a:pt x="44" y="110"/>
                </a:lnTo>
                <a:lnTo>
                  <a:pt x="41" y="110"/>
                </a:lnTo>
                <a:lnTo>
                  <a:pt x="41" y="110"/>
                </a:lnTo>
              </a:path>
            </a:pathLst>
          </a:custGeom>
          <a:solidFill>
            <a:srgbClr val="221DD3"/>
          </a:solidFill>
          <a:ln w="8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文本框 13"/>
          <p:cNvSpPr txBox="1"/>
          <p:nvPr/>
        </p:nvSpPr>
        <p:spPr>
          <a:xfrm>
            <a:off x="4211960" y="1799225"/>
            <a:ext cx="2952327" cy="267765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“车”的最后一笔变成提，“欠”的最后一笔捺要写得舒展</a:t>
            </a:r>
            <a:r>
              <a:rPr lang="zh-CN" altLang="en-US" dirty="0" smtClean="0"/>
              <a:t>。注意左右穿插。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863600" y="1849120"/>
            <a:ext cx="7280275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美丽的小兴安岭在什么地方（　　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东北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华北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C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西北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37012" y="1905406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205" y="1124585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一、选择题。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14678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08394" y="987574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二、将下列搭配恰当的词语用线连起来。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860927" y="1898789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鲜嫩的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860927" y="2595310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美丽的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860927" y="3291830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苍翠的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555042" y="1958688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松柏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508104" y="2655209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蘑菇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508104" y="3351729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花园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203848" y="2228880"/>
            <a:ext cx="2160240" cy="13929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03848" y="2973779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185506" y="2220260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3" y="627534"/>
            <a:ext cx="41044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三、在括号里填写词语。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592" y="1347614"/>
            <a:ext cx="71424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      ）的海洋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      ）的叶子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      ）的宝库  （      ）的大花坛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      ）的天空  （        ）的树叶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      ）的蘑菇  （        ）的枝叶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7652" y="2096413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美丽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29660" y="1448341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嫩绿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7291" y="2096413"/>
            <a:ext cx="963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巨大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9299" y="1448341"/>
            <a:ext cx="963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绿色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7291" y="2816493"/>
            <a:ext cx="963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蓝蓝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13635" y="2744485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葱葱茏茏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17291" y="3464565"/>
            <a:ext cx="1035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鲜嫩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41627" y="3392557"/>
            <a:ext cx="1963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密密层层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65423" y="1563638"/>
            <a:ext cx="7190953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本课生字词写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遍，词语解释写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遍。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积累优美的具有新鲜感的词句。</a:t>
            </a:r>
            <a:endParaRPr lang="zh-CN" altLang="en-US" sz="3200" b="1" dirty="0"/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背诵自己喜欢的段落。 　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1349388" y="2067694"/>
            <a:ext cx="7327068" cy="992579"/>
          </a:xfrm>
          <a:prstGeom prst="rect">
            <a:avLst/>
          </a:prstGeom>
          <a:solidFill>
            <a:srgbClr val="FFFFFF">
              <a:alpha val="70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6000" b="1" dirty="0" smtClean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r>
              <a:rPr lang="zh-CN" altLang="en-US" sz="6000" b="1" dirty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丽的小兴安岭</a:t>
            </a:r>
            <a:endParaRPr lang="zh-CN" altLang="zh-CN" sz="6000" b="1" dirty="0">
              <a:ln w="0"/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024282"/>
            <a:ext cx="1113506" cy="1051524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1600193" y="2008460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5"/>
          <p:cNvSpPr txBox="1"/>
          <p:nvPr/>
        </p:nvSpPr>
        <p:spPr>
          <a:xfrm>
            <a:off x="5634111" y="4085659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6463" y="1347614"/>
            <a:ext cx="664408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默读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3-5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然段，继续思考：每一个季节都写了哪些景物？这些景物什么样子？给你留下怎样的印象？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"/>
          <p:cNvSpPr txBox="1"/>
          <p:nvPr/>
        </p:nvSpPr>
        <p:spPr>
          <a:xfrm>
            <a:off x="1619672" y="1559570"/>
            <a:ext cx="6339321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自由朗读课文，读准字音，读通句子，难读的地方多读几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遍，把课文读通顺。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3478485" y="73420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12709" y="40310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>
          <a:blip r:embed="rId1" cstate="print"/>
          <a:stretch>
            <a:fillRect/>
          </a:stretch>
        </p:blipFill>
        <p:spPr>
          <a:xfrm>
            <a:off x="11430" y="-15240"/>
            <a:ext cx="9123045" cy="5173980"/>
          </a:xfrm>
          <a:prstGeom prst="rect">
            <a:avLst/>
          </a:prstGeom>
        </p:spPr>
      </p:pic>
      <p:sp>
        <p:nvSpPr>
          <p:cNvPr id="25605" name="矩形 1"/>
          <p:cNvSpPr/>
          <p:nvPr/>
        </p:nvSpPr>
        <p:spPr>
          <a:xfrm>
            <a:off x="951230" y="459740"/>
            <a:ext cx="7243445" cy="13709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，雾从山谷里升起来，整个森林浸在乳白色的浓雾里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436603" y="1204233"/>
            <a:ext cx="431800" cy="52514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49960" y="2283718"/>
            <a:ext cx="7243445" cy="20535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“浸”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一般指“泡在液体里”，用在这里说明小兴安岭早晨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雾很多很浓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，水汽很大，范围跟森林一样广，使整个森林像浸染在雾中，有一种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朦胧美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，非常生动。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mp.itc.cn/upload/20170703/e6e0d047535947c79d9a49c076e40a1b_th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1270"/>
            <a:ext cx="9151620" cy="514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爆炸形 1 4"/>
          <p:cNvSpPr/>
          <p:nvPr/>
        </p:nvSpPr>
        <p:spPr>
          <a:xfrm>
            <a:off x="5538837" y="771550"/>
            <a:ext cx="1224136" cy="864096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2719" y="963996"/>
            <a:ext cx="7545705" cy="117570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草地上盛开着各种各样的野花，红的、白的、黄的、紫的，真像个美丽的大花坛。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423814" y="939767"/>
            <a:ext cx="431800" cy="5040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0838" y="1515707"/>
            <a:ext cx="503808" cy="50419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02460" y="1515707"/>
            <a:ext cx="496570" cy="50419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319110" y="1515831"/>
            <a:ext cx="503808" cy="50419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标注 2"/>
          <p:cNvSpPr/>
          <p:nvPr/>
        </p:nvSpPr>
        <p:spPr>
          <a:xfrm>
            <a:off x="1259632" y="3363838"/>
            <a:ext cx="3744213" cy="1008380"/>
          </a:xfrm>
          <a:prstGeom prst="wedgeRoundRectCallout">
            <a:avLst>
              <a:gd name="adj1" fmla="val -2747"/>
              <a:gd name="adj2" fmla="val -8979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我会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：五颜六色、五彩斑斓、争奇斗艳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1760513" y="1491630"/>
            <a:ext cx="5832648" cy="1176005"/>
          </a:xfrm>
          <a:prstGeom prst="wedgeRoundRectCallout">
            <a:avLst>
              <a:gd name="adj1" fmla="val -57865"/>
              <a:gd name="adj2" fmla="val -15983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我最喜欢小兴安岭夏天那茂密的树林，树叶挡住了刺眼的太阳光，树林里凉快极了，真像一个大空调。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887220" y="3219822"/>
            <a:ext cx="5217160" cy="1131198"/>
          </a:xfrm>
          <a:prstGeom prst="wedgeRoundRectCallout">
            <a:avLst>
              <a:gd name="adj1" fmla="val 57546"/>
              <a:gd name="adj2" fmla="val -2746"/>
              <a:gd name="adj3" fmla="val 16667"/>
            </a:avLst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我喜欢雾中的树林，野花、树林在雾中，朦朦胧胧的，很美。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45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26415" y="1149350"/>
            <a:ext cx="1233805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9345" y="3267075"/>
            <a:ext cx="1233170" cy="1457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60220" y="524510"/>
            <a:ext cx="5472430" cy="6248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你最喜欢小兴安岭夏天的哪些景象？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8"/>
          <a:stretch>
            <a:fillRect/>
          </a:stretch>
        </p:blipFill>
        <p:spPr bwMode="auto">
          <a:xfrm>
            <a:off x="0" y="-43551"/>
            <a:ext cx="9144000" cy="5187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115616" y="879562"/>
            <a:ext cx="7242810" cy="260898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秋天，白桦和栎树的叶子变黄了，松柏显得更苍翠了。秋风吹来，落叶在林间飞舞。这时候，森林向人们献出了酸甜可口的山葡萄，又香又脆的榛子，鲜嫩的蘑菇和木耳，还有人参等名贵药材。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60692" y="903035"/>
            <a:ext cx="642620" cy="45275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07704" y="1417097"/>
            <a:ext cx="718820" cy="45275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07704" y="2971901"/>
            <a:ext cx="2736304" cy="45275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933391" y="1428335"/>
            <a:ext cx="725170" cy="45275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295977" y="1979042"/>
            <a:ext cx="876424" cy="45275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50156" y="2499742"/>
            <a:ext cx="613532" cy="3848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86526" y="3098519"/>
            <a:ext cx="1785327" cy="646331"/>
          </a:xfrm>
          <a:prstGeom prst="rect">
            <a:avLst/>
          </a:prstGeom>
          <a:solidFill>
            <a:srgbClr val="FFFF00"/>
          </a:solidFill>
          <a:ln w="952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物产丰富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波形 13"/>
          <p:cNvSpPr/>
          <p:nvPr/>
        </p:nvSpPr>
        <p:spPr>
          <a:xfrm>
            <a:off x="107504" y="-20538"/>
            <a:ext cx="2664296" cy="792088"/>
          </a:xfrm>
          <a:prstGeom prst="wav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秋天的小兴安岭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57077" y="306776"/>
            <a:ext cx="1872208" cy="572786"/>
          </a:xfrm>
          <a:prstGeom prst="rect">
            <a:avLst/>
          </a:prstGeom>
          <a:solidFill>
            <a:srgbClr val="FFFF00"/>
          </a:solidFill>
          <a:ln w="952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景色美丽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70087" y="2501852"/>
            <a:ext cx="986989" cy="3848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760692" y="2503962"/>
            <a:ext cx="2051668" cy="49983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lum contrast="6000"/>
          </a:blip>
          <a:stretch>
            <a:fillRect/>
          </a:stretch>
        </p:blipFill>
        <p:spPr>
          <a:xfrm>
            <a:off x="516362" y="3741688"/>
            <a:ext cx="1846580" cy="1384935"/>
          </a:xfrm>
          <a:prstGeom prst="ellipse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3839576"/>
            <a:ext cx="1891665" cy="1221105"/>
          </a:xfrm>
          <a:prstGeom prst="ellipse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452" y="3758383"/>
            <a:ext cx="2088232" cy="13022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752699"/>
            <a:ext cx="1839052" cy="128486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 animBg="1"/>
      <p:bldP spid="14" grpId="0" animBg="1"/>
      <p:bldP spid="16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/>
          <p:nvPr/>
        </p:nvSpPr>
        <p:spPr>
          <a:xfrm>
            <a:off x="1547664" y="1491630"/>
            <a:ext cx="6391275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  默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读最后一个自然段，思考：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为什么说小兴安岭是“美丽的大花园”和“巨大的宝库”？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6588" y="521653"/>
            <a:ext cx="7977187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小兴安岭一年四季景色诱人，是一座美丽的大花园，也是一座巨大的宝库。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3585" y="2571750"/>
            <a:ext cx="7976870" cy="138499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小兴安岭比作花园和宝库，生动形象地写出了小兴安岭美丽而又物产丰富的特点，表达了作者的喜爱之情。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573530" y="1059180"/>
            <a:ext cx="6598920" cy="40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43585" y="1563370"/>
            <a:ext cx="4620895" cy="1079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1419622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900"/>
              </a:spcBef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小组内讨论，说一说：如果到小兴安岭去旅游，你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会选择哪个季节去？为什么？（课后第三题）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12" y="222989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1087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小组讨论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8"/>
          <a:stretch>
            <a:fillRect/>
          </a:stretch>
        </p:blipFill>
        <p:spPr bwMode="auto">
          <a:xfrm>
            <a:off x="0" y="-43551"/>
            <a:ext cx="9144000" cy="5187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68879" y="483518"/>
            <a:ext cx="7389495" cy="25533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我会选择秋天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。因为秋天的小兴安岭树叶密密层层，有金黄的，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有翠绿的，五颜六色。森林里，地下是一层软软的落叶，树上满是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甜甜的水果，我们可以采蘑菇、木耳，寻找珍贵的人参。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720" y="3291830"/>
            <a:ext cx="4572000" cy="138499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从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景物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景物的样子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两方面，运用积累的词语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，介绍喜欢的季节。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>
          <a:blip r:embed="rId1" cstate="print"/>
          <a:stretch>
            <a:fillRect/>
          </a:stretch>
        </p:blipFill>
        <p:spPr>
          <a:xfrm>
            <a:off x="-5080" y="13335"/>
            <a:ext cx="9130030" cy="5114925"/>
          </a:xfrm>
          <a:prstGeom prst="rect">
            <a:avLst/>
          </a:prstGeom>
        </p:spPr>
      </p:pic>
      <p:sp>
        <p:nvSpPr>
          <p:cNvPr id="4" name="文本框 9"/>
          <p:cNvSpPr txBox="1"/>
          <p:nvPr/>
        </p:nvSpPr>
        <p:spPr>
          <a:xfrm>
            <a:off x="690880" y="1082675"/>
            <a:ext cx="7568565" cy="93027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你的家乡哪个季节最美？请你学着课文介绍的方法，写一段话和同学交流。（选做）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0900" y="2430780"/>
            <a:ext cx="7408545" cy="23685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家乡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冬天最美。冬天的早晨，小河上覆着一层薄薄的冰，像是上天赐给它的被子。随着太阳的升起，这层薄冰也渐渐融化，腾起一层细雾，这时候的小河犹抱琵琶半遮面，掩映在阳光下、细雾中，美极了！雾散去后，小河变成了一条跃动的丝带，在阳光的照耀下河面闪闪发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12" y="222989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1087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总结提升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7624" y="1351682"/>
            <a:ext cx="569387" cy="2549096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美丽的小兴安岭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82382" y="1334005"/>
            <a:ext cx="2302553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总起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树多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82382" y="2342117"/>
            <a:ext cx="4105932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分述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春、夏、秋、冬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69580" y="1834142"/>
            <a:ext cx="2016224" cy="1361911"/>
          </a:xfrm>
          <a:prstGeom prst="rect">
            <a:avLst/>
          </a:prstGeom>
          <a:noFill/>
          <a:effectLst/>
        </p:spPr>
        <p:txBody>
          <a:bodyPr vert="horz"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景色美丽 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物产丰富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82382" y="3279382"/>
            <a:ext cx="5832648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美丽的大花园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巨大的宝库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29019" y="1258078"/>
            <a:ext cx="360040" cy="2769188"/>
          </a:xfrm>
          <a:prstGeom prst="leftBrace">
            <a:avLst>
              <a:gd name="adj1" fmla="val 4036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 flipH="1">
            <a:off x="6437531" y="1203598"/>
            <a:ext cx="353363" cy="2769188"/>
          </a:xfrm>
          <a:prstGeom prst="leftBrace">
            <a:avLst>
              <a:gd name="adj1" fmla="val 348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23" grpId="0"/>
      <p:bldP spid="2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323528" y="1898753"/>
            <a:ext cx="1056640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endParaRPr kumimoji="1"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075358" y="1898753"/>
            <a:ext cx="138874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乳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3528" y="1275606"/>
            <a:ext cx="93281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rónɡ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5358" y="1275606"/>
            <a:ext cx="80089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rǔ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7607950" y="1887245"/>
            <a:ext cx="1092200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梢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55568" y="1275606"/>
            <a:ext cx="91440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shāo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4715188" y="1898753"/>
            <a:ext cx="1074420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kumimoji="1"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15188" y="1275606"/>
            <a:ext cx="61404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j</a:t>
            </a:r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ì</a:t>
            </a:r>
            <a:r>
              <a:rPr lang="en-US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n</a:t>
            </a:r>
            <a:endParaRPr lang="en-US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70" name="Text Box 5"/>
          <p:cNvSpPr txBox="1">
            <a:spLocks noChangeArrowheads="1"/>
          </p:cNvSpPr>
          <p:nvPr/>
        </p:nvSpPr>
        <p:spPr bwMode="auto">
          <a:xfrm>
            <a:off x="1775302" y="1898753"/>
            <a:ext cx="104394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842448" y="1275606"/>
            <a:ext cx="57340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cè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75" name="TextBox 11"/>
          <p:cNvSpPr txBox="1"/>
          <p:nvPr/>
        </p:nvSpPr>
        <p:spPr>
          <a:xfrm>
            <a:off x="3164518" y="1898753"/>
            <a:ext cx="989330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r>
              <a:rPr kumimoji="1"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kumimoji="1"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164518" y="1275606"/>
            <a:ext cx="71755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xīn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3164518" y="3268236"/>
            <a:ext cx="105981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533453" y="2830509"/>
            <a:ext cx="101536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cái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56" name="TextBox 11"/>
          <p:cNvSpPr txBox="1"/>
          <p:nvPr/>
        </p:nvSpPr>
        <p:spPr>
          <a:xfrm>
            <a:off x="4655622" y="3255397"/>
            <a:ext cx="1092562" cy="561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膝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endParaRPr kumimoji="1"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715188" y="2830509"/>
            <a:ext cx="91059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x</a:t>
            </a:r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ī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60" name="TextBox 11"/>
          <p:cNvSpPr txBox="1"/>
          <p:nvPr/>
        </p:nvSpPr>
        <p:spPr>
          <a:xfrm>
            <a:off x="7535942" y="3327405"/>
            <a:ext cx="1020445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库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228184" y="2822889"/>
            <a:ext cx="112903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mián</a:t>
            </a:r>
            <a:endParaRPr lang="en-US" altLang="zh-CN" sz="2800" b="1" dirty="0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1775302" y="3255397"/>
            <a:ext cx="1017270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kumimoji="1"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42448" y="2830509"/>
            <a:ext cx="119253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xiǎn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075359" y="3268236"/>
            <a:ext cx="1100544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冬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眠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67990" y="2823349"/>
            <a:ext cx="64447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kù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49" name="TextBox 11"/>
          <p:cNvSpPr txBox="1"/>
          <p:nvPr/>
        </p:nvSpPr>
        <p:spPr>
          <a:xfrm>
            <a:off x="323528" y="3268236"/>
            <a:ext cx="1017905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r>
              <a:rPr kumimoji="1"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endParaRPr kumimoji="1"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01988" y="2830509"/>
            <a:ext cx="107315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shè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29" name="图文框 28"/>
          <p:cNvSpPr/>
          <p:nvPr/>
        </p:nvSpPr>
        <p:spPr>
          <a:xfrm>
            <a:off x="5625778" y="503857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32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36" grpId="0"/>
      <p:bldP spid="36" grpId="1"/>
      <p:bldP spid="42" grpId="0"/>
      <p:bldP spid="42" grpId="1"/>
      <p:bldP spid="71" grpId="0"/>
      <p:bldP spid="71" grpId="1"/>
      <p:bldP spid="76" grpId="0"/>
      <p:bldP spid="76" grpId="1"/>
      <p:bldP spid="54" grpId="0"/>
      <p:bldP spid="54" grpId="1"/>
      <p:bldP spid="58" grpId="0"/>
      <p:bldP spid="58" grpId="1"/>
      <p:bldP spid="61" grpId="0"/>
      <p:bldP spid="61" grpId="1"/>
      <p:bldP spid="13" grpId="0"/>
      <p:bldP spid="13" grpId="1"/>
      <p:bldP spid="17" grpId="0"/>
      <p:bldP spid="17" grpId="1"/>
      <p:bldP spid="66" grpId="0"/>
      <p:bldP spid="66" grpId="1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55576" y="1593803"/>
            <a:ext cx="7848872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本文介绍了小兴安岭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            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表达了作者对祖国山河的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9792" y="2128104"/>
            <a:ext cx="26256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丰富的物产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1628508"/>
            <a:ext cx="8286205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一年四季的美丽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景色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27784" y="2715766"/>
            <a:ext cx="3888432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无比热爱之情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5"/>
          <p:cNvSpPr txBox="1"/>
          <p:nvPr/>
        </p:nvSpPr>
        <p:spPr>
          <a:xfrm>
            <a:off x="683568" y="987574"/>
            <a:ext cx="3528392" cy="1865126"/>
          </a:xfrm>
          <a:prstGeom prst="rect">
            <a:avLst/>
          </a:prstGeom>
          <a:noFill/>
          <a:ln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小溪带走夜的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鼾声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露珠打湿美的黎明；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山村从甜梦中醒来，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晨风给她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揉着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眼睛。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83568" y="2931790"/>
            <a:ext cx="3528392" cy="1865126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缤纷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的彩蝶舞姿轻盈，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采花的蜂儿歌声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嘤嘤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欢快的小河舒展着腰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肢，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轻巧的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炊烟袅袅地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上升。</a:t>
            </a:r>
            <a:endParaRPr lang="zh-CN" altLang="en-US" sz="2400" dirty="0"/>
          </a:p>
        </p:txBody>
      </p:sp>
      <p:sp>
        <p:nvSpPr>
          <p:cNvPr id="9" name="文本框 1"/>
          <p:cNvSpPr txBox="1"/>
          <p:nvPr/>
        </p:nvSpPr>
        <p:spPr>
          <a:xfrm>
            <a:off x="4716016" y="987574"/>
            <a:ext cx="3744416" cy="1863725"/>
          </a:xfrm>
          <a:prstGeom prst="rect">
            <a:avLst/>
          </a:prstGeom>
          <a:noFill/>
          <a:ln>
            <a:solidFill>
              <a:srgbClr val="0000FF"/>
            </a:solidFill>
            <a:prstDash val="lgDash"/>
          </a:ln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早晨像个刚醒的女孩儿，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美丽、宁静、睡眼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惺忪；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噢，大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自然是多才的画家，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绘出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这幅水墨丹青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3419872" y="339502"/>
            <a:ext cx="216024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山村的早晨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716016" y="2931790"/>
            <a:ext cx="3744416" cy="1865126"/>
          </a:xfrm>
          <a:prstGeom prst="rect">
            <a:avLst/>
          </a:prstGeom>
          <a:noFill/>
          <a:ln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迟起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的太阳刚一露面，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圆圆的脸蛋羞得通红；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上学的孩子可不想迟到，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山路上，闪过他们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的影。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155224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155224"/>
            <a:ext cx="450000" cy="5597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633459" y="39548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——</a:t>
            </a:r>
            <a:r>
              <a:rPr lang="zh-CN" altLang="en-US" sz="2400" dirty="0" smtClean="0"/>
              <a:t>盖尚铎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936942" y="2215098"/>
            <a:ext cx="7125970" cy="16186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课文按照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的顺序描写了</a:t>
            </a:r>
            <a:r>
              <a:rPr lang="zh-CN" altLang="en-US" sz="2800" b="1" noProof="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小兴安岭的美丽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。小兴安岭一年四季景色诱人，是一座美丽的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，也是一座巨大的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03848" y="2208741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春夏秋冬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5434" y="3214903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大花园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48264" y="3175754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宝库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285" y="1323191"/>
            <a:ext cx="551946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一、读课文，按照内容填空。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14678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7584" y="1236423"/>
            <a:ext cx="7344816" cy="363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小鹿在溪边散步。它们有的俯下身子喝水，有的侧着脑袋欣赏自己映在水里的影子。（     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松鼠靠秋天收藏在树洞里的松子过日子，有时候还到枝头散散步。（       ）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en-US" altLang="zh-CN" sz="3200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43938" y="2101225"/>
            <a:ext cx="1080120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555526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二、写出下列句子所用的修辞手法。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154796" y="3401427"/>
            <a:ext cx="122413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942975" y="644525"/>
            <a:ext cx="7131685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三、说一说：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我们应该如何保护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美丽的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小兴安岭？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1691680" y="2120995"/>
            <a:ext cx="6192688" cy="18651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种植树木，保护动物，维持生态平衡，劝说大人不偷伐、偷猎等。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3568" y="1563638"/>
            <a:ext cx="81871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你的家乡哪个季节最美？请你学着课文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介  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的方法，写一段话和同学交流。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56565" y="2842963"/>
            <a:ext cx="107315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shè</a:t>
            </a:r>
            <a:endParaRPr lang="en-US" altLang="zh-CN" sz="2800" b="1" dirty="0" err="1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8473" y="3300166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41642" y="2800645"/>
            <a:ext cx="2441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校舍   田舍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41642" y="3726915"/>
            <a:ext cx="3028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取舍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舍得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35225" y="3844087"/>
            <a:ext cx="107315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汉语拼音" panose="000B0604020202020204" charset="0"/>
                <a:ea typeface="楷体" panose="02010609060101010101" pitchFamily="49" charset="-122"/>
                <a:cs typeface="汉语拼音" panose="000B0604020202020204" charset="0"/>
              </a:rPr>
              <a:t>shě</a:t>
            </a:r>
            <a:endParaRPr lang="en-US" altLang="zh-CN" sz="2800" b="1" dirty="0">
              <a:latin typeface="汉语拼音" panose="000B0604020202020204" charset="0"/>
              <a:ea typeface="楷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8968" y="131582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2880" y="928228"/>
            <a:ext cx="1008112" cy="500137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xīnɡ</a:t>
            </a:r>
            <a:endParaRPr lang="en-US" altLang="zh-CN" sz="2800" b="1" dirty="0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2880" y="1804415"/>
            <a:ext cx="91435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28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xìnɡ</a:t>
            </a:r>
            <a:r>
              <a:rPr lang="en-US" altLang="zh-CN" sz="2800" b="1" dirty="0"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 </a:t>
            </a:r>
            <a:endParaRPr lang="en-US" sz="2800" b="1" dirty="0">
              <a:latin typeface="汉语拼音" panose="000B0604020202020204" charset="0"/>
              <a:ea typeface="宋体" panose="02010600030101010101" pitchFamily="2" charset="-122"/>
              <a:cs typeface="汉语拼音" panose="000B060402020202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12" y="92822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小兴安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岭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79912" y="1804415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  兴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致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5536" y="446923"/>
            <a:ext cx="1974790" cy="559118"/>
            <a:chOff x="3752862" y="431959"/>
            <a:chExt cx="1974790" cy="559118"/>
          </a:xfrm>
        </p:grpSpPr>
        <p:grpSp>
          <p:nvGrpSpPr>
            <p:cNvPr id="14" name="组合 13"/>
            <p:cNvGrpSpPr/>
            <p:nvPr/>
          </p:nvGrpSpPr>
          <p:grpSpPr>
            <a:xfrm>
              <a:off x="3752862" y="526257"/>
              <a:ext cx="410581" cy="377666"/>
              <a:chOff x="631825" y="5181600"/>
              <a:chExt cx="1554163" cy="1552575"/>
            </a:xfrm>
          </p:grpSpPr>
          <p:sp>
            <p:nvSpPr>
              <p:cNvPr id="16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4162967" y="431959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左大括号 47"/>
          <p:cNvSpPr/>
          <p:nvPr/>
        </p:nvSpPr>
        <p:spPr>
          <a:xfrm>
            <a:off x="1835696" y="1234427"/>
            <a:ext cx="260760" cy="974657"/>
          </a:xfrm>
          <a:prstGeom prst="leftBrace">
            <a:avLst>
              <a:gd name="adj1" fmla="val 0"/>
              <a:gd name="adj2" fmla="val 50000"/>
            </a:avLst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左大括号 48"/>
          <p:cNvSpPr/>
          <p:nvPr/>
        </p:nvSpPr>
        <p:spPr>
          <a:xfrm>
            <a:off x="1835696" y="3239586"/>
            <a:ext cx="260760" cy="974657"/>
          </a:xfrm>
          <a:prstGeom prst="leftBrac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48" grpId="0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pic.51yuansu.com/pic3/cover/01/17/21/5904ba5d536da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9132"/>
            <a:ext cx="9144000" cy="423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601665" y="398281"/>
            <a:ext cx="456777" cy="456310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4091050" y="326401"/>
            <a:ext cx="1936446" cy="574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2571" y="1428864"/>
            <a:ext cx="2244525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鸭子游泳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685829" y="3670606"/>
            <a:ext cx="1130137" cy="1261637"/>
            <a:chOff x="7215206" y="3500444"/>
            <a:chExt cx="1130277" cy="1261793"/>
          </a:xfrm>
        </p:grpSpPr>
        <p:pic>
          <p:nvPicPr>
            <p:cNvPr id="1028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39" name="TextBox 38"/>
            <p:cNvSpPr txBox="1"/>
            <p:nvPr/>
          </p:nvSpPr>
          <p:spPr>
            <a:xfrm>
              <a:off x="7572396" y="3643320"/>
              <a:ext cx="545410" cy="523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显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56505" y="1090434"/>
            <a:ext cx="1130137" cy="1261637"/>
            <a:chOff x="7215206" y="3500444"/>
            <a:chExt cx="1130277" cy="1261793"/>
          </a:xfrm>
        </p:grpSpPr>
        <p:pic>
          <p:nvPicPr>
            <p:cNvPr id="42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43" name="TextBox 42"/>
            <p:cNvSpPr txBox="1"/>
            <p:nvPr/>
          </p:nvSpPr>
          <p:spPr>
            <a:xfrm>
              <a:off x="7559665" y="3655383"/>
              <a:ext cx="545410" cy="523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膝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494205" y="3408996"/>
            <a:ext cx="1130137" cy="1261637"/>
            <a:chOff x="7215206" y="3500444"/>
            <a:chExt cx="1130277" cy="1261793"/>
          </a:xfrm>
        </p:grpSpPr>
        <p:pic>
          <p:nvPicPr>
            <p:cNvPr id="45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46" name="TextBox 45"/>
            <p:cNvSpPr txBox="1"/>
            <p:nvPr/>
          </p:nvSpPr>
          <p:spPr>
            <a:xfrm>
              <a:off x="7572396" y="3643320"/>
              <a:ext cx="545410" cy="523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袋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55692" y="2226629"/>
            <a:ext cx="1130137" cy="1261637"/>
            <a:chOff x="7215206" y="3500444"/>
            <a:chExt cx="1130277" cy="1261793"/>
          </a:xfrm>
        </p:grpSpPr>
        <p:pic>
          <p:nvPicPr>
            <p:cNvPr id="48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49" name="TextBox 48"/>
            <p:cNvSpPr txBox="1"/>
            <p:nvPr/>
          </p:nvSpPr>
          <p:spPr>
            <a:xfrm>
              <a:off x="7572396" y="3643320"/>
              <a:ext cx="545410" cy="523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梢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798259" y="2452980"/>
            <a:ext cx="1130137" cy="1261637"/>
            <a:chOff x="7215206" y="3500444"/>
            <a:chExt cx="1130277" cy="1261793"/>
          </a:xfrm>
        </p:grpSpPr>
        <p:pic>
          <p:nvPicPr>
            <p:cNvPr id="51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52" name="TextBox 51"/>
            <p:cNvSpPr txBox="1"/>
            <p:nvPr/>
          </p:nvSpPr>
          <p:spPr>
            <a:xfrm>
              <a:off x="7572396" y="3643320"/>
              <a:ext cx="545410" cy="523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浸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5003" y="3571758"/>
            <a:ext cx="1130137" cy="1261637"/>
            <a:chOff x="7215206" y="3500444"/>
            <a:chExt cx="1130277" cy="1261793"/>
          </a:xfrm>
        </p:grpSpPr>
        <p:pic>
          <p:nvPicPr>
            <p:cNvPr id="54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55" name="TextBox 54"/>
            <p:cNvSpPr txBox="1"/>
            <p:nvPr/>
          </p:nvSpPr>
          <p:spPr>
            <a:xfrm>
              <a:off x="7572396" y="3643320"/>
              <a:ext cx="545410" cy="523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刮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664" y="1059582"/>
            <a:ext cx="5598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课文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，圈画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出关键语句，想一想课文主要写了什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么，按照什么顺序写的。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56334" y="830148"/>
            <a:ext cx="6439562" cy="4252049"/>
            <a:chOff x="1456334" y="830148"/>
            <a:chExt cx="6439562" cy="4252049"/>
          </a:xfrm>
        </p:grpSpPr>
        <p:grpSp>
          <p:nvGrpSpPr>
            <p:cNvPr id="3" name="组合 2"/>
            <p:cNvGrpSpPr/>
            <p:nvPr/>
          </p:nvGrpSpPr>
          <p:grpSpPr>
            <a:xfrm>
              <a:off x="1456334" y="830148"/>
              <a:ext cx="6439562" cy="4252049"/>
              <a:chOff x="1736877" y="790475"/>
              <a:chExt cx="6439562" cy="4252049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36877" y="790476"/>
                <a:ext cx="3124200" cy="4219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821" r="4114"/>
              <a:stretch>
                <a:fillRect/>
              </a:stretch>
            </p:blipFill>
            <p:spPr bwMode="auto">
              <a:xfrm>
                <a:off x="4861077" y="790475"/>
                <a:ext cx="3315362" cy="42520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矩形 6"/>
            <p:cNvSpPr/>
            <p:nvPr/>
          </p:nvSpPr>
          <p:spPr>
            <a:xfrm>
              <a:off x="6270284" y="4290416"/>
              <a:ext cx="148777" cy="7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圆角矩形 3"/>
          <p:cNvSpPr/>
          <p:nvPr/>
        </p:nvSpPr>
        <p:spPr>
          <a:xfrm>
            <a:off x="4716016" y="4515966"/>
            <a:ext cx="3096344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619672" y="1923678"/>
            <a:ext cx="468052" cy="29006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619672" y="2794903"/>
            <a:ext cx="468052" cy="29006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860032" y="2649870"/>
            <a:ext cx="468052" cy="29006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860032" y="3423241"/>
            <a:ext cx="468052" cy="29006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云形标注 7"/>
          <p:cNvSpPr/>
          <p:nvPr/>
        </p:nvSpPr>
        <p:spPr>
          <a:xfrm>
            <a:off x="7673472" y="3984401"/>
            <a:ext cx="1470528" cy="432048"/>
          </a:xfrm>
          <a:prstGeom prst="cloudCallout">
            <a:avLst>
              <a:gd name="adj1" fmla="val -57581"/>
              <a:gd name="adj2" fmla="val 6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chemeClr val="tx1"/>
                </a:solidFill>
              </a:rPr>
              <a:t>中心句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95147" y="1923678"/>
            <a:ext cx="508145" cy="207664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chemeClr val="tx1"/>
                </a:solidFill>
              </a:rPr>
              <a:t>季节变换的顺序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5" grpId="0" animBg="1"/>
      <p:bldP spid="14" grpId="0" animBg="1"/>
      <p:bldP spid="15" grpId="0" animBg="1"/>
      <p:bldP spid="1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278606" y="910456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课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文第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自然段，圈画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出关键语句，想一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想这一段主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要写了什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么。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8313" y="1293813"/>
            <a:ext cx="8207375" cy="1998662"/>
          </a:xfrm>
          <a:prstGeom prst="rect">
            <a:avLst/>
          </a:prstGeom>
          <a:solidFill>
            <a:srgbClr val="FFFFFF">
              <a:alpha val="45000"/>
            </a:srgbClr>
          </a:solidFill>
          <a:ln w="38100">
            <a:solidFill>
              <a:schemeClr val="tx2">
                <a:lumMod val="60000"/>
                <a:lumOff val="40000"/>
              </a:schemeClr>
            </a:solidFill>
            <a:prstDash val="dashDot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我国东北的小兴安岭，有数不清的红松、白桦、栎树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几百里连成一片，就像绿色的海洋。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2171700" y="3630613"/>
            <a:ext cx="5222434" cy="796469"/>
          </a:xfrm>
          <a:prstGeom prst="cloudCallout">
            <a:avLst>
              <a:gd name="adj1" fmla="val 4386"/>
              <a:gd name="adj2" fmla="val -140414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树木繁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多、</a:t>
            </a:r>
            <a:r>
              <a:rPr lang="zh-CN" altLang="en-US" sz="2800" b="1" dirty="0">
                <a:latin typeface="宋体" panose="02010600030101010101" pitchFamily="2" charset="-122"/>
              </a:rPr>
              <a:t>森林广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阔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413500" y="1341438"/>
            <a:ext cx="1584325" cy="6207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099051" y="2011363"/>
            <a:ext cx="1489174" cy="6207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27150" y="2640013"/>
            <a:ext cx="2540000" cy="6207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59314" y="2019301"/>
            <a:ext cx="839738" cy="6127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94" b="8935"/>
          <a:stretch>
            <a:fillRect/>
          </a:stretch>
        </p:blipFill>
        <p:spPr bwMode="auto">
          <a:xfrm>
            <a:off x="0" y="-6695"/>
            <a:ext cx="9218428" cy="5150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3" grpId="2"/>
      <p:bldP spid="6" grpId="0" animBg="1"/>
      <p:bldP spid="11" grpId="0" animBg="1"/>
      <p:bldP spid="2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131590"/>
            <a:ext cx="65563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 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自然段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，想一想作者描写了春天的小兴安岭哪些景物，这些景物什么样子，给你留下怎样的印象。 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6552" y="627534"/>
            <a:ext cx="6277407" cy="6248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着这段话，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你仿佛听到了、看见了什么？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7584" y="1635646"/>
            <a:ext cx="7641142" cy="954107"/>
            <a:chOff x="827584" y="1635646"/>
            <a:chExt cx="7641142" cy="954107"/>
          </a:xfrm>
        </p:grpSpPr>
        <p:sp>
          <p:nvSpPr>
            <p:cNvPr id="3" name="矩形 2"/>
            <p:cNvSpPr/>
            <p:nvPr/>
          </p:nvSpPr>
          <p:spPr>
            <a:xfrm>
              <a:off x="1619672" y="1635646"/>
              <a:ext cx="6849054" cy="954107"/>
            </a:xfrm>
            <a:prstGeom prst="rect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  听到潺潺的流水声，看见流水掀着细小的波浪，唱着歌儿向山下奔跑着。</a:t>
              </a:r>
              <a:endPara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1648707"/>
              <a:ext cx="414480" cy="915566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827584" y="3019982"/>
            <a:ext cx="7704855" cy="1008959"/>
            <a:chOff x="827584" y="3019982"/>
            <a:chExt cx="7704855" cy="1008959"/>
          </a:xfrm>
        </p:grpSpPr>
        <p:sp>
          <p:nvSpPr>
            <p:cNvPr id="7" name="矩形 6"/>
            <p:cNvSpPr/>
            <p:nvPr/>
          </p:nvSpPr>
          <p:spPr>
            <a:xfrm>
              <a:off x="1616552" y="3075806"/>
              <a:ext cx="6915887" cy="953135"/>
            </a:xfrm>
            <a:prstGeom prst="rect">
              <a:avLst/>
            </a:prstGeom>
            <a:no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感受到春天到来后万物复苏的景象，看到了生机勃勃的春景。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3019982"/>
              <a:ext cx="520290" cy="100895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KSO_WM_DOC_GUID" val="{cfbf9851-d945-4064-9a5a-069a8ffbbd75}"/>
  <p:tag name="KSO_WPP_MARK_KEY" val="61b53f97-8dce-4bac-94a7-f2b837574807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REFSHAPE" val="333339292"/>
</p:tagLst>
</file>

<file path=ppt/tags/tag8.xml><?xml version="1.0" encoding="utf-8"?>
<p:tagLst xmlns:p="http://schemas.openxmlformats.org/presentationml/2006/main">
  <p:tag name="REFSHAPE" val="333339428"/>
</p:tagLst>
</file>

<file path=ppt/tags/tag9.xml><?xml version="1.0" encoding="utf-8"?>
<p:tagLst xmlns:p="http://schemas.openxmlformats.org/presentationml/2006/main">
  <p:tag name="REFSHAPE" val="333339564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2578</Words>
  <Application>WPS 演示</Application>
  <PresentationFormat>全屏显示(16:9)</PresentationFormat>
  <Paragraphs>352</Paragraphs>
  <Slides>35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黑体</vt:lpstr>
      <vt:lpstr>楷体</vt:lpstr>
      <vt:lpstr>Kaiti SC</vt:lpstr>
      <vt:lpstr>Calibri</vt:lpstr>
      <vt:lpstr>汉语拼音</vt:lpstr>
      <vt:lpstr>微软雅黑</vt:lpstr>
      <vt:lpstr>Times New Roman</vt:lpstr>
      <vt:lpstr>Arial Unicode MS</vt:lpstr>
      <vt:lpstr>GB Pinyinok-B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210</cp:revision>
  <dcterms:created xsi:type="dcterms:W3CDTF">2017-03-17T02:28:00Z</dcterms:created>
  <dcterms:modified xsi:type="dcterms:W3CDTF">2022-11-29T12:32:22Z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AAB6632D9FFF4183B8C3830681BB7B31</vt:lpwstr>
  </property>
</Properties>
</file>