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32"/>
  </p:handoutMasterIdLst>
  <p:sldIdLst>
    <p:sldId id="523" r:id="rId3"/>
    <p:sldId id="1415" r:id="rId5"/>
    <p:sldId id="1315" r:id="rId6"/>
    <p:sldId id="1352" r:id="rId7"/>
    <p:sldId id="1424" r:id="rId8"/>
    <p:sldId id="1429" r:id="rId9"/>
    <p:sldId id="1430" r:id="rId10"/>
    <p:sldId id="1431" r:id="rId11"/>
    <p:sldId id="1432" r:id="rId12"/>
    <p:sldId id="1317" r:id="rId13"/>
    <p:sldId id="1460" r:id="rId14"/>
    <p:sldId id="1461" r:id="rId15"/>
    <p:sldId id="1462" r:id="rId16"/>
    <p:sldId id="1327" r:id="rId17"/>
    <p:sldId id="1426" r:id="rId18"/>
    <p:sldId id="1458" r:id="rId19"/>
    <p:sldId id="1435" r:id="rId20"/>
    <p:sldId id="1436" r:id="rId21"/>
    <p:sldId id="1440" r:id="rId22"/>
    <p:sldId id="1453" r:id="rId23"/>
    <p:sldId id="1445" r:id="rId24"/>
    <p:sldId id="1454" r:id="rId25"/>
    <p:sldId id="1463" r:id="rId26"/>
    <p:sldId id="1449" r:id="rId27"/>
    <p:sldId id="1448" r:id="rId28"/>
    <p:sldId id="1451" r:id="rId29"/>
    <p:sldId id="1452" r:id="rId30"/>
    <p:sldId id="1455" r:id="rId31"/>
  </p:sldIdLst>
  <p:sldSz cx="9144000" cy="5143500" type="screen16x9"/>
  <p:notesSz cx="6858000" cy="9144000"/>
  <p:custDataLst>
    <p:tags r:id="rId3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FF"/>
    <a:srgbClr val="0000FF"/>
    <a:srgbClr val="00B050"/>
    <a:srgbClr val="FF0000"/>
    <a:srgbClr val="FF00FF"/>
    <a:srgbClr val="CC3300"/>
    <a:srgbClr val="0066CC"/>
    <a:srgbClr val="4325D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2" autoAdjust="0"/>
    <p:restoredTop sz="94660"/>
  </p:normalViewPr>
  <p:slideViewPr>
    <p:cSldViewPr>
      <p:cViewPr>
        <p:scale>
          <a:sx n="100" d="100"/>
          <a:sy n="100" d="100"/>
        </p:scale>
        <p:origin x="-528" y="-354"/>
      </p:cViewPr>
      <p:guideLst>
        <p:guide orient="horz" pos="1647"/>
        <p:guide pos="289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928"/>
        <p:guide pos="227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gs" Target="tags/tag10.xml"/><Relationship Id="rId36" Type="http://schemas.openxmlformats.org/officeDocument/2006/relationships/commentAuthors" Target="commentAuthors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兰箩婆糕饼浸尤缠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043305" y="4227830"/>
            <a:ext cx="914400" cy="914400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同上一堂课背景-11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2"/>
            <a:ext cx="9144000" cy="5143500"/>
          </a:xfrm>
          <a:prstGeom prst="rect">
            <a:avLst/>
          </a:prstGeom>
        </p:spPr>
      </p:pic>
      <p:pic>
        <p:nvPicPr>
          <p:cNvPr id="14" name="图片 13" descr="同上一堂课色块-绿色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" y="-11650"/>
            <a:ext cx="9144000" cy="419403"/>
          </a:xfrm>
          <a:prstGeom prst="rect">
            <a:avLst/>
          </a:prstGeom>
        </p:spPr>
      </p:pic>
      <p:sp>
        <p:nvSpPr>
          <p:cNvPr id="15" name="文本框 7"/>
          <p:cNvSpPr txBox="1"/>
          <p:nvPr userDrawn="1"/>
        </p:nvSpPr>
        <p:spPr>
          <a:xfrm>
            <a:off x="7092093" y="15498"/>
            <a:ext cx="2526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Hei"/>
                <a:ea typeface="Hei"/>
                <a:cs typeface="Hei"/>
              </a:rPr>
              <a:t>  </a:t>
            </a:r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Hei"/>
              </a:rPr>
              <a:t>国家中小学课程资源</a:t>
            </a:r>
            <a:endParaRPr lang="zh-CN" altLang="en-US" sz="1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Hei"/>
            </a:endParaRPr>
          </a:p>
        </p:txBody>
      </p:sp>
      <p:sp>
        <p:nvSpPr>
          <p:cNvPr id="16" name="文本框 5"/>
          <p:cNvSpPr txBox="1"/>
          <p:nvPr userDrawn="1"/>
        </p:nvSpPr>
        <p:spPr>
          <a:xfrm>
            <a:off x="130518" y="4454166"/>
            <a:ext cx="997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/>
                <a:ea typeface="汉仪松阳体 W"/>
                <a:cs typeface="汉仪松阳体 W"/>
              </a:rPr>
              <a:t>三年级</a:t>
            </a:r>
            <a:endParaRPr kumimoji="1" lang="zh-CN" altLang="en-US" sz="1400" dirty="0">
              <a:solidFill>
                <a:srgbClr val="0A4F01"/>
              </a:solidFill>
              <a:latin typeface="汉仪松阳体 W"/>
              <a:ea typeface="汉仪松阳体 W"/>
              <a:cs typeface="汉仪松阳体 W"/>
            </a:endParaRPr>
          </a:p>
        </p:txBody>
      </p:sp>
      <p:sp>
        <p:nvSpPr>
          <p:cNvPr id="17" name="文本框 6"/>
          <p:cNvSpPr txBox="1"/>
          <p:nvPr userDrawn="1"/>
        </p:nvSpPr>
        <p:spPr>
          <a:xfrm>
            <a:off x="-228206" y="4632779"/>
            <a:ext cx="16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400" dirty="0">
                <a:solidFill>
                  <a:srgbClr val="0A4F01"/>
                </a:solidFill>
                <a:latin typeface="汉仪松阳体 W"/>
                <a:ea typeface="汉仪松阳体 W"/>
                <a:cs typeface="汉仪松阳体 W"/>
              </a:rPr>
              <a:t>语文</a:t>
            </a:r>
            <a:endParaRPr kumimoji="1" lang="zh-CN" altLang="en-US" sz="1400" dirty="0">
              <a:solidFill>
                <a:srgbClr val="0A4F01"/>
              </a:solidFill>
              <a:latin typeface="汉仪松阳体 W"/>
              <a:ea typeface="汉仪松阳体 W"/>
              <a:cs typeface="汉仪松阳体 W"/>
            </a:endParaRPr>
          </a:p>
        </p:txBody>
      </p:sp>
      <p:sp>
        <p:nvSpPr>
          <p:cNvPr id="18" name="云形标注 17"/>
          <p:cNvSpPr/>
          <p:nvPr userDrawn="1"/>
        </p:nvSpPr>
        <p:spPr>
          <a:xfrm>
            <a:off x="204951" y="4374426"/>
            <a:ext cx="848934" cy="620540"/>
          </a:xfrm>
          <a:prstGeom prst="cloudCallout">
            <a:avLst/>
          </a:prstGeom>
          <a:noFill/>
          <a:ln>
            <a:solidFill>
              <a:srgbClr val="0F7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32540" cy="514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256" y="123476"/>
            <a:ext cx="1204016" cy="4732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slide" Target="slide16.xml"/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hyperlink" Target="&#36164;&#26009;&#38142;&#25509;/&#35270;&#39057;/&#29983;&#23383;&#35270;&#39057;&#65306;&#35835;.mp4" TargetMode="External"/><Relationship Id="rId8" Type="http://schemas.openxmlformats.org/officeDocument/2006/relationships/hyperlink" Target="&#36164;&#26009;&#38142;&#25509;/&#35270;&#39057;/&#29983;&#23383;&#35270;&#39057;&#65306;&#40635;.mp4" TargetMode="External"/><Relationship Id="rId7" Type="http://schemas.openxmlformats.org/officeDocument/2006/relationships/hyperlink" Target="&#36164;&#26009;&#38142;&#25509;/&#35270;&#39057;/&#29983;&#23383;&#35270;&#39057;&#65306;&#34434;.mp4" TargetMode="External"/><Relationship Id="rId6" Type="http://schemas.openxmlformats.org/officeDocument/2006/relationships/hyperlink" Target="&#36164;&#26009;&#38142;&#25509;/&#35270;&#39057;/&#29983;&#23383;&#35270;&#39057;&#65306;&#34433;.mp4" TargetMode="External"/><Relationship Id="rId5" Type="http://schemas.openxmlformats.org/officeDocument/2006/relationships/hyperlink" Target="&#36164;&#26009;&#38142;&#25509;/&#35270;&#39057;/&#29983;&#23383;&#35270;&#39057;&#65306;&#26580;.mp4" TargetMode="External"/><Relationship Id="rId4" Type="http://schemas.openxmlformats.org/officeDocument/2006/relationships/hyperlink" Target="&#36164;&#26009;&#38142;&#25509;/&#35270;&#39057;/&#29983;&#23383;&#35270;&#39057;&#65306;&#23544;.mp4" TargetMode="External"/><Relationship Id="rId3" Type="http://schemas.openxmlformats.org/officeDocument/2006/relationships/hyperlink" Target="&#36164;&#26009;&#38142;&#25509;/&#35270;&#39057;/&#29983;&#23383;&#35270;&#39057;&#65306;&#26792;.mp4" TargetMode="External"/><Relationship Id="rId2" Type="http://schemas.openxmlformats.org/officeDocument/2006/relationships/hyperlink" Target="&#36164;&#26009;&#38142;&#25509;/&#35270;&#39057;/&#29983;&#23383;&#35270;&#39057;&#65306;&#21191;.mp4" TargetMode="External"/><Relationship Id="rId17" Type="http://schemas.openxmlformats.org/officeDocument/2006/relationships/notesSlide" Target="../notesSlides/notesSlide6.xml"/><Relationship Id="rId16" Type="http://schemas.openxmlformats.org/officeDocument/2006/relationships/slideLayout" Target="../slideLayouts/slideLayout4.xml"/><Relationship Id="rId15" Type="http://schemas.openxmlformats.org/officeDocument/2006/relationships/hyperlink" Target="&#36164;&#26009;&#38142;&#25509;/&#35270;&#39057;/&#29983;&#23383;&#35270;&#39057;&#65306;&#34430;.mp4" TargetMode="External"/><Relationship Id="rId14" Type="http://schemas.openxmlformats.org/officeDocument/2006/relationships/hyperlink" Target="&#36164;&#26009;&#38142;&#25509;/&#35270;&#39057;/&#29983;&#23383;&#35270;&#39057;&#65306;&#22863;.mp4" TargetMode="External"/><Relationship Id="rId13" Type="http://schemas.openxmlformats.org/officeDocument/2006/relationships/image" Target="../media/image24.png"/><Relationship Id="rId12" Type="http://schemas.openxmlformats.org/officeDocument/2006/relationships/hyperlink" Target="&#36164;&#26009;&#38142;&#25509;/&#35270;&#39057;/&#29983;&#23383;&#35270;&#39057;&#65306;&#30701;.mp4" TargetMode="External"/><Relationship Id="rId11" Type="http://schemas.openxmlformats.org/officeDocument/2006/relationships/hyperlink" Target="&#36164;&#26009;&#38142;&#25509;/&#35270;&#39057;/&#29983;&#23383;&#35270;&#39057;&#65306;&#20876;.mp4" TargetMode="External"/><Relationship Id="rId10" Type="http://schemas.openxmlformats.org/officeDocument/2006/relationships/hyperlink" Target="&#36164;&#26009;&#38142;&#25509;/&#35270;&#39057;/&#29983;&#23383;&#35270;&#39057;&#65306;&#26685;.mp4" TargetMode="External"/><Relationship Id="rId1" Type="http://schemas.openxmlformats.org/officeDocument/2006/relationships/hyperlink" Target="&#36164;&#26009;&#38142;&#25509;/&#35270;&#39057;/&#29983;&#23383;&#35270;&#39057;&#65306;&#25671;.mp4" TargetMode="Externa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6.png"/><Relationship Id="rId1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1" Type="http://schemas.openxmlformats.org/officeDocument/2006/relationships/image" Target="../media/image14.emf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9.GIF"/><Relationship Id="rId2" Type="http://schemas.openxmlformats.org/officeDocument/2006/relationships/slide" Target="slide1.xml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GIF"/><Relationship Id="rId3" Type="http://schemas.openxmlformats.org/officeDocument/2006/relationships/image" Target="../media/image8.png"/><Relationship Id="rId2" Type="http://schemas.openxmlformats.org/officeDocument/2006/relationships/hyperlink" Target="&#36164;&#26009;&#38142;&#25509;/&#35270;&#39057;/&#35838;&#25991;&#26391;&#35835;%20%20&#19977;&#19978;-22-&#35835;&#19981;&#23436;&#30340;&#22823;&#20070;.mp4" TargetMode="External"/><Relationship Id="rId1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9.png"/><Relationship Id="rId1" Type="http://schemas.openxmlformats.org/officeDocument/2006/relationships/image" Target="../media/image3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1.png"/><Relationship Id="rId1" Type="http://schemas.openxmlformats.org/officeDocument/2006/relationships/image" Target="../media/image4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6.png"/><Relationship Id="rId1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5.png"/><Relationship Id="rId1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1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23.jpe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713" y="-37676"/>
            <a:ext cx="9197713" cy="518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1"/>
          <p:cNvSpPr txBox="1"/>
          <p:nvPr/>
        </p:nvSpPr>
        <p:spPr>
          <a:xfrm>
            <a:off x="1403648" y="2134910"/>
            <a:ext cx="6696744" cy="1084912"/>
          </a:xfrm>
          <a:prstGeom prst="rect">
            <a:avLst/>
          </a:prstGeom>
          <a:solidFill>
            <a:srgbClr val="FFFFFF">
              <a:alpha val="70000"/>
            </a:srgb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66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defRPr>
            </a:lvl1pPr>
          </a:lstStyle>
          <a:p>
            <a:r>
              <a:rPr lang="en-US" altLang="zh-CN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dirty="0" smtClean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读</a:t>
            </a:r>
            <a:r>
              <a:rPr lang="zh-CN" altLang="en-US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不完的大书</a:t>
            </a:r>
            <a:endParaRPr lang="zh-CN" altLang="en-US" dirty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68298"/>
            <a:ext cx="1113506" cy="1051524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1528185" y="2152476"/>
            <a:ext cx="8835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5400" b="1" dirty="0" smtClean="0">
                <a:solidFill>
                  <a:srgbClr val="FF6E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22</a:t>
            </a:r>
            <a:endParaRPr kumimoji="1" lang="zh-CN" altLang="en-US" sz="6000" b="1" dirty="0">
              <a:solidFill>
                <a:srgbClr val="FF6E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5">
            <a:hlinkClick r:id="rId3" action="ppaction://hlinksldjump"/>
          </p:cNvPr>
          <p:cNvSpPr txBox="1"/>
          <p:nvPr/>
        </p:nvSpPr>
        <p:spPr>
          <a:xfrm>
            <a:off x="5634111" y="3323596"/>
            <a:ext cx="2178249" cy="646331"/>
          </a:xfrm>
          <a:prstGeom prst="rect">
            <a:avLst/>
          </a:prstGeom>
          <a:solidFill>
            <a:srgbClr val="FFFFFF">
              <a:alpha val="49000"/>
            </a:srgb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第一课时</a:t>
            </a:r>
            <a:endParaRPr lang="zh-CN" altLang="en-US" dirty="0"/>
          </a:p>
        </p:txBody>
      </p:sp>
      <p:sp>
        <p:nvSpPr>
          <p:cNvPr id="15" name="iconfont-1191-870150"/>
          <p:cNvSpPr>
            <a:spLocks noChangeAspect="1"/>
          </p:cNvSpPr>
          <p:nvPr/>
        </p:nvSpPr>
        <p:spPr bwMode="auto">
          <a:xfrm>
            <a:off x="7817422" y="3434534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16" name="iconfont-1191-870150"/>
          <p:cNvSpPr>
            <a:spLocks noChangeAspect="1"/>
          </p:cNvSpPr>
          <p:nvPr/>
        </p:nvSpPr>
        <p:spPr bwMode="auto">
          <a:xfrm rot="10800000">
            <a:off x="5283628" y="3434535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17" name="文本框 15">
            <a:hlinkClick r:id="rId4" action="ppaction://hlinksldjump"/>
          </p:cNvPr>
          <p:cNvSpPr txBox="1"/>
          <p:nvPr/>
        </p:nvSpPr>
        <p:spPr>
          <a:xfrm>
            <a:off x="5634111" y="4085659"/>
            <a:ext cx="2178249" cy="646331"/>
          </a:xfrm>
          <a:prstGeom prst="rect">
            <a:avLst/>
          </a:prstGeom>
          <a:solidFill>
            <a:srgbClr val="FFFFFF">
              <a:alpha val="49000"/>
            </a:srgb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第二课时</a:t>
            </a:r>
            <a:endParaRPr lang="zh-CN" altLang="en-US" dirty="0"/>
          </a:p>
        </p:txBody>
      </p:sp>
      <p:sp>
        <p:nvSpPr>
          <p:cNvPr id="18" name="iconfont-1191-870150"/>
          <p:cNvSpPr>
            <a:spLocks noChangeAspect="1"/>
          </p:cNvSpPr>
          <p:nvPr/>
        </p:nvSpPr>
        <p:spPr bwMode="auto">
          <a:xfrm>
            <a:off x="7817422" y="4196597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19" name="iconfont-1191-870150"/>
          <p:cNvSpPr>
            <a:spLocks noChangeAspect="1"/>
          </p:cNvSpPr>
          <p:nvPr/>
        </p:nvSpPr>
        <p:spPr bwMode="auto">
          <a:xfrm rot="10800000">
            <a:off x="5283628" y="4196598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7"/>
            <a:ext cx="1132008" cy="44495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7504" y="157946"/>
            <a:ext cx="2456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语文 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三年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级 上册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矩形 1">
            <a:hlinkClick r:id="rId1" action="ppaction://hlinkfile"/>
          </p:cNvPr>
          <p:cNvSpPr/>
          <p:nvPr/>
        </p:nvSpPr>
        <p:spPr>
          <a:xfrm>
            <a:off x="6100755" y="2783061"/>
            <a:ext cx="1029990" cy="1069337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" name="矩形 1">
            <a:hlinkClick r:id="rId2" action="ppaction://hlinkfile"/>
          </p:cNvPr>
          <p:cNvSpPr/>
          <p:nvPr/>
        </p:nvSpPr>
        <p:spPr>
          <a:xfrm>
            <a:off x="4014870" y="1344970"/>
            <a:ext cx="1029990" cy="1069337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1" hangingPunct="1"/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979712" y="2726656"/>
            <a:ext cx="1029163" cy="1142062"/>
            <a:chOff x="1000175" y="2957911"/>
            <a:chExt cx="1029163" cy="1142062"/>
          </a:xfrm>
        </p:grpSpPr>
        <p:sp>
          <p:nvSpPr>
            <p:cNvPr id="12304" name="文本框 64">
              <a:hlinkClick r:id="rId3" action="ppaction://hlinkfile"/>
            </p:cNvPr>
            <p:cNvSpPr txBox="1"/>
            <p:nvPr/>
          </p:nvSpPr>
          <p:spPr>
            <a:xfrm>
              <a:off x="1000175" y="2957911"/>
              <a:ext cx="608489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梨</a:t>
              </a:r>
              <a:endPara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1" name="组合 7"/>
            <p:cNvGrpSpPr/>
            <p:nvPr/>
          </p:nvGrpSpPr>
          <p:grpSpPr>
            <a:xfrm>
              <a:off x="1000175" y="3014317"/>
              <a:ext cx="1029163" cy="1085656"/>
              <a:chOff x="2437" y="2032"/>
              <a:chExt cx="1244" cy="1264"/>
            </a:xfrm>
          </p:grpSpPr>
          <p:sp>
            <p:nvSpPr>
              <p:cNvPr id="72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73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74" name="直接连接符 6">
                <a:hlinkClick r:id="rId3" action="ppaction://hlinkfile"/>
              </p:cNvPr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3" name="组合 12"/>
          <p:cNvGrpSpPr/>
          <p:nvPr/>
        </p:nvGrpSpPr>
        <p:grpSpPr>
          <a:xfrm>
            <a:off x="3347864" y="2755231"/>
            <a:ext cx="1037204" cy="1113487"/>
            <a:chOff x="2648318" y="2986486"/>
            <a:chExt cx="1037204" cy="1113487"/>
          </a:xfrm>
        </p:grpSpPr>
        <p:sp>
          <p:nvSpPr>
            <p:cNvPr id="12308" name="文本框 64">
              <a:hlinkClick r:id="rId4" action="ppaction://hlinkfile"/>
            </p:cNvPr>
            <p:cNvSpPr txBox="1"/>
            <p:nvPr/>
          </p:nvSpPr>
          <p:spPr>
            <a:xfrm>
              <a:off x="2648318" y="2986486"/>
              <a:ext cx="608488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寸</a:t>
              </a:r>
              <a:endPara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9" name="组合 7"/>
            <p:cNvGrpSpPr/>
            <p:nvPr/>
          </p:nvGrpSpPr>
          <p:grpSpPr>
            <a:xfrm>
              <a:off x="2656359" y="3014317"/>
              <a:ext cx="1029163" cy="1085656"/>
              <a:chOff x="2437" y="2032"/>
              <a:chExt cx="1244" cy="1264"/>
            </a:xfrm>
          </p:grpSpPr>
          <p:sp>
            <p:nvSpPr>
              <p:cNvPr id="80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1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82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4" name="组合 13"/>
          <p:cNvGrpSpPr/>
          <p:nvPr/>
        </p:nvGrpSpPr>
        <p:grpSpPr>
          <a:xfrm>
            <a:off x="4716016" y="2715766"/>
            <a:ext cx="1029163" cy="1161112"/>
            <a:chOff x="4240535" y="2938861"/>
            <a:chExt cx="1029163" cy="1161112"/>
          </a:xfrm>
        </p:grpSpPr>
        <p:sp>
          <p:nvSpPr>
            <p:cNvPr id="12310" name="文本框 64"/>
            <p:cNvSpPr txBox="1"/>
            <p:nvPr/>
          </p:nvSpPr>
          <p:spPr>
            <a:xfrm>
              <a:off x="4240535" y="2938861"/>
              <a:ext cx="608489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柔</a:t>
              </a:r>
              <a:endPara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83" name="组合 7"/>
            <p:cNvGrpSpPr/>
            <p:nvPr/>
          </p:nvGrpSpPr>
          <p:grpSpPr>
            <a:xfrm>
              <a:off x="4240535" y="3014317"/>
              <a:ext cx="1029163" cy="1085656"/>
              <a:chOff x="2437" y="2032"/>
              <a:chExt cx="1244" cy="1264"/>
            </a:xfrm>
          </p:grpSpPr>
          <p:sp>
            <p:nvSpPr>
              <p:cNvPr id="84" name="矩形 1">
                <a:hlinkClick r:id="rId5" action="ppaction://hlinkfile"/>
              </p:cNvPr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5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86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1" name="组合 10"/>
          <p:cNvGrpSpPr/>
          <p:nvPr/>
        </p:nvGrpSpPr>
        <p:grpSpPr>
          <a:xfrm>
            <a:off x="6515579" y="1322093"/>
            <a:ext cx="1029990" cy="1115090"/>
            <a:chOff x="7387835" y="1386055"/>
            <a:chExt cx="1029990" cy="1115090"/>
          </a:xfrm>
        </p:grpSpPr>
        <p:sp>
          <p:nvSpPr>
            <p:cNvPr id="12300" name="文本框 64">
              <a:hlinkClick r:id="rId6" action="ppaction://hlinkfile"/>
            </p:cNvPr>
            <p:cNvSpPr txBox="1"/>
            <p:nvPr/>
          </p:nvSpPr>
          <p:spPr>
            <a:xfrm>
              <a:off x="7409514" y="1386055"/>
              <a:ext cx="935477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蚁</a:t>
              </a:r>
              <a:endPara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1" name="组合 7"/>
            <p:cNvGrpSpPr/>
            <p:nvPr/>
          </p:nvGrpSpPr>
          <p:grpSpPr>
            <a:xfrm>
              <a:off x="7387835" y="1414630"/>
              <a:ext cx="1029990" cy="1086515"/>
              <a:chOff x="2437" y="2032"/>
              <a:chExt cx="1245" cy="1265"/>
            </a:xfrm>
          </p:grpSpPr>
          <p:sp>
            <p:nvSpPr>
              <p:cNvPr id="92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3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94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0" name="组合 9"/>
          <p:cNvGrpSpPr/>
          <p:nvPr/>
        </p:nvGrpSpPr>
        <p:grpSpPr>
          <a:xfrm>
            <a:off x="5280388" y="1336380"/>
            <a:ext cx="1029990" cy="1086516"/>
            <a:chOff x="5731652" y="1414630"/>
            <a:chExt cx="1029990" cy="1086516"/>
          </a:xfrm>
        </p:grpSpPr>
        <p:sp>
          <p:nvSpPr>
            <p:cNvPr id="12298" name="文本框 64">
              <a:hlinkClick r:id="rId7" action="ppaction://hlinkfile"/>
            </p:cNvPr>
            <p:cNvSpPr txBox="1"/>
            <p:nvPr/>
          </p:nvSpPr>
          <p:spPr>
            <a:xfrm>
              <a:off x="5744280" y="1414630"/>
              <a:ext cx="944527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蚂</a:t>
              </a:r>
              <a:endPara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5" name="组合 7"/>
            <p:cNvGrpSpPr/>
            <p:nvPr/>
          </p:nvGrpSpPr>
          <p:grpSpPr>
            <a:xfrm>
              <a:off x="5731652" y="1414631"/>
              <a:ext cx="1029990" cy="1086515"/>
              <a:chOff x="2437" y="2032"/>
              <a:chExt cx="1245" cy="1265"/>
            </a:xfrm>
          </p:grpSpPr>
          <p:sp>
            <p:nvSpPr>
              <p:cNvPr id="96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97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98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9" name="组合 8"/>
          <p:cNvGrpSpPr/>
          <p:nvPr/>
        </p:nvGrpSpPr>
        <p:grpSpPr>
          <a:xfrm>
            <a:off x="2792404" y="1303473"/>
            <a:ext cx="1029163" cy="1152331"/>
            <a:chOff x="4219484" y="1347955"/>
            <a:chExt cx="1029163" cy="1152331"/>
          </a:xfrm>
        </p:grpSpPr>
        <p:sp>
          <p:nvSpPr>
            <p:cNvPr id="12296" name="文本框 64">
              <a:hlinkClick r:id="rId8" action="ppaction://hlinkfile"/>
            </p:cNvPr>
            <p:cNvSpPr txBox="1"/>
            <p:nvPr/>
          </p:nvSpPr>
          <p:spPr>
            <a:xfrm>
              <a:off x="4232112" y="1347955"/>
              <a:ext cx="944527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麻</a:t>
              </a:r>
              <a:endPara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99" name="组合 7"/>
            <p:cNvGrpSpPr/>
            <p:nvPr/>
          </p:nvGrpSpPr>
          <p:grpSpPr>
            <a:xfrm>
              <a:off x="4219484" y="1414630"/>
              <a:ext cx="1029163" cy="1085656"/>
              <a:chOff x="2437" y="2032"/>
              <a:chExt cx="1244" cy="1264"/>
            </a:xfrm>
          </p:grpSpPr>
          <p:sp>
            <p:nvSpPr>
              <p:cNvPr id="100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1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02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7" name="组合 6"/>
          <p:cNvGrpSpPr/>
          <p:nvPr/>
        </p:nvGrpSpPr>
        <p:grpSpPr>
          <a:xfrm>
            <a:off x="425945" y="1327285"/>
            <a:ext cx="1048213" cy="1104706"/>
            <a:chOff x="981125" y="1395580"/>
            <a:chExt cx="1048213" cy="1104706"/>
          </a:xfrm>
        </p:grpSpPr>
        <p:sp>
          <p:nvSpPr>
            <p:cNvPr id="2" name="文本框 64">
              <a:hlinkClick r:id="rId9" action="ppaction://hlinkfile"/>
            </p:cNvPr>
            <p:cNvSpPr txBox="1"/>
            <p:nvPr/>
          </p:nvSpPr>
          <p:spPr>
            <a:xfrm>
              <a:off x="981125" y="1395580"/>
              <a:ext cx="608489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读</a:t>
              </a:r>
              <a:endPara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" name="组合 7"/>
            <p:cNvGrpSpPr/>
            <p:nvPr/>
          </p:nvGrpSpPr>
          <p:grpSpPr>
            <a:xfrm>
              <a:off x="1000175" y="1414630"/>
              <a:ext cx="1029163" cy="1085656"/>
              <a:chOff x="2437" y="2032"/>
              <a:chExt cx="1244" cy="1264"/>
            </a:xfrm>
          </p:grpSpPr>
          <p:sp>
            <p:nvSpPr>
              <p:cNvPr id="4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5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6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5" name="组合 14"/>
          <p:cNvGrpSpPr/>
          <p:nvPr/>
        </p:nvGrpSpPr>
        <p:grpSpPr>
          <a:xfrm>
            <a:off x="683568" y="2762647"/>
            <a:ext cx="1029991" cy="1130665"/>
            <a:chOff x="5824711" y="2942116"/>
            <a:chExt cx="1029991" cy="1130665"/>
          </a:xfrm>
        </p:grpSpPr>
        <p:grpSp>
          <p:nvGrpSpPr>
            <p:cNvPr id="66" name="组合 7"/>
            <p:cNvGrpSpPr/>
            <p:nvPr/>
          </p:nvGrpSpPr>
          <p:grpSpPr>
            <a:xfrm>
              <a:off x="5824711" y="2986266"/>
              <a:ext cx="1029991" cy="1086515"/>
              <a:chOff x="2437" y="2032"/>
              <a:chExt cx="1245" cy="1265"/>
            </a:xfrm>
          </p:grpSpPr>
          <p:sp>
            <p:nvSpPr>
              <p:cNvPr id="8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8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8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112" name="文本框 64">
              <a:hlinkClick r:id="rId10" action="ppaction://hlinkfile"/>
            </p:cNvPr>
            <p:cNvSpPr txBox="1"/>
            <p:nvPr/>
          </p:nvSpPr>
          <p:spPr>
            <a:xfrm>
              <a:off x="5830044" y="2942116"/>
              <a:ext cx="935477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栽</a:t>
              </a:r>
              <a:endPara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503277" y="2753122"/>
            <a:ext cx="1029163" cy="1142910"/>
            <a:chOff x="7408887" y="2946794"/>
            <a:chExt cx="1029163" cy="1142910"/>
          </a:xfrm>
        </p:grpSpPr>
        <p:grpSp>
          <p:nvGrpSpPr>
            <p:cNvPr id="113" name="组合 7"/>
            <p:cNvGrpSpPr/>
            <p:nvPr/>
          </p:nvGrpSpPr>
          <p:grpSpPr>
            <a:xfrm>
              <a:off x="7408887" y="3004048"/>
              <a:ext cx="1029163" cy="1085656"/>
              <a:chOff x="2437" y="2032"/>
              <a:chExt cx="1244" cy="1264"/>
            </a:xfrm>
          </p:grpSpPr>
          <p:sp>
            <p:nvSpPr>
              <p:cNvPr id="114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15" name="直接连接符 11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16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118" name="文本框 64">
              <a:hlinkClick r:id="rId11" action="ppaction://hlinkfile"/>
            </p:cNvPr>
            <p:cNvSpPr txBox="1"/>
            <p:nvPr/>
          </p:nvSpPr>
          <p:spPr>
            <a:xfrm>
              <a:off x="7427937" y="2946794"/>
              <a:ext cx="608489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册</a:t>
              </a:r>
              <a:endPara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731128" y="1312946"/>
            <a:ext cx="1029163" cy="1133385"/>
            <a:chOff x="7408887" y="2956319"/>
            <a:chExt cx="1029163" cy="1133385"/>
          </a:xfrm>
        </p:grpSpPr>
        <p:grpSp>
          <p:nvGrpSpPr>
            <p:cNvPr id="77" name="组合 7"/>
            <p:cNvGrpSpPr/>
            <p:nvPr/>
          </p:nvGrpSpPr>
          <p:grpSpPr>
            <a:xfrm>
              <a:off x="7408887" y="3004048"/>
              <a:ext cx="1029163" cy="1085656"/>
              <a:chOff x="2437" y="2032"/>
              <a:chExt cx="1244" cy="1264"/>
            </a:xfrm>
          </p:grpSpPr>
          <p:sp>
            <p:nvSpPr>
              <p:cNvPr id="90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07" name="直接连接符 106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08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  <p:sp>
          <p:nvSpPr>
            <p:cNvPr id="78" name="文本框 64">
              <a:hlinkClick r:id="rId12" action="ppaction://hlinkfile"/>
            </p:cNvPr>
            <p:cNvSpPr txBox="1"/>
            <p:nvPr/>
          </p:nvSpPr>
          <p:spPr>
            <a:xfrm>
              <a:off x="7437462" y="2956319"/>
              <a:ext cx="608489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短</a:t>
              </a:r>
              <a:endPara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6" name="圆角矩形 105"/>
          <p:cNvSpPr/>
          <p:nvPr/>
        </p:nvSpPr>
        <p:spPr>
          <a:xfrm>
            <a:off x="4233802" y="525299"/>
            <a:ext cx="2312647" cy="3600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点击生字观看生字视频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43581" y="325822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67" name="文本框 15"/>
          <p:cNvSpPr txBox="1"/>
          <p:nvPr/>
        </p:nvSpPr>
        <p:spPr>
          <a:xfrm>
            <a:off x="886587" y="224922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学写字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47" y="195486"/>
            <a:ext cx="864096" cy="819783"/>
          </a:xfrm>
          <a:prstGeom prst="rect">
            <a:avLst/>
          </a:prstGeom>
        </p:spPr>
      </p:pic>
      <p:grpSp>
        <p:nvGrpSpPr>
          <p:cNvPr id="75" name="组合 74"/>
          <p:cNvGrpSpPr/>
          <p:nvPr/>
        </p:nvGrpSpPr>
        <p:grpSpPr>
          <a:xfrm>
            <a:off x="4198385" y="1495762"/>
            <a:ext cx="639100" cy="767753"/>
            <a:chOff x="4633913" y="3792538"/>
            <a:chExt cx="608012" cy="803275"/>
          </a:xfrm>
        </p:grpSpPr>
        <p:sp>
          <p:nvSpPr>
            <p:cNvPr id="103" name="Freeform 1083"/>
            <p:cNvSpPr/>
            <p:nvPr/>
          </p:nvSpPr>
          <p:spPr bwMode="auto">
            <a:xfrm>
              <a:off x="4953000" y="4002088"/>
              <a:ext cx="42862" cy="238125"/>
            </a:xfrm>
            <a:custGeom>
              <a:avLst/>
              <a:gdLst>
                <a:gd name="T0" fmla="*/ 14 w 56"/>
                <a:gd name="T1" fmla="*/ 266 h 299"/>
                <a:gd name="T2" fmla="*/ 12 w 56"/>
                <a:gd name="T3" fmla="*/ 261 h 299"/>
                <a:gd name="T4" fmla="*/ 10 w 56"/>
                <a:gd name="T5" fmla="*/ 253 h 299"/>
                <a:gd name="T6" fmla="*/ 10 w 56"/>
                <a:gd name="T7" fmla="*/ 245 h 299"/>
                <a:gd name="T8" fmla="*/ 8 w 56"/>
                <a:gd name="T9" fmla="*/ 236 h 299"/>
                <a:gd name="T10" fmla="*/ 6 w 56"/>
                <a:gd name="T11" fmla="*/ 224 h 299"/>
                <a:gd name="T12" fmla="*/ 6 w 56"/>
                <a:gd name="T13" fmla="*/ 211 h 299"/>
                <a:gd name="T14" fmla="*/ 4 w 56"/>
                <a:gd name="T15" fmla="*/ 196 h 299"/>
                <a:gd name="T16" fmla="*/ 4 w 56"/>
                <a:gd name="T17" fmla="*/ 181 h 299"/>
                <a:gd name="T18" fmla="*/ 2 w 56"/>
                <a:gd name="T19" fmla="*/ 163 h 299"/>
                <a:gd name="T20" fmla="*/ 2 w 56"/>
                <a:gd name="T21" fmla="*/ 144 h 299"/>
                <a:gd name="T22" fmla="*/ 2 w 56"/>
                <a:gd name="T23" fmla="*/ 125 h 299"/>
                <a:gd name="T24" fmla="*/ 0 w 56"/>
                <a:gd name="T25" fmla="*/ 102 h 299"/>
                <a:gd name="T26" fmla="*/ 0 w 56"/>
                <a:gd name="T27" fmla="*/ 80 h 299"/>
                <a:gd name="T28" fmla="*/ 0 w 56"/>
                <a:gd name="T29" fmla="*/ 55 h 299"/>
                <a:gd name="T30" fmla="*/ 0 w 56"/>
                <a:gd name="T31" fmla="*/ 28 h 299"/>
                <a:gd name="T32" fmla="*/ 0 w 56"/>
                <a:gd name="T33" fmla="*/ 0 h 299"/>
                <a:gd name="T34" fmla="*/ 14 w 56"/>
                <a:gd name="T35" fmla="*/ 0 h 299"/>
                <a:gd name="T36" fmla="*/ 25 w 56"/>
                <a:gd name="T37" fmla="*/ 2 h 299"/>
                <a:gd name="T38" fmla="*/ 37 w 56"/>
                <a:gd name="T39" fmla="*/ 3 h 299"/>
                <a:gd name="T40" fmla="*/ 40 w 56"/>
                <a:gd name="T41" fmla="*/ 5 h 299"/>
                <a:gd name="T42" fmla="*/ 44 w 56"/>
                <a:gd name="T43" fmla="*/ 7 h 299"/>
                <a:gd name="T44" fmla="*/ 48 w 56"/>
                <a:gd name="T45" fmla="*/ 9 h 299"/>
                <a:gd name="T46" fmla="*/ 50 w 56"/>
                <a:gd name="T47" fmla="*/ 11 h 299"/>
                <a:gd name="T48" fmla="*/ 52 w 56"/>
                <a:gd name="T49" fmla="*/ 13 h 299"/>
                <a:gd name="T50" fmla="*/ 54 w 56"/>
                <a:gd name="T51" fmla="*/ 15 h 299"/>
                <a:gd name="T52" fmla="*/ 56 w 56"/>
                <a:gd name="T53" fmla="*/ 19 h 299"/>
                <a:gd name="T54" fmla="*/ 56 w 56"/>
                <a:gd name="T55" fmla="*/ 22 h 299"/>
                <a:gd name="T56" fmla="*/ 56 w 56"/>
                <a:gd name="T57" fmla="*/ 24 h 299"/>
                <a:gd name="T58" fmla="*/ 56 w 56"/>
                <a:gd name="T59" fmla="*/ 28 h 299"/>
                <a:gd name="T60" fmla="*/ 54 w 56"/>
                <a:gd name="T61" fmla="*/ 38 h 299"/>
                <a:gd name="T62" fmla="*/ 52 w 56"/>
                <a:gd name="T63" fmla="*/ 47 h 299"/>
                <a:gd name="T64" fmla="*/ 52 w 56"/>
                <a:gd name="T65" fmla="*/ 57 h 299"/>
                <a:gd name="T66" fmla="*/ 50 w 56"/>
                <a:gd name="T67" fmla="*/ 70 h 299"/>
                <a:gd name="T68" fmla="*/ 50 w 56"/>
                <a:gd name="T69" fmla="*/ 83 h 299"/>
                <a:gd name="T70" fmla="*/ 50 w 56"/>
                <a:gd name="T71" fmla="*/ 99 h 299"/>
                <a:gd name="T72" fmla="*/ 50 w 56"/>
                <a:gd name="T73" fmla="*/ 114 h 299"/>
                <a:gd name="T74" fmla="*/ 52 w 56"/>
                <a:gd name="T75" fmla="*/ 133 h 299"/>
                <a:gd name="T76" fmla="*/ 54 w 56"/>
                <a:gd name="T77" fmla="*/ 152 h 299"/>
                <a:gd name="T78" fmla="*/ 54 w 56"/>
                <a:gd name="T79" fmla="*/ 169 h 299"/>
                <a:gd name="T80" fmla="*/ 54 w 56"/>
                <a:gd name="T81" fmla="*/ 186 h 299"/>
                <a:gd name="T82" fmla="*/ 54 w 56"/>
                <a:gd name="T83" fmla="*/ 202 h 299"/>
                <a:gd name="T84" fmla="*/ 54 w 56"/>
                <a:gd name="T85" fmla="*/ 217 h 299"/>
                <a:gd name="T86" fmla="*/ 54 w 56"/>
                <a:gd name="T87" fmla="*/ 230 h 299"/>
                <a:gd name="T88" fmla="*/ 54 w 56"/>
                <a:gd name="T89" fmla="*/ 242 h 299"/>
                <a:gd name="T90" fmla="*/ 52 w 56"/>
                <a:gd name="T91" fmla="*/ 253 h 299"/>
                <a:gd name="T92" fmla="*/ 50 w 56"/>
                <a:gd name="T93" fmla="*/ 263 h 299"/>
                <a:gd name="T94" fmla="*/ 48 w 56"/>
                <a:gd name="T95" fmla="*/ 272 h 299"/>
                <a:gd name="T96" fmla="*/ 46 w 56"/>
                <a:gd name="T97" fmla="*/ 280 h 299"/>
                <a:gd name="T98" fmla="*/ 42 w 56"/>
                <a:gd name="T99" fmla="*/ 287 h 299"/>
                <a:gd name="T100" fmla="*/ 40 w 56"/>
                <a:gd name="T101" fmla="*/ 291 h 299"/>
                <a:gd name="T102" fmla="*/ 39 w 56"/>
                <a:gd name="T103" fmla="*/ 295 h 299"/>
                <a:gd name="T104" fmla="*/ 37 w 56"/>
                <a:gd name="T105" fmla="*/ 299 h 299"/>
                <a:gd name="T106" fmla="*/ 35 w 56"/>
                <a:gd name="T107" fmla="*/ 299 h 299"/>
                <a:gd name="T108" fmla="*/ 33 w 56"/>
                <a:gd name="T109" fmla="*/ 299 h 299"/>
                <a:gd name="T110" fmla="*/ 31 w 56"/>
                <a:gd name="T111" fmla="*/ 297 h 299"/>
                <a:gd name="T112" fmla="*/ 29 w 56"/>
                <a:gd name="T113" fmla="*/ 293 h 299"/>
                <a:gd name="T114" fmla="*/ 25 w 56"/>
                <a:gd name="T115" fmla="*/ 289 h 299"/>
                <a:gd name="T116" fmla="*/ 23 w 56"/>
                <a:gd name="T117" fmla="*/ 285 h 299"/>
                <a:gd name="T118" fmla="*/ 19 w 56"/>
                <a:gd name="T119" fmla="*/ 280 h 299"/>
                <a:gd name="T120" fmla="*/ 16 w 56"/>
                <a:gd name="T121" fmla="*/ 272 h 299"/>
                <a:gd name="T122" fmla="*/ 14 w 56"/>
                <a:gd name="T123" fmla="*/ 266 h 299"/>
                <a:gd name="T124" fmla="*/ 14 w 56"/>
                <a:gd name="T125" fmla="*/ 266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" h="299">
                  <a:moveTo>
                    <a:pt x="14" y="266"/>
                  </a:moveTo>
                  <a:lnTo>
                    <a:pt x="12" y="261"/>
                  </a:lnTo>
                  <a:lnTo>
                    <a:pt x="10" y="253"/>
                  </a:lnTo>
                  <a:lnTo>
                    <a:pt x="10" y="245"/>
                  </a:lnTo>
                  <a:lnTo>
                    <a:pt x="8" y="236"/>
                  </a:lnTo>
                  <a:lnTo>
                    <a:pt x="6" y="224"/>
                  </a:lnTo>
                  <a:lnTo>
                    <a:pt x="6" y="211"/>
                  </a:lnTo>
                  <a:lnTo>
                    <a:pt x="4" y="196"/>
                  </a:lnTo>
                  <a:lnTo>
                    <a:pt x="4" y="181"/>
                  </a:lnTo>
                  <a:lnTo>
                    <a:pt x="2" y="163"/>
                  </a:lnTo>
                  <a:lnTo>
                    <a:pt x="2" y="144"/>
                  </a:lnTo>
                  <a:lnTo>
                    <a:pt x="2" y="125"/>
                  </a:lnTo>
                  <a:lnTo>
                    <a:pt x="0" y="102"/>
                  </a:lnTo>
                  <a:lnTo>
                    <a:pt x="0" y="80"/>
                  </a:lnTo>
                  <a:lnTo>
                    <a:pt x="0" y="55"/>
                  </a:lnTo>
                  <a:lnTo>
                    <a:pt x="0" y="28"/>
                  </a:lnTo>
                  <a:lnTo>
                    <a:pt x="0" y="0"/>
                  </a:lnTo>
                  <a:lnTo>
                    <a:pt x="14" y="0"/>
                  </a:lnTo>
                  <a:lnTo>
                    <a:pt x="25" y="2"/>
                  </a:lnTo>
                  <a:lnTo>
                    <a:pt x="37" y="3"/>
                  </a:lnTo>
                  <a:lnTo>
                    <a:pt x="40" y="5"/>
                  </a:lnTo>
                  <a:lnTo>
                    <a:pt x="44" y="7"/>
                  </a:lnTo>
                  <a:lnTo>
                    <a:pt x="48" y="9"/>
                  </a:lnTo>
                  <a:lnTo>
                    <a:pt x="50" y="11"/>
                  </a:lnTo>
                  <a:lnTo>
                    <a:pt x="52" y="13"/>
                  </a:lnTo>
                  <a:lnTo>
                    <a:pt x="54" y="15"/>
                  </a:lnTo>
                  <a:lnTo>
                    <a:pt x="56" y="19"/>
                  </a:lnTo>
                  <a:lnTo>
                    <a:pt x="56" y="22"/>
                  </a:lnTo>
                  <a:lnTo>
                    <a:pt x="56" y="24"/>
                  </a:lnTo>
                  <a:lnTo>
                    <a:pt x="56" y="28"/>
                  </a:lnTo>
                  <a:lnTo>
                    <a:pt x="54" y="38"/>
                  </a:lnTo>
                  <a:lnTo>
                    <a:pt x="52" y="47"/>
                  </a:lnTo>
                  <a:lnTo>
                    <a:pt x="52" y="57"/>
                  </a:lnTo>
                  <a:lnTo>
                    <a:pt x="50" y="70"/>
                  </a:lnTo>
                  <a:lnTo>
                    <a:pt x="50" y="83"/>
                  </a:lnTo>
                  <a:lnTo>
                    <a:pt x="50" y="99"/>
                  </a:lnTo>
                  <a:lnTo>
                    <a:pt x="50" y="114"/>
                  </a:lnTo>
                  <a:lnTo>
                    <a:pt x="52" y="133"/>
                  </a:lnTo>
                  <a:lnTo>
                    <a:pt x="54" y="152"/>
                  </a:lnTo>
                  <a:lnTo>
                    <a:pt x="54" y="169"/>
                  </a:lnTo>
                  <a:lnTo>
                    <a:pt x="54" y="186"/>
                  </a:lnTo>
                  <a:lnTo>
                    <a:pt x="54" y="202"/>
                  </a:lnTo>
                  <a:lnTo>
                    <a:pt x="54" y="217"/>
                  </a:lnTo>
                  <a:lnTo>
                    <a:pt x="54" y="230"/>
                  </a:lnTo>
                  <a:lnTo>
                    <a:pt x="54" y="242"/>
                  </a:lnTo>
                  <a:lnTo>
                    <a:pt x="52" y="253"/>
                  </a:lnTo>
                  <a:lnTo>
                    <a:pt x="50" y="263"/>
                  </a:lnTo>
                  <a:lnTo>
                    <a:pt x="48" y="272"/>
                  </a:lnTo>
                  <a:lnTo>
                    <a:pt x="46" y="280"/>
                  </a:lnTo>
                  <a:lnTo>
                    <a:pt x="42" y="287"/>
                  </a:lnTo>
                  <a:lnTo>
                    <a:pt x="40" y="291"/>
                  </a:lnTo>
                  <a:lnTo>
                    <a:pt x="39" y="295"/>
                  </a:lnTo>
                  <a:lnTo>
                    <a:pt x="37" y="299"/>
                  </a:lnTo>
                  <a:lnTo>
                    <a:pt x="35" y="299"/>
                  </a:lnTo>
                  <a:lnTo>
                    <a:pt x="33" y="299"/>
                  </a:lnTo>
                  <a:lnTo>
                    <a:pt x="31" y="297"/>
                  </a:lnTo>
                  <a:lnTo>
                    <a:pt x="29" y="293"/>
                  </a:lnTo>
                  <a:lnTo>
                    <a:pt x="25" y="289"/>
                  </a:lnTo>
                  <a:lnTo>
                    <a:pt x="23" y="285"/>
                  </a:lnTo>
                  <a:lnTo>
                    <a:pt x="19" y="280"/>
                  </a:lnTo>
                  <a:lnTo>
                    <a:pt x="16" y="272"/>
                  </a:lnTo>
                  <a:lnTo>
                    <a:pt x="14" y="266"/>
                  </a:lnTo>
                  <a:lnTo>
                    <a:pt x="14" y="266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84"/>
            <p:cNvSpPr/>
            <p:nvPr/>
          </p:nvSpPr>
          <p:spPr bwMode="auto">
            <a:xfrm>
              <a:off x="4775200" y="3997325"/>
              <a:ext cx="55562" cy="268287"/>
            </a:xfrm>
            <a:custGeom>
              <a:avLst/>
              <a:gdLst>
                <a:gd name="T0" fmla="*/ 71 w 71"/>
                <a:gd name="T1" fmla="*/ 34 h 337"/>
                <a:gd name="T2" fmla="*/ 69 w 71"/>
                <a:gd name="T3" fmla="*/ 67 h 337"/>
                <a:gd name="T4" fmla="*/ 69 w 71"/>
                <a:gd name="T5" fmla="*/ 95 h 337"/>
                <a:gd name="T6" fmla="*/ 69 w 71"/>
                <a:gd name="T7" fmla="*/ 124 h 337"/>
                <a:gd name="T8" fmla="*/ 67 w 71"/>
                <a:gd name="T9" fmla="*/ 148 h 337"/>
                <a:gd name="T10" fmla="*/ 67 w 71"/>
                <a:gd name="T11" fmla="*/ 173 h 337"/>
                <a:gd name="T12" fmla="*/ 67 w 71"/>
                <a:gd name="T13" fmla="*/ 194 h 337"/>
                <a:gd name="T14" fmla="*/ 67 w 71"/>
                <a:gd name="T15" fmla="*/ 225 h 337"/>
                <a:gd name="T16" fmla="*/ 65 w 71"/>
                <a:gd name="T17" fmla="*/ 257 h 337"/>
                <a:gd name="T18" fmla="*/ 65 w 71"/>
                <a:gd name="T19" fmla="*/ 282 h 337"/>
                <a:gd name="T20" fmla="*/ 63 w 71"/>
                <a:gd name="T21" fmla="*/ 299 h 337"/>
                <a:gd name="T22" fmla="*/ 62 w 71"/>
                <a:gd name="T23" fmla="*/ 309 h 337"/>
                <a:gd name="T24" fmla="*/ 58 w 71"/>
                <a:gd name="T25" fmla="*/ 322 h 337"/>
                <a:gd name="T26" fmla="*/ 54 w 71"/>
                <a:gd name="T27" fmla="*/ 331 h 337"/>
                <a:gd name="T28" fmla="*/ 48 w 71"/>
                <a:gd name="T29" fmla="*/ 337 h 337"/>
                <a:gd name="T30" fmla="*/ 44 w 71"/>
                <a:gd name="T31" fmla="*/ 337 h 337"/>
                <a:gd name="T32" fmla="*/ 39 w 71"/>
                <a:gd name="T33" fmla="*/ 335 h 337"/>
                <a:gd name="T34" fmla="*/ 33 w 71"/>
                <a:gd name="T35" fmla="*/ 329 h 337"/>
                <a:gd name="T36" fmla="*/ 25 w 71"/>
                <a:gd name="T37" fmla="*/ 318 h 337"/>
                <a:gd name="T38" fmla="*/ 19 w 71"/>
                <a:gd name="T39" fmla="*/ 305 h 337"/>
                <a:gd name="T40" fmla="*/ 14 w 71"/>
                <a:gd name="T41" fmla="*/ 289 h 337"/>
                <a:gd name="T42" fmla="*/ 10 w 71"/>
                <a:gd name="T43" fmla="*/ 274 h 337"/>
                <a:gd name="T44" fmla="*/ 10 w 71"/>
                <a:gd name="T45" fmla="*/ 259 h 337"/>
                <a:gd name="T46" fmla="*/ 12 w 71"/>
                <a:gd name="T47" fmla="*/ 248 h 337"/>
                <a:gd name="T48" fmla="*/ 14 w 71"/>
                <a:gd name="T49" fmla="*/ 234 h 337"/>
                <a:gd name="T50" fmla="*/ 16 w 71"/>
                <a:gd name="T51" fmla="*/ 215 h 337"/>
                <a:gd name="T52" fmla="*/ 17 w 71"/>
                <a:gd name="T53" fmla="*/ 190 h 337"/>
                <a:gd name="T54" fmla="*/ 19 w 71"/>
                <a:gd name="T55" fmla="*/ 160 h 337"/>
                <a:gd name="T56" fmla="*/ 19 w 71"/>
                <a:gd name="T57" fmla="*/ 128 h 337"/>
                <a:gd name="T58" fmla="*/ 16 w 71"/>
                <a:gd name="T59" fmla="*/ 97 h 337"/>
                <a:gd name="T60" fmla="*/ 12 w 71"/>
                <a:gd name="T61" fmla="*/ 70 h 337"/>
                <a:gd name="T62" fmla="*/ 6 w 71"/>
                <a:gd name="T63" fmla="*/ 48 h 337"/>
                <a:gd name="T64" fmla="*/ 2 w 71"/>
                <a:gd name="T65" fmla="*/ 28 h 337"/>
                <a:gd name="T66" fmla="*/ 0 w 71"/>
                <a:gd name="T67" fmla="*/ 15 h 337"/>
                <a:gd name="T68" fmla="*/ 4 w 71"/>
                <a:gd name="T69" fmla="*/ 8 h 337"/>
                <a:gd name="T70" fmla="*/ 12 w 71"/>
                <a:gd name="T71" fmla="*/ 2 h 337"/>
                <a:gd name="T72" fmla="*/ 19 w 71"/>
                <a:gd name="T73" fmla="*/ 0 h 337"/>
                <a:gd name="T74" fmla="*/ 33 w 71"/>
                <a:gd name="T75" fmla="*/ 4 h 337"/>
                <a:gd name="T76" fmla="*/ 50 w 71"/>
                <a:gd name="T77" fmla="*/ 9 h 337"/>
                <a:gd name="T78" fmla="*/ 71 w 71"/>
                <a:gd name="T79" fmla="*/ 1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337">
                  <a:moveTo>
                    <a:pt x="71" y="19"/>
                  </a:moveTo>
                  <a:lnTo>
                    <a:pt x="71" y="34"/>
                  </a:lnTo>
                  <a:lnTo>
                    <a:pt x="69" y="51"/>
                  </a:lnTo>
                  <a:lnTo>
                    <a:pt x="69" y="67"/>
                  </a:lnTo>
                  <a:lnTo>
                    <a:pt x="69" y="82"/>
                  </a:lnTo>
                  <a:lnTo>
                    <a:pt x="69" y="95"/>
                  </a:lnTo>
                  <a:lnTo>
                    <a:pt x="69" y="110"/>
                  </a:lnTo>
                  <a:lnTo>
                    <a:pt x="69" y="124"/>
                  </a:lnTo>
                  <a:lnTo>
                    <a:pt x="67" y="137"/>
                  </a:lnTo>
                  <a:lnTo>
                    <a:pt x="67" y="148"/>
                  </a:lnTo>
                  <a:lnTo>
                    <a:pt x="67" y="162"/>
                  </a:lnTo>
                  <a:lnTo>
                    <a:pt x="67" y="173"/>
                  </a:lnTo>
                  <a:lnTo>
                    <a:pt x="67" y="185"/>
                  </a:lnTo>
                  <a:lnTo>
                    <a:pt x="67" y="194"/>
                  </a:lnTo>
                  <a:lnTo>
                    <a:pt x="67" y="206"/>
                  </a:lnTo>
                  <a:lnTo>
                    <a:pt x="67" y="225"/>
                  </a:lnTo>
                  <a:lnTo>
                    <a:pt x="65" y="242"/>
                  </a:lnTo>
                  <a:lnTo>
                    <a:pt x="65" y="257"/>
                  </a:lnTo>
                  <a:lnTo>
                    <a:pt x="65" y="270"/>
                  </a:lnTo>
                  <a:lnTo>
                    <a:pt x="65" y="282"/>
                  </a:lnTo>
                  <a:lnTo>
                    <a:pt x="63" y="291"/>
                  </a:lnTo>
                  <a:lnTo>
                    <a:pt x="63" y="299"/>
                  </a:lnTo>
                  <a:lnTo>
                    <a:pt x="63" y="305"/>
                  </a:lnTo>
                  <a:lnTo>
                    <a:pt x="62" y="309"/>
                  </a:lnTo>
                  <a:lnTo>
                    <a:pt x="60" y="316"/>
                  </a:lnTo>
                  <a:lnTo>
                    <a:pt x="58" y="322"/>
                  </a:lnTo>
                  <a:lnTo>
                    <a:pt x="56" y="328"/>
                  </a:lnTo>
                  <a:lnTo>
                    <a:pt x="54" y="331"/>
                  </a:lnTo>
                  <a:lnTo>
                    <a:pt x="52" y="333"/>
                  </a:lnTo>
                  <a:lnTo>
                    <a:pt x="48" y="337"/>
                  </a:lnTo>
                  <a:lnTo>
                    <a:pt x="46" y="337"/>
                  </a:lnTo>
                  <a:lnTo>
                    <a:pt x="44" y="337"/>
                  </a:lnTo>
                  <a:lnTo>
                    <a:pt x="42" y="337"/>
                  </a:lnTo>
                  <a:lnTo>
                    <a:pt x="39" y="335"/>
                  </a:lnTo>
                  <a:lnTo>
                    <a:pt x="35" y="333"/>
                  </a:lnTo>
                  <a:lnTo>
                    <a:pt x="33" y="329"/>
                  </a:lnTo>
                  <a:lnTo>
                    <a:pt x="29" y="324"/>
                  </a:lnTo>
                  <a:lnTo>
                    <a:pt x="25" y="318"/>
                  </a:lnTo>
                  <a:lnTo>
                    <a:pt x="23" y="312"/>
                  </a:lnTo>
                  <a:lnTo>
                    <a:pt x="19" y="305"/>
                  </a:lnTo>
                  <a:lnTo>
                    <a:pt x="16" y="297"/>
                  </a:lnTo>
                  <a:lnTo>
                    <a:pt x="14" y="289"/>
                  </a:lnTo>
                  <a:lnTo>
                    <a:pt x="12" y="282"/>
                  </a:lnTo>
                  <a:lnTo>
                    <a:pt x="10" y="274"/>
                  </a:lnTo>
                  <a:lnTo>
                    <a:pt x="10" y="267"/>
                  </a:lnTo>
                  <a:lnTo>
                    <a:pt x="10" y="259"/>
                  </a:lnTo>
                  <a:lnTo>
                    <a:pt x="10" y="253"/>
                  </a:lnTo>
                  <a:lnTo>
                    <a:pt x="12" y="248"/>
                  </a:lnTo>
                  <a:lnTo>
                    <a:pt x="12" y="242"/>
                  </a:lnTo>
                  <a:lnTo>
                    <a:pt x="14" y="234"/>
                  </a:lnTo>
                  <a:lnTo>
                    <a:pt x="14" y="225"/>
                  </a:lnTo>
                  <a:lnTo>
                    <a:pt x="16" y="215"/>
                  </a:lnTo>
                  <a:lnTo>
                    <a:pt x="16" y="204"/>
                  </a:lnTo>
                  <a:lnTo>
                    <a:pt x="17" y="190"/>
                  </a:lnTo>
                  <a:lnTo>
                    <a:pt x="17" y="175"/>
                  </a:lnTo>
                  <a:lnTo>
                    <a:pt x="19" y="160"/>
                  </a:lnTo>
                  <a:lnTo>
                    <a:pt x="19" y="143"/>
                  </a:lnTo>
                  <a:lnTo>
                    <a:pt x="19" y="128"/>
                  </a:lnTo>
                  <a:lnTo>
                    <a:pt x="17" y="112"/>
                  </a:lnTo>
                  <a:lnTo>
                    <a:pt x="16" y="97"/>
                  </a:lnTo>
                  <a:lnTo>
                    <a:pt x="14" y="84"/>
                  </a:lnTo>
                  <a:lnTo>
                    <a:pt x="12" y="70"/>
                  </a:lnTo>
                  <a:lnTo>
                    <a:pt x="10" y="59"/>
                  </a:lnTo>
                  <a:lnTo>
                    <a:pt x="6" y="48"/>
                  </a:lnTo>
                  <a:lnTo>
                    <a:pt x="4" y="38"/>
                  </a:lnTo>
                  <a:lnTo>
                    <a:pt x="2" y="28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2" y="9"/>
                  </a:lnTo>
                  <a:lnTo>
                    <a:pt x="4" y="8"/>
                  </a:lnTo>
                  <a:lnTo>
                    <a:pt x="6" y="4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5" y="2"/>
                  </a:lnTo>
                  <a:lnTo>
                    <a:pt x="33" y="4"/>
                  </a:lnTo>
                  <a:lnTo>
                    <a:pt x="40" y="6"/>
                  </a:lnTo>
                  <a:lnTo>
                    <a:pt x="50" y="9"/>
                  </a:lnTo>
                  <a:lnTo>
                    <a:pt x="60" y="13"/>
                  </a:lnTo>
                  <a:lnTo>
                    <a:pt x="71" y="19"/>
                  </a:lnTo>
                  <a:lnTo>
                    <a:pt x="71" y="19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85"/>
            <p:cNvSpPr/>
            <p:nvPr/>
          </p:nvSpPr>
          <p:spPr bwMode="auto">
            <a:xfrm>
              <a:off x="4797425" y="3960813"/>
              <a:ext cx="444500" cy="287337"/>
            </a:xfrm>
            <a:custGeom>
              <a:avLst/>
              <a:gdLst>
                <a:gd name="T0" fmla="*/ 517 w 559"/>
                <a:gd name="T1" fmla="*/ 160 h 362"/>
                <a:gd name="T2" fmla="*/ 511 w 559"/>
                <a:gd name="T3" fmla="*/ 206 h 362"/>
                <a:gd name="T4" fmla="*/ 507 w 559"/>
                <a:gd name="T5" fmla="*/ 265 h 362"/>
                <a:gd name="T6" fmla="*/ 502 w 559"/>
                <a:gd name="T7" fmla="*/ 297 h 362"/>
                <a:gd name="T8" fmla="*/ 498 w 559"/>
                <a:gd name="T9" fmla="*/ 322 h 362"/>
                <a:gd name="T10" fmla="*/ 494 w 559"/>
                <a:gd name="T11" fmla="*/ 341 h 362"/>
                <a:gd name="T12" fmla="*/ 490 w 559"/>
                <a:gd name="T13" fmla="*/ 353 h 362"/>
                <a:gd name="T14" fmla="*/ 486 w 559"/>
                <a:gd name="T15" fmla="*/ 360 h 362"/>
                <a:gd name="T16" fmla="*/ 483 w 559"/>
                <a:gd name="T17" fmla="*/ 362 h 362"/>
                <a:gd name="T18" fmla="*/ 473 w 559"/>
                <a:gd name="T19" fmla="*/ 357 h 362"/>
                <a:gd name="T20" fmla="*/ 460 w 559"/>
                <a:gd name="T21" fmla="*/ 345 h 362"/>
                <a:gd name="T22" fmla="*/ 450 w 559"/>
                <a:gd name="T23" fmla="*/ 324 h 362"/>
                <a:gd name="T24" fmla="*/ 450 w 559"/>
                <a:gd name="T25" fmla="*/ 288 h 362"/>
                <a:gd name="T26" fmla="*/ 454 w 559"/>
                <a:gd name="T27" fmla="*/ 223 h 362"/>
                <a:gd name="T28" fmla="*/ 456 w 559"/>
                <a:gd name="T29" fmla="*/ 120 h 362"/>
                <a:gd name="T30" fmla="*/ 456 w 559"/>
                <a:gd name="T31" fmla="*/ 80 h 362"/>
                <a:gd name="T32" fmla="*/ 454 w 559"/>
                <a:gd name="T33" fmla="*/ 57 h 362"/>
                <a:gd name="T34" fmla="*/ 452 w 559"/>
                <a:gd name="T35" fmla="*/ 52 h 362"/>
                <a:gd name="T36" fmla="*/ 442 w 559"/>
                <a:gd name="T37" fmla="*/ 46 h 362"/>
                <a:gd name="T38" fmla="*/ 423 w 559"/>
                <a:gd name="T39" fmla="*/ 46 h 362"/>
                <a:gd name="T40" fmla="*/ 406 w 559"/>
                <a:gd name="T41" fmla="*/ 48 h 362"/>
                <a:gd name="T42" fmla="*/ 377 w 559"/>
                <a:gd name="T43" fmla="*/ 50 h 362"/>
                <a:gd name="T44" fmla="*/ 337 w 559"/>
                <a:gd name="T45" fmla="*/ 56 h 362"/>
                <a:gd name="T46" fmla="*/ 285 w 559"/>
                <a:gd name="T47" fmla="*/ 61 h 362"/>
                <a:gd name="T48" fmla="*/ 220 w 559"/>
                <a:gd name="T49" fmla="*/ 71 h 362"/>
                <a:gd name="T50" fmla="*/ 157 w 559"/>
                <a:gd name="T51" fmla="*/ 78 h 362"/>
                <a:gd name="T52" fmla="*/ 101 w 559"/>
                <a:gd name="T53" fmla="*/ 86 h 362"/>
                <a:gd name="T54" fmla="*/ 57 w 559"/>
                <a:gd name="T55" fmla="*/ 90 h 362"/>
                <a:gd name="T56" fmla="*/ 25 w 559"/>
                <a:gd name="T57" fmla="*/ 94 h 362"/>
                <a:gd name="T58" fmla="*/ 4 w 559"/>
                <a:gd name="T59" fmla="*/ 96 h 362"/>
                <a:gd name="T60" fmla="*/ 6 w 559"/>
                <a:gd name="T61" fmla="*/ 67 h 362"/>
                <a:gd name="T62" fmla="*/ 31 w 559"/>
                <a:gd name="T63" fmla="*/ 65 h 362"/>
                <a:gd name="T64" fmla="*/ 67 w 559"/>
                <a:gd name="T65" fmla="*/ 61 h 362"/>
                <a:gd name="T66" fmla="*/ 113 w 559"/>
                <a:gd name="T67" fmla="*/ 56 h 362"/>
                <a:gd name="T68" fmla="*/ 168 w 559"/>
                <a:gd name="T69" fmla="*/ 48 h 362"/>
                <a:gd name="T70" fmla="*/ 234 w 559"/>
                <a:gd name="T71" fmla="*/ 36 h 362"/>
                <a:gd name="T72" fmla="*/ 297 w 559"/>
                <a:gd name="T73" fmla="*/ 29 h 362"/>
                <a:gd name="T74" fmla="*/ 348 w 559"/>
                <a:gd name="T75" fmla="*/ 21 h 362"/>
                <a:gd name="T76" fmla="*/ 387 w 559"/>
                <a:gd name="T77" fmla="*/ 14 h 362"/>
                <a:gd name="T78" fmla="*/ 414 w 559"/>
                <a:gd name="T79" fmla="*/ 8 h 362"/>
                <a:gd name="T80" fmla="*/ 427 w 559"/>
                <a:gd name="T81" fmla="*/ 4 h 362"/>
                <a:gd name="T82" fmla="*/ 446 w 559"/>
                <a:gd name="T83" fmla="*/ 0 h 362"/>
                <a:gd name="T84" fmla="*/ 469 w 559"/>
                <a:gd name="T85" fmla="*/ 0 h 362"/>
                <a:gd name="T86" fmla="*/ 488 w 559"/>
                <a:gd name="T87" fmla="*/ 6 h 362"/>
                <a:gd name="T88" fmla="*/ 511 w 559"/>
                <a:gd name="T89" fmla="*/ 19 h 362"/>
                <a:gd name="T90" fmla="*/ 536 w 559"/>
                <a:gd name="T91" fmla="*/ 38 h 362"/>
                <a:gd name="T92" fmla="*/ 553 w 559"/>
                <a:gd name="T93" fmla="*/ 54 h 362"/>
                <a:gd name="T94" fmla="*/ 559 w 559"/>
                <a:gd name="T95" fmla="*/ 63 h 362"/>
                <a:gd name="T96" fmla="*/ 551 w 559"/>
                <a:gd name="T97" fmla="*/ 78 h 362"/>
                <a:gd name="T98" fmla="*/ 536 w 559"/>
                <a:gd name="T99" fmla="*/ 90 h 362"/>
                <a:gd name="T100" fmla="*/ 527 w 559"/>
                <a:gd name="T101" fmla="*/ 109 h 362"/>
                <a:gd name="T102" fmla="*/ 521 w 559"/>
                <a:gd name="T103" fmla="*/ 137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59" h="362">
                  <a:moveTo>
                    <a:pt x="521" y="137"/>
                  </a:moveTo>
                  <a:lnTo>
                    <a:pt x="519" y="149"/>
                  </a:lnTo>
                  <a:lnTo>
                    <a:pt x="517" y="160"/>
                  </a:lnTo>
                  <a:lnTo>
                    <a:pt x="515" y="176"/>
                  </a:lnTo>
                  <a:lnTo>
                    <a:pt x="513" y="191"/>
                  </a:lnTo>
                  <a:lnTo>
                    <a:pt x="511" y="206"/>
                  </a:lnTo>
                  <a:lnTo>
                    <a:pt x="509" y="225"/>
                  </a:lnTo>
                  <a:lnTo>
                    <a:pt x="509" y="244"/>
                  </a:lnTo>
                  <a:lnTo>
                    <a:pt x="507" y="265"/>
                  </a:lnTo>
                  <a:lnTo>
                    <a:pt x="505" y="276"/>
                  </a:lnTo>
                  <a:lnTo>
                    <a:pt x="504" y="288"/>
                  </a:lnTo>
                  <a:lnTo>
                    <a:pt x="502" y="297"/>
                  </a:lnTo>
                  <a:lnTo>
                    <a:pt x="502" y="307"/>
                  </a:lnTo>
                  <a:lnTo>
                    <a:pt x="500" y="315"/>
                  </a:lnTo>
                  <a:lnTo>
                    <a:pt x="498" y="322"/>
                  </a:lnTo>
                  <a:lnTo>
                    <a:pt x="496" y="328"/>
                  </a:lnTo>
                  <a:lnTo>
                    <a:pt x="494" y="336"/>
                  </a:lnTo>
                  <a:lnTo>
                    <a:pt x="494" y="341"/>
                  </a:lnTo>
                  <a:lnTo>
                    <a:pt x="492" y="345"/>
                  </a:lnTo>
                  <a:lnTo>
                    <a:pt x="490" y="349"/>
                  </a:lnTo>
                  <a:lnTo>
                    <a:pt x="490" y="353"/>
                  </a:lnTo>
                  <a:lnTo>
                    <a:pt x="488" y="357"/>
                  </a:lnTo>
                  <a:lnTo>
                    <a:pt x="488" y="358"/>
                  </a:lnTo>
                  <a:lnTo>
                    <a:pt x="486" y="360"/>
                  </a:lnTo>
                  <a:lnTo>
                    <a:pt x="486" y="360"/>
                  </a:lnTo>
                  <a:lnTo>
                    <a:pt x="484" y="362"/>
                  </a:lnTo>
                  <a:lnTo>
                    <a:pt x="483" y="362"/>
                  </a:lnTo>
                  <a:lnTo>
                    <a:pt x="479" y="360"/>
                  </a:lnTo>
                  <a:lnTo>
                    <a:pt x="477" y="358"/>
                  </a:lnTo>
                  <a:lnTo>
                    <a:pt x="473" y="357"/>
                  </a:lnTo>
                  <a:lnTo>
                    <a:pt x="469" y="353"/>
                  </a:lnTo>
                  <a:lnTo>
                    <a:pt x="465" y="349"/>
                  </a:lnTo>
                  <a:lnTo>
                    <a:pt x="460" y="345"/>
                  </a:lnTo>
                  <a:lnTo>
                    <a:pt x="456" y="339"/>
                  </a:lnTo>
                  <a:lnTo>
                    <a:pt x="452" y="332"/>
                  </a:lnTo>
                  <a:lnTo>
                    <a:pt x="450" y="324"/>
                  </a:lnTo>
                  <a:lnTo>
                    <a:pt x="450" y="313"/>
                  </a:lnTo>
                  <a:lnTo>
                    <a:pt x="450" y="301"/>
                  </a:lnTo>
                  <a:lnTo>
                    <a:pt x="450" y="288"/>
                  </a:lnTo>
                  <a:lnTo>
                    <a:pt x="450" y="273"/>
                  </a:lnTo>
                  <a:lnTo>
                    <a:pt x="452" y="257"/>
                  </a:lnTo>
                  <a:lnTo>
                    <a:pt x="454" y="223"/>
                  </a:lnTo>
                  <a:lnTo>
                    <a:pt x="456" y="189"/>
                  </a:lnTo>
                  <a:lnTo>
                    <a:pt x="456" y="155"/>
                  </a:lnTo>
                  <a:lnTo>
                    <a:pt x="456" y="120"/>
                  </a:lnTo>
                  <a:lnTo>
                    <a:pt x="456" y="105"/>
                  </a:lnTo>
                  <a:lnTo>
                    <a:pt x="456" y="92"/>
                  </a:lnTo>
                  <a:lnTo>
                    <a:pt x="456" y="80"/>
                  </a:lnTo>
                  <a:lnTo>
                    <a:pt x="456" y="71"/>
                  </a:lnTo>
                  <a:lnTo>
                    <a:pt x="454" y="63"/>
                  </a:lnTo>
                  <a:lnTo>
                    <a:pt x="454" y="57"/>
                  </a:lnTo>
                  <a:lnTo>
                    <a:pt x="454" y="54"/>
                  </a:lnTo>
                  <a:lnTo>
                    <a:pt x="454" y="52"/>
                  </a:lnTo>
                  <a:lnTo>
                    <a:pt x="452" y="52"/>
                  </a:lnTo>
                  <a:lnTo>
                    <a:pt x="452" y="50"/>
                  </a:lnTo>
                  <a:lnTo>
                    <a:pt x="448" y="48"/>
                  </a:lnTo>
                  <a:lnTo>
                    <a:pt x="442" y="46"/>
                  </a:lnTo>
                  <a:lnTo>
                    <a:pt x="435" y="46"/>
                  </a:lnTo>
                  <a:lnTo>
                    <a:pt x="427" y="46"/>
                  </a:lnTo>
                  <a:lnTo>
                    <a:pt x="423" y="46"/>
                  </a:lnTo>
                  <a:lnTo>
                    <a:pt x="419" y="46"/>
                  </a:lnTo>
                  <a:lnTo>
                    <a:pt x="414" y="46"/>
                  </a:lnTo>
                  <a:lnTo>
                    <a:pt x="406" y="48"/>
                  </a:lnTo>
                  <a:lnTo>
                    <a:pt x="398" y="48"/>
                  </a:lnTo>
                  <a:lnTo>
                    <a:pt x="389" y="50"/>
                  </a:lnTo>
                  <a:lnTo>
                    <a:pt x="377" y="50"/>
                  </a:lnTo>
                  <a:lnTo>
                    <a:pt x="366" y="52"/>
                  </a:lnTo>
                  <a:lnTo>
                    <a:pt x="352" y="54"/>
                  </a:lnTo>
                  <a:lnTo>
                    <a:pt x="337" y="56"/>
                  </a:lnTo>
                  <a:lnTo>
                    <a:pt x="322" y="57"/>
                  </a:lnTo>
                  <a:lnTo>
                    <a:pt x="303" y="59"/>
                  </a:lnTo>
                  <a:lnTo>
                    <a:pt x="285" y="61"/>
                  </a:lnTo>
                  <a:lnTo>
                    <a:pt x="264" y="65"/>
                  </a:lnTo>
                  <a:lnTo>
                    <a:pt x="243" y="67"/>
                  </a:lnTo>
                  <a:lnTo>
                    <a:pt x="220" y="71"/>
                  </a:lnTo>
                  <a:lnTo>
                    <a:pt x="199" y="75"/>
                  </a:lnTo>
                  <a:lnTo>
                    <a:pt x="176" y="76"/>
                  </a:lnTo>
                  <a:lnTo>
                    <a:pt x="157" y="78"/>
                  </a:lnTo>
                  <a:lnTo>
                    <a:pt x="138" y="82"/>
                  </a:lnTo>
                  <a:lnTo>
                    <a:pt x="119" y="84"/>
                  </a:lnTo>
                  <a:lnTo>
                    <a:pt x="101" y="86"/>
                  </a:lnTo>
                  <a:lnTo>
                    <a:pt x="86" y="88"/>
                  </a:lnTo>
                  <a:lnTo>
                    <a:pt x="71" y="90"/>
                  </a:lnTo>
                  <a:lnTo>
                    <a:pt x="57" y="90"/>
                  </a:lnTo>
                  <a:lnTo>
                    <a:pt x="46" y="92"/>
                  </a:lnTo>
                  <a:lnTo>
                    <a:pt x="34" y="94"/>
                  </a:lnTo>
                  <a:lnTo>
                    <a:pt x="25" y="94"/>
                  </a:lnTo>
                  <a:lnTo>
                    <a:pt x="17" y="94"/>
                  </a:lnTo>
                  <a:lnTo>
                    <a:pt x="10" y="96"/>
                  </a:lnTo>
                  <a:lnTo>
                    <a:pt x="4" y="96"/>
                  </a:lnTo>
                  <a:lnTo>
                    <a:pt x="0" y="96"/>
                  </a:lnTo>
                  <a:lnTo>
                    <a:pt x="0" y="67"/>
                  </a:lnTo>
                  <a:lnTo>
                    <a:pt x="6" y="67"/>
                  </a:lnTo>
                  <a:lnTo>
                    <a:pt x="13" y="65"/>
                  </a:lnTo>
                  <a:lnTo>
                    <a:pt x="21" y="65"/>
                  </a:lnTo>
                  <a:lnTo>
                    <a:pt x="31" y="65"/>
                  </a:lnTo>
                  <a:lnTo>
                    <a:pt x="42" y="63"/>
                  </a:lnTo>
                  <a:lnTo>
                    <a:pt x="54" y="63"/>
                  </a:lnTo>
                  <a:lnTo>
                    <a:pt x="67" y="61"/>
                  </a:lnTo>
                  <a:lnTo>
                    <a:pt x="80" y="59"/>
                  </a:lnTo>
                  <a:lnTo>
                    <a:pt x="96" y="57"/>
                  </a:lnTo>
                  <a:lnTo>
                    <a:pt x="113" y="56"/>
                  </a:lnTo>
                  <a:lnTo>
                    <a:pt x="130" y="54"/>
                  </a:lnTo>
                  <a:lnTo>
                    <a:pt x="149" y="50"/>
                  </a:lnTo>
                  <a:lnTo>
                    <a:pt x="168" y="48"/>
                  </a:lnTo>
                  <a:lnTo>
                    <a:pt x="190" y="44"/>
                  </a:lnTo>
                  <a:lnTo>
                    <a:pt x="211" y="40"/>
                  </a:lnTo>
                  <a:lnTo>
                    <a:pt x="234" y="36"/>
                  </a:lnTo>
                  <a:lnTo>
                    <a:pt x="257" y="35"/>
                  </a:lnTo>
                  <a:lnTo>
                    <a:pt x="278" y="31"/>
                  </a:lnTo>
                  <a:lnTo>
                    <a:pt x="297" y="29"/>
                  </a:lnTo>
                  <a:lnTo>
                    <a:pt x="316" y="25"/>
                  </a:lnTo>
                  <a:lnTo>
                    <a:pt x="333" y="23"/>
                  </a:lnTo>
                  <a:lnTo>
                    <a:pt x="348" y="21"/>
                  </a:lnTo>
                  <a:lnTo>
                    <a:pt x="362" y="17"/>
                  </a:lnTo>
                  <a:lnTo>
                    <a:pt x="375" y="16"/>
                  </a:lnTo>
                  <a:lnTo>
                    <a:pt x="387" y="14"/>
                  </a:lnTo>
                  <a:lnTo>
                    <a:pt x="396" y="12"/>
                  </a:lnTo>
                  <a:lnTo>
                    <a:pt x="406" y="10"/>
                  </a:lnTo>
                  <a:lnTo>
                    <a:pt x="414" y="8"/>
                  </a:lnTo>
                  <a:lnTo>
                    <a:pt x="419" y="8"/>
                  </a:lnTo>
                  <a:lnTo>
                    <a:pt x="425" y="6"/>
                  </a:lnTo>
                  <a:lnTo>
                    <a:pt x="427" y="4"/>
                  </a:lnTo>
                  <a:lnTo>
                    <a:pt x="431" y="4"/>
                  </a:lnTo>
                  <a:lnTo>
                    <a:pt x="437" y="2"/>
                  </a:lnTo>
                  <a:lnTo>
                    <a:pt x="446" y="0"/>
                  </a:lnTo>
                  <a:lnTo>
                    <a:pt x="456" y="0"/>
                  </a:lnTo>
                  <a:lnTo>
                    <a:pt x="465" y="0"/>
                  </a:lnTo>
                  <a:lnTo>
                    <a:pt x="469" y="0"/>
                  </a:lnTo>
                  <a:lnTo>
                    <a:pt x="475" y="2"/>
                  </a:lnTo>
                  <a:lnTo>
                    <a:pt x="481" y="4"/>
                  </a:lnTo>
                  <a:lnTo>
                    <a:pt x="488" y="6"/>
                  </a:lnTo>
                  <a:lnTo>
                    <a:pt x="494" y="10"/>
                  </a:lnTo>
                  <a:lnTo>
                    <a:pt x="502" y="14"/>
                  </a:lnTo>
                  <a:lnTo>
                    <a:pt x="511" y="19"/>
                  </a:lnTo>
                  <a:lnTo>
                    <a:pt x="521" y="25"/>
                  </a:lnTo>
                  <a:lnTo>
                    <a:pt x="528" y="33"/>
                  </a:lnTo>
                  <a:lnTo>
                    <a:pt x="536" y="38"/>
                  </a:lnTo>
                  <a:lnTo>
                    <a:pt x="544" y="44"/>
                  </a:lnTo>
                  <a:lnTo>
                    <a:pt x="548" y="50"/>
                  </a:lnTo>
                  <a:lnTo>
                    <a:pt x="553" y="54"/>
                  </a:lnTo>
                  <a:lnTo>
                    <a:pt x="555" y="57"/>
                  </a:lnTo>
                  <a:lnTo>
                    <a:pt x="557" y="59"/>
                  </a:lnTo>
                  <a:lnTo>
                    <a:pt x="559" y="63"/>
                  </a:lnTo>
                  <a:lnTo>
                    <a:pt x="557" y="69"/>
                  </a:lnTo>
                  <a:lnTo>
                    <a:pt x="555" y="75"/>
                  </a:lnTo>
                  <a:lnTo>
                    <a:pt x="551" y="78"/>
                  </a:lnTo>
                  <a:lnTo>
                    <a:pt x="546" y="82"/>
                  </a:lnTo>
                  <a:lnTo>
                    <a:pt x="542" y="86"/>
                  </a:lnTo>
                  <a:lnTo>
                    <a:pt x="536" y="90"/>
                  </a:lnTo>
                  <a:lnTo>
                    <a:pt x="532" y="94"/>
                  </a:lnTo>
                  <a:lnTo>
                    <a:pt x="530" y="101"/>
                  </a:lnTo>
                  <a:lnTo>
                    <a:pt x="527" y="109"/>
                  </a:lnTo>
                  <a:lnTo>
                    <a:pt x="525" y="116"/>
                  </a:lnTo>
                  <a:lnTo>
                    <a:pt x="521" y="126"/>
                  </a:lnTo>
                  <a:lnTo>
                    <a:pt x="521" y="137"/>
                  </a:lnTo>
                  <a:lnTo>
                    <a:pt x="521" y="137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86"/>
            <p:cNvSpPr/>
            <p:nvPr/>
          </p:nvSpPr>
          <p:spPr bwMode="auto">
            <a:xfrm>
              <a:off x="4768850" y="3792538"/>
              <a:ext cx="452437" cy="160337"/>
            </a:xfrm>
            <a:custGeom>
              <a:avLst/>
              <a:gdLst>
                <a:gd name="T0" fmla="*/ 566 w 570"/>
                <a:gd name="T1" fmla="*/ 84 h 202"/>
                <a:gd name="T2" fmla="*/ 557 w 570"/>
                <a:gd name="T3" fmla="*/ 87 h 202"/>
                <a:gd name="T4" fmla="*/ 540 w 570"/>
                <a:gd name="T5" fmla="*/ 87 h 202"/>
                <a:gd name="T6" fmla="*/ 520 w 570"/>
                <a:gd name="T7" fmla="*/ 91 h 202"/>
                <a:gd name="T8" fmla="*/ 486 w 570"/>
                <a:gd name="T9" fmla="*/ 103 h 202"/>
                <a:gd name="T10" fmla="*/ 440 w 570"/>
                <a:gd name="T11" fmla="*/ 122 h 202"/>
                <a:gd name="T12" fmla="*/ 379 w 570"/>
                <a:gd name="T13" fmla="*/ 150 h 202"/>
                <a:gd name="T14" fmla="*/ 306 w 570"/>
                <a:gd name="T15" fmla="*/ 188 h 202"/>
                <a:gd name="T16" fmla="*/ 279 w 570"/>
                <a:gd name="T17" fmla="*/ 187 h 202"/>
                <a:gd name="T18" fmla="*/ 323 w 570"/>
                <a:gd name="T19" fmla="*/ 148 h 202"/>
                <a:gd name="T20" fmla="*/ 360 w 570"/>
                <a:gd name="T21" fmla="*/ 120 h 202"/>
                <a:gd name="T22" fmla="*/ 386 w 570"/>
                <a:gd name="T23" fmla="*/ 95 h 202"/>
                <a:gd name="T24" fmla="*/ 404 w 570"/>
                <a:gd name="T25" fmla="*/ 80 h 202"/>
                <a:gd name="T26" fmla="*/ 411 w 570"/>
                <a:gd name="T27" fmla="*/ 70 h 202"/>
                <a:gd name="T28" fmla="*/ 402 w 570"/>
                <a:gd name="T29" fmla="*/ 67 h 202"/>
                <a:gd name="T30" fmla="*/ 392 w 570"/>
                <a:gd name="T31" fmla="*/ 67 h 202"/>
                <a:gd name="T32" fmla="*/ 383 w 570"/>
                <a:gd name="T33" fmla="*/ 67 h 202"/>
                <a:gd name="T34" fmla="*/ 367 w 570"/>
                <a:gd name="T35" fmla="*/ 68 h 202"/>
                <a:gd name="T36" fmla="*/ 348 w 570"/>
                <a:gd name="T37" fmla="*/ 72 h 202"/>
                <a:gd name="T38" fmla="*/ 325 w 570"/>
                <a:gd name="T39" fmla="*/ 76 h 202"/>
                <a:gd name="T40" fmla="*/ 296 w 570"/>
                <a:gd name="T41" fmla="*/ 82 h 202"/>
                <a:gd name="T42" fmla="*/ 193 w 570"/>
                <a:gd name="T43" fmla="*/ 103 h 202"/>
                <a:gd name="T44" fmla="*/ 137 w 570"/>
                <a:gd name="T45" fmla="*/ 116 h 202"/>
                <a:gd name="T46" fmla="*/ 91 w 570"/>
                <a:gd name="T47" fmla="*/ 126 h 202"/>
                <a:gd name="T48" fmla="*/ 63 w 570"/>
                <a:gd name="T49" fmla="*/ 129 h 202"/>
                <a:gd name="T50" fmla="*/ 53 w 570"/>
                <a:gd name="T51" fmla="*/ 129 h 202"/>
                <a:gd name="T52" fmla="*/ 46 w 570"/>
                <a:gd name="T53" fmla="*/ 126 h 202"/>
                <a:gd name="T54" fmla="*/ 32 w 570"/>
                <a:gd name="T55" fmla="*/ 120 h 202"/>
                <a:gd name="T56" fmla="*/ 19 w 570"/>
                <a:gd name="T57" fmla="*/ 107 h 202"/>
                <a:gd name="T58" fmla="*/ 3 w 570"/>
                <a:gd name="T59" fmla="*/ 95 h 202"/>
                <a:gd name="T60" fmla="*/ 0 w 570"/>
                <a:gd name="T61" fmla="*/ 86 h 202"/>
                <a:gd name="T62" fmla="*/ 3 w 570"/>
                <a:gd name="T63" fmla="*/ 82 h 202"/>
                <a:gd name="T64" fmla="*/ 19 w 570"/>
                <a:gd name="T65" fmla="*/ 78 h 202"/>
                <a:gd name="T66" fmla="*/ 42 w 570"/>
                <a:gd name="T67" fmla="*/ 76 h 202"/>
                <a:gd name="T68" fmla="*/ 61 w 570"/>
                <a:gd name="T69" fmla="*/ 74 h 202"/>
                <a:gd name="T70" fmla="*/ 109 w 570"/>
                <a:gd name="T71" fmla="*/ 70 h 202"/>
                <a:gd name="T72" fmla="*/ 170 w 570"/>
                <a:gd name="T73" fmla="*/ 63 h 202"/>
                <a:gd name="T74" fmla="*/ 243 w 570"/>
                <a:gd name="T75" fmla="*/ 49 h 202"/>
                <a:gd name="T76" fmla="*/ 312 w 570"/>
                <a:gd name="T77" fmla="*/ 38 h 202"/>
                <a:gd name="T78" fmla="*/ 365 w 570"/>
                <a:gd name="T79" fmla="*/ 30 h 202"/>
                <a:gd name="T80" fmla="*/ 406 w 570"/>
                <a:gd name="T81" fmla="*/ 25 h 202"/>
                <a:gd name="T82" fmla="*/ 434 w 570"/>
                <a:gd name="T83" fmla="*/ 17 h 202"/>
                <a:gd name="T84" fmla="*/ 450 w 570"/>
                <a:gd name="T85" fmla="*/ 7 h 202"/>
                <a:gd name="T86" fmla="*/ 471 w 570"/>
                <a:gd name="T87" fmla="*/ 0 h 202"/>
                <a:gd name="T88" fmla="*/ 488 w 570"/>
                <a:gd name="T89" fmla="*/ 4 h 202"/>
                <a:gd name="T90" fmla="*/ 507 w 570"/>
                <a:gd name="T91" fmla="*/ 13 h 202"/>
                <a:gd name="T92" fmla="*/ 534 w 570"/>
                <a:gd name="T93" fmla="*/ 32 h 202"/>
                <a:gd name="T94" fmla="*/ 557 w 570"/>
                <a:gd name="T95" fmla="*/ 53 h 202"/>
                <a:gd name="T96" fmla="*/ 568 w 570"/>
                <a:gd name="T97" fmla="*/ 68 h 202"/>
                <a:gd name="T98" fmla="*/ 568 w 570"/>
                <a:gd name="T99" fmla="*/ 7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70" h="202">
                  <a:moveTo>
                    <a:pt x="568" y="78"/>
                  </a:moveTo>
                  <a:lnTo>
                    <a:pt x="568" y="82"/>
                  </a:lnTo>
                  <a:lnTo>
                    <a:pt x="566" y="84"/>
                  </a:lnTo>
                  <a:lnTo>
                    <a:pt x="564" y="86"/>
                  </a:lnTo>
                  <a:lnTo>
                    <a:pt x="563" y="87"/>
                  </a:lnTo>
                  <a:lnTo>
                    <a:pt x="557" y="87"/>
                  </a:lnTo>
                  <a:lnTo>
                    <a:pt x="553" y="87"/>
                  </a:lnTo>
                  <a:lnTo>
                    <a:pt x="547" y="87"/>
                  </a:lnTo>
                  <a:lnTo>
                    <a:pt x="540" y="87"/>
                  </a:lnTo>
                  <a:lnTo>
                    <a:pt x="534" y="87"/>
                  </a:lnTo>
                  <a:lnTo>
                    <a:pt x="528" y="87"/>
                  </a:lnTo>
                  <a:lnTo>
                    <a:pt x="520" y="91"/>
                  </a:lnTo>
                  <a:lnTo>
                    <a:pt x="511" y="93"/>
                  </a:lnTo>
                  <a:lnTo>
                    <a:pt x="499" y="97"/>
                  </a:lnTo>
                  <a:lnTo>
                    <a:pt x="486" y="103"/>
                  </a:lnTo>
                  <a:lnTo>
                    <a:pt x="473" y="108"/>
                  </a:lnTo>
                  <a:lnTo>
                    <a:pt x="457" y="114"/>
                  </a:lnTo>
                  <a:lnTo>
                    <a:pt x="440" y="122"/>
                  </a:lnTo>
                  <a:lnTo>
                    <a:pt x="421" y="131"/>
                  </a:lnTo>
                  <a:lnTo>
                    <a:pt x="400" y="141"/>
                  </a:lnTo>
                  <a:lnTo>
                    <a:pt x="379" y="150"/>
                  </a:lnTo>
                  <a:lnTo>
                    <a:pt x="356" y="162"/>
                  </a:lnTo>
                  <a:lnTo>
                    <a:pt x="331" y="175"/>
                  </a:lnTo>
                  <a:lnTo>
                    <a:pt x="306" y="188"/>
                  </a:lnTo>
                  <a:lnTo>
                    <a:pt x="279" y="202"/>
                  </a:lnTo>
                  <a:lnTo>
                    <a:pt x="279" y="194"/>
                  </a:lnTo>
                  <a:lnTo>
                    <a:pt x="279" y="187"/>
                  </a:lnTo>
                  <a:lnTo>
                    <a:pt x="294" y="173"/>
                  </a:lnTo>
                  <a:lnTo>
                    <a:pt x="310" y="160"/>
                  </a:lnTo>
                  <a:lnTo>
                    <a:pt x="323" y="148"/>
                  </a:lnTo>
                  <a:lnTo>
                    <a:pt x="337" y="139"/>
                  </a:lnTo>
                  <a:lnTo>
                    <a:pt x="350" y="127"/>
                  </a:lnTo>
                  <a:lnTo>
                    <a:pt x="360" y="120"/>
                  </a:lnTo>
                  <a:lnTo>
                    <a:pt x="371" y="110"/>
                  </a:lnTo>
                  <a:lnTo>
                    <a:pt x="379" y="103"/>
                  </a:lnTo>
                  <a:lnTo>
                    <a:pt x="386" y="95"/>
                  </a:lnTo>
                  <a:lnTo>
                    <a:pt x="394" y="89"/>
                  </a:lnTo>
                  <a:lnTo>
                    <a:pt x="400" y="84"/>
                  </a:lnTo>
                  <a:lnTo>
                    <a:pt x="404" y="80"/>
                  </a:lnTo>
                  <a:lnTo>
                    <a:pt x="407" y="76"/>
                  </a:lnTo>
                  <a:lnTo>
                    <a:pt x="409" y="72"/>
                  </a:lnTo>
                  <a:lnTo>
                    <a:pt x="411" y="70"/>
                  </a:lnTo>
                  <a:lnTo>
                    <a:pt x="411" y="70"/>
                  </a:lnTo>
                  <a:lnTo>
                    <a:pt x="407" y="67"/>
                  </a:lnTo>
                  <a:lnTo>
                    <a:pt x="402" y="67"/>
                  </a:lnTo>
                  <a:lnTo>
                    <a:pt x="398" y="67"/>
                  </a:lnTo>
                  <a:lnTo>
                    <a:pt x="394" y="67"/>
                  </a:lnTo>
                  <a:lnTo>
                    <a:pt x="392" y="67"/>
                  </a:lnTo>
                  <a:lnTo>
                    <a:pt x="388" y="67"/>
                  </a:lnTo>
                  <a:lnTo>
                    <a:pt x="386" y="67"/>
                  </a:lnTo>
                  <a:lnTo>
                    <a:pt x="383" y="67"/>
                  </a:lnTo>
                  <a:lnTo>
                    <a:pt x="379" y="67"/>
                  </a:lnTo>
                  <a:lnTo>
                    <a:pt x="373" y="68"/>
                  </a:lnTo>
                  <a:lnTo>
                    <a:pt x="367" y="68"/>
                  </a:lnTo>
                  <a:lnTo>
                    <a:pt x="361" y="68"/>
                  </a:lnTo>
                  <a:lnTo>
                    <a:pt x="356" y="70"/>
                  </a:lnTo>
                  <a:lnTo>
                    <a:pt x="348" y="72"/>
                  </a:lnTo>
                  <a:lnTo>
                    <a:pt x="340" y="72"/>
                  </a:lnTo>
                  <a:lnTo>
                    <a:pt x="333" y="74"/>
                  </a:lnTo>
                  <a:lnTo>
                    <a:pt x="325" y="76"/>
                  </a:lnTo>
                  <a:lnTo>
                    <a:pt x="316" y="78"/>
                  </a:lnTo>
                  <a:lnTo>
                    <a:pt x="306" y="80"/>
                  </a:lnTo>
                  <a:lnTo>
                    <a:pt x="296" y="82"/>
                  </a:lnTo>
                  <a:lnTo>
                    <a:pt x="254" y="91"/>
                  </a:lnTo>
                  <a:lnTo>
                    <a:pt x="214" y="99"/>
                  </a:lnTo>
                  <a:lnTo>
                    <a:pt x="193" y="103"/>
                  </a:lnTo>
                  <a:lnTo>
                    <a:pt x="174" y="107"/>
                  </a:lnTo>
                  <a:lnTo>
                    <a:pt x="155" y="110"/>
                  </a:lnTo>
                  <a:lnTo>
                    <a:pt x="137" y="116"/>
                  </a:lnTo>
                  <a:lnTo>
                    <a:pt x="120" y="120"/>
                  </a:lnTo>
                  <a:lnTo>
                    <a:pt x="105" y="124"/>
                  </a:lnTo>
                  <a:lnTo>
                    <a:pt x="91" y="126"/>
                  </a:lnTo>
                  <a:lnTo>
                    <a:pt x="80" y="127"/>
                  </a:lnTo>
                  <a:lnTo>
                    <a:pt x="70" y="129"/>
                  </a:lnTo>
                  <a:lnTo>
                    <a:pt x="63" y="129"/>
                  </a:lnTo>
                  <a:lnTo>
                    <a:pt x="59" y="129"/>
                  </a:lnTo>
                  <a:lnTo>
                    <a:pt x="57" y="129"/>
                  </a:lnTo>
                  <a:lnTo>
                    <a:pt x="53" y="129"/>
                  </a:lnTo>
                  <a:lnTo>
                    <a:pt x="51" y="127"/>
                  </a:lnTo>
                  <a:lnTo>
                    <a:pt x="49" y="127"/>
                  </a:lnTo>
                  <a:lnTo>
                    <a:pt x="46" y="126"/>
                  </a:lnTo>
                  <a:lnTo>
                    <a:pt x="42" y="126"/>
                  </a:lnTo>
                  <a:lnTo>
                    <a:pt x="36" y="122"/>
                  </a:lnTo>
                  <a:lnTo>
                    <a:pt x="32" y="120"/>
                  </a:lnTo>
                  <a:lnTo>
                    <a:pt x="26" y="116"/>
                  </a:lnTo>
                  <a:lnTo>
                    <a:pt x="23" y="112"/>
                  </a:lnTo>
                  <a:lnTo>
                    <a:pt x="19" y="107"/>
                  </a:lnTo>
                  <a:lnTo>
                    <a:pt x="11" y="103"/>
                  </a:lnTo>
                  <a:lnTo>
                    <a:pt x="7" y="99"/>
                  </a:lnTo>
                  <a:lnTo>
                    <a:pt x="3" y="95"/>
                  </a:lnTo>
                  <a:lnTo>
                    <a:pt x="1" y="91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1" y="82"/>
                  </a:lnTo>
                  <a:lnTo>
                    <a:pt x="3" y="82"/>
                  </a:lnTo>
                  <a:lnTo>
                    <a:pt x="7" y="80"/>
                  </a:lnTo>
                  <a:lnTo>
                    <a:pt x="11" y="80"/>
                  </a:lnTo>
                  <a:lnTo>
                    <a:pt x="19" y="78"/>
                  </a:lnTo>
                  <a:lnTo>
                    <a:pt x="26" y="78"/>
                  </a:lnTo>
                  <a:lnTo>
                    <a:pt x="36" y="76"/>
                  </a:lnTo>
                  <a:lnTo>
                    <a:pt x="42" y="76"/>
                  </a:lnTo>
                  <a:lnTo>
                    <a:pt x="47" y="76"/>
                  </a:lnTo>
                  <a:lnTo>
                    <a:pt x="53" y="74"/>
                  </a:lnTo>
                  <a:lnTo>
                    <a:pt x="61" y="74"/>
                  </a:lnTo>
                  <a:lnTo>
                    <a:pt x="76" y="74"/>
                  </a:lnTo>
                  <a:lnTo>
                    <a:pt x="91" y="72"/>
                  </a:lnTo>
                  <a:lnTo>
                    <a:pt x="109" y="70"/>
                  </a:lnTo>
                  <a:lnTo>
                    <a:pt x="128" y="68"/>
                  </a:lnTo>
                  <a:lnTo>
                    <a:pt x="149" y="65"/>
                  </a:lnTo>
                  <a:lnTo>
                    <a:pt x="170" y="63"/>
                  </a:lnTo>
                  <a:lnTo>
                    <a:pt x="193" y="57"/>
                  </a:lnTo>
                  <a:lnTo>
                    <a:pt x="218" y="53"/>
                  </a:lnTo>
                  <a:lnTo>
                    <a:pt x="243" y="49"/>
                  </a:lnTo>
                  <a:lnTo>
                    <a:pt x="268" y="46"/>
                  </a:lnTo>
                  <a:lnTo>
                    <a:pt x="291" y="42"/>
                  </a:lnTo>
                  <a:lnTo>
                    <a:pt x="312" y="38"/>
                  </a:lnTo>
                  <a:lnTo>
                    <a:pt x="331" y="34"/>
                  </a:lnTo>
                  <a:lnTo>
                    <a:pt x="348" y="32"/>
                  </a:lnTo>
                  <a:lnTo>
                    <a:pt x="365" y="30"/>
                  </a:lnTo>
                  <a:lnTo>
                    <a:pt x="381" y="28"/>
                  </a:lnTo>
                  <a:lnTo>
                    <a:pt x="394" y="27"/>
                  </a:lnTo>
                  <a:lnTo>
                    <a:pt x="406" y="25"/>
                  </a:lnTo>
                  <a:lnTo>
                    <a:pt x="417" y="23"/>
                  </a:lnTo>
                  <a:lnTo>
                    <a:pt x="427" y="19"/>
                  </a:lnTo>
                  <a:lnTo>
                    <a:pt x="434" y="17"/>
                  </a:lnTo>
                  <a:lnTo>
                    <a:pt x="440" y="13"/>
                  </a:lnTo>
                  <a:lnTo>
                    <a:pt x="446" y="11"/>
                  </a:lnTo>
                  <a:lnTo>
                    <a:pt x="450" y="7"/>
                  </a:lnTo>
                  <a:lnTo>
                    <a:pt x="455" y="6"/>
                  </a:lnTo>
                  <a:lnTo>
                    <a:pt x="463" y="2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2" y="2"/>
                  </a:lnTo>
                  <a:lnTo>
                    <a:pt x="488" y="4"/>
                  </a:lnTo>
                  <a:lnTo>
                    <a:pt x="492" y="6"/>
                  </a:lnTo>
                  <a:lnTo>
                    <a:pt x="499" y="9"/>
                  </a:lnTo>
                  <a:lnTo>
                    <a:pt x="507" y="13"/>
                  </a:lnTo>
                  <a:lnTo>
                    <a:pt x="515" y="19"/>
                  </a:lnTo>
                  <a:lnTo>
                    <a:pt x="524" y="25"/>
                  </a:lnTo>
                  <a:lnTo>
                    <a:pt x="534" y="32"/>
                  </a:lnTo>
                  <a:lnTo>
                    <a:pt x="543" y="40"/>
                  </a:lnTo>
                  <a:lnTo>
                    <a:pt x="551" y="47"/>
                  </a:lnTo>
                  <a:lnTo>
                    <a:pt x="557" y="53"/>
                  </a:lnTo>
                  <a:lnTo>
                    <a:pt x="563" y="59"/>
                  </a:lnTo>
                  <a:lnTo>
                    <a:pt x="566" y="65"/>
                  </a:lnTo>
                  <a:lnTo>
                    <a:pt x="568" y="68"/>
                  </a:lnTo>
                  <a:lnTo>
                    <a:pt x="570" y="74"/>
                  </a:lnTo>
                  <a:lnTo>
                    <a:pt x="568" y="78"/>
                  </a:lnTo>
                  <a:lnTo>
                    <a:pt x="568" y="78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87"/>
            <p:cNvSpPr/>
            <p:nvPr/>
          </p:nvSpPr>
          <p:spPr bwMode="auto">
            <a:xfrm>
              <a:off x="4905375" y="3913188"/>
              <a:ext cx="85725" cy="80962"/>
            </a:xfrm>
            <a:custGeom>
              <a:avLst/>
              <a:gdLst>
                <a:gd name="T0" fmla="*/ 107 w 107"/>
                <a:gd name="T1" fmla="*/ 71 h 101"/>
                <a:gd name="T2" fmla="*/ 105 w 107"/>
                <a:gd name="T3" fmla="*/ 78 h 101"/>
                <a:gd name="T4" fmla="*/ 103 w 107"/>
                <a:gd name="T5" fmla="*/ 84 h 101"/>
                <a:gd name="T6" fmla="*/ 101 w 107"/>
                <a:gd name="T7" fmla="*/ 90 h 101"/>
                <a:gd name="T8" fmla="*/ 99 w 107"/>
                <a:gd name="T9" fmla="*/ 94 h 101"/>
                <a:gd name="T10" fmla="*/ 98 w 107"/>
                <a:gd name="T11" fmla="*/ 97 h 101"/>
                <a:gd name="T12" fmla="*/ 98 w 107"/>
                <a:gd name="T13" fmla="*/ 99 h 101"/>
                <a:gd name="T14" fmla="*/ 96 w 107"/>
                <a:gd name="T15" fmla="*/ 99 h 101"/>
                <a:gd name="T16" fmla="*/ 94 w 107"/>
                <a:gd name="T17" fmla="*/ 101 h 101"/>
                <a:gd name="T18" fmla="*/ 90 w 107"/>
                <a:gd name="T19" fmla="*/ 99 h 101"/>
                <a:gd name="T20" fmla="*/ 86 w 107"/>
                <a:gd name="T21" fmla="*/ 99 h 101"/>
                <a:gd name="T22" fmla="*/ 82 w 107"/>
                <a:gd name="T23" fmla="*/ 97 h 101"/>
                <a:gd name="T24" fmla="*/ 77 w 107"/>
                <a:gd name="T25" fmla="*/ 94 h 101"/>
                <a:gd name="T26" fmla="*/ 71 w 107"/>
                <a:gd name="T27" fmla="*/ 90 h 101"/>
                <a:gd name="T28" fmla="*/ 65 w 107"/>
                <a:gd name="T29" fmla="*/ 84 h 101"/>
                <a:gd name="T30" fmla="*/ 59 w 107"/>
                <a:gd name="T31" fmla="*/ 78 h 101"/>
                <a:gd name="T32" fmla="*/ 52 w 107"/>
                <a:gd name="T33" fmla="*/ 71 h 101"/>
                <a:gd name="T34" fmla="*/ 44 w 107"/>
                <a:gd name="T35" fmla="*/ 63 h 101"/>
                <a:gd name="T36" fmla="*/ 36 w 107"/>
                <a:gd name="T37" fmla="*/ 57 h 101"/>
                <a:gd name="T38" fmla="*/ 29 w 107"/>
                <a:gd name="T39" fmla="*/ 52 h 101"/>
                <a:gd name="T40" fmla="*/ 23 w 107"/>
                <a:gd name="T41" fmla="*/ 46 h 101"/>
                <a:gd name="T42" fmla="*/ 17 w 107"/>
                <a:gd name="T43" fmla="*/ 42 h 101"/>
                <a:gd name="T44" fmla="*/ 13 w 107"/>
                <a:gd name="T45" fmla="*/ 36 h 101"/>
                <a:gd name="T46" fmla="*/ 9 w 107"/>
                <a:gd name="T47" fmla="*/ 33 h 101"/>
                <a:gd name="T48" fmla="*/ 8 w 107"/>
                <a:gd name="T49" fmla="*/ 31 h 101"/>
                <a:gd name="T50" fmla="*/ 6 w 107"/>
                <a:gd name="T51" fmla="*/ 23 h 101"/>
                <a:gd name="T52" fmla="*/ 2 w 107"/>
                <a:gd name="T53" fmla="*/ 17 h 101"/>
                <a:gd name="T54" fmla="*/ 0 w 107"/>
                <a:gd name="T55" fmla="*/ 14 h 101"/>
                <a:gd name="T56" fmla="*/ 0 w 107"/>
                <a:gd name="T57" fmla="*/ 10 h 101"/>
                <a:gd name="T58" fmla="*/ 0 w 107"/>
                <a:gd name="T59" fmla="*/ 8 h 101"/>
                <a:gd name="T60" fmla="*/ 2 w 107"/>
                <a:gd name="T61" fmla="*/ 6 h 101"/>
                <a:gd name="T62" fmla="*/ 4 w 107"/>
                <a:gd name="T63" fmla="*/ 4 h 101"/>
                <a:gd name="T64" fmla="*/ 6 w 107"/>
                <a:gd name="T65" fmla="*/ 4 h 101"/>
                <a:gd name="T66" fmla="*/ 11 w 107"/>
                <a:gd name="T67" fmla="*/ 2 h 101"/>
                <a:gd name="T68" fmla="*/ 15 w 107"/>
                <a:gd name="T69" fmla="*/ 2 h 101"/>
                <a:gd name="T70" fmla="*/ 23 w 107"/>
                <a:gd name="T71" fmla="*/ 0 h 101"/>
                <a:gd name="T72" fmla="*/ 29 w 107"/>
                <a:gd name="T73" fmla="*/ 0 h 101"/>
                <a:gd name="T74" fmla="*/ 38 w 107"/>
                <a:gd name="T75" fmla="*/ 0 h 101"/>
                <a:gd name="T76" fmla="*/ 44 w 107"/>
                <a:gd name="T77" fmla="*/ 2 h 101"/>
                <a:gd name="T78" fmla="*/ 52 w 107"/>
                <a:gd name="T79" fmla="*/ 2 h 101"/>
                <a:gd name="T80" fmla="*/ 59 w 107"/>
                <a:gd name="T81" fmla="*/ 4 h 101"/>
                <a:gd name="T82" fmla="*/ 67 w 107"/>
                <a:gd name="T83" fmla="*/ 6 h 101"/>
                <a:gd name="T84" fmla="*/ 75 w 107"/>
                <a:gd name="T85" fmla="*/ 10 h 101"/>
                <a:gd name="T86" fmla="*/ 82 w 107"/>
                <a:gd name="T87" fmla="*/ 14 h 101"/>
                <a:gd name="T88" fmla="*/ 90 w 107"/>
                <a:gd name="T89" fmla="*/ 17 h 101"/>
                <a:gd name="T90" fmla="*/ 96 w 107"/>
                <a:gd name="T91" fmla="*/ 23 h 101"/>
                <a:gd name="T92" fmla="*/ 99 w 107"/>
                <a:gd name="T93" fmla="*/ 29 h 101"/>
                <a:gd name="T94" fmla="*/ 103 w 107"/>
                <a:gd name="T95" fmla="*/ 35 h 101"/>
                <a:gd name="T96" fmla="*/ 105 w 107"/>
                <a:gd name="T97" fmla="*/ 42 h 101"/>
                <a:gd name="T98" fmla="*/ 107 w 107"/>
                <a:gd name="T99" fmla="*/ 48 h 101"/>
                <a:gd name="T100" fmla="*/ 107 w 107"/>
                <a:gd name="T101" fmla="*/ 55 h 101"/>
                <a:gd name="T102" fmla="*/ 107 w 107"/>
                <a:gd name="T103" fmla="*/ 63 h 101"/>
                <a:gd name="T104" fmla="*/ 107 w 107"/>
                <a:gd name="T105" fmla="*/ 71 h 101"/>
                <a:gd name="T106" fmla="*/ 107 w 107"/>
                <a:gd name="T107" fmla="*/ 7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" h="101">
                  <a:moveTo>
                    <a:pt x="107" y="71"/>
                  </a:moveTo>
                  <a:lnTo>
                    <a:pt x="105" y="78"/>
                  </a:lnTo>
                  <a:lnTo>
                    <a:pt x="103" y="84"/>
                  </a:lnTo>
                  <a:lnTo>
                    <a:pt x="101" y="90"/>
                  </a:lnTo>
                  <a:lnTo>
                    <a:pt x="99" y="94"/>
                  </a:lnTo>
                  <a:lnTo>
                    <a:pt x="98" y="97"/>
                  </a:lnTo>
                  <a:lnTo>
                    <a:pt x="98" y="99"/>
                  </a:lnTo>
                  <a:lnTo>
                    <a:pt x="96" y="99"/>
                  </a:lnTo>
                  <a:lnTo>
                    <a:pt x="94" y="101"/>
                  </a:lnTo>
                  <a:lnTo>
                    <a:pt x="90" y="99"/>
                  </a:lnTo>
                  <a:lnTo>
                    <a:pt x="86" y="99"/>
                  </a:lnTo>
                  <a:lnTo>
                    <a:pt x="82" y="97"/>
                  </a:lnTo>
                  <a:lnTo>
                    <a:pt x="77" y="94"/>
                  </a:lnTo>
                  <a:lnTo>
                    <a:pt x="71" y="90"/>
                  </a:lnTo>
                  <a:lnTo>
                    <a:pt x="65" y="84"/>
                  </a:lnTo>
                  <a:lnTo>
                    <a:pt x="59" y="78"/>
                  </a:lnTo>
                  <a:lnTo>
                    <a:pt x="52" y="71"/>
                  </a:lnTo>
                  <a:lnTo>
                    <a:pt x="44" y="63"/>
                  </a:lnTo>
                  <a:lnTo>
                    <a:pt x="36" y="57"/>
                  </a:lnTo>
                  <a:lnTo>
                    <a:pt x="29" y="52"/>
                  </a:lnTo>
                  <a:lnTo>
                    <a:pt x="23" y="46"/>
                  </a:lnTo>
                  <a:lnTo>
                    <a:pt x="17" y="42"/>
                  </a:lnTo>
                  <a:lnTo>
                    <a:pt x="13" y="36"/>
                  </a:lnTo>
                  <a:lnTo>
                    <a:pt x="9" y="33"/>
                  </a:lnTo>
                  <a:lnTo>
                    <a:pt x="8" y="31"/>
                  </a:lnTo>
                  <a:lnTo>
                    <a:pt x="6" y="23"/>
                  </a:lnTo>
                  <a:lnTo>
                    <a:pt x="2" y="17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11" y="2"/>
                  </a:lnTo>
                  <a:lnTo>
                    <a:pt x="15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2" y="2"/>
                  </a:lnTo>
                  <a:lnTo>
                    <a:pt x="59" y="4"/>
                  </a:lnTo>
                  <a:lnTo>
                    <a:pt x="67" y="6"/>
                  </a:lnTo>
                  <a:lnTo>
                    <a:pt x="75" y="10"/>
                  </a:lnTo>
                  <a:lnTo>
                    <a:pt x="82" y="14"/>
                  </a:lnTo>
                  <a:lnTo>
                    <a:pt x="90" y="17"/>
                  </a:lnTo>
                  <a:lnTo>
                    <a:pt x="96" y="23"/>
                  </a:lnTo>
                  <a:lnTo>
                    <a:pt x="99" y="29"/>
                  </a:lnTo>
                  <a:lnTo>
                    <a:pt x="103" y="35"/>
                  </a:lnTo>
                  <a:lnTo>
                    <a:pt x="105" y="42"/>
                  </a:lnTo>
                  <a:lnTo>
                    <a:pt x="107" y="48"/>
                  </a:lnTo>
                  <a:lnTo>
                    <a:pt x="107" y="55"/>
                  </a:lnTo>
                  <a:lnTo>
                    <a:pt x="107" y="63"/>
                  </a:lnTo>
                  <a:lnTo>
                    <a:pt x="107" y="71"/>
                  </a:lnTo>
                  <a:lnTo>
                    <a:pt x="107" y="71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88"/>
            <p:cNvSpPr/>
            <p:nvPr/>
          </p:nvSpPr>
          <p:spPr bwMode="auto">
            <a:xfrm>
              <a:off x="4865688" y="4056063"/>
              <a:ext cx="230187" cy="52387"/>
            </a:xfrm>
            <a:custGeom>
              <a:avLst/>
              <a:gdLst>
                <a:gd name="T0" fmla="*/ 8 w 289"/>
                <a:gd name="T1" fmla="*/ 56 h 67"/>
                <a:gd name="T2" fmla="*/ 2 w 289"/>
                <a:gd name="T3" fmla="*/ 50 h 67"/>
                <a:gd name="T4" fmla="*/ 2 w 289"/>
                <a:gd name="T5" fmla="*/ 44 h 67"/>
                <a:gd name="T6" fmla="*/ 4 w 289"/>
                <a:gd name="T7" fmla="*/ 40 h 67"/>
                <a:gd name="T8" fmla="*/ 12 w 289"/>
                <a:gd name="T9" fmla="*/ 35 h 67"/>
                <a:gd name="T10" fmla="*/ 23 w 289"/>
                <a:gd name="T11" fmla="*/ 33 h 67"/>
                <a:gd name="T12" fmla="*/ 35 w 289"/>
                <a:gd name="T13" fmla="*/ 33 h 67"/>
                <a:gd name="T14" fmla="*/ 42 w 289"/>
                <a:gd name="T15" fmla="*/ 33 h 67"/>
                <a:gd name="T16" fmla="*/ 52 w 289"/>
                <a:gd name="T17" fmla="*/ 33 h 67"/>
                <a:gd name="T18" fmla="*/ 63 w 289"/>
                <a:gd name="T19" fmla="*/ 31 h 67"/>
                <a:gd name="T20" fmla="*/ 77 w 289"/>
                <a:gd name="T21" fmla="*/ 29 h 67"/>
                <a:gd name="T22" fmla="*/ 92 w 289"/>
                <a:gd name="T23" fmla="*/ 27 h 67"/>
                <a:gd name="T24" fmla="*/ 111 w 289"/>
                <a:gd name="T25" fmla="*/ 23 h 67"/>
                <a:gd name="T26" fmla="*/ 132 w 289"/>
                <a:gd name="T27" fmla="*/ 19 h 67"/>
                <a:gd name="T28" fmla="*/ 155 w 289"/>
                <a:gd name="T29" fmla="*/ 14 h 67"/>
                <a:gd name="T30" fmla="*/ 174 w 289"/>
                <a:gd name="T31" fmla="*/ 10 h 67"/>
                <a:gd name="T32" fmla="*/ 192 w 289"/>
                <a:gd name="T33" fmla="*/ 8 h 67"/>
                <a:gd name="T34" fmla="*/ 207 w 289"/>
                <a:gd name="T35" fmla="*/ 4 h 67"/>
                <a:gd name="T36" fmla="*/ 220 w 289"/>
                <a:gd name="T37" fmla="*/ 2 h 67"/>
                <a:gd name="T38" fmla="*/ 230 w 289"/>
                <a:gd name="T39" fmla="*/ 2 h 67"/>
                <a:gd name="T40" fmla="*/ 238 w 289"/>
                <a:gd name="T41" fmla="*/ 0 h 67"/>
                <a:gd name="T42" fmla="*/ 243 w 289"/>
                <a:gd name="T43" fmla="*/ 0 h 67"/>
                <a:gd name="T44" fmla="*/ 249 w 289"/>
                <a:gd name="T45" fmla="*/ 0 h 67"/>
                <a:gd name="T46" fmla="*/ 262 w 289"/>
                <a:gd name="T47" fmla="*/ 2 h 67"/>
                <a:gd name="T48" fmla="*/ 276 w 289"/>
                <a:gd name="T49" fmla="*/ 6 h 67"/>
                <a:gd name="T50" fmla="*/ 284 w 289"/>
                <a:gd name="T51" fmla="*/ 10 h 67"/>
                <a:gd name="T52" fmla="*/ 287 w 289"/>
                <a:gd name="T53" fmla="*/ 16 h 67"/>
                <a:gd name="T54" fmla="*/ 289 w 289"/>
                <a:gd name="T55" fmla="*/ 19 h 67"/>
                <a:gd name="T56" fmla="*/ 287 w 289"/>
                <a:gd name="T57" fmla="*/ 23 h 67"/>
                <a:gd name="T58" fmla="*/ 282 w 289"/>
                <a:gd name="T59" fmla="*/ 27 h 67"/>
                <a:gd name="T60" fmla="*/ 268 w 289"/>
                <a:gd name="T61" fmla="*/ 31 h 67"/>
                <a:gd name="T62" fmla="*/ 249 w 289"/>
                <a:gd name="T63" fmla="*/ 36 h 67"/>
                <a:gd name="T64" fmla="*/ 213 w 289"/>
                <a:gd name="T65" fmla="*/ 42 h 67"/>
                <a:gd name="T66" fmla="*/ 159 w 289"/>
                <a:gd name="T67" fmla="*/ 50 h 67"/>
                <a:gd name="T68" fmla="*/ 117 w 289"/>
                <a:gd name="T69" fmla="*/ 57 h 67"/>
                <a:gd name="T70" fmla="*/ 92 w 289"/>
                <a:gd name="T71" fmla="*/ 61 h 67"/>
                <a:gd name="T72" fmla="*/ 73 w 289"/>
                <a:gd name="T73" fmla="*/ 65 h 67"/>
                <a:gd name="T74" fmla="*/ 59 w 289"/>
                <a:gd name="T75" fmla="*/ 67 h 67"/>
                <a:gd name="T76" fmla="*/ 44 w 289"/>
                <a:gd name="T77" fmla="*/ 65 h 67"/>
                <a:gd name="T78" fmla="*/ 21 w 289"/>
                <a:gd name="T79" fmla="*/ 61 h 67"/>
                <a:gd name="T80" fmla="*/ 12 w 289"/>
                <a:gd name="T81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9" h="67">
                  <a:moveTo>
                    <a:pt x="12" y="59"/>
                  </a:moveTo>
                  <a:lnTo>
                    <a:pt x="8" y="56"/>
                  </a:lnTo>
                  <a:lnTo>
                    <a:pt x="4" y="52"/>
                  </a:lnTo>
                  <a:lnTo>
                    <a:pt x="2" y="50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4" y="40"/>
                  </a:lnTo>
                  <a:lnTo>
                    <a:pt x="8" y="38"/>
                  </a:lnTo>
                  <a:lnTo>
                    <a:pt x="12" y="35"/>
                  </a:lnTo>
                  <a:lnTo>
                    <a:pt x="17" y="35"/>
                  </a:lnTo>
                  <a:lnTo>
                    <a:pt x="23" y="33"/>
                  </a:lnTo>
                  <a:lnTo>
                    <a:pt x="33" y="33"/>
                  </a:lnTo>
                  <a:lnTo>
                    <a:pt x="35" y="33"/>
                  </a:lnTo>
                  <a:lnTo>
                    <a:pt x="38" y="33"/>
                  </a:lnTo>
                  <a:lnTo>
                    <a:pt x="42" y="33"/>
                  </a:lnTo>
                  <a:lnTo>
                    <a:pt x="46" y="33"/>
                  </a:lnTo>
                  <a:lnTo>
                    <a:pt x="52" y="33"/>
                  </a:lnTo>
                  <a:lnTo>
                    <a:pt x="56" y="31"/>
                  </a:lnTo>
                  <a:lnTo>
                    <a:pt x="63" y="31"/>
                  </a:lnTo>
                  <a:lnTo>
                    <a:pt x="69" y="31"/>
                  </a:lnTo>
                  <a:lnTo>
                    <a:pt x="77" y="29"/>
                  </a:lnTo>
                  <a:lnTo>
                    <a:pt x="84" y="27"/>
                  </a:lnTo>
                  <a:lnTo>
                    <a:pt x="92" y="27"/>
                  </a:lnTo>
                  <a:lnTo>
                    <a:pt x="102" y="25"/>
                  </a:lnTo>
                  <a:lnTo>
                    <a:pt x="111" y="23"/>
                  </a:lnTo>
                  <a:lnTo>
                    <a:pt x="121" y="21"/>
                  </a:lnTo>
                  <a:lnTo>
                    <a:pt x="132" y="19"/>
                  </a:lnTo>
                  <a:lnTo>
                    <a:pt x="144" y="17"/>
                  </a:lnTo>
                  <a:lnTo>
                    <a:pt x="155" y="14"/>
                  </a:lnTo>
                  <a:lnTo>
                    <a:pt x="165" y="12"/>
                  </a:lnTo>
                  <a:lnTo>
                    <a:pt x="174" y="10"/>
                  </a:lnTo>
                  <a:lnTo>
                    <a:pt x="184" y="10"/>
                  </a:lnTo>
                  <a:lnTo>
                    <a:pt x="192" y="8"/>
                  </a:lnTo>
                  <a:lnTo>
                    <a:pt x="199" y="6"/>
                  </a:lnTo>
                  <a:lnTo>
                    <a:pt x="207" y="4"/>
                  </a:lnTo>
                  <a:lnTo>
                    <a:pt x="215" y="4"/>
                  </a:lnTo>
                  <a:lnTo>
                    <a:pt x="220" y="2"/>
                  </a:lnTo>
                  <a:lnTo>
                    <a:pt x="226" y="2"/>
                  </a:lnTo>
                  <a:lnTo>
                    <a:pt x="230" y="2"/>
                  </a:lnTo>
                  <a:lnTo>
                    <a:pt x="236" y="0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3" y="0"/>
                  </a:lnTo>
                  <a:lnTo>
                    <a:pt x="245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2"/>
                  </a:lnTo>
                  <a:lnTo>
                    <a:pt x="272" y="4"/>
                  </a:lnTo>
                  <a:lnTo>
                    <a:pt x="276" y="6"/>
                  </a:lnTo>
                  <a:lnTo>
                    <a:pt x="280" y="8"/>
                  </a:lnTo>
                  <a:lnTo>
                    <a:pt x="284" y="10"/>
                  </a:lnTo>
                  <a:lnTo>
                    <a:pt x="285" y="14"/>
                  </a:lnTo>
                  <a:lnTo>
                    <a:pt x="287" y="16"/>
                  </a:lnTo>
                  <a:lnTo>
                    <a:pt x="287" y="17"/>
                  </a:lnTo>
                  <a:lnTo>
                    <a:pt x="289" y="19"/>
                  </a:lnTo>
                  <a:lnTo>
                    <a:pt x="289" y="21"/>
                  </a:lnTo>
                  <a:lnTo>
                    <a:pt x="287" y="23"/>
                  </a:lnTo>
                  <a:lnTo>
                    <a:pt x="285" y="25"/>
                  </a:lnTo>
                  <a:lnTo>
                    <a:pt x="282" y="27"/>
                  </a:lnTo>
                  <a:lnTo>
                    <a:pt x="276" y="29"/>
                  </a:lnTo>
                  <a:lnTo>
                    <a:pt x="268" y="31"/>
                  </a:lnTo>
                  <a:lnTo>
                    <a:pt x="261" y="35"/>
                  </a:lnTo>
                  <a:lnTo>
                    <a:pt x="249" y="36"/>
                  </a:lnTo>
                  <a:lnTo>
                    <a:pt x="238" y="38"/>
                  </a:lnTo>
                  <a:lnTo>
                    <a:pt x="213" y="42"/>
                  </a:lnTo>
                  <a:lnTo>
                    <a:pt x="186" y="46"/>
                  </a:lnTo>
                  <a:lnTo>
                    <a:pt x="159" y="50"/>
                  </a:lnTo>
                  <a:lnTo>
                    <a:pt x="130" y="54"/>
                  </a:lnTo>
                  <a:lnTo>
                    <a:pt x="117" y="57"/>
                  </a:lnTo>
                  <a:lnTo>
                    <a:pt x="104" y="59"/>
                  </a:lnTo>
                  <a:lnTo>
                    <a:pt x="92" y="61"/>
                  </a:lnTo>
                  <a:lnTo>
                    <a:pt x="82" y="63"/>
                  </a:lnTo>
                  <a:lnTo>
                    <a:pt x="73" y="65"/>
                  </a:lnTo>
                  <a:lnTo>
                    <a:pt x="65" y="65"/>
                  </a:lnTo>
                  <a:lnTo>
                    <a:pt x="59" y="67"/>
                  </a:lnTo>
                  <a:lnTo>
                    <a:pt x="54" y="67"/>
                  </a:lnTo>
                  <a:lnTo>
                    <a:pt x="44" y="65"/>
                  </a:lnTo>
                  <a:lnTo>
                    <a:pt x="33" y="63"/>
                  </a:lnTo>
                  <a:lnTo>
                    <a:pt x="21" y="61"/>
                  </a:lnTo>
                  <a:lnTo>
                    <a:pt x="12" y="59"/>
                  </a:lnTo>
                  <a:lnTo>
                    <a:pt x="12" y="59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89"/>
            <p:cNvSpPr/>
            <p:nvPr/>
          </p:nvSpPr>
          <p:spPr bwMode="auto">
            <a:xfrm>
              <a:off x="4870450" y="4144963"/>
              <a:ext cx="225425" cy="47625"/>
            </a:xfrm>
            <a:custGeom>
              <a:avLst/>
              <a:gdLst>
                <a:gd name="T0" fmla="*/ 113 w 283"/>
                <a:gd name="T1" fmla="*/ 13 h 61"/>
                <a:gd name="T2" fmla="*/ 140 w 283"/>
                <a:gd name="T3" fmla="*/ 9 h 61"/>
                <a:gd name="T4" fmla="*/ 163 w 283"/>
                <a:gd name="T5" fmla="*/ 7 h 61"/>
                <a:gd name="T6" fmla="*/ 186 w 283"/>
                <a:gd name="T7" fmla="*/ 3 h 61"/>
                <a:gd name="T8" fmla="*/ 203 w 283"/>
                <a:gd name="T9" fmla="*/ 2 h 61"/>
                <a:gd name="T10" fmla="*/ 220 w 283"/>
                <a:gd name="T11" fmla="*/ 0 h 61"/>
                <a:gd name="T12" fmla="*/ 233 w 283"/>
                <a:gd name="T13" fmla="*/ 0 h 61"/>
                <a:gd name="T14" fmla="*/ 245 w 283"/>
                <a:gd name="T15" fmla="*/ 0 h 61"/>
                <a:gd name="T16" fmla="*/ 256 w 283"/>
                <a:gd name="T17" fmla="*/ 0 h 61"/>
                <a:gd name="T18" fmla="*/ 268 w 283"/>
                <a:gd name="T19" fmla="*/ 2 h 61"/>
                <a:gd name="T20" fmla="*/ 278 w 283"/>
                <a:gd name="T21" fmla="*/ 3 h 61"/>
                <a:gd name="T22" fmla="*/ 281 w 283"/>
                <a:gd name="T23" fmla="*/ 5 h 61"/>
                <a:gd name="T24" fmla="*/ 283 w 283"/>
                <a:gd name="T25" fmla="*/ 11 h 61"/>
                <a:gd name="T26" fmla="*/ 281 w 283"/>
                <a:gd name="T27" fmla="*/ 15 h 61"/>
                <a:gd name="T28" fmla="*/ 278 w 283"/>
                <a:gd name="T29" fmla="*/ 19 h 61"/>
                <a:gd name="T30" fmla="*/ 270 w 283"/>
                <a:gd name="T31" fmla="*/ 23 h 61"/>
                <a:gd name="T32" fmla="*/ 262 w 283"/>
                <a:gd name="T33" fmla="*/ 24 h 61"/>
                <a:gd name="T34" fmla="*/ 256 w 283"/>
                <a:gd name="T35" fmla="*/ 26 h 61"/>
                <a:gd name="T36" fmla="*/ 247 w 283"/>
                <a:gd name="T37" fmla="*/ 30 h 61"/>
                <a:gd name="T38" fmla="*/ 235 w 283"/>
                <a:gd name="T39" fmla="*/ 32 h 61"/>
                <a:gd name="T40" fmla="*/ 222 w 283"/>
                <a:gd name="T41" fmla="*/ 36 h 61"/>
                <a:gd name="T42" fmla="*/ 207 w 283"/>
                <a:gd name="T43" fmla="*/ 38 h 61"/>
                <a:gd name="T44" fmla="*/ 188 w 283"/>
                <a:gd name="T45" fmla="*/ 42 h 61"/>
                <a:gd name="T46" fmla="*/ 166 w 283"/>
                <a:gd name="T47" fmla="*/ 47 h 61"/>
                <a:gd name="T48" fmla="*/ 143 w 283"/>
                <a:gd name="T49" fmla="*/ 51 h 61"/>
                <a:gd name="T50" fmla="*/ 121 w 283"/>
                <a:gd name="T51" fmla="*/ 55 h 61"/>
                <a:gd name="T52" fmla="*/ 101 w 283"/>
                <a:gd name="T53" fmla="*/ 57 h 61"/>
                <a:gd name="T54" fmla="*/ 84 w 283"/>
                <a:gd name="T55" fmla="*/ 59 h 61"/>
                <a:gd name="T56" fmla="*/ 69 w 283"/>
                <a:gd name="T57" fmla="*/ 61 h 61"/>
                <a:gd name="T58" fmla="*/ 55 w 283"/>
                <a:gd name="T59" fmla="*/ 61 h 61"/>
                <a:gd name="T60" fmla="*/ 46 w 283"/>
                <a:gd name="T61" fmla="*/ 59 h 61"/>
                <a:gd name="T62" fmla="*/ 38 w 283"/>
                <a:gd name="T63" fmla="*/ 59 h 61"/>
                <a:gd name="T64" fmla="*/ 29 w 283"/>
                <a:gd name="T65" fmla="*/ 55 h 61"/>
                <a:gd name="T66" fmla="*/ 17 w 283"/>
                <a:gd name="T67" fmla="*/ 53 h 61"/>
                <a:gd name="T68" fmla="*/ 9 w 283"/>
                <a:gd name="T69" fmla="*/ 49 h 61"/>
                <a:gd name="T70" fmla="*/ 4 w 283"/>
                <a:gd name="T71" fmla="*/ 43 h 61"/>
                <a:gd name="T72" fmla="*/ 0 w 283"/>
                <a:gd name="T73" fmla="*/ 40 h 61"/>
                <a:gd name="T74" fmla="*/ 0 w 283"/>
                <a:gd name="T75" fmla="*/ 38 h 61"/>
                <a:gd name="T76" fmla="*/ 6 w 283"/>
                <a:gd name="T77" fmla="*/ 36 h 61"/>
                <a:gd name="T78" fmla="*/ 13 w 283"/>
                <a:gd name="T79" fmla="*/ 34 h 61"/>
                <a:gd name="T80" fmla="*/ 27 w 283"/>
                <a:gd name="T81" fmla="*/ 30 h 61"/>
                <a:gd name="T82" fmla="*/ 42 w 283"/>
                <a:gd name="T83" fmla="*/ 26 h 61"/>
                <a:gd name="T84" fmla="*/ 63 w 283"/>
                <a:gd name="T85" fmla="*/ 23 h 61"/>
                <a:gd name="T86" fmla="*/ 86 w 283"/>
                <a:gd name="T87" fmla="*/ 19 h 61"/>
                <a:gd name="T88" fmla="*/ 99 w 283"/>
                <a:gd name="T89" fmla="*/ 1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3" h="61">
                  <a:moveTo>
                    <a:pt x="99" y="17"/>
                  </a:moveTo>
                  <a:lnTo>
                    <a:pt x="113" y="13"/>
                  </a:lnTo>
                  <a:lnTo>
                    <a:pt x="126" y="11"/>
                  </a:lnTo>
                  <a:lnTo>
                    <a:pt x="140" y="9"/>
                  </a:lnTo>
                  <a:lnTo>
                    <a:pt x="151" y="7"/>
                  </a:lnTo>
                  <a:lnTo>
                    <a:pt x="163" y="7"/>
                  </a:lnTo>
                  <a:lnTo>
                    <a:pt x="174" y="5"/>
                  </a:lnTo>
                  <a:lnTo>
                    <a:pt x="186" y="3"/>
                  </a:lnTo>
                  <a:lnTo>
                    <a:pt x="195" y="3"/>
                  </a:lnTo>
                  <a:lnTo>
                    <a:pt x="203" y="2"/>
                  </a:lnTo>
                  <a:lnTo>
                    <a:pt x="212" y="2"/>
                  </a:lnTo>
                  <a:lnTo>
                    <a:pt x="220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9" y="0"/>
                  </a:lnTo>
                  <a:lnTo>
                    <a:pt x="245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8" y="2"/>
                  </a:lnTo>
                  <a:lnTo>
                    <a:pt x="274" y="2"/>
                  </a:lnTo>
                  <a:lnTo>
                    <a:pt x="278" y="3"/>
                  </a:lnTo>
                  <a:lnTo>
                    <a:pt x="279" y="5"/>
                  </a:lnTo>
                  <a:lnTo>
                    <a:pt x="281" y="5"/>
                  </a:lnTo>
                  <a:lnTo>
                    <a:pt x="283" y="7"/>
                  </a:lnTo>
                  <a:lnTo>
                    <a:pt x="283" y="11"/>
                  </a:lnTo>
                  <a:lnTo>
                    <a:pt x="281" y="13"/>
                  </a:lnTo>
                  <a:lnTo>
                    <a:pt x="281" y="15"/>
                  </a:lnTo>
                  <a:lnTo>
                    <a:pt x="279" y="17"/>
                  </a:lnTo>
                  <a:lnTo>
                    <a:pt x="278" y="19"/>
                  </a:lnTo>
                  <a:lnTo>
                    <a:pt x="274" y="21"/>
                  </a:lnTo>
                  <a:lnTo>
                    <a:pt x="270" y="23"/>
                  </a:lnTo>
                  <a:lnTo>
                    <a:pt x="266" y="24"/>
                  </a:lnTo>
                  <a:lnTo>
                    <a:pt x="262" y="24"/>
                  </a:lnTo>
                  <a:lnTo>
                    <a:pt x="260" y="26"/>
                  </a:lnTo>
                  <a:lnTo>
                    <a:pt x="256" y="26"/>
                  </a:lnTo>
                  <a:lnTo>
                    <a:pt x="253" y="28"/>
                  </a:lnTo>
                  <a:lnTo>
                    <a:pt x="247" y="30"/>
                  </a:lnTo>
                  <a:lnTo>
                    <a:pt x="241" y="30"/>
                  </a:lnTo>
                  <a:lnTo>
                    <a:pt x="235" y="32"/>
                  </a:lnTo>
                  <a:lnTo>
                    <a:pt x="230" y="34"/>
                  </a:lnTo>
                  <a:lnTo>
                    <a:pt x="222" y="36"/>
                  </a:lnTo>
                  <a:lnTo>
                    <a:pt x="214" y="36"/>
                  </a:lnTo>
                  <a:lnTo>
                    <a:pt x="207" y="38"/>
                  </a:lnTo>
                  <a:lnTo>
                    <a:pt x="197" y="40"/>
                  </a:lnTo>
                  <a:lnTo>
                    <a:pt x="188" y="42"/>
                  </a:lnTo>
                  <a:lnTo>
                    <a:pt x="178" y="45"/>
                  </a:lnTo>
                  <a:lnTo>
                    <a:pt x="166" y="47"/>
                  </a:lnTo>
                  <a:lnTo>
                    <a:pt x="155" y="49"/>
                  </a:lnTo>
                  <a:lnTo>
                    <a:pt x="143" y="51"/>
                  </a:lnTo>
                  <a:lnTo>
                    <a:pt x="132" y="53"/>
                  </a:lnTo>
                  <a:lnTo>
                    <a:pt x="121" y="55"/>
                  </a:lnTo>
                  <a:lnTo>
                    <a:pt x="111" y="57"/>
                  </a:lnTo>
                  <a:lnTo>
                    <a:pt x="101" y="57"/>
                  </a:lnTo>
                  <a:lnTo>
                    <a:pt x="92" y="59"/>
                  </a:lnTo>
                  <a:lnTo>
                    <a:pt x="84" y="59"/>
                  </a:lnTo>
                  <a:lnTo>
                    <a:pt x="76" y="59"/>
                  </a:lnTo>
                  <a:lnTo>
                    <a:pt x="69" y="61"/>
                  </a:lnTo>
                  <a:lnTo>
                    <a:pt x="61" y="61"/>
                  </a:lnTo>
                  <a:lnTo>
                    <a:pt x="55" y="61"/>
                  </a:lnTo>
                  <a:lnTo>
                    <a:pt x="50" y="59"/>
                  </a:lnTo>
                  <a:lnTo>
                    <a:pt x="46" y="59"/>
                  </a:lnTo>
                  <a:lnTo>
                    <a:pt x="42" y="59"/>
                  </a:lnTo>
                  <a:lnTo>
                    <a:pt x="38" y="59"/>
                  </a:lnTo>
                  <a:lnTo>
                    <a:pt x="34" y="57"/>
                  </a:lnTo>
                  <a:lnTo>
                    <a:pt x="29" y="55"/>
                  </a:lnTo>
                  <a:lnTo>
                    <a:pt x="23" y="55"/>
                  </a:lnTo>
                  <a:lnTo>
                    <a:pt x="17" y="53"/>
                  </a:lnTo>
                  <a:lnTo>
                    <a:pt x="13" y="51"/>
                  </a:lnTo>
                  <a:lnTo>
                    <a:pt x="9" y="49"/>
                  </a:lnTo>
                  <a:lnTo>
                    <a:pt x="6" y="47"/>
                  </a:lnTo>
                  <a:lnTo>
                    <a:pt x="4" y="43"/>
                  </a:lnTo>
                  <a:lnTo>
                    <a:pt x="2" y="42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6" y="36"/>
                  </a:lnTo>
                  <a:lnTo>
                    <a:pt x="9" y="34"/>
                  </a:lnTo>
                  <a:lnTo>
                    <a:pt x="13" y="34"/>
                  </a:lnTo>
                  <a:lnTo>
                    <a:pt x="19" y="32"/>
                  </a:lnTo>
                  <a:lnTo>
                    <a:pt x="27" y="30"/>
                  </a:lnTo>
                  <a:lnTo>
                    <a:pt x="34" y="28"/>
                  </a:lnTo>
                  <a:lnTo>
                    <a:pt x="42" y="26"/>
                  </a:lnTo>
                  <a:lnTo>
                    <a:pt x="52" y="24"/>
                  </a:lnTo>
                  <a:lnTo>
                    <a:pt x="63" y="23"/>
                  </a:lnTo>
                  <a:lnTo>
                    <a:pt x="75" y="21"/>
                  </a:lnTo>
                  <a:lnTo>
                    <a:pt x="86" y="19"/>
                  </a:lnTo>
                  <a:lnTo>
                    <a:pt x="99" y="17"/>
                  </a:lnTo>
                  <a:lnTo>
                    <a:pt x="99" y="17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090"/>
            <p:cNvSpPr/>
            <p:nvPr/>
          </p:nvSpPr>
          <p:spPr bwMode="auto">
            <a:xfrm>
              <a:off x="4633913" y="4241800"/>
              <a:ext cx="366712" cy="352425"/>
            </a:xfrm>
            <a:custGeom>
              <a:avLst/>
              <a:gdLst>
                <a:gd name="T0" fmla="*/ 192 w 464"/>
                <a:gd name="T1" fmla="*/ 360 h 443"/>
                <a:gd name="T2" fmla="*/ 136 w 464"/>
                <a:gd name="T3" fmla="*/ 390 h 443"/>
                <a:gd name="T4" fmla="*/ 100 w 464"/>
                <a:gd name="T5" fmla="*/ 409 h 443"/>
                <a:gd name="T6" fmla="*/ 73 w 464"/>
                <a:gd name="T7" fmla="*/ 421 h 443"/>
                <a:gd name="T8" fmla="*/ 56 w 464"/>
                <a:gd name="T9" fmla="*/ 426 h 443"/>
                <a:gd name="T10" fmla="*/ 42 w 464"/>
                <a:gd name="T11" fmla="*/ 432 h 443"/>
                <a:gd name="T12" fmla="*/ 29 w 464"/>
                <a:gd name="T13" fmla="*/ 438 h 443"/>
                <a:gd name="T14" fmla="*/ 19 w 464"/>
                <a:gd name="T15" fmla="*/ 440 h 443"/>
                <a:gd name="T16" fmla="*/ 12 w 464"/>
                <a:gd name="T17" fmla="*/ 442 h 443"/>
                <a:gd name="T18" fmla="*/ 6 w 464"/>
                <a:gd name="T19" fmla="*/ 443 h 443"/>
                <a:gd name="T20" fmla="*/ 2 w 464"/>
                <a:gd name="T21" fmla="*/ 442 h 443"/>
                <a:gd name="T22" fmla="*/ 0 w 464"/>
                <a:gd name="T23" fmla="*/ 440 h 443"/>
                <a:gd name="T24" fmla="*/ 2 w 464"/>
                <a:gd name="T25" fmla="*/ 436 h 443"/>
                <a:gd name="T26" fmla="*/ 6 w 464"/>
                <a:gd name="T27" fmla="*/ 430 h 443"/>
                <a:gd name="T28" fmla="*/ 14 w 464"/>
                <a:gd name="T29" fmla="*/ 424 h 443"/>
                <a:gd name="T30" fmla="*/ 23 w 464"/>
                <a:gd name="T31" fmla="*/ 417 h 443"/>
                <a:gd name="T32" fmla="*/ 35 w 464"/>
                <a:gd name="T33" fmla="*/ 409 h 443"/>
                <a:gd name="T34" fmla="*/ 50 w 464"/>
                <a:gd name="T35" fmla="*/ 400 h 443"/>
                <a:gd name="T36" fmla="*/ 67 w 464"/>
                <a:gd name="T37" fmla="*/ 388 h 443"/>
                <a:gd name="T38" fmla="*/ 98 w 464"/>
                <a:gd name="T39" fmla="*/ 373 h 443"/>
                <a:gd name="T40" fmla="*/ 138 w 464"/>
                <a:gd name="T41" fmla="*/ 348 h 443"/>
                <a:gd name="T42" fmla="*/ 192 w 464"/>
                <a:gd name="T43" fmla="*/ 308 h 443"/>
                <a:gd name="T44" fmla="*/ 245 w 464"/>
                <a:gd name="T45" fmla="*/ 266 h 443"/>
                <a:gd name="T46" fmla="*/ 276 w 464"/>
                <a:gd name="T47" fmla="*/ 236 h 443"/>
                <a:gd name="T48" fmla="*/ 303 w 464"/>
                <a:gd name="T49" fmla="*/ 205 h 443"/>
                <a:gd name="T50" fmla="*/ 328 w 464"/>
                <a:gd name="T51" fmla="*/ 175 h 443"/>
                <a:gd name="T52" fmla="*/ 347 w 464"/>
                <a:gd name="T53" fmla="*/ 144 h 443"/>
                <a:gd name="T54" fmla="*/ 364 w 464"/>
                <a:gd name="T55" fmla="*/ 116 h 443"/>
                <a:gd name="T56" fmla="*/ 375 w 464"/>
                <a:gd name="T57" fmla="*/ 93 h 443"/>
                <a:gd name="T58" fmla="*/ 385 w 464"/>
                <a:gd name="T59" fmla="*/ 72 h 443"/>
                <a:gd name="T60" fmla="*/ 391 w 464"/>
                <a:gd name="T61" fmla="*/ 57 h 443"/>
                <a:gd name="T62" fmla="*/ 393 w 464"/>
                <a:gd name="T63" fmla="*/ 43 h 443"/>
                <a:gd name="T64" fmla="*/ 393 w 464"/>
                <a:gd name="T65" fmla="*/ 34 h 443"/>
                <a:gd name="T66" fmla="*/ 391 w 464"/>
                <a:gd name="T67" fmla="*/ 26 h 443"/>
                <a:gd name="T68" fmla="*/ 387 w 464"/>
                <a:gd name="T69" fmla="*/ 21 h 443"/>
                <a:gd name="T70" fmla="*/ 383 w 464"/>
                <a:gd name="T71" fmla="*/ 17 h 443"/>
                <a:gd name="T72" fmla="*/ 383 w 464"/>
                <a:gd name="T73" fmla="*/ 11 h 443"/>
                <a:gd name="T74" fmla="*/ 383 w 464"/>
                <a:gd name="T75" fmla="*/ 7 h 443"/>
                <a:gd name="T76" fmla="*/ 387 w 464"/>
                <a:gd name="T77" fmla="*/ 3 h 443"/>
                <a:gd name="T78" fmla="*/ 393 w 464"/>
                <a:gd name="T79" fmla="*/ 2 h 443"/>
                <a:gd name="T80" fmla="*/ 398 w 464"/>
                <a:gd name="T81" fmla="*/ 0 h 443"/>
                <a:gd name="T82" fmla="*/ 410 w 464"/>
                <a:gd name="T83" fmla="*/ 2 h 443"/>
                <a:gd name="T84" fmla="*/ 425 w 464"/>
                <a:gd name="T85" fmla="*/ 5 h 443"/>
                <a:gd name="T86" fmla="*/ 444 w 464"/>
                <a:gd name="T87" fmla="*/ 15 h 443"/>
                <a:gd name="T88" fmla="*/ 458 w 464"/>
                <a:gd name="T89" fmla="*/ 22 h 443"/>
                <a:gd name="T90" fmla="*/ 462 w 464"/>
                <a:gd name="T91" fmla="*/ 32 h 443"/>
                <a:gd name="T92" fmla="*/ 462 w 464"/>
                <a:gd name="T93" fmla="*/ 47 h 443"/>
                <a:gd name="T94" fmla="*/ 458 w 464"/>
                <a:gd name="T95" fmla="*/ 66 h 443"/>
                <a:gd name="T96" fmla="*/ 448 w 464"/>
                <a:gd name="T97" fmla="*/ 89 h 443"/>
                <a:gd name="T98" fmla="*/ 433 w 464"/>
                <a:gd name="T99" fmla="*/ 120 h 443"/>
                <a:gd name="T100" fmla="*/ 412 w 464"/>
                <a:gd name="T101" fmla="*/ 152 h 443"/>
                <a:gd name="T102" fmla="*/ 385 w 464"/>
                <a:gd name="T103" fmla="*/ 190 h 443"/>
                <a:gd name="T104" fmla="*/ 351 w 464"/>
                <a:gd name="T105" fmla="*/ 230 h 443"/>
                <a:gd name="T106" fmla="*/ 316 w 464"/>
                <a:gd name="T107" fmla="*/ 266 h 443"/>
                <a:gd name="T108" fmla="*/ 280 w 464"/>
                <a:gd name="T109" fmla="*/ 299 h 443"/>
                <a:gd name="T110" fmla="*/ 245 w 464"/>
                <a:gd name="T111" fmla="*/ 325 h 443"/>
                <a:gd name="T112" fmla="*/ 228 w 464"/>
                <a:gd name="T113" fmla="*/ 339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4" h="443">
                  <a:moveTo>
                    <a:pt x="228" y="339"/>
                  </a:moveTo>
                  <a:lnTo>
                    <a:pt x="192" y="360"/>
                  </a:lnTo>
                  <a:lnTo>
                    <a:pt x="155" y="381"/>
                  </a:lnTo>
                  <a:lnTo>
                    <a:pt x="136" y="390"/>
                  </a:lnTo>
                  <a:lnTo>
                    <a:pt x="119" y="400"/>
                  </a:lnTo>
                  <a:lnTo>
                    <a:pt x="100" y="409"/>
                  </a:lnTo>
                  <a:lnTo>
                    <a:pt x="82" y="417"/>
                  </a:lnTo>
                  <a:lnTo>
                    <a:pt x="73" y="421"/>
                  </a:lnTo>
                  <a:lnTo>
                    <a:pt x="63" y="424"/>
                  </a:lnTo>
                  <a:lnTo>
                    <a:pt x="56" y="426"/>
                  </a:lnTo>
                  <a:lnTo>
                    <a:pt x="48" y="430"/>
                  </a:lnTo>
                  <a:lnTo>
                    <a:pt x="42" y="432"/>
                  </a:lnTo>
                  <a:lnTo>
                    <a:pt x="35" y="436"/>
                  </a:lnTo>
                  <a:lnTo>
                    <a:pt x="29" y="438"/>
                  </a:lnTo>
                  <a:lnTo>
                    <a:pt x="23" y="438"/>
                  </a:lnTo>
                  <a:lnTo>
                    <a:pt x="19" y="440"/>
                  </a:lnTo>
                  <a:lnTo>
                    <a:pt x="15" y="442"/>
                  </a:lnTo>
                  <a:lnTo>
                    <a:pt x="12" y="442"/>
                  </a:lnTo>
                  <a:lnTo>
                    <a:pt x="8" y="442"/>
                  </a:lnTo>
                  <a:lnTo>
                    <a:pt x="6" y="443"/>
                  </a:lnTo>
                  <a:lnTo>
                    <a:pt x="4" y="443"/>
                  </a:lnTo>
                  <a:lnTo>
                    <a:pt x="2" y="442"/>
                  </a:lnTo>
                  <a:lnTo>
                    <a:pt x="0" y="442"/>
                  </a:lnTo>
                  <a:lnTo>
                    <a:pt x="0" y="440"/>
                  </a:lnTo>
                  <a:lnTo>
                    <a:pt x="0" y="438"/>
                  </a:lnTo>
                  <a:lnTo>
                    <a:pt x="2" y="436"/>
                  </a:lnTo>
                  <a:lnTo>
                    <a:pt x="4" y="434"/>
                  </a:lnTo>
                  <a:lnTo>
                    <a:pt x="6" y="430"/>
                  </a:lnTo>
                  <a:lnTo>
                    <a:pt x="10" y="428"/>
                  </a:lnTo>
                  <a:lnTo>
                    <a:pt x="14" y="424"/>
                  </a:lnTo>
                  <a:lnTo>
                    <a:pt x="17" y="421"/>
                  </a:lnTo>
                  <a:lnTo>
                    <a:pt x="23" y="417"/>
                  </a:lnTo>
                  <a:lnTo>
                    <a:pt x="29" y="413"/>
                  </a:lnTo>
                  <a:lnTo>
                    <a:pt x="35" y="409"/>
                  </a:lnTo>
                  <a:lnTo>
                    <a:pt x="42" y="403"/>
                  </a:lnTo>
                  <a:lnTo>
                    <a:pt x="50" y="400"/>
                  </a:lnTo>
                  <a:lnTo>
                    <a:pt x="60" y="394"/>
                  </a:lnTo>
                  <a:lnTo>
                    <a:pt x="67" y="388"/>
                  </a:lnTo>
                  <a:lnTo>
                    <a:pt x="79" y="384"/>
                  </a:lnTo>
                  <a:lnTo>
                    <a:pt x="98" y="373"/>
                  </a:lnTo>
                  <a:lnTo>
                    <a:pt x="119" y="360"/>
                  </a:lnTo>
                  <a:lnTo>
                    <a:pt x="138" y="348"/>
                  </a:lnTo>
                  <a:lnTo>
                    <a:pt x="155" y="335"/>
                  </a:lnTo>
                  <a:lnTo>
                    <a:pt x="192" y="308"/>
                  </a:lnTo>
                  <a:lnTo>
                    <a:pt x="228" y="280"/>
                  </a:lnTo>
                  <a:lnTo>
                    <a:pt x="245" y="266"/>
                  </a:lnTo>
                  <a:lnTo>
                    <a:pt x="261" y="251"/>
                  </a:lnTo>
                  <a:lnTo>
                    <a:pt x="276" y="236"/>
                  </a:lnTo>
                  <a:lnTo>
                    <a:pt x="289" y="221"/>
                  </a:lnTo>
                  <a:lnTo>
                    <a:pt x="303" y="205"/>
                  </a:lnTo>
                  <a:lnTo>
                    <a:pt x="314" y="190"/>
                  </a:lnTo>
                  <a:lnTo>
                    <a:pt x="328" y="175"/>
                  </a:lnTo>
                  <a:lnTo>
                    <a:pt x="339" y="160"/>
                  </a:lnTo>
                  <a:lnTo>
                    <a:pt x="347" y="144"/>
                  </a:lnTo>
                  <a:lnTo>
                    <a:pt x="356" y="129"/>
                  </a:lnTo>
                  <a:lnTo>
                    <a:pt x="364" y="116"/>
                  </a:lnTo>
                  <a:lnTo>
                    <a:pt x="370" y="104"/>
                  </a:lnTo>
                  <a:lnTo>
                    <a:pt x="375" y="93"/>
                  </a:lnTo>
                  <a:lnTo>
                    <a:pt x="381" y="82"/>
                  </a:lnTo>
                  <a:lnTo>
                    <a:pt x="385" y="72"/>
                  </a:lnTo>
                  <a:lnTo>
                    <a:pt x="389" y="64"/>
                  </a:lnTo>
                  <a:lnTo>
                    <a:pt x="391" y="57"/>
                  </a:lnTo>
                  <a:lnTo>
                    <a:pt x="393" y="49"/>
                  </a:lnTo>
                  <a:lnTo>
                    <a:pt x="393" y="43"/>
                  </a:lnTo>
                  <a:lnTo>
                    <a:pt x="393" y="38"/>
                  </a:lnTo>
                  <a:lnTo>
                    <a:pt x="393" y="34"/>
                  </a:lnTo>
                  <a:lnTo>
                    <a:pt x="393" y="30"/>
                  </a:lnTo>
                  <a:lnTo>
                    <a:pt x="391" y="26"/>
                  </a:lnTo>
                  <a:lnTo>
                    <a:pt x="389" y="22"/>
                  </a:lnTo>
                  <a:lnTo>
                    <a:pt x="387" y="21"/>
                  </a:lnTo>
                  <a:lnTo>
                    <a:pt x="385" y="19"/>
                  </a:lnTo>
                  <a:lnTo>
                    <a:pt x="383" y="17"/>
                  </a:lnTo>
                  <a:lnTo>
                    <a:pt x="383" y="15"/>
                  </a:lnTo>
                  <a:lnTo>
                    <a:pt x="383" y="11"/>
                  </a:lnTo>
                  <a:lnTo>
                    <a:pt x="383" y="9"/>
                  </a:lnTo>
                  <a:lnTo>
                    <a:pt x="383" y="7"/>
                  </a:lnTo>
                  <a:lnTo>
                    <a:pt x="385" y="5"/>
                  </a:lnTo>
                  <a:lnTo>
                    <a:pt x="387" y="3"/>
                  </a:lnTo>
                  <a:lnTo>
                    <a:pt x="389" y="3"/>
                  </a:lnTo>
                  <a:lnTo>
                    <a:pt x="393" y="2"/>
                  </a:lnTo>
                  <a:lnTo>
                    <a:pt x="395" y="2"/>
                  </a:lnTo>
                  <a:lnTo>
                    <a:pt x="398" y="0"/>
                  </a:lnTo>
                  <a:lnTo>
                    <a:pt x="404" y="0"/>
                  </a:lnTo>
                  <a:lnTo>
                    <a:pt x="410" y="2"/>
                  </a:lnTo>
                  <a:lnTo>
                    <a:pt x="416" y="2"/>
                  </a:lnTo>
                  <a:lnTo>
                    <a:pt x="425" y="5"/>
                  </a:lnTo>
                  <a:lnTo>
                    <a:pt x="435" y="11"/>
                  </a:lnTo>
                  <a:lnTo>
                    <a:pt x="444" y="15"/>
                  </a:lnTo>
                  <a:lnTo>
                    <a:pt x="454" y="19"/>
                  </a:lnTo>
                  <a:lnTo>
                    <a:pt x="458" y="22"/>
                  </a:lnTo>
                  <a:lnTo>
                    <a:pt x="462" y="26"/>
                  </a:lnTo>
                  <a:lnTo>
                    <a:pt x="462" y="32"/>
                  </a:lnTo>
                  <a:lnTo>
                    <a:pt x="464" y="40"/>
                  </a:lnTo>
                  <a:lnTo>
                    <a:pt x="462" y="47"/>
                  </a:lnTo>
                  <a:lnTo>
                    <a:pt x="462" y="57"/>
                  </a:lnTo>
                  <a:lnTo>
                    <a:pt x="458" y="66"/>
                  </a:lnTo>
                  <a:lnTo>
                    <a:pt x="454" y="76"/>
                  </a:lnTo>
                  <a:lnTo>
                    <a:pt x="448" y="89"/>
                  </a:lnTo>
                  <a:lnTo>
                    <a:pt x="441" y="104"/>
                  </a:lnTo>
                  <a:lnTo>
                    <a:pt x="433" y="120"/>
                  </a:lnTo>
                  <a:lnTo>
                    <a:pt x="423" y="135"/>
                  </a:lnTo>
                  <a:lnTo>
                    <a:pt x="412" y="152"/>
                  </a:lnTo>
                  <a:lnTo>
                    <a:pt x="398" y="171"/>
                  </a:lnTo>
                  <a:lnTo>
                    <a:pt x="385" y="190"/>
                  </a:lnTo>
                  <a:lnTo>
                    <a:pt x="368" y="209"/>
                  </a:lnTo>
                  <a:lnTo>
                    <a:pt x="351" y="230"/>
                  </a:lnTo>
                  <a:lnTo>
                    <a:pt x="333" y="247"/>
                  </a:lnTo>
                  <a:lnTo>
                    <a:pt x="316" y="266"/>
                  </a:lnTo>
                  <a:lnTo>
                    <a:pt x="297" y="283"/>
                  </a:lnTo>
                  <a:lnTo>
                    <a:pt x="280" y="299"/>
                  </a:lnTo>
                  <a:lnTo>
                    <a:pt x="262" y="314"/>
                  </a:lnTo>
                  <a:lnTo>
                    <a:pt x="245" y="325"/>
                  </a:lnTo>
                  <a:lnTo>
                    <a:pt x="228" y="339"/>
                  </a:lnTo>
                  <a:lnTo>
                    <a:pt x="228" y="339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091"/>
            <p:cNvSpPr/>
            <p:nvPr/>
          </p:nvSpPr>
          <p:spPr bwMode="auto">
            <a:xfrm>
              <a:off x="4714875" y="4259263"/>
              <a:ext cx="492125" cy="336550"/>
            </a:xfrm>
            <a:custGeom>
              <a:avLst/>
              <a:gdLst>
                <a:gd name="T0" fmla="*/ 444 w 620"/>
                <a:gd name="T1" fmla="*/ 414 h 423"/>
                <a:gd name="T2" fmla="*/ 421 w 620"/>
                <a:gd name="T3" fmla="*/ 423 h 423"/>
                <a:gd name="T4" fmla="*/ 411 w 620"/>
                <a:gd name="T5" fmla="*/ 418 h 423"/>
                <a:gd name="T6" fmla="*/ 413 w 620"/>
                <a:gd name="T7" fmla="*/ 399 h 423"/>
                <a:gd name="T8" fmla="*/ 411 w 620"/>
                <a:gd name="T9" fmla="*/ 368 h 423"/>
                <a:gd name="T10" fmla="*/ 386 w 620"/>
                <a:gd name="T11" fmla="*/ 336 h 423"/>
                <a:gd name="T12" fmla="*/ 348 w 620"/>
                <a:gd name="T13" fmla="*/ 307 h 423"/>
                <a:gd name="T14" fmla="*/ 337 w 620"/>
                <a:gd name="T15" fmla="*/ 288 h 423"/>
                <a:gd name="T16" fmla="*/ 346 w 620"/>
                <a:gd name="T17" fmla="*/ 286 h 423"/>
                <a:gd name="T18" fmla="*/ 377 w 620"/>
                <a:gd name="T19" fmla="*/ 296 h 423"/>
                <a:gd name="T20" fmla="*/ 417 w 620"/>
                <a:gd name="T21" fmla="*/ 309 h 423"/>
                <a:gd name="T22" fmla="*/ 440 w 620"/>
                <a:gd name="T23" fmla="*/ 313 h 423"/>
                <a:gd name="T24" fmla="*/ 450 w 620"/>
                <a:gd name="T25" fmla="*/ 307 h 423"/>
                <a:gd name="T26" fmla="*/ 457 w 620"/>
                <a:gd name="T27" fmla="*/ 294 h 423"/>
                <a:gd name="T28" fmla="*/ 469 w 620"/>
                <a:gd name="T29" fmla="*/ 275 h 423"/>
                <a:gd name="T30" fmla="*/ 482 w 620"/>
                <a:gd name="T31" fmla="*/ 246 h 423"/>
                <a:gd name="T32" fmla="*/ 507 w 620"/>
                <a:gd name="T33" fmla="*/ 189 h 423"/>
                <a:gd name="T34" fmla="*/ 522 w 620"/>
                <a:gd name="T35" fmla="*/ 136 h 423"/>
                <a:gd name="T36" fmla="*/ 526 w 620"/>
                <a:gd name="T37" fmla="*/ 98 h 423"/>
                <a:gd name="T38" fmla="*/ 522 w 620"/>
                <a:gd name="T39" fmla="*/ 75 h 423"/>
                <a:gd name="T40" fmla="*/ 496 w 620"/>
                <a:gd name="T41" fmla="*/ 63 h 423"/>
                <a:gd name="T42" fmla="*/ 467 w 620"/>
                <a:gd name="T43" fmla="*/ 63 h 423"/>
                <a:gd name="T44" fmla="*/ 423 w 620"/>
                <a:gd name="T45" fmla="*/ 65 h 423"/>
                <a:gd name="T46" fmla="*/ 384 w 620"/>
                <a:gd name="T47" fmla="*/ 71 h 423"/>
                <a:gd name="T48" fmla="*/ 344 w 620"/>
                <a:gd name="T49" fmla="*/ 77 h 423"/>
                <a:gd name="T50" fmla="*/ 294 w 620"/>
                <a:gd name="T51" fmla="*/ 86 h 423"/>
                <a:gd name="T52" fmla="*/ 233 w 620"/>
                <a:gd name="T53" fmla="*/ 98 h 423"/>
                <a:gd name="T54" fmla="*/ 170 w 620"/>
                <a:gd name="T55" fmla="*/ 109 h 423"/>
                <a:gd name="T56" fmla="*/ 122 w 620"/>
                <a:gd name="T57" fmla="*/ 117 h 423"/>
                <a:gd name="T58" fmla="*/ 88 w 620"/>
                <a:gd name="T59" fmla="*/ 122 h 423"/>
                <a:gd name="T60" fmla="*/ 67 w 620"/>
                <a:gd name="T61" fmla="*/ 124 h 423"/>
                <a:gd name="T62" fmla="*/ 34 w 620"/>
                <a:gd name="T63" fmla="*/ 119 h 423"/>
                <a:gd name="T64" fmla="*/ 9 w 620"/>
                <a:gd name="T65" fmla="*/ 103 h 423"/>
                <a:gd name="T66" fmla="*/ 0 w 620"/>
                <a:gd name="T67" fmla="*/ 94 h 423"/>
                <a:gd name="T68" fmla="*/ 1 w 620"/>
                <a:gd name="T69" fmla="*/ 90 h 423"/>
                <a:gd name="T70" fmla="*/ 11 w 620"/>
                <a:gd name="T71" fmla="*/ 86 h 423"/>
                <a:gd name="T72" fmla="*/ 30 w 620"/>
                <a:gd name="T73" fmla="*/ 82 h 423"/>
                <a:gd name="T74" fmla="*/ 55 w 620"/>
                <a:gd name="T75" fmla="*/ 80 h 423"/>
                <a:gd name="T76" fmla="*/ 88 w 620"/>
                <a:gd name="T77" fmla="*/ 77 h 423"/>
                <a:gd name="T78" fmla="*/ 128 w 620"/>
                <a:gd name="T79" fmla="*/ 71 h 423"/>
                <a:gd name="T80" fmla="*/ 178 w 620"/>
                <a:gd name="T81" fmla="*/ 65 h 423"/>
                <a:gd name="T82" fmla="*/ 235 w 620"/>
                <a:gd name="T83" fmla="*/ 58 h 423"/>
                <a:gd name="T84" fmla="*/ 294 w 620"/>
                <a:gd name="T85" fmla="*/ 48 h 423"/>
                <a:gd name="T86" fmla="*/ 346 w 620"/>
                <a:gd name="T87" fmla="*/ 39 h 423"/>
                <a:gd name="T88" fmla="*/ 388 w 620"/>
                <a:gd name="T89" fmla="*/ 31 h 423"/>
                <a:gd name="T90" fmla="*/ 423 w 620"/>
                <a:gd name="T91" fmla="*/ 27 h 423"/>
                <a:gd name="T92" fmla="*/ 467 w 620"/>
                <a:gd name="T93" fmla="*/ 21 h 423"/>
                <a:gd name="T94" fmla="*/ 492 w 620"/>
                <a:gd name="T95" fmla="*/ 12 h 423"/>
                <a:gd name="T96" fmla="*/ 505 w 620"/>
                <a:gd name="T97" fmla="*/ 2 h 423"/>
                <a:gd name="T98" fmla="*/ 520 w 620"/>
                <a:gd name="T99" fmla="*/ 0 h 423"/>
                <a:gd name="T100" fmla="*/ 541 w 620"/>
                <a:gd name="T101" fmla="*/ 6 h 423"/>
                <a:gd name="T102" fmla="*/ 570 w 620"/>
                <a:gd name="T103" fmla="*/ 18 h 423"/>
                <a:gd name="T104" fmla="*/ 601 w 620"/>
                <a:gd name="T105" fmla="*/ 37 h 423"/>
                <a:gd name="T106" fmla="*/ 620 w 620"/>
                <a:gd name="T107" fmla="*/ 60 h 423"/>
                <a:gd name="T108" fmla="*/ 616 w 620"/>
                <a:gd name="T109" fmla="*/ 75 h 423"/>
                <a:gd name="T110" fmla="*/ 601 w 620"/>
                <a:gd name="T111" fmla="*/ 100 h 423"/>
                <a:gd name="T112" fmla="*/ 587 w 620"/>
                <a:gd name="T113" fmla="*/ 151 h 423"/>
                <a:gd name="T114" fmla="*/ 563 w 620"/>
                <a:gd name="T115" fmla="*/ 235 h 423"/>
                <a:gd name="T116" fmla="*/ 517 w 620"/>
                <a:gd name="T117" fmla="*/ 340 h 423"/>
                <a:gd name="T118" fmla="*/ 482 w 620"/>
                <a:gd name="T119" fmla="*/ 38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0" h="423">
                  <a:moveTo>
                    <a:pt x="465" y="399"/>
                  </a:moveTo>
                  <a:lnTo>
                    <a:pt x="457" y="404"/>
                  </a:lnTo>
                  <a:lnTo>
                    <a:pt x="450" y="410"/>
                  </a:lnTo>
                  <a:lnTo>
                    <a:pt x="444" y="414"/>
                  </a:lnTo>
                  <a:lnTo>
                    <a:pt x="436" y="418"/>
                  </a:lnTo>
                  <a:lnTo>
                    <a:pt x="430" y="420"/>
                  </a:lnTo>
                  <a:lnTo>
                    <a:pt x="427" y="421"/>
                  </a:lnTo>
                  <a:lnTo>
                    <a:pt x="421" y="423"/>
                  </a:lnTo>
                  <a:lnTo>
                    <a:pt x="419" y="423"/>
                  </a:lnTo>
                  <a:lnTo>
                    <a:pt x="415" y="421"/>
                  </a:lnTo>
                  <a:lnTo>
                    <a:pt x="413" y="420"/>
                  </a:lnTo>
                  <a:lnTo>
                    <a:pt x="411" y="418"/>
                  </a:lnTo>
                  <a:lnTo>
                    <a:pt x="411" y="414"/>
                  </a:lnTo>
                  <a:lnTo>
                    <a:pt x="411" y="408"/>
                  </a:lnTo>
                  <a:lnTo>
                    <a:pt x="411" y="404"/>
                  </a:lnTo>
                  <a:lnTo>
                    <a:pt x="413" y="399"/>
                  </a:lnTo>
                  <a:lnTo>
                    <a:pt x="413" y="391"/>
                  </a:lnTo>
                  <a:lnTo>
                    <a:pt x="415" y="383"/>
                  </a:lnTo>
                  <a:lnTo>
                    <a:pt x="413" y="376"/>
                  </a:lnTo>
                  <a:lnTo>
                    <a:pt x="411" y="368"/>
                  </a:lnTo>
                  <a:lnTo>
                    <a:pt x="407" y="360"/>
                  </a:lnTo>
                  <a:lnTo>
                    <a:pt x="402" y="351"/>
                  </a:lnTo>
                  <a:lnTo>
                    <a:pt x="394" y="343"/>
                  </a:lnTo>
                  <a:lnTo>
                    <a:pt x="386" y="336"/>
                  </a:lnTo>
                  <a:lnTo>
                    <a:pt x="375" y="328"/>
                  </a:lnTo>
                  <a:lnTo>
                    <a:pt x="365" y="320"/>
                  </a:lnTo>
                  <a:lnTo>
                    <a:pt x="356" y="313"/>
                  </a:lnTo>
                  <a:lnTo>
                    <a:pt x="348" y="307"/>
                  </a:lnTo>
                  <a:lnTo>
                    <a:pt x="342" y="301"/>
                  </a:lnTo>
                  <a:lnTo>
                    <a:pt x="338" y="296"/>
                  </a:lnTo>
                  <a:lnTo>
                    <a:pt x="337" y="292"/>
                  </a:lnTo>
                  <a:lnTo>
                    <a:pt x="337" y="288"/>
                  </a:lnTo>
                  <a:lnTo>
                    <a:pt x="337" y="286"/>
                  </a:lnTo>
                  <a:lnTo>
                    <a:pt x="338" y="286"/>
                  </a:lnTo>
                  <a:lnTo>
                    <a:pt x="342" y="286"/>
                  </a:lnTo>
                  <a:lnTo>
                    <a:pt x="346" y="286"/>
                  </a:lnTo>
                  <a:lnTo>
                    <a:pt x="354" y="286"/>
                  </a:lnTo>
                  <a:lnTo>
                    <a:pt x="360" y="288"/>
                  </a:lnTo>
                  <a:lnTo>
                    <a:pt x="367" y="292"/>
                  </a:lnTo>
                  <a:lnTo>
                    <a:pt x="377" y="296"/>
                  </a:lnTo>
                  <a:lnTo>
                    <a:pt x="388" y="300"/>
                  </a:lnTo>
                  <a:lnTo>
                    <a:pt x="398" y="303"/>
                  </a:lnTo>
                  <a:lnTo>
                    <a:pt x="407" y="307"/>
                  </a:lnTo>
                  <a:lnTo>
                    <a:pt x="417" y="309"/>
                  </a:lnTo>
                  <a:lnTo>
                    <a:pt x="425" y="311"/>
                  </a:lnTo>
                  <a:lnTo>
                    <a:pt x="430" y="313"/>
                  </a:lnTo>
                  <a:lnTo>
                    <a:pt x="436" y="313"/>
                  </a:lnTo>
                  <a:lnTo>
                    <a:pt x="440" y="313"/>
                  </a:lnTo>
                  <a:lnTo>
                    <a:pt x="444" y="311"/>
                  </a:lnTo>
                  <a:lnTo>
                    <a:pt x="446" y="311"/>
                  </a:lnTo>
                  <a:lnTo>
                    <a:pt x="448" y="309"/>
                  </a:lnTo>
                  <a:lnTo>
                    <a:pt x="450" y="307"/>
                  </a:lnTo>
                  <a:lnTo>
                    <a:pt x="451" y="305"/>
                  </a:lnTo>
                  <a:lnTo>
                    <a:pt x="453" y="301"/>
                  </a:lnTo>
                  <a:lnTo>
                    <a:pt x="455" y="298"/>
                  </a:lnTo>
                  <a:lnTo>
                    <a:pt x="457" y="294"/>
                  </a:lnTo>
                  <a:lnTo>
                    <a:pt x="461" y="290"/>
                  </a:lnTo>
                  <a:lnTo>
                    <a:pt x="463" y="284"/>
                  </a:lnTo>
                  <a:lnTo>
                    <a:pt x="465" y="280"/>
                  </a:lnTo>
                  <a:lnTo>
                    <a:pt x="469" y="275"/>
                  </a:lnTo>
                  <a:lnTo>
                    <a:pt x="473" y="267"/>
                  </a:lnTo>
                  <a:lnTo>
                    <a:pt x="474" y="261"/>
                  </a:lnTo>
                  <a:lnTo>
                    <a:pt x="478" y="254"/>
                  </a:lnTo>
                  <a:lnTo>
                    <a:pt x="482" y="246"/>
                  </a:lnTo>
                  <a:lnTo>
                    <a:pt x="486" y="237"/>
                  </a:lnTo>
                  <a:lnTo>
                    <a:pt x="494" y="220"/>
                  </a:lnTo>
                  <a:lnTo>
                    <a:pt x="501" y="204"/>
                  </a:lnTo>
                  <a:lnTo>
                    <a:pt x="507" y="189"/>
                  </a:lnTo>
                  <a:lnTo>
                    <a:pt x="511" y="174"/>
                  </a:lnTo>
                  <a:lnTo>
                    <a:pt x="517" y="160"/>
                  </a:lnTo>
                  <a:lnTo>
                    <a:pt x="520" y="149"/>
                  </a:lnTo>
                  <a:lnTo>
                    <a:pt x="522" y="136"/>
                  </a:lnTo>
                  <a:lnTo>
                    <a:pt x="524" y="124"/>
                  </a:lnTo>
                  <a:lnTo>
                    <a:pt x="526" y="115"/>
                  </a:lnTo>
                  <a:lnTo>
                    <a:pt x="526" y="105"/>
                  </a:lnTo>
                  <a:lnTo>
                    <a:pt x="526" y="98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4" y="79"/>
                  </a:lnTo>
                  <a:lnTo>
                    <a:pt x="522" y="75"/>
                  </a:lnTo>
                  <a:lnTo>
                    <a:pt x="520" y="71"/>
                  </a:lnTo>
                  <a:lnTo>
                    <a:pt x="513" y="69"/>
                  </a:lnTo>
                  <a:lnTo>
                    <a:pt x="505" y="65"/>
                  </a:lnTo>
                  <a:lnTo>
                    <a:pt x="496" y="63"/>
                  </a:lnTo>
                  <a:lnTo>
                    <a:pt x="486" y="63"/>
                  </a:lnTo>
                  <a:lnTo>
                    <a:pt x="480" y="63"/>
                  </a:lnTo>
                  <a:lnTo>
                    <a:pt x="474" y="63"/>
                  </a:lnTo>
                  <a:lnTo>
                    <a:pt x="467" y="63"/>
                  </a:lnTo>
                  <a:lnTo>
                    <a:pt x="457" y="63"/>
                  </a:lnTo>
                  <a:lnTo>
                    <a:pt x="448" y="63"/>
                  </a:lnTo>
                  <a:lnTo>
                    <a:pt x="436" y="65"/>
                  </a:lnTo>
                  <a:lnTo>
                    <a:pt x="423" y="65"/>
                  </a:lnTo>
                  <a:lnTo>
                    <a:pt x="409" y="67"/>
                  </a:lnTo>
                  <a:lnTo>
                    <a:pt x="402" y="67"/>
                  </a:lnTo>
                  <a:lnTo>
                    <a:pt x="394" y="69"/>
                  </a:lnTo>
                  <a:lnTo>
                    <a:pt x="384" y="71"/>
                  </a:lnTo>
                  <a:lnTo>
                    <a:pt x="375" y="71"/>
                  </a:lnTo>
                  <a:lnTo>
                    <a:pt x="365" y="73"/>
                  </a:lnTo>
                  <a:lnTo>
                    <a:pt x="356" y="75"/>
                  </a:lnTo>
                  <a:lnTo>
                    <a:pt x="344" y="77"/>
                  </a:lnTo>
                  <a:lnTo>
                    <a:pt x="333" y="79"/>
                  </a:lnTo>
                  <a:lnTo>
                    <a:pt x="319" y="80"/>
                  </a:lnTo>
                  <a:lnTo>
                    <a:pt x="308" y="82"/>
                  </a:lnTo>
                  <a:lnTo>
                    <a:pt x="294" y="86"/>
                  </a:lnTo>
                  <a:lnTo>
                    <a:pt x="279" y="88"/>
                  </a:lnTo>
                  <a:lnTo>
                    <a:pt x="266" y="92"/>
                  </a:lnTo>
                  <a:lnTo>
                    <a:pt x="250" y="94"/>
                  </a:lnTo>
                  <a:lnTo>
                    <a:pt x="233" y="98"/>
                  </a:lnTo>
                  <a:lnTo>
                    <a:pt x="218" y="100"/>
                  </a:lnTo>
                  <a:lnTo>
                    <a:pt x="201" y="103"/>
                  </a:lnTo>
                  <a:lnTo>
                    <a:pt x="185" y="105"/>
                  </a:lnTo>
                  <a:lnTo>
                    <a:pt x="170" y="109"/>
                  </a:lnTo>
                  <a:lnTo>
                    <a:pt x="157" y="111"/>
                  </a:lnTo>
                  <a:lnTo>
                    <a:pt x="145" y="113"/>
                  </a:lnTo>
                  <a:lnTo>
                    <a:pt x="132" y="115"/>
                  </a:lnTo>
                  <a:lnTo>
                    <a:pt x="122" y="117"/>
                  </a:lnTo>
                  <a:lnTo>
                    <a:pt x="113" y="119"/>
                  </a:lnTo>
                  <a:lnTo>
                    <a:pt x="103" y="120"/>
                  </a:lnTo>
                  <a:lnTo>
                    <a:pt x="93" y="122"/>
                  </a:lnTo>
                  <a:lnTo>
                    <a:pt x="88" y="122"/>
                  </a:lnTo>
                  <a:lnTo>
                    <a:pt x="80" y="124"/>
                  </a:lnTo>
                  <a:lnTo>
                    <a:pt x="74" y="124"/>
                  </a:lnTo>
                  <a:lnTo>
                    <a:pt x="70" y="124"/>
                  </a:lnTo>
                  <a:lnTo>
                    <a:pt x="67" y="124"/>
                  </a:lnTo>
                  <a:lnTo>
                    <a:pt x="63" y="124"/>
                  </a:lnTo>
                  <a:lnTo>
                    <a:pt x="53" y="124"/>
                  </a:lnTo>
                  <a:lnTo>
                    <a:pt x="44" y="122"/>
                  </a:lnTo>
                  <a:lnTo>
                    <a:pt x="34" y="119"/>
                  </a:lnTo>
                  <a:lnTo>
                    <a:pt x="24" y="113"/>
                  </a:lnTo>
                  <a:lnTo>
                    <a:pt x="19" y="109"/>
                  </a:lnTo>
                  <a:lnTo>
                    <a:pt x="15" y="107"/>
                  </a:lnTo>
                  <a:lnTo>
                    <a:pt x="9" y="103"/>
                  </a:lnTo>
                  <a:lnTo>
                    <a:pt x="5" y="101"/>
                  </a:lnTo>
                  <a:lnTo>
                    <a:pt x="3" y="98"/>
                  </a:lnTo>
                  <a:lnTo>
                    <a:pt x="1" y="96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3" y="88"/>
                  </a:lnTo>
                  <a:lnTo>
                    <a:pt x="5" y="88"/>
                  </a:lnTo>
                  <a:lnTo>
                    <a:pt x="9" y="88"/>
                  </a:lnTo>
                  <a:lnTo>
                    <a:pt x="11" y="86"/>
                  </a:lnTo>
                  <a:lnTo>
                    <a:pt x="15" y="86"/>
                  </a:lnTo>
                  <a:lnTo>
                    <a:pt x="21" y="84"/>
                  </a:lnTo>
                  <a:lnTo>
                    <a:pt x="24" y="84"/>
                  </a:lnTo>
                  <a:lnTo>
                    <a:pt x="30" y="82"/>
                  </a:lnTo>
                  <a:lnTo>
                    <a:pt x="36" y="82"/>
                  </a:lnTo>
                  <a:lnTo>
                    <a:pt x="42" y="82"/>
                  </a:lnTo>
                  <a:lnTo>
                    <a:pt x="49" y="80"/>
                  </a:lnTo>
                  <a:lnTo>
                    <a:pt x="55" y="80"/>
                  </a:lnTo>
                  <a:lnTo>
                    <a:pt x="63" y="79"/>
                  </a:lnTo>
                  <a:lnTo>
                    <a:pt x="70" y="79"/>
                  </a:lnTo>
                  <a:lnTo>
                    <a:pt x="80" y="77"/>
                  </a:lnTo>
                  <a:lnTo>
                    <a:pt x="88" y="77"/>
                  </a:lnTo>
                  <a:lnTo>
                    <a:pt x="97" y="75"/>
                  </a:lnTo>
                  <a:lnTo>
                    <a:pt x="107" y="75"/>
                  </a:lnTo>
                  <a:lnTo>
                    <a:pt x="118" y="73"/>
                  </a:lnTo>
                  <a:lnTo>
                    <a:pt x="128" y="71"/>
                  </a:lnTo>
                  <a:lnTo>
                    <a:pt x="139" y="71"/>
                  </a:lnTo>
                  <a:lnTo>
                    <a:pt x="153" y="69"/>
                  </a:lnTo>
                  <a:lnTo>
                    <a:pt x="164" y="67"/>
                  </a:lnTo>
                  <a:lnTo>
                    <a:pt x="178" y="65"/>
                  </a:lnTo>
                  <a:lnTo>
                    <a:pt x="191" y="63"/>
                  </a:lnTo>
                  <a:lnTo>
                    <a:pt x="206" y="61"/>
                  </a:lnTo>
                  <a:lnTo>
                    <a:pt x="220" y="60"/>
                  </a:lnTo>
                  <a:lnTo>
                    <a:pt x="235" y="58"/>
                  </a:lnTo>
                  <a:lnTo>
                    <a:pt x="252" y="54"/>
                  </a:lnTo>
                  <a:lnTo>
                    <a:pt x="266" y="52"/>
                  </a:lnTo>
                  <a:lnTo>
                    <a:pt x="281" y="50"/>
                  </a:lnTo>
                  <a:lnTo>
                    <a:pt x="294" y="48"/>
                  </a:lnTo>
                  <a:lnTo>
                    <a:pt x="308" y="44"/>
                  </a:lnTo>
                  <a:lnTo>
                    <a:pt x="321" y="42"/>
                  </a:lnTo>
                  <a:lnTo>
                    <a:pt x="333" y="40"/>
                  </a:lnTo>
                  <a:lnTo>
                    <a:pt x="346" y="39"/>
                  </a:lnTo>
                  <a:lnTo>
                    <a:pt x="358" y="37"/>
                  </a:lnTo>
                  <a:lnTo>
                    <a:pt x="367" y="35"/>
                  </a:lnTo>
                  <a:lnTo>
                    <a:pt x="379" y="33"/>
                  </a:lnTo>
                  <a:lnTo>
                    <a:pt x="388" y="31"/>
                  </a:lnTo>
                  <a:lnTo>
                    <a:pt x="398" y="31"/>
                  </a:lnTo>
                  <a:lnTo>
                    <a:pt x="407" y="29"/>
                  </a:lnTo>
                  <a:lnTo>
                    <a:pt x="415" y="27"/>
                  </a:lnTo>
                  <a:lnTo>
                    <a:pt x="423" y="27"/>
                  </a:lnTo>
                  <a:lnTo>
                    <a:pt x="430" y="25"/>
                  </a:lnTo>
                  <a:lnTo>
                    <a:pt x="444" y="23"/>
                  </a:lnTo>
                  <a:lnTo>
                    <a:pt x="457" y="21"/>
                  </a:lnTo>
                  <a:lnTo>
                    <a:pt x="467" y="21"/>
                  </a:lnTo>
                  <a:lnTo>
                    <a:pt x="476" y="20"/>
                  </a:lnTo>
                  <a:lnTo>
                    <a:pt x="482" y="16"/>
                  </a:lnTo>
                  <a:lnTo>
                    <a:pt x="488" y="14"/>
                  </a:lnTo>
                  <a:lnTo>
                    <a:pt x="492" y="12"/>
                  </a:lnTo>
                  <a:lnTo>
                    <a:pt x="496" y="8"/>
                  </a:lnTo>
                  <a:lnTo>
                    <a:pt x="497" y="6"/>
                  </a:lnTo>
                  <a:lnTo>
                    <a:pt x="503" y="2"/>
                  </a:lnTo>
                  <a:lnTo>
                    <a:pt x="505" y="2"/>
                  </a:lnTo>
                  <a:lnTo>
                    <a:pt x="509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0" y="0"/>
                  </a:lnTo>
                  <a:lnTo>
                    <a:pt x="524" y="0"/>
                  </a:lnTo>
                  <a:lnTo>
                    <a:pt x="530" y="2"/>
                  </a:lnTo>
                  <a:lnTo>
                    <a:pt x="536" y="4"/>
                  </a:lnTo>
                  <a:lnTo>
                    <a:pt x="541" y="6"/>
                  </a:lnTo>
                  <a:lnTo>
                    <a:pt x="547" y="8"/>
                  </a:lnTo>
                  <a:lnTo>
                    <a:pt x="555" y="10"/>
                  </a:lnTo>
                  <a:lnTo>
                    <a:pt x="563" y="14"/>
                  </a:lnTo>
                  <a:lnTo>
                    <a:pt x="570" y="18"/>
                  </a:lnTo>
                  <a:lnTo>
                    <a:pt x="578" y="21"/>
                  </a:lnTo>
                  <a:lnTo>
                    <a:pt x="584" y="25"/>
                  </a:lnTo>
                  <a:lnTo>
                    <a:pt x="589" y="29"/>
                  </a:lnTo>
                  <a:lnTo>
                    <a:pt x="601" y="37"/>
                  </a:lnTo>
                  <a:lnTo>
                    <a:pt x="610" y="46"/>
                  </a:lnTo>
                  <a:lnTo>
                    <a:pt x="614" y="50"/>
                  </a:lnTo>
                  <a:lnTo>
                    <a:pt x="618" y="56"/>
                  </a:lnTo>
                  <a:lnTo>
                    <a:pt x="620" y="60"/>
                  </a:lnTo>
                  <a:lnTo>
                    <a:pt x="620" y="63"/>
                  </a:lnTo>
                  <a:lnTo>
                    <a:pt x="620" y="67"/>
                  </a:lnTo>
                  <a:lnTo>
                    <a:pt x="618" y="71"/>
                  </a:lnTo>
                  <a:lnTo>
                    <a:pt x="616" y="75"/>
                  </a:lnTo>
                  <a:lnTo>
                    <a:pt x="614" y="79"/>
                  </a:lnTo>
                  <a:lnTo>
                    <a:pt x="610" y="84"/>
                  </a:lnTo>
                  <a:lnTo>
                    <a:pt x="605" y="92"/>
                  </a:lnTo>
                  <a:lnTo>
                    <a:pt x="601" y="100"/>
                  </a:lnTo>
                  <a:lnTo>
                    <a:pt x="597" y="111"/>
                  </a:lnTo>
                  <a:lnTo>
                    <a:pt x="595" y="122"/>
                  </a:lnTo>
                  <a:lnTo>
                    <a:pt x="591" y="136"/>
                  </a:lnTo>
                  <a:lnTo>
                    <a:pt x="587" y="151"/>
                  </a:lnTo>
                  <a:lnTo>
                    <a:pt x="584" y="166"/>
                  </a:lnTo>
                  <a:lnTo>
                    <a:pt x="580" y="183"/>
                  </a:lnTo>
                  <a:lnTo>
                    <a:pt x="574" y="200"/>
                  </a:lnTo>
                  <a:lnTo>
                    <a:pt x="563" y="235"/>
                  </a:lnTo>
                  <a:lnTo>
                    <a:pt x="549" y="271"/>
                  </a:lnTo>
                  <a:lnTo>
                    <a:pt x="534" y="307"/>
                  </a:lnTo>
                  <a:lnTo>
                    <a:pt x="524" y="324"/>
                  </a:lnTo>
                  <a:lnTo>
                    <a:pt x="517" y="340"/>
                  </a:lnTo>
                  <a:lnTo>
                    <a:pt x="507" y="353"/>
                  </a:lnTo>
                  <a:lnTo>
                    <a:pt x="499" y="364"/>
                  </a:lnTo>
                  <a:lnTo>
                    <a:pt x="490" y="374"/>
                  </a:lnTo>
                  <a:lnTo>
                    <a:pt x="482" y="383"/>
                  </a:lnTo>
                  <a:lnTo>
                    <a:pt x="473" y="393"/>
                  </a:lnTo>
                  <a:lnTo>
                    <a:pt x="465" y="399"/>
                  </a:lnTo>
                  <a:lnTo>
                    <a:pt x="465" y="399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24" name="直接连接符 4"/>
          <p:cNvCxnSpPr/>
          <p:nvPr/>
        </p:nvCxnSpPr>
        <p:spPr>
          <a:xfrm>
            <a:off x="4014870" y="1879638"/>
            <a:ext cx="102999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125" name="直接连接符 6"/>
          <p:cNvCxnSpPr/>
          <p:nvPr/>
        </p:nvCxnSpPr>
        <p:spPr>
          <a:xfrm>
            <a:off x="4530279" y="1344970"/>
            <a:ext cx="0" cy="1069337"/>
          </a:xfrm>
          <a:prstGeom prst="line">
            <a:avLst/>
          </a:prstGeom>
          <a:ln w="1270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  <p:grpSp>
        <p:nvGrpSpPr>
          <p:cNvPr id="128" name="组合 127"/>
          <p:cNvGrpSpPr/>
          <p:nvPr/>
        </p:nvGrpSpPr>
        <p:grpSpPr>
          <a:xfrm>
            <a:off x="6188601" y="2955673"/>
            <a:ext cx="846015" cy="751063"/>
            <a:chOff x="1982788" y="3835400"/>
            <a:chExt cx="804862" cy="714375"/>
          </a:xfrm>
        </p:grpSpPr>
        <p:sp>
          <p:nvSpPr>
            <p:cNvPr id="129" name="Freeform 1050"/>
            <p:cNvSpPr/>
            <p:nvPr/>
          </p:nvSpPr>
          <p:spPr bwMode="auto">
            <a:xfrm>
              <a:off x="2108200" y="3843338"/>
              <a:ext cx="141287" cy="706437"/>
            </a:xfrm>
            <a:custGeom>
              <a:avLst/>
              <a:gdLst>
                <a:gd name="T0" fmla="*/ 87 w 179"/>
                <a:gd name="T1" fmla="*/ 887 h 889"/>
                <a:gd name="T2" fmla="*/ 81 w 179"/>
                <a:gd name="T3" fmla="*/ 878 h 889"/>
                <a:gd name="T4" fmla="*/ 83 w 179"/>
                <a:gd name="T5" fmla="*/ 859 h 889"/>
                <a:gd name="T6" fmla="*/ 77 w 179"/>
                <a:gd name="T7" fmla="*/ 836 h 889"/>
                <a:gd name="T8" fmla="*/ 58 w 179"/>
                <a:gd name="T9" fmla="*/ 811 h 889"/>
                <a:gd name="T10" fmla="*/ 29 w 179"/>
                <a:gd name="T11" fmla="*/ 786 h 889"/>
                <a:gd name="T12" fmla="*/ 8 w 179"/>
                <a:gd name="T13" fmla="*/ 765 h 889"/>
                <a:gd name="T14" fmla="*/ 0 w 179"/>
                <a:gd name="T15" fmla="*/ 754 h 889"/>
                <a:gd name="T16" fmla="*/ 6 w 179"/>
                <a:gd name="T17" fmla="*/ 750 h 889"/>
                <a:gd name="T18" fmla="*/ 22 w 179"/>
                <a:gd name="T19" fmla="*/ 752 h 889"/>
                <a:gd name="T20" fmla="*/ 48 w 179"/>
                <a:gd name="T21" fmla="*/ 760 h 889"/>
                <a:gd name="T22" fmla="*/ 73 w 179"/>
                <a:gd name="T23" fmla="*/ 769 h 889"/>
                <a:gd name="T24" fmla="*/ 90 w 179"/>
                <a:gd name="T25" fmla="*/ 769 h 889"/>
                <a:gd name="T26" fmla="*/ 100 w 179"/>
                <a:gd name="T27" fmla="*/ 763 h 889"/>
                <a:gd name="T28" fmla="*/ 102 w 179"/>
                <a:gd name="T29" fmla="*/ 748 h 889"/>
                <a:gd name="T30" fmla="*/ 104 w 179"/>
                <a:gd name="T31" fmla="*/ 718 h 889"/>
                <a:gd name="T32" fmla="*/ 108 w 179"/>
                <a:gd name="T33" fmla="*/ 674 h 889"/>
                <a:gd name="T34" fmla="*/ 110 w 179"/>
                <a:gd name="T35" fmla="*/ 615 h 889"/>
                <a:gd name="T36" fmla="*/ 112 w 179"/>
                <a:gd name="T37" fmla="*/ 541 h 889"/>
                <a:gd name="T38" fmla="*/ 112 w 179"/>
                <a:gd name="T39" fmla="*/ 461 h 889"/>
                <a:gd name="T40" fmla="*/ 112 w 179"/>
                <a:gd name="T41" fmla="*/ 386 h 889"/>
                <a:gd name="T42" fmla="*/ 112 w 179"/>
                <a:gd name="T43" fmla="*/ 318 h 889"/>
                <a:gd name="T44" fmla="*/ 112 w 179"/>
                <a:gd name="T45" fmla="*/ 255 h 889"/>
                <a:gd name="T46" fmla="*/ 112 w 179"/>
                <a:gd name="T47" fmla="*/ 198 h 889"/>
                <a:gd name="T48" fmla="*/ 110 w 179"/>
                <a:gd name="T49" fmla="*/ 146 h 889"/>
                <a:gd name="T50" fmla="*/ 108 w 179"/>
                <a:gd name="T51" fmla="*/ 102 h 889"/>
                <a:gd name="T52" fmla="*/ 106 w 179"/>
                <a:gd name="T53" fmla="*/ 70 h 889"/>
                <a:gd name="T54" fmla="*/ 102 w 179"/>
                <a:gd name="T55" fmla="*/ 47 h 889"/>
                <a:gd name="T56" fmla="*/ 98 w 179"/>
                <a:gd name="T57" fmla="*/ 34 h 889"/>
                <a:gd name="T58" fmla="*/ 89 w 179"/>
                <a:gd name="T59" fmla="*/ 26 h 889"/>
                <a:gd name="T60" fmla="*/ 83 w 179"/>
                <a:gd name="T61" fmla="*/ 17 h 889"/>
                <a:gd name="T62" fmla="*/ 83 w 179"/>
                <a:gd name="T63" fmla="*/ 5 h 889"/>
                <a:gd name="T64" fmla="*/ 92 w 179"/>
                <a:gd name="T65" fmla="*/ 0 h 889"/>
                <a:gd name="T66" fmla="*/ 112 w 179"/>
                <a:gd name="T67" fmla="*/ 0 h 889"/>
                <a:gd name="T68" fmla="*/ 136 w 179"/>
                <a:gd name="T69" fmla="*/ 5 h 889"/>
                <a:gd name="T70" fmla="*/ 154 w 179"/>
                <a:gd name="T71" fmla="*/ 13 h 889"/>
                <a:gd name="T72" fmla="*/ 167 w 179"/>
                <a:gd name="T73" fmla="*/ 21 h 889"/>
                <a:gd name="T74" fmla="*/ 175 w 179"/>
                <a:gd name="T75" fmla="*/ 30 h 889"/>
                <a:gd name="T76" fmla="*/ 179 w 179"/>
                <a:gd name="T77" fmla="*/ 42 h 889"/>
                <a:gd name="T78" fmla="*/ 175 w 179"/>
                <a:gd name="T79" fmla="*/ 53 h 889"/>
                <a:gd name="T80" fmla="*/ 173 w 179"/>
                <a:gd name="T81" fmla="*/ 64 h 889"/>
                <a:gd name="T82" fmla="*/ 169 w 179"/>
                <a:gd name="T83" fmla="*/ 83 h 889"/>
                <a:gd name="T84" fmla="*/ 165 w 179"/>
                <a:gd name="T85" fmla="*/ 106 h 889"/>
                <a:gd name="T86" fmla="*/ 161 w 179"/>
                <a:gd name="T87" fmla="*/ 137 h 889"/>
                <a:gd name="T88" fmla="*/ 159 w 179"/>
                <a:gd name="T89" fmla="*/ 171 h 889"/>
                <a:gd name="T90" fmla="*/ 158 w 179"/>
                <a:gd name="T91" fmla="*/ 213 h 889"/>
                <a:gd name="T92" fmla="*/ 156 w 179"/>
                <a:gd name="T93" fmla="*/ 268 h 889"/>
                <a:gd name="T94" fmla="*/ 154 w 179"/>
                <a:gd name="T95" fmla="*/ 335 h 889"/>
                <a:gd name="T96" fmla="*/ 154 w 179"/>
                <a:gd name="T97" fmla="*/ 411 h 889"/>
                <a:gd name="T98" fmla="*/ 154 w 179"/>
                <a:gd name="T99" fmla="*/ 501 h 889"/>
                <a:gd name="T100" fmla="*/ 156 w 179"/>
                <a:gd name="T101" fmla="*/ 596 h 889"/>
                <a:gd name="T102" fmla="*/ 156 w 179"/>
                <a:gd name="T103" fmla="*/ 676 h 889"/>
                <a:gd name="T104" fmla="*/ 152 w 179"/>
                <a:gd name="T105" fmla="*/ 743 h 889"/>
                <a:gd name="T106" fmla="*/ 148 w 179"/>
                <a:gd name="T107" fmla="*/ 792 h 889"/>
                <a:gd name="T108" fmla="*/ 142 w 179"/>
                <a:gd name="T109" fmla="*/ 828 h 889"/>
                <a:gd name="T110" fmla="*/ 133 w 179"/>
                <a:gd name="T111" fmla="*/ 853 h 889"/>
                <a:gd name="T112" fmla="*/ 117 w 179"/>
                <a:gd name="T113" fmla="*/ 876 h 889"/>
                <a:gd name="T114" fmla="*/ 100 w 179"/>
                <a:gd name="T115" fmla="*/ 887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" h="889">
                  <a:moveTo>
                    <a:pt x="94" y="889"/>
                  </a:moveTo>
                  <a:lnTo>
                    <a:pt x="90" y="889"/>
                  </a:lnTo>
                  <a:lnTo>
                    <a:pt x="87" y="887"/>
                  </a:lnTo>
                  <a:lnTo>
                    <a:pt x="85" y="885"/>
                  </a:lnTo>
                  <a:lnTo>
                    <a:pt x="83" y="882"/>
                  </a:lnTo>
                  <a:lnTo>
                    <a:pt x="81" y="878"/>
                  </a:lnTo>
                  <a:lnTo>
                    <a:pt x="81" y="872"/>
                  </a:lnTo>
                  <a:lnTo>
                    <a:pt x="81" y="866"/>
                  </a:lnTo>
                  <a:lnTo>
                    <a:pt x="83" y="859"/>
                  </a:lnTo>
                  <a:lnTo>
                    <a:pt x="81" y="851"/>
                  </a:lnTo>
                  <a:lnTo>
                    <a:pt x="79" y="843"/>
                  </a:lnTo>
                  <a:lnTo>
                    <a:pt x="77" y="836"/>
                  </a:lnTo>
                  <a:lnTo>
                    <a:pt x="71" y="828"/>
                  </a:lnTo>
                  <a:lnTo>
                    <a:pt x="66" y="821"/>
                  </a:lnTo>
                  <a:lnTo>
                    <a:pt x="58" y="811"/>
                  </a:lnTo>
                  <a:lnTo>
                    <a:pt x="50" y="802"/>
                  </a:lnTo>
                  <a:lnTo>
                    <a:pt x="39" y="794"/>
                  </a:lnTo>
                  <a:lnTo>
                    <a:pt x="29" y="786"/>
                  </a:lnTo>
                  <a:lnTo>
                    <a:pt x="20" y="779"/>
                  </a:lnTo>
                  <a:lnTo>
                    <a:pt x="14" y="771"/>
                  </a:lnTo>
                  <a:lnTo>
                    <a:pt x="8" y="765"/>
                  </a:lnTo>
                  <a:lnTo>
                    <a:pt x="4" y="762"/>
                  </a:lnTo>
                  <a:lnTo>
                    <a:pt x="0" y="758"/>
                  </a:lnTo>
                  <a:lnTo>
                    <a:pt x="0" y="754"/>
                  </a:lnTo>
                  <a:lnTo>
                    <a:pt x="0" y="752"/>
                  </a:lnTo>
                  <a:lnTo>
                    <a:pt x="2" y="750"/>
                  </a:lnTo>
                  <a:lnTo>
                    <a:pt x="6" y="750"/>
                  </a:lnTo>
                  <a:lnTo>
                    <a:pt x="10" y="750"/>
                  </a:lnTo>
                  <a:lnTo>
                    <a:pt x="16" y="752"/>
                  </a:lnTo>
                  <a:lnTo>
                    <a:pt x="22" y="752"/>
                  </a:lnTo>
                  <a:lnTo>
                    <a:pt x="29" y="754"/>
                  </a:lnTo>
                  <a:lnTo>
                    <a:pt x="37" y="758"/>
                  </a:lnTo>
                  <a:lnTo>
                    <a:pt x="48" y="760"/>
                  </a:lnTo>
                  <a:lnTo>
                    <a:pt x="58" y="763"/>
                  </a:lnTo>
                  <a:lnTo>
                    <a:pt x="66" y="767"/>
                  </a:lnTo>
                  <a:lnTo>
                    <a:pt x="73" y="769"/>
                  </a:lnTo>
                  <a:lnTo>
                    <a:pt x="81" y="769"/>
                  </a:lnTo>
                  <a:lnTo>
                    <a:pt x="87" y="769"/>
                  </a:lnTo>
                  <a:lnTo>
                    <a:pt x="90" y="769"/>
                  </a:lnTo>
                  <a:lnTo>
                    <a:pt x="96" y="767"/>
                  </a:lnTo>
                  <a:lnTo>
                    <a:pt x="100" y="763"/>
                  </a:lnTo>
                  <a:lnTo>
                    <a:pt x="100" y="763"/>
                  </a:lnTo>
                  <a:lnTo>
                    <a:pt x="100" y="760"/>
                  </a:lnTo>
                  <a:lnTo>
                    <a:pt x="102" y="754"/>
                  </a:lnTo>
                  <a:lnTo>
                    <a:pt x="102" y="748"/>
                  </a:lnTo>
                  <a:lnTo>
                    <a:pt x="104" y="739"/>
                  </a:lnTo>
                  <a:lnTo>
                    <a:pt x="104" y="729"/>
                  </a:lnTo>
                  <a:lnTo>
                    <a:pt x="104" y="718"/>
                  </a:lnTo>
                  <a:lnTo>
                    <a:pt x="106" y="704"/>
                  </a:lnTo>
                  <a:lnTo>
                    <a:pt x="106" y="691"/>
                  </a:lnTo>
                  <a:lnTo>
                    <a:pt x="108" y="674"/>
                  </a:lnTo>
                  <a:lnTo>
                    <a:pt x="108" y="655"/>
                  </a:lnTo>
                  <a:lnTo>
                    <a:pt x="110" y="636"/>
                  </a:lnTo>
                  <a:lnTo>
                    <a:pt x="110" y="615"/>
                  </a:lnTo>
                  <a:lnTo>
                    <a:pt x="110" y="592"/>
                  </a:lnTo>
                  <a:lnTo>
                    <a:pt x="112" y="567"/>
                  </a:lnTo>
                  <a:lnTo>
                    <a:pt x="112" y="541"/>
                  </a:lnTo>
                  <a:lnTo>
                    <a:pt x="112" y="514"/>
                  </a:lnTo>
                  <a:lnTo>
                    <a:pt x="112" y="487"/>
                  </a:lnTo>
                  <a:lnTo>
                    <a:pt x="112" y="461"/>
                  </a:lnTo>
                  <a:lnTo>
                    <a:pt x="112" y="436"/>
                  </a:lnTo>
                  <a:lnTo>
                    <a:pt x="112" y="411"/>
                  </a:lnTo>
                  <a:lnTo>
                    <a:pt x="112" y="386"/>
                  </a:lnTo>
                  <a:lnTo>
                    <a:pt x="112" y="363"/>
                  </a:lnTo>
                  <a:lnTo>
                    <a:pt x="112" y="341"/>
                  </a:lnTo>
                  <a:lnTo>
                    <a:pt x="112" y="318"/>
                  </a:lnTo>
                  <a:lnTo>
                    <a:pt x="112" y="297"/>
                  </a:lnTo>
                  <a:lnTo>
                    <a:pt x="112" y="276"/>
                  </a:lnTo>
                  <a:lnTo>
                    <a:pt x="112" y="255"/>
                  </a:lnTo>
                  <a:lnTo>
                    <a:pt x="112" y="236"/>
                  </a:lnTo>
                  <a:lnTo>
                    <a:pt x="112" y="217"/>
                  </a:lnTo>
                  <a:lnTo>
                    <a:pt x="112" y="198"/>
                  </a:lnTo>
                  <a:lnTo>
                    <a:pt x="112" y="179"/>
                  </a:lnTo>
                  <a:lnTo>
                    <a:pt x="112" y="162"/>
                  </a:lnTo>
                  <a:lnTo>
                    <a:pt x="110" y="146"/>
                  </a:lnTo>
                  <a:lnTo>
                    <a:pt x="110" y="131"/>
                  </a:lnTo>
                  <a:lnTo>
                    <a:pt x="110" y="116"/>
                  </a:lnTo>
                  <a:lnTo>
                    <a:pt x="108" y="102"/>
                  </a:lnTo>
                  <a:lnTo>
                    <a:pt x="108" y="91"/>
                  </a:lnTo>
                  <a:lnTo>
                    <a:pt x="106" y="80"/>
                  </a:lnTo>
                  <a:lnTo>
                    <a:pt x="106" y="70"/>
                  </a:lnTo>
                  <a:lnTo>
                    <a:pt x="104" y="61"/>
                  </a:lnTo>
                  <a:lnTo>
                    <a:pt x="104" y="53"/>
                  </a:lnTo>
                  <a:lnTo>
                    <a:pt x="102" y="47"/>
                  </a:lnTo>
                  <a:lnTo>
                    <a:pt x="100" y="42"/>
                  </a:lnTo>
                  <a:lnTo>
                    <a:pt x="100" y="38"/>
                  </a:lnTo>
                  <a:lnTo>
                    <a:pt x="98" y="34"/>
                  </a:lnTo>
                  <a:lnTo>
                    <a:pt x="96" y="32"/>
                  </a:lnTo>
                  <a:lnTo>
                    <a:pt x="94" y="30"/>
                  </a:lnTo>
                  <a:lnTo>
                    <a:pt x="89" y="26"/>
                  </a:lnTo>
                  <a:lnTo>
                    <a:pt x="85" y="22"/>
                  </a:lnTo>
                  <a:lnTo>
                    <a:pt x="85" y="21"/>
                  </a:lnTo>
                  <a:lnTo>
                    <a:pt x="83" y="17"/>
                  </a:lnTo>
                  <a:lnTo>
                    <a:pt x="83" y="13"/>
                  </a:lnTo>
                  <a:lnTo>
                    <a:pt x="83" y="9"/>
                  </a:lnTo>
                  <a:lnTo>
                    <a:pt x="83" y="5"/>
                  </a:lnTo>
                  <a:lnTo>
                    <a:pt x="85" y="3"/>
                  </a:lnTo>
                  <a:lnTo>
                    <a:pt x="87" y="2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4" y="0"/>
                  </a:lnTo>
                  <a:lnTo>
                    <a:pt x="112" y="0"/>
                  </a:lnTo>
                  <a:lnTo>
                    <a:pt x="121" y="2"/>
                  </a:lnTo>
                  <a:lnTo>
                    <a:pt x="129" y="3"/>
                  </a:lnTo>
                  <a:lnTo>
                    <a:pt x="136" y="5"/>
                  </a:lnTo>
                  <a:lnTo>
                    <a:pt x="142" y="7"/>
                  </a:lnTo>
                  <a:lnTo>
                    <a:pt x="150" y="9"/>
                  </a:lnTo>
                  <a:lnTo>
                    <a:pt x="154" y="13"/>
                  </a:lnTo>
                  <a:lnTo>
                    <a:pt x="159" y="15"/>
                  </a:lnTo>
                  <a:lnTo>
                    <a:pt x="163" y="19"/>
                  </a:lnTo>
                  <a:lnTo>
                    <a:pt x="167" y="21"/>
                  </a:lnTo>
                  <a:lnTo>
                    <a:pt x="171" y="24"/>
                  </a:lnTo>
                  <a:lnTo>
                    <a:pt x="173" y="28"/>
                  </a:lnTo>
                  <a:lnTo>
                    <a:pt x="175" y="30"/>
                  </a:lnTo>
                  <a:lnTo>
                    <a:pt x="177" y="34"/>
                  </a:lnTo>
                  <a:lnTo>
                    <a:pt x="177" y="38"/>
                  </a:lnTo>
                  <a:lnTo>
                    <a:pt x="179" y="42"/>
                  </a:lnTo>
                  <a:lnTo>
                    <a:pt x="177" y="45"/>
                  </a:lnTo>
                  <a:lnTo>
                    <a:pt x="177" y="51"/>
                  </a:lnTo>
                  <a:lnTo>
                    <a:pt x="175" y="53"/>
                  </a:lnTo>
                  <a:lnTo>
                    <a:pt x="175" y="57"/>
                  </a:lnTo>
                  <a:lnTo>
                    <a:pt x="173" y="61"/>
                  </a:lnTo>
                  <a:lnTo>
                    <a:pt x="173" y="64"/>
                  </a:lnTo>
                  <a:lnTo>
                    <a:pt x="171" y="70"/>
                  </a:lnTo>
                  <a:lnTo>
                    <a:pt x="171" y="76"/>
                  </a:lnTo>
                  <a:lnTo>
                    <a:pt x="169" y="83"/>
                  </a:lnTo>
                  <a:lnTo>
                    <a:pt x="167" y="91"/>
                  </a:lnTo>
                  <a:lnTo>
                    <a:pt x="167" y="99"/>
                  </a:lnTo>
                  <a:lnTo>
                    <a:pt x="165" y="106"/>
                  </a:lnTo>
                  <a:lnTo>
                    <a:pt x="163" y="116"/>
                  </a:lnTo>
                  <a:lnTo>
                    <a:pt x="163" y="125"/>
                  </a:lnTo>
                  <a:lnTo>
                    <a:pt x="161" y="137"/>
                  </a:lnTo>
                  <a:lnTo>
                    <a:pt x="161" y="146"/>
                  </a:lnTo>
                  <a:lnTo>
                    <a:pt x="159" y="158"/>
                  </a:lnTo>
                  <a:lnTo>
                    <a:pt x="159" y="171"/>
                  </a:lnTo>
                  <a:lnTo>
                    <a:pt x="158" y="184"/>
                  </a:lnTo>
                  <a:lnTo>
                    <a:pt x="158" y="198"/>
                  </a:lnTo>
                  <a:lnTo>
                    <a:pt x="158" y="213"/>
                  </a:lnTo>
                  <a:lnTo>
                    <a:pt x="156" y="230"/>
                  </a:lnTo>
                  <a:lnTo>
                    <a:pt x="156" y="249"/>
                  </a:lnTo>
                  <a:lnTo>
                    <a:pt x="156" y="268"/>
                  </a:lnTo>
                  <a:lnTo>
                    <a:pt x="154" y="289"/>
                  </a:lnTo>
                  <a:lnTo>
                    <a:pt x="154" y="310"/>
                  </a:lnTo>
                  <a:lnTo>
                    <a:pt x="154" y="335"/>
                  </a:lnTo>
                  <a:lnTo>
                    <a:pt x="154" y="358"/>
                  </a:lnTo>
                  <a:lnTo>
                    <a:pt x="154" y="384"/>
                  </a:lnTo>
                  <a:lnTo>
                    <a:pt x="154" y="411"/>
                  </a:lnTo>
                  <a:lnTo>
                    <a:pt x="154" y="440"/>
                  </a:lnTo>
                  <a:lnTo>
                    <a:pt x="154" y="468"/>
                  </a:lnTo>
                  <a:lnTo>
                    <a:pt x="154" y="501"/>
                  </a:lnTo>
                  <a:lnTo>
                    <a:pt x="156" y="531"/>
                  </a:lnTo>
                  <a:lnTo>
                    <a:pt x="156" y="563"/>
                  </a:lnTo>
                  <a:lnTo>
                    <a:pt x="156" y="596"/>
                  </a:lnTo>
                  <a:lnTo>
                    <a:pt x="156" y="624"/>
                  </a:lnTo>
                  <a:lnTo>
                    <a:pt x="156" y="651"/>
                  </a:lnTo>
                  <a:lnTo>
                    <a:pt x="156" y="676"/>
                  </a:lnTo>
                  <a:lnTo>
                    <a:pt x="154" y="701"/>
                  </a:lnTo>
                  <a:lnTo>
                    <a:pt x="154" y="722"/>
                  </a:lnTo>
                  <a:lnTo>
                    <a:pt x="152" y="743"/>
                  </a:lnTo>
                  <a:lnTo>
                    <a:pt x="152" y="760"/>
                  </a:lnTo>
                  <a:lnTo>
                    <a:pt x="150" y="777"/>
                  </a:lnTo>
                  <a:lnTo>
                    <a:pt x="148" y="792"/>
                  </a:lnTo>
                  <a:lnTo>
                    <a:pt x="146" y="805"/>
                  </a:lnTo>
                  <a:lnTo>
                    <a:pt x="144" y="817"/>
                  </a:lnTo>
                  <a:lnTo>
                    <a:pt x="142" y="828"/>
                  </a:lnTo>
                  <a:lnTo>
                    <a:pt x="140" y="836"/>
                  </a:lnTo>
                  <a:lnTo>
                    <a:pt x="138" y="843"/>
                  </a:lnTo>
                  <a:lnTo>
                    <a:pt x="133" y="853"/>
                  </a:lnTo>
                  <a:lnTo>
                    <a:pt x="127" y="863"/>
                  </a:lnTo>
                  <a:lnTo>
                    <a:pt x="121" y="868"/>
                  </a:lnTo>
                  <a:lnTo>
                    <a:pt x="117" y="876"/>
                  </a:lnTo>
                  <a:lnTo>
                    <a:pt x="112" y="880"/>
                  </a:lnTo>
                  <a:lnTo>
                    <a:pt x="106" y="883"/>
                  </a:lnTo>
                  <a:lnTo>
                    <a:pt x="100" y="887"/>
                  </a:lnTo>
                  <a:lnTo>
                    <a:pt x="94" y="889"/>
                  </a:lnTo>
                  <a:lnTo>
                    <a:pt x="94" y="889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051"/>
            <p:cNvSpPr/>
            <p:nvPr/>
          </p:nvSpPr>
          <p:spPr bwMode="auto">
            <a:xfrm>
              <a:off x="2062163" y="4029075"/>
              <a:ext cx="239712" cy="71437"/>
            </a:xfrm>
            <a:custGeom>
              <a:avLst/>
              <a:gdLst>
                <a:gd name="T0" fmla="*/ 17 w 303"/>
                <a:gd name="T1" fmla="*/ 80 h 89"/>
                <a:gd name="T2" fmla="*/ 10 w 303"/>
                <a:gd name="T3" fmla="*/ 76 h 89"/>
                <a:gd name="T4" fmla="*/ 4 w 303"/>
                <a:gd name="T5" fmla="*/ 68 h 89"/>
                <a:gd name="T6" fmla="*/ 0 w 303"/>
                <a:gd name="T7" fmla="*/ 65 h 89"/>
                <a:gd name="T8" fmla="*/ 2 w 303"/>
                <a:gd name="T9" fmla="*/ 63 h 89"/>
                <a:gd name="T10" fmla="*/ 10 w 303"/>
                <a:gd name="T11" fmla="*/ 59 h 89"/>
                <a:gd name="T12" fmla="*/ 19 w 303"/>
                <a:gd name="T13" fmla="*/ 55 h 89"/>
                <a:gd name="T14" fmla="*/ 35 w 303"/>
                <a:gd name="T15" fmla="*/ 51 h 89"/>
                <a:gd name="T16" fmla="*/ 52 w 303"/>
                <a:gd name="T17" fmla="*/ 46 h 89"/>
                <a:gd name="T18" fmla="*/ 75 w 303"/>
                <a:gd name="T19" fmla="*/ 40 h 89"/>
                <a:gd name="T20" fmla="*/ 102 w 303"/>
                <a:gd name="T21" fmla="*/ 32 h 89"/>
                <a:gd name="T22" fmla="*/ 130 w 303"/>
                <a:gd name="T23" fmla="*/ 25 h 89"/>
                <a:gd name="T24" fmla="*/ 157 w 303"/>
                <a:gd name="T25" fmla="*/ 17 h 89"/>
                <a:gd name="T26" fmla="*/ 180 w 303"/>
                <a:gd name="T27" fmla="*/ 11 h 89"/>
                <a:gd name="T28" fmla="*/ 201 w 303"/>
                <a:gd name="T29" fmla="*/ 8 h 89"/>
                <a:gd name="T30" fmla="*/ 217 w 303"/>
                <a:gd name="T31" fmla="*/ 4 h 89"/>
                <a:gd name="T32" fmla="*/ 232 w 303"/>
                <a:gd name="T33" fmla="*/ 2 h 89"/>
                <a:gd name="T34" fmla="*/ 241 w 303"/>
                <a:gd name="T35" fmla="*/ 0 h 89"/>
                <a:gd name="T36" fmla="*/ 249 w 303"/>
                <a:gd name="T37" fmla="*/ 0 h 89"/>
                <a:gd name="T38" fmla="*/ 261 w 303"/>
                <a:gd name="T39" fmla="*/ 0 h 89"/>
                <a:gd name="T40" fmla="*/ 278 w 303"/>
                <a:gd name="T41" fmla="*/ 4 h 89"/>
                <a:gd name="T42" fmla="*/ 291 w 303"/>
                <a:gd name="T43" fmla="*/ 9 h 89"/>
                <a:gd name="T44" fmla="*/ 297 w 303"/>
                <a:gd name="T45" fmla="*/ 13 h 89"/>
                <a:gd name="T46" fmla="*/ 301 w 303"/>
                <a:gd name="T47" fmla="*/ 17 h 89"/>
                <a:gd name="T48" fmla="*/ 303 w 303"/>
                <a:gd name="T49" fmla="*/ 23 h 89"/>
                <a:gd name="T50" fmla="*/ 303 w 303"/>
                <a:gd name="T51" fmla="*/ 25 h 89"/>
                <a:gd name="T52" fmla="*/ 299 w 303"/>
                <a:gd name="T53" fmla="*/ 28 h 89"/>
                <a:gd name="T54" fmla="*/ 291 w 303"/>
                <a:gd name="T55" fmla="*/ 32 h 89"/>
                <a:gd name="T56" fmla="*/ 282 w 303"/>
                <a:gd name="T57" fmla="*/ 38 h 89"/>
                <a:gd name="T58" fmla="*/ 266 w 303"/>
                <a:gd name="T59" fmla="*/ 42 h 89"/>
                <a:gd name="T60" fmla="*/ 247 w 303"/>
                <a:gd name="T61" fmla="*/ 48 h 89"/>
                <a:gd name="T62" fmla="*/ 224 w 303"/>
                <a:gd name="T63" fmla="*/ 51 h 89"/>
                <a:gd name="T64" fmla="*/ 199 w 303"/>
                <a:gd name="T65" fmla="*/ 59 h 89"/>
                <a:gd name="T66" fmla="*/ 169 w 303"/>
                <a:gd name="T67" fmla="*/ 65 h 89"/>
                <a:gd name="T68" fmla="*/ 142 w 303"/>
                <a:gd name="T69" fmla="*/ 72 h 89"/>
                <a:gd name="T70" fmla="*/ 119 w 303"/>
                <a:gd name="T71" fmla="*/ 78 h 89"/>
                <a:gd name="T72" fmla="*/ 100 w 303"/>
                <a:gd name="T73" fmla="*/ 82 h 89"/>
                <a:gd name="T74" fmla="*/ 84 w 303"/>
                <a:gd name="T75" fmla="*/ 86 h 89"/>
                <a:gd name="T76" fmla="*/ 71 w 303"/>
                <a:gd name="T77" fmla="*/ 88 h 89"/>
                <a:gd name="T78" fmla="*/ 61 w 303"/>
                <a:gd name="T79" fmla="*/ 89 h 89"/>
                <a:gd name="T80" fmla="*/ 58 w 303"/>
                <a:gd name="T81" fmla="*/ 89 h 89"/>
                <a:gd name="T82" fmla="*/ 48 w 303"/>
                <a:gd name="T83" fmla="*/ 89 h 89"/>
                <a:gd name="T84" fmla="*/ 31 w 303"/>
                <a:gd name="T85" fmla="*/ 86 h 89"/>
                <a:gd name="T86" fmla="*/ 21 w 303"/>
                <a:gd name="T8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3" h="89">
                  <a:moveTo>
                    <a:pt x="21" y="82"/>
                  </a:moveTo>
                  <a:lnTo>
                    <a:pt x="17" y="80"/>
                  </a:lnTo>
                  <a:lnTo>
                    <a:pt x="14" y="78"/>
                  </a:lnTo>
                  <a:lnTo>
                    <a:pt x="10" y="76"/>
                  </a:lnTo>
                  <a:lnTo>
                    <a:pt x="8" y="74"/>
                  </a:lnTo>
                  <a:lnTo>
                    <a:pt x="4" y="68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2" y="63"/>
                  </a:lnTo>
                  <a:lnTo>
                    <a:pt x="6" y="61"/>
                  </a:lnTo>
                  <a:lnTo>
                    <a:pt x="10" y="59"/>
                  </a:lnTo>
                  <a:lnTo>
                    <a:pt x="14" y="57"/>
                  </a:lnTo>
                  <a:lnTo>
                    <a:pt x="19" y="55"/>
                  </a:lnTo>
                  <a:lnTo>
                    <a:pt x="25" y="53"/>
                  </a:lnTo>
                  <a:lnTo>
                    <a:pt x="35" y="51"/>
                  </a:lnTo>
                  <a:lnTo>
                    <a:pt x="42" y="48"/>
                  </a:lnTo>
                  <a:lnTo>
                    <a:pt x="52" y="46"/>
                  </a:lnTo>
                  <a:lnTo>
                    <a:pt x="63" y="42"/>
                  </a:lnTo>
                  <a:lnTo>
                    <a:pt x="75" y="40"/>
                  </a:lnTo>
                  <a:lnTo>
                    <a:pt x="86" y="36"/>
                  </a:lnTo>
                  <a:lnTo>
                    <a:pt x="102" y="32"/>
                  </a:lnTo>
                  <a:lnTo>
                    <a:pt x="115" y="28"/>
                  </a:lnTo>
                  <a:lnTo>
                    <a:pt x="130" y="25"/>
                  </a:lnTo>
                  <a:lnTo>
                    <a:pt x="144" y="21"/>
                  </a:lnTo>
                  <a:lnTo>
                    <a:pt x="157" y="17"/>
                  </a:lnTo>
                  <a:lnTo>
                    <a:pt x="169" y="15"/>
                  </a:lnTo>
                  <a:lnTo>
                    <a:pt x="180" y="11"/>
                  </a:lnTo>
                  <a:lnTo>
                    <a:pt x="192" y="9"/>
                  </a:lnTo>
                  <a:lnTo>
                    <a:pt x="201" y="8"/>
                  </a:lnTo>
                  <a:lnTo>
                    <a:pt x="209" y="6"/>
                  </a:lnTo>
                  <a:lnTo>
                    <a:pt x="217" y="4"/>
                  </a:lnTo>
                  <a:lnTo>
                    <a:pt x="224" y="2"/>
                  </a:lnTo>
                  <a:lnTo>
                    <a:pt x="232" y="2"/>
                  </a:lnTo>
                  <a:lnTo>
                    <a:pt x="238" y="0"/>
                  </a:lnTo>
                  <a:lnTo>
                    <a:pt x="241" y="0"/>
                  </a:lnTo>
                  <a:lnTo>
                    <a:pt x="245" y="0"/>
                  </a:lnTo>
                  <a:lnTo>
                    <a:pt x="249" y="0"/>
                  </a:lnTo>
                  <a:lnTo>
                    <a:pt x="253" y="0"/>
                  </a:lnTo>
                  <a:lnTo>
                    <a:pt x="261" y="0"/>
                  </a:lnTo>
                  <a:lnTo>
                    <a:pt x="270" y="2"/>
                  </a:lnTo>
                  <a:lnTo>
                    <a:pt x="278" y="4"/>
                  </a:lnTo>
                  <a:lnTo>
                    <a:pt x="285" y="8"/>
                  </a:lnTo>
                  <a:lnTo>
                    <a:pt x="291" y="9"/>
                  </a:lnTo>
                  <a:lnTo>
                    <a:pt x="295" y="11"/>
                  </a:lnTo>
                  <a:lnTo>
                    <a:pt x="297" y="13"/>
                  </a:lnTo>
                  <a:lnTo>
                    <a:pt x="299" y="15"/>
                  </a:lnTo>
                  <a:lnTo>
                    <a:pt x="301" y="17"/>
                  </a:lnTo>
                  <a:lnTo>
                    <a:pt x="303" y="21"/>
                  </a:lnTo>
                  <a:lnTo>
                    <a:pt x="303" y="23"/>
                  </a:lnTo>
                  <a:lnTo>
                    <a:pt x="303" y="25"/>
                  </a:lnTo>
                  <a:lnTo>
                    <a:pt x="303" y="25"/>
                  </a:lnTo>
                  <a:lnTo>
                    <a:pt x="301" y="27"/>
                  </a:lnTo>
                  <a:lnTo>
                    <a:pt x="299" y="28"/>
                  </a:lnTo>
                  <a:lnTo>
                    <a:pt x="297" y="30"/>
                  </a:lnTo>
                  <a:lnTo>
                    <a:pt x="291" y="32"/>
                  </a:lnTo>
                  <a:lnTo>
                    <a:pt x="287" y="34"/>
                  </a:lnTo>
                  <a:lnTo>
                    <a:pt x="282" y="38"/>
                  </a:lnTo>
                  <a:lnTo>
                    <a:pt x="274" y="40"/>
                  </a:lnTo>
                  <a:lnTo>
                    <a:pt x="266" y="42"/>
                  </a:lnTo>
                  <a:lnTo>
                    <a:pt x="257" y="44"/>
                  </a:lnTo>
                  <a:lnTo>
                    <a:pt x="247" y="48"/>
                  </a:lnTo>
                  <a:lnTo>
                    <a:pt x="238" y="49"/>
                  </a:lnTo>
                  <a:lnTo>
                    <a:pt x="224" y="51"/>
                  </a:lnTo>
                  <a:lnTo>
                    <a:pt x="213" y="55"/>
                  </a:lnTo>
                  <a:lnTo>
                    <a:pt x="199" y="59"/>
                  </a:lnTo>
                  <a:lnTo>
                    <a:pt x="184" y="61"/>
                  </a:lnTo>
                  <a:lnTo>
                    <a:pt x="169" y="65"/>
                  </a:lnTo>
                  <a:lnTo>
                    <a:pt x="155" y="68"/>
                  </a:lnTo>
                  <a:lnTo>
                    <a:pt x="142" y="72"/>
                  </a:lnTo>
                  <a:lnTo>
                    <a:pt x="130" y="74"/>
                  </a:lnTo>
                  <a:lnTo>
                    <a:pt x="119" y="78"/>
                  </a:lnTo>
                  <a:lnTo>
                    <a:pt x="109" y="80"/>
                  </a:lnTo>
                  <a:lnTo>
                    <a:pt x="100" y="82"/>
                  </a:lnTo>
                  <a:lnTo>
                    <a:pt x="90" y="84"/>
                  </a:lnTo>
                  <a:lnTo>
                    <a:pt x="84" y="86"/>
                  </a:lnTo>
                  <a:lnTo>
                    <a:pt x="77" y="88"/>
                  </a:lnTo>
                  <a:lnTo>
                    <a:pt x="71" y="88"/>
                  </a:lnTo>
                  <a:lnTo>
                    <a:pt x="65" y="89"/>
                  </a:lnTo>
                  <a:lnTo>
                    <a:pt x="61" y="89"/>
                  </a:lnTo>
                  <a:lnTo>
                    <a:pt x="59" y="89"/>
                  </a:lnTo>
                  <a:lnTo>
                    <a:pt x="58" y="89"/>
                  </a:lnTo>
                  <a:lnTo>
                    <a:pt x="56" y="89"/>
                  </a:lnTo>
                  <a:lnTo>
                    <a:pt x="48" y="89"/>
                  </a:lnTo>
                  <a:lnTo>
                    <a:pt x="40" y="88"/>
                  </a:lnTo>
                  <a:lnTo>
                    <a:pt x="31" y="86"/>
                  </a:lnTo>
                  <a:lnTo>
                    <a:pt x="21" y="82"/>
                  </a:lnTo>
                  <a:lnTo>
                    <a:pt x="21" y="82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052"/>
            <p:cNvSpPr/>
            <p:nvPr/>
          </p:nvSpPr>
          <p:spPr bwMode="auto">
            <a:xfrm>
              <a:off x="1982788" y="4162425"/>
              <a:ext cx="315912" cy="200025"/>
            </a:xfrm>
            <a:custGeom>
              <a:avLst/>
              <a:gdLst>
                <a:gd name="T0" fmla="*/ 9 w 398"/>
                <a:gd name="T1" fmla="*/ 213 h 251"/>
                <a:gd name="T2" fmla="*/ 3 w 398"/>
                <a:gd name="T3" fmla="*/ 200 h 251"/>
                <a:gd name="T4" fmla="*/ 0 w 398"/>
                <a:gd name="T5" fmla="*/ 188 h 251"/>
                <a:gd name="T6" fmla="*/ 0 w 398"/>
                <a:gd name="T7" fmla="*/ 179 h 251"/>
                <a:gd name="T8" fmla="*/ 5 w 398"/>
                <a:gd name="T9" fmla="*/ 173 h 251"/>
                <a:gd name="T10" fmla="*/ 11 w 398"/>
                <a:gd name="T11" fmla="*/ 169 h 251"/>
                <a:gd name="T12" fmla="*/ 19 w 398"/>
                <a:gd name="T13" fmla="*/ 171 h 251"/>
                <a:gd name="T14" fmla="*/ 32 w 398"/>
                <a:gd name="T15" fmla="*/ 173 h 251"/>
                <a:gd name="T16" fmla="*/ 47 w 398"/>
                <a:gd name="T17" fmla="*/ 173 h 251"/>
                <a:gd name="T18" fmla="*/ 59 w 398"/>
                <a:gd name="T19" fmla="*/ 171 h 251"/>
                <a:gd name="T20" fmla="*/ 68 w 398"/>
                <a:gd name="T21" fmla="*/ 167 h 251"/>
                <a:gd name="T22" fmla="*/ 82 w 398"/>
                <a:gd name="T23" fmla="*/ 160 h 251"/>
                <a:gd name="T24" fmla="*/ 99 w 398"/>
                <a:gd name="T25" fmla="*/ 152 h 251"/>
                <a:gd name="T26" fmla="*/ 120 w 398"/>
                <a:gd name="T27" fmla="*/ 139 h 251"/>
                <a:gd name="T28" fmla="*/ 147 w 398"/>
                <a:gd name="T29" fmla="*/ 125 h 251"/>
                <a:gd name="T30" fmla="*/ 178 w 398"/>
                <a:gd name="T31" fmla="*/ 108 h 251"/>
                <a:gd name="T32" fmla="*/ 212 w 398"/>
                <a:gd name="T33" fmla="*/ 87 h 251"/>
                <a:gd name="T34" fmla="*/ 250 w 398"/>
                <a:gd name="T35" fmla="*/ 64 h 251"/>
                <a:gd name="T36" fmla="*/ 287 w 398"/>
                <a:gd name="T37" fmla="*/ 47 h 251"/>
                <a:gd name="T38" fmla="*/ 316 w 398"/>
                <a:gd name="T39" fmla="*/ 30 h 251"/>
                <a:gd name="T40" fmla="*/ 342 w 398"/>
                <a:gd name="T41" fmla="*/ 19 h 251"/>
                <a:gd name="T42" fmla="*/ 363 w 398"/>
                <a:gd name="T43" fmla="*/ 9 h 251"/>
                <a:gd name="T44" fmla="*/ 379 w 398"/>
                <a:gd name="T45" fmla="*/ 3 h 251"/>
                <a:gd name="T46" fmla="*/ 390 w 398"/>
                <a:gd name="T47" fmla="*/ 0 h 251"/>
                <a:gd name="T48" fmla="*/ 396 w 398"/>
                <a:gd name="T49" fmla="*/ 0 h 251"/>
                <a:gd name="T50" fmla="*/ 398 w 398"/>
                <a:gd name="T51" fmla="*/ 3 h 251"/>
                <a:gd name="T52" fmla="*/ 394 w 398"/>
                <a:gd name="T53" fmla="*/ 9 h 251"/>
                <a:gd name="T54" fmla="*/ 384 w 398"/>
                <a:gd name="T55" fmla="*/ 19 h 251"/>
                <a:gd name="T56" fmla="*/ 369 w 398"/>
                <a:gd name="T57" fmla="*/ 32 h 251"/>
                <a:gd name="T58" fmla="*/ 350 w 398"/>
                <a:gd name="T59" fmla="*/ 47 h 251"/>
                <a:gd name="T60" fmla="*/ 325 w 398"/>
                <a:gd name="T61" fmla="*/ 66 h 251"/>
                <a:gd name="T62" fmla="*/ 294 w 398"/>
                <a:gd name="T63" fmla="*/ 89 h 251"/>
                <a:gd name="T64" fmla="*/ 260 w 398"/>
                <a:gd name="T65" fmla="*/ 116 h 251"/>
                <a:gd name="T66" fmla="*/ 222 w 398"/>
                <a:gd name="T67" fmla="*/ 144 h 251"/>
                <a:gd name="T68" fmla="*/ 185 w 398"/>
                <a:gd name="T69" fmla="*/ 171 h 251"/>
                <a:gd name="T70" fmla="*/ 155 w 398"/>
                <a:gd name="T71" fmla="*/ 192 h 251"/>
                <a:gd name="T72" fmla="*/ 128 w 398"/>
                <a:gd name="T73" fmla="*/ 211 h 251"/>
                <a:gd name="T74" fmla="*/ 105 w 398"/>
                <a:gd name="T75" fmla="*/ 224 h 251"/>
                <a:gd name="T76" fmla="*/ 88 w 398"/>
                <a:gd name="T77" fmla="*/ 236 h 251"/>
                <a:gd name="T78" fmla="*/ 72 w 398"/>
                <a:gd name="T79" fmla="*/ 243 h 251"/>
                <a:gd name="T80" fmla="*/ 65 w 398"/>
                <a:gd name="T81" fmla="*/ 249 h 251"/>
                <a:gd name="T82" fmla="*/ 55 w 398"/>
                <a:gd name="T83" fmla="*/ 251 h 251"/>
                <a:gd name="T84" fmla="*/ 46 w 398"/>
                <a:gd name="T85" fmla="*/ 249 h 251"/>
                <a:gd name="T86" fmla="*/ 32 w 398"/>
                <a:gd name="T87" fmla="*/ 241 h 251"/>
                <a:gd name="T88" fmla="*/ 21 w 398"/>
                <a:gd name="T89" fmla="*/ 228 h 251"/>
                <a:gd name="T90" fmla="*/ 13 w 398"/>
                <a:gd name="T91" fmla="*/ 22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8" h="251">
                  <a:moveTo>
                    <a:pt x="13" y="221"/>
                  </a:moveTo>
                  <a:lnTo>
                    <a:pt x="9" y="213"/>
                  </a:lnTo>
                  <a:lnTo>
                    <a:pt x="5" y="207"/>
                  </a:lnTo>
                  <a:lnTo>
                    <a:pt x="3" y="200"/>
                  </a:lnTo>
                  <a:lnTo>
                    <a:pt x="1" y="194"/>
                  </a:lnTo>
                  <a:lnTo>
                    <a:pt x="0" y="188"/>
                  </a:lnTo>
                  <a:lnTo>
                    <a:pt x="0" y="182"/>
                  </a:lnTo>
                  <a:lnTo>
                    <a:pt x="0" y="179"/>
                  </a:lnTo>
                  <a:lnTo>
                    <a:pt x="1" y="175"/>
                  </a:lnTo>
                  <a:lnTo>
                    <a:pt x="5" y="173"/>
                  </a:lnTo>
                  <a:lnTo>
                    <a:pt x="9" y="171"/>
                  </a:lnTo>
                  <a:lnTo>
                    <a:pt x="11" y="169"/>
                  </a:lnTo>
                  <a:lnTo>
                    <a:pt x="15" y="169"/>
                  </a:lnTo>
                  <a:lnTo>
                    <a:pt x="19" y="171"/>
                  </a:lnTo>
                  <a:lnTo>
                    <a:pt x="23" y="171"/>
                  </a:lnTo>
                  <a:lnTo>
                    <a:pt x="32" y="173"/>
                  </a:lnTo>
                  <a:lnTo>
                    <a:pt x="40" y="175"/>
                  </a:lnTo>
                  <a:lnTo>
                    <a:pt x="47" y="173"/>
                  </a:lnTo>
                  <a:lnTo>
                    <a:pt x="57" y="171"/>
                  </a:lnTo>
                  <a:lnTo>
                    <a:pt x="59" y="171"/>
                  </a:lnTo>
                  <a:lnTo>
                    <a:pt x="63" y="169"/>
                  </a:lnTo>
                  <a:lnTo>
                    <a:pt x="68" y="167"/>
                  </a:lnTo>
                  <a:lnTo>
                    <a:pt x="74" y="163"/>
                  </a:lnTo>
                  <a:lnTo>
                    <a:pt x="82" y="160"/>
                  </a:lnTo>
                  <a:lnTo>
                    <a:pt x="90" y="156"/>
                  </a:lnTo>
                  <a:lnTo>
                    <a:pt x="99" y="152"/>
                  </a:lnTo>
                  <a:lnTo>
                    <a:pt x="109" y="146"/>
                  </a:lnTo>
                  <a:lnTo>
                    <a:pt x="120" y="139"/>
                  </a:lnTo>
                  <a:lnTo>
                    <a:pt x="134" y="133"/>
                  </a:lnTo>
                  <a:lnTo>
                    <a:pt x="147" y="125"/>
                  </a:lnTo>
                  <a:lnTo>
                    <a:pt x="160" y="118"/>
                  </a:lnTo>
                  <a:lnTo>
                    <a:pt x="178" y="108"/>
                  </a:lnTo>
                  <a:lnTo>
                    <a:pt x="195" y="99"/>
                  </a:lnTo>
                  <a:lnTo>
                    <a:pt x="212" y="87"/>
                  </a:lnTo>
                  <a:lnTo>
                    <a:pt x="231" y="76"/>
                  </a:lnTo>
                  <a:lnTo>
                    <a:pt x="250" y="64"/>
                  </a:lnTo>
                  <a:lnTo>
                    <a:pt x="270" y="55"/>
                  </a:lnTo>
                  <a:lnTo>
                    <a:pt x="287" y="47"/>
                  </a:lnTo>
                  <a:lnTo>
                    <a:pt x="302" y="38"/>
                  </a:lnTo>
                  <a:lnTo>
                    <a:pt x="316" y="30"/>
                  </a:lnTo>
                  <a:lnTo>
                    <a:pt x="329" y="24"/>
                  </a:lnTo>
                  <a:lnTo>
                    <a:pt x="342" y="19"/>
                  </a:lnTo>
                  <a:lnTo>
                    <a:pt x="354" y="13"/>
                  </a:lnTo>
                  <a:lnTo>
                    <a:pt x="363" y="9"/>
                  </a:lnTo>
                  <a:lnTo>
                    <a:pt x="371" y="5"/>
                  </a:lnTo>
                  <a:lnTo>
                    <a:pt x="379" y="3"/>
                  </a:lnTo>
                  <a:lnTo>
                    <a:pt x="384" y="1"/>
                  </a:lnTo>
                  <a:lnTo>
                    <a:pt x="390" y="0"/>
                  </a:lnTo>
                  <a:lnTo>
                    <a:pt x="394" y="0"/>
                  </a:lnTo>
                  <a:lnTo>
                    <a:pt x="396" y="0"/>
                  </a:lnTo>
                  <a:lnTo>
                    <a:pt x="398" y="1"/>
                  </a:lnTo>
                  <a:lnTo>
                    <a:pt x="398" y="3"/>
                  </a:lnTo>
                  <a:lnTo>
                    <a:pt x="398" y="5"/>
                  </a:lnTo>
                  <a:lnTo>
                    <a:pt x="394" y="9"/>
                  </a:lnTo>
                  <a:lnTo>
                    <a:pt x="390" y="13"/>
                  </a:lnTo>
                  <a:lnTo>
                    <a:pt x="384" y="19"/>
                  </a:lnTo>
                  <a:lnTo>
                    <a:pt x="379" y="24"/>
                  </a:lnTo>
                  <a:lnTo>
                    <a:pt x="369" y="32"/>
                  </a:lnTo>
                  <a:lnTo>
                    <a:pt x="360" y="40"/>
                  </a:lnTo>
                  <a:lnTo>
                    <a:pt x="350" y="47"/>
                  </a:lnTo>
                  <a:lnTo>
                    <a:pt x="338" y="57"/>
                  </a:lnTo>
                  <a:lnTo>
                    <a:pt x="325" y="66"/>
                  </a:lnTo>
                  <a:lnTo>
                    <a:pt x="310" y="78"/>
                  </a:lnTo>
                  <a:lnTo>
                    <a:pt x="294" y="89"/>
                  </a:lnTo>
                  <a:lnTo>
                    <a:pt x="277" y="102"/>
                  </a:lnTo>
                  <a:lnTo>
                    <a:pt x="260" y="116"/>
                  </a:lnTo>
                  <a:lnTo>
                    <a:pt x="241" y="129"/>
                  </a:lnTo>
                  <a:lnTo>
                    <a:pt x="222" y="144"/>
                  </a:lnTo>
                  <a:lnTo>
                    <a:pt x="203" y="158"/>
                  </a:lnTo>
                  <a:lnTo>
                    <a:pt x="185" y="171"/>
                  </a:lnTo>
                  <a:lnTo>
                    <a:pt x="170" y="182"/>
                  </a:lnTo>
                  <a:lnTo>
                    <a:pt x="155" y="192"/>
                  </a:lnTo>
                  <a:lnTo>
                    <a:pt x="139" y="201"/>
                  </a:lnTo>
                  <a:lnTo>
                    <a:pt x="128" y="211"/>
                  </a:lnTo>
                  <a:lnTo>
                    <a:pt x="116" y="219"/>
                  </a:lnTo>
                  <a:lnTo>
                    <a:pt x="105" y="224"/>
                  </a:lnTo>
                  <a:lnTo>
                    <a:pt x="95" y="232"/>
                  </a:lnTo>
                  <a:lnTo>
                    <a:pt x="88" y="236"/>
                  </a:lnTo>
                  <a:lnTo>
                    <a:pt x="80" y="241"/>
                  </a:lnTo>
                  <a:lnTo>
                    <a:pt x="72" y="243"/>
                  </a:lnTo>
                  <a:lnTo>
                    <a:pt x="68" y="247"/>
                  </a:lnTo>
                  <a:lnTo>
                    <a:pt x="65" y="249"/>
                  </a:lnTo>
                  <a:lnTo>
                    <a:pt x="61" y="251"/>
                  </a:lnTo>
                  <a:lnTo>
                    <a:pt x="55" y="251"/>
                  </a:lnTo>
                  <a:lnTo>
                    <a:pt x="51" y="251"/>
                  </a:lnTo>
                  <a:lnTo>
                    <a:pt x="46" y="249"/>
                  </a:lnTo>
                  <a:lnTo>
                    <a:pt x="40" y="245"/>
                  </a:lnTo>
                  <a:lnTo>
                    <a:pt x="32" y="241"/>
                  </a:lnTo>
                  <a:lnTo>
                    <a:pt x="26" y="236"/>
                  </a:lnTo>
                  <a:lnTo>
                    <a:pt x="21" y="228"/>
                  </a:lnTo>
                  <a:lnTo>
                    <a:pt x="13" y="221"/>
                  </a:lnTo>
                  <a:lnTo>
                    <a:pt x="13" y="221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053"/>
            <p:cNvSpPr/>
            <p:nvPr/>
          </p:nvSpPr>
          <p:spPr bwMode="auto">
            <a:xfrm>
              <a:off x="2355850" y="3835400"/>
              <a:ext cx="261937" cy="128587"/>
            </a:xfrm>
            <a:custGeom>
              <a:avLst/>
              <a:gdLst>
                <a:gd name="T0" fmla="*/ 101 w 329"/>
                <a:gd name="T1" fmla="*/ 113 h 162"/>
                <a:gd name="T2" fmla="*/ 139 w 329"/>
                <a:gd name="T3" fmla="*/ 97 h 162"/>
                <a:gd name="T4" fmla="*/ 172 w 329"/>
                <a:gd name="T5" fmla="*/ 82 h 162"/>
                <a:gd name="T6" fmla="*/ 201 w 329"/>
                <a:gd name="T7" fmla="*/ 67 h 162"/>
                <a:gd name="T8" fmla="*/ 224 w 329"/>
                <a:gd name="T9" fmla="*/ 52 h 162"/>
                <a:gd name="T10" fmla="*/ 239 w 329"/>
                <a:gd name="T11" fmla="*/ 40 h 162"/>
                <a:gd name="T12" fmla="*/ 249 w 329"/>
                <a:gd name="T13" fmla="*/ 31 h 162"/>
                <a:gd name="T14" fmla="*/ 252 w 329"/>
                <a:gd name="T15" fmla="*/ 21 h 162"/>
                <a:gd name="T16" fmla="*/ 250 w 329"/>
                <a:gd name="T17" fmla="*/ 14 h 162"/>
                <a:gd name="T18" fmla="*/ 249 w 329"/>
                <a:gd name="T19" fmla="*/ 10 h 162"/>
                <a:gd name="T20" fmla="*/ 250 w 329"/>
                <a:gd name="T21" fmla="*/ 6 h 162"/>
                <a:gd name="T22" fmla="*/ 256 w 329"/>
                <a:gd name="T23" fmla="*/ 2 h 162"/>
                <a:gd name="T24" fmla="*/ 264 w 329"/>
                <a:gd name="T25" fmla="*/ 0 h 162"/>
                <a:gd name="T26" fmla="*/ 272 w 329"/>
                <a:gd name="T27" fmla="*/ 2 h 162"/>
                <a:gd name="T28" fmla="*/ 283 w 329"/>
                <a:gd name="T29" fmla="*/ 6 h 162"/>
                <a:gd name="T30" fmla="*/ 295 w 329"/>
                <a:gd name="T31" fmla="*/ 12 h 162"/>
                <a:gd name="T32" fmla="*/ 308 w 329"/>
                <a:gd name="T33" fmla="*/ 21 h 162"/>
                <a:gd name="T34" fmla="*/ 317 w 329"/>
                <a:gd name="T35" fmla="*/ 31 h 162"/>
                <a:gd name="T36" fmla="*/ 325 w 329"/>
                <a:gd name="T37" fmla="*/ 40 h 162"/>
                <a:gd name="T38" fmla="*/ 329 w 329"/>
                <a:gd name="T39" fmla="*/ 50 h 162"/>
                <a:gd name="T40" fmla="*/ 329 w 329"/>
                <a:gd name="T41" fmla="*/ 57 h 162"/>
                <a:gd name="T42" fmla="*/ 325 w 329"/>
                <a:gd name="T43" fmla="*/ 61 h 162"/>
                <a:gd name="T44" fmla="*/ 321 w 329"/>
                <a:gd name="T45" fmla="*/ 67 h 162"/>
                <a:gd name="T46" fmla="*/ 314 w 329"/>
                <a:gd name="T47" fmla="*/ 71 h 162"/>
                <a:gd name="T48" fmla="*/ 304 w 329"/>
                <a:gd name="T49" fmla="*/ 76 h 162"/>
                <a:gd name="T50" fmla="*/ 291 w 329"/>
                <a:gd name="T51" fmla="*/ 82 h 162"/>
                <a:gd name="T52" fmla="*/ 275 w 329"/>
                <a:gd name="T53" fmla="*/ 90 h 162"/>
                <a:gd name="T54" fmla="*/ 258 w 329"/>
                <a:gd name="T55" fmla="*/ 95 h 162"/>
                <a:gd name="T56" fmla="*/ 227 w 329"/>
                <a:gd name="T57" fmla="*/ 107 h 162"/>
                <a:gd name="T58" fmla="*/ 166 w 329"/>
                <a:gd name="T59" fmla="*/ 128 h 162"/>
                <a:gd name="T60" fmla="*/ 86 w 329"/>
                <a:gd name="T61" fmla="*/ 149 h 162"/>
                <a:gd name="T62" fmla="*/ 65 w 329"/>
                <a:gd name="T63" fmla="*/ 154 h 162"/>
                <a:gd name="T64" fmla="*/ 47 w 329"/>
                <a:gd name="T65" fmla="*/ 158 h 162"/>
                <a:gd name="T66" fmla="*/ 34 w 329"/>
                <a:gd name="T67" fmla="*/ 160 h 162"/>
                <a:gd name="T68" fmla="*/ 21 w 329"/>
                <a:gd name="T69" fmla="*/ 162 h 162"/>
                <a:gd name="T70" fmla="*/ 13 w 329"/>
                <a:gd name="T71" fmla="*/ 162 h 162"/>
                <a:gd name="T72" fmla="*/ 5 w 329"/>
                <a:gd name="T73" fmla="*/ 162 h 162"/>
                <a:gd name="T74" fmla="*/ 2 w 329"/>
                <a:gd name="T75" fmla="*/ 160 h 162"/>
                <a:gd name="T76" fmla="*/ 0 w 329"/>
                <a:gd name="T77" fmla="*/ 158 h 162"/>
                <a:gd name="T78" fmla="*/ 2 w 329"/>
                <a:gd name="T79" fmla="*/ 156 h 162"/>
                <a:gd name="T80" fmla="*/ 5 w 329"/>
                <a:gd name="T81" fmla="*/ 153 h 162"/>
                <a:gd name="T82" fmla="*/ 11 w 329"/>
                <a:gd name="T83" fmla="*/ 151 h 162"/>
                <a:gd name="T84" fmla="*/ 19 w 329"/>
                <a:gd name="T85" fmla="*/ 145 h 162"/>
                <a:gd name="T86" fmla="*/ 30 w 329"/>
                <a:gd name="T87" fmla="*/ 141 h 162"/>
                <a:gd name="T88" fmla="*/ 46 w 329"/>
                <a:gd name="T89" fmla="*/ 135 h 162"/>
                <a:gd name="T90" fmla="*/ 61 w 329"/>
                <a:gd name="T91" fmla="*/ 128 h 162"/>
                <a:gd name="T92" fmla="*/ 80 w 329"/>
                <a:gd name="T93" fmla="*/ 12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9" h="162">
                  <a:moveTo>
                    <a:pt x="80" y="120"/>
                  </a:moveTo>
                  <a:lnTo>
                    <a:pt x="101" y="113"/>
                  </a:lnTo>
                  <a:lnTo>
                    <a:pt x="120" y="105"/>
                  </a:lnTo>
                  <a:lnTo>
                    <a:pt x="139" y="97"/>
                  </a:lnTo>
                  <a:lnTo>
                    <a:pt x="157" y="90"/>
                  </a:lnTo>
                  <a:lnTo>
                    <a:pt x="172" y="82"/>
                  </a:lnTo>
                  <a:lnTo>
                    <a:pt x="187" y="74"/>
                  </a:lnTo>
                  <a:lnTo>
                    <a:pt x="201" y="67"/>
                  </a:lnTo>
                  <a:lnTo>
                    <a:pt x="214" y="59"/>
                  </a:lnTo>
                  <a:lnTo>
                    <a:pt x="224" y="52"/>
                  </a:lnTo>
                  <a:lnTo>
                    <a:pt x="233" y="46"/>
                  </a:lnTo>
                  <a:lnTo>
                    <a:pt x="239" y="40"/>
                  </a:lnTo>
                  <a:lnTo>
                    <a:pt x="245" y="36"/>
                  </a:lnTo>
                  <a:lnTo>
                    <a:pt x="249" y="31"/>
                  </a:lnTo>
                  <a:lnTo>
                    <a:pt x="252" y="27"/>
                  </a:lnTo>
                  <a:lnTo>
                    <a:pt x="252" y="21"/>
                  </a:lnTo>
                  <a:lnTo>
                    <a:pt x="252" y="17"/>
                  </a:lnTo>
                  <a:lnTo>
                    <a:pt x="250" y="14"/>
                  </a:lnTo>
                  <a:lnTo>
                    <a:pt x="249" y="12"/>
                  </a:lnTo>
                  <a:lnTo>
                    <a:pt x="249" y="10"/>
                  </a:lnTo>
                  <a:lnTo>
                    <a:pt x="250" y="8"/>
                  </a:lnTo>
                  <a:lnTo>
                    <a:pt x="250" y="6"/>
                  </a:lnTo>
                  <a:lnTo>
                    <a:pt x="252" y="4"/>
                  </a:lnTo>
                  <a:lnTo>
                    <a:pt x="256" y="2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2"/>
                  </a:lnTo>
                  <a:lnTo>
                    <a:pt x="277" y="4"/>
                  </a:lnTo>
                  <a:lnTo>
                    <a:pt x="283" y="6"/>
                  </a:lnTo>
                  <a:lnTo>
                    <a:pt x="289" y="10"/>
                  </a:lnTo>
                  <a:lnTo>
                    <a:pt x="295" y="12"/>
                  </a:lnTo>
                  <a:lnTo>
                    <a:pt x="302" y="17"/>
                  </a:lnTo>
                  <a:lnTo>
                    <a:pt x="308" y="21"/>
                  </a:lnTo>
                  <a:lnTo>
                    <a:pt x="314" y="27"/>
                  </a:lnTo>
                  <a:lnTo>
                    <a:pt x="317" y="31"/>
                  </a:lnTo>
                  <a:lnTo>
                    <a:pt x="321" y="36"/>
                  </a:lnTo>
                  <a:lnTo>
                    <a:pt x="325" y="40"/>
                  </a:lnTo>
                  <a:lnTo>
                    <a:pt x="327" y="44"/>
                  </a:lnTo>
                  <a:lnTo>
                    <a:pt x="329" y="50"/>
                  </a:lnTo>
                  <a:lnTo>
                    <a:pt x="329" y="54"/>
                  </a:lnTo>
                  <a:lnTo>
                    <a:pt x="329" y="57"/>
                  </a:lnTo>
                  <a:lnTo>
                    <a:pt x="327" y="59"/>
                  </a:lnTo>
                  <a:lnTo>
                    <a:pt x="325" y="61"/>
                  </a:lnTo>
                  <a:lnTo>
                    <a:pt x="323" y="63"/>
                  </a:lnTo>
                  <a:lnTo>
                    <a:pt x="321" y="67"/>
                  </a:lnTo>
                  <a:lnTo>
                    <a:pt x="317" y="69"/>
                  </a:lnTo>
                  <a:lnTo>
                    <a:pt x="314" y="71"/>
                  </a:lnTo>
                  <a:lnTo>
                    <a:pt x="308" y="74"/>
                  </a:lnTo>
                  <a:lnTo>
                    <a:pt x="304" y="76"/>
                  </a:lnTo>
                  <a:lnTo>
                    <a:pt x="298" y="80"/>
                  </a:lnTo>
                  <a:lnTo>
                    <a:pt x="291" y="82"/>
                  </a:lnTo>
                  <a:lnTo>
                    <a:pt x="283" y="86"/>
                  </a:lnTo>
                  <a:lnTo>
                    <a:pt x="275" y="90"/>
                  </a:lnTo>
                  <a:lnTo>
                    <a:pt x="268" y="92"/>
                  </a:lnTo>
                  <a:lnTo>
                    <a:pt x="258" y="95"/>
                  </a:lnTo>
                  <a:lnTo>
                    <a:pt x="247" y="99"/>
                  </a:lnTo>
                  <a:lnTo>
                    <a:pt x="227" y="107"/>
                  </a:lnTo>
                  <a:lnTo>
                    <a:pt x="206" y="114"/>
                  </a:lnTo>
                  <a:lnTo>
                    <a:pt x="166" y="128"/>
                  </a:lnTo>
                  <a:lnTo>
                    <a:pt x="126" y="139"/>
                  </a:lnTo>
                  <a:lnTo>
                    <a:pt x="86" y="149"/>
                  </a:lnTo>
                  <a:lnTo>
                    <a:pt x="74" y="153"/>
                  </a:lnTo>
                  <a:lnTo>
                    <a:pt x="65" y="154"/>
                  </a:lnTo>
                  <a:lnTo>
                    <a:pt x="57" y="156"/>
                  </a:lnTo>
                  <a:lnTo>
                    <a:pt x="47" y="158"/>
                  </a:lnTo>
                  <a:lnTo>
                    <a:pt x="40" y="158"/>
                  </a:lnTo>
                  <a:lnTo>
                    <a:pt x="34" y="160"/>
                  </a:lnTo>
                  <a:lnTo>
                    <a:pt x="26" y="160"/>
                  </a:lnTo>
                  <a:lnTo>
                    <a:pt x="21" y="162"/>
                  </a:lnTo>
                  <a:lnTo>
                    <a:pt x="17" y="162"/>
                  </a:lnTo>
                  <a:lnTo>
                    <a:pt x="13" y="162"/>
                  </a:lnTo>
                  <a:lnTo>
                    <a:pt x="9" y="162"/>
                  </a:lnTo>
                  <a:lnTo>
                    <a:pt x="5" y="162"/>
                  </a:lnTo>
                  <a:lnTo>
                    <a:pt x="3" y="162"/>
                  </a:lnTo>
                  <a:lnTo>
                    <a:pt x="2" y="160"/>
                  </a:lnTo>
                  <a:lnTo>
                    <a:pt x="0" y="160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2" y="156"/>
                  </a:lnTo>
                  <a:lnTo>
                    <a:pt x="2" y="154"/>
                  </a:lnTo>
                  <a:lnTo>
                    <a:pt x="5" y="153"/>
                  </a:lnTo>
                  <a:lnTo>
                    <a:pt x="7" y="153"/>
                  </a:lnTo>
                  <a:lnTo>
                    <a:pt x="11" y="151"/>
                  </a:lnTo>
                  <a:lnTo>
                    <a:pt x="15" y="149"/>
                  </a:lnTo>
                  <a:lnTo>
                    <a:pt x="19" y="145"/>
                  </a:lnTo>
                  <a:lnTo>
                    <a:pt x="25" y="143"/>
                  </a:lnTo>
                  <a:lnTo>
                    <a:pt x="30" y="141"/>
                  </a:lnTo>
                  <a:lnTo>
                    <a:pt x="38" y="137"/>
                  </a:lnTo>
                  <a:lnTo>
                    <a:pt x="46" y="135"/>
                  </a:lnTo>
                  <a:lnTo>
                    <a:pt x="53" y="132"/>
                  </a:lnTo>
                  <a:lnTo>
                    <a:pt x="61" y="128"/>
                  </a:lnTo>
                  <a:lnTo>
                    <a:pt x="70" y="124"/>
                  </a:lnTo>
                  <a:lnTo>
                    <a:pt x="80" y="120"/>
                  </a:lnTo>
                  <a:lnTo>
                    <a:pt x="80" y="120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054"/>
            <p:cNvSpPr/>
            <p:nvPr/>
          </p:nvSpPr>
          <p:spPr bwMode="auto">
            <a:xfrm>
              <a:off x="2339975" y="4013200"/>
              <a:ext cx="63500" cy="79375"/>
            </a:xfrm>
            <a:custGeom>
              <a:avLst/>
              <a:gdLst>
                <a:gd name="T0" fmla="*/ 0 w 80"/>
                <a:gd name="T1" fmla="*/ 8 h 99"/>
                <a:gd name="T2" fmla="*/ 0 w 80"/>
                <a:gd name="T3" fmla="*/ 6 h 99"/>
                <a:gd name="T4" fmla="*/ 0 w 80"/>
                <a:gd name="T5" fmla="*/ 4 h 99"/>
                <a:gd name="T6" fmla="*/ 1 w 80"/>
                <a:gd name="T7" fmla="*/ 4 h 99"/>
                <a:gd name="T8" fmla="*/ 3 w 80"/>
                <a:gd name="T9" fmla="*/ 2 h 99"/>
                <a:gd name="T10" fmla="*/ 5 w 80"/>
                <a:gd name="T11" fmla="*/ 0 h 99"/>
                <a:gd name="T12" fmla="*/ 9 w 80"/>
                <a:gd name="T13" fmla="*/ 0 h 99"/>
                <a:gd name="T14" fmla="*/ 13 w 80"/>
                <a:gd name="T15" fmla="*/ 0 h 99"/>
                <a:gd name="T16" fmla="*/ 17 w 80"/>
                <a:gd name="T17" fmla="*/ 0 h 99"/>
                <a:gd name="T18" fmla="*/ 21 w 80"/>
                <a:gd name="T19" fmla="*/ 0 h 99"/>
                <a:gd name="T20" fmla="*/ 26 w 80"/>
                <a:gd name="T21" fmla="*/ 0 h 99"/>
                <a:gd name="T22" fmla="*/ 30 w 80"/>
                <a:gd name="T23" fmla="*/ 2 h 99"/>
                <a:gd name="T24" fmla="*/ 36 w 80"/>
                <a:gd name="T25" fmla="*/ 4 h 99"/>
                <a:gd name="T26" fmla="*/ 42 w 80"/>
                <a:gd name="T27" fmla="*/ 6 h 99"/>
                <a:gd name="T28" fmla="*/ 47 w 80"/>
                <a:gd name="T29" fmla="*/ 8 h 99"/>
                <a:gd name="T30" fmla="*/ 53 w 80"/>
                <a:gd name="T31" fmla="*/ 11 h 99"/>
                <a:gd name="T32" fmla="*/ 59 w 80"/>
                <a:gd name="T33" fmla="*/ 15 h 99"/>
                <a:gd name="T34" fmla="*/ 68 w 80"/>
                <a:gd name="T35" fmla="*/ 27 h 99"/>
                <a:gd name="T36" fmla="*/ 72 w 80"/>
                <a:gd name="T37" fmla="*/ 32 h 99"/>
                <a:gd name="T38" fmla="*/ 74 w 80"/>
                <a:gd name="T39" fmla="*/ 38 h 99"/>
                <a:gd name="T40" fmla="*/ 76 w 80"/>
                <a:gd name="T41" fmla="*/ 44 h 99"/>
                <a:gd name="T42" fmla="*/ 78 w 80"/>
                <a:gd name="T43" fmla="*/ 51 h 99"/>
                <a:gd name="T44" fmla="*/ 80 w 80"/>
                <a:gd name="T45" fmla="*/ 59 h 99"/>
                <a:gd name="T46" fmla="*/ 80 w 80"/>
                <a:gd name="T47" fmla="*/ 67 h 99"/>
                <a:gd name="T48" fmla="*/ 80 w 80"/>
                <a:gd name="T49" fmla="*/ 72 h 99"/>
                <a:gd name="T50" fmla="*/ 80 w 80"/>
                <a:gd name="T51" fmla="*/ 80 h 99"/>
                <a:gd name="T52" fmla="*/ 78 w 80"/>
                <a:gd name="T53" fmla="*/ 86 h 99"/>
                <a:gd name="T54" fmla="*/ 78 w 80"/>
                <a:gd name="T55" fmla="*/ 89 h 99"/>
                <a:gd name="T56" fmla="*/ 76 w 80"/>
                <a:gd name="T57" fmla="*/ 93 h 99"/>
                <a:gd name="T58" fmla="*/ 74 w 80"/>
                <a:gd name="T59" fmla="*/ 97 h 99"/>
                <a:gd name="T60" fmla="*/ 70 w 80"/>
                <a:gd name="T61" fmla="*/ 99 h 99"/>
                <a:gd name="T62" fmla="*/ 68 w 80"/>
                <a:gd name="T63" fmla="*/ 99 h 99"/>
                <a:gd name="T64" fmla="*/ 65 w 80"/>
                <a:gd name="T65" fmla="*/ 97 h 99"/>
                <a:gd name="T66" fmla="*/ 61 w 80"/>
                <a:gd name="T67" fmla="*/ 95 h 99"/>
                <a:gd name="T68" fmla="*/ 57 w 80"/>
                <a:gd name="T69" fmla="*/ 91 h 99"/>
                <a:gd name="T70" fmla="*/ 51 w 80"/>
                <a:gd name="T71" fmla="*/ 88 h 99"/>
                <a:gd name="T72" fmla="*/ 47 w 80"/>
                <a:gd name="T73" fmla="*/ 80 h 99"/>
                <a:gd name="T74" fmla="*/ 42 w 80"/>
                <a:gd name="T75" fmla="*/ 72 h 99"/>
                <a:gd name="T76" fmla="*/ 36 w 80"/>
                <a:gd name="T77" fmla="*/ 63 h 99"/>
                <a:gd name="T78" fmla="*/ 30 w 80"/>
                <a:gd name="T79" fmla="*/ 53 h 99"/>
                <a:gd name="T80" fmla="*/ 23 w 80"/>
                <a:gd name="T81" fmla="*/ 44 h 99"/>
                <a:gd name="T82" fmla="*/ 15 w 80"/>
                <a:gd name="T83" fmla="*/ 34 h 99"/>
                <a:gd name="T84" fmla="*/ 11 w 80"/>
                <a:gd name="T85" fmla="*/ 27 h 99"/>
                <a:gd name="T86" fmla="*/ 7 w 80"/>
                <a:gd name="T87" fmla="*/ 21 h 99"/>
                <a:gd name="T88" fmla="*/ 3 w 80"/>
                <a:gd name="T89" fmla="*/ 17 h 99"/>
                <a:gd name="T90" fmla="*/ 1 w 80"/>
                <a:gd name="T91" fmla="*/ 13 h 99"/>
                <a:gd name="T92" fmla="*/ 0 w 80"/>
                <a:gd name="T93" fmla="*/ 9 h 99"/>
                <a:gd name="T94" fmla="*/ 0 w 80"/>
                <a:gd name="T95" fmla="*/ 8 h 99"/>
                <a:gd name="T96" fmla="*/ 0 w 80"/>
                <a:gd name="T97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" h="99">
                  <a:moveTo>
                    <a:pt x="0" y="8"/>
                  </a:moveTo>
                  <a:lnTo>
                    <a:pt x="0" y="6"/>
                  </a:lnTo>
                  <a:lnTo>
                    <a:pt x="0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0" y="2"/>
                  </a:lnTo>
                  <a:lnTo>
                    <a:pt x="36" y="4"/>
                  </a:lnTo>
                  <a:lnTo>
                    <a:pt x="42" y="6"/>
                  </a:lnTo>
                  <a:lnTo>
                    <a:pt x="47" y="8"/>
                  </a:lnTo>
                  <a:lnTo>
                    <a:pt x="53" y="11"/>
                  </a:lnTo>
                  <a:lnTo>
                    <a:pt x="59" y="15"/>
                  </a:lnTo>
                  <a:lnTo>
                    <a:pt x="68" y="27"/>
                  </a:lnTo>
                  <a:lnTo>
                    <a:pt x="72" y="32"/>
                  </a:lnTo>
                  <a:lnTo>
                    <a:pt x="74" y="38"/>
                  </a:lnTo>
                  <a:lnTo>
                    <a:pt x="76" y="44"/>
                  </a:lnTo>
                  <a:lnTo>
                    <a:pt x="78" y="51"/>
                  </a:lnTo>
                  <a:lnTo>
                    <a:pt x="80" y="59"/>
                  </a:lnTo>
                  <a:lnTo>
                    <a:pt x="80" y="67"/>
                  </a:lnTo>
                  <a:lnTo>
                    <a:pt x="80" y="72"/>
                  </a:lnTo>
                  <a:lnTo>
                    <a:pt x="80" y="80"/>
                  </a:lnTo>
                  <a:lnTo>
                    <a:pt x="78" y="86"/>
                  </a:lnTo>
                  <a:lnTo>
                    <a:pt x="78" y="89"/>
                  </a:lnTo>
                  <a:lnTo>
                    <a:pt x="76" y="93"/>
                  </a:lnTo>
                  <a:lnTo>
                    <a:pt x="74" y="97"/>
                  </a:lnTo>
                  <a:lnTo>
                    <a:pt x="70" y="99"/>
                  </a:lnTo>
                  <a:lnTo>
                    <a:pt x="68" y="99"/>
                  </a:lnTo>
                  <a:lnTo>
                    <a:pt x="65" y="97"/>
                  </a:lnTo>
                  <a:lnTo>
                    <a:pt x="61" y="95"/>
                  </a:lnTo>
                  <a:lnTo>
                    <a:pt x="57" y="91"/>
                  </a:lnTo>
                  <a:lnTo>
                    <a:pt x="51" y="88"/>
                  </a:lnTo>
                  <a:lnTo>
                    <a:pt x="47" y="80"/>
                  </a:lnTo>
                  <a:lnTo>
                    <a:pt x="42" y="72"/>
                  </a:lnTo>
                  <a:lnTo>
                    <a:pt x="36" y="63"/>
                  </a:lnTo>
                  <a:lnTo>
                    <a:pt x="30" y="53"/>
                  </a:lnTo>
                  <a:lnTo>
                    <a:pt x="23" y="44"/>
                  </a:lnTo>
                  <a:lnTo>
                    <a:pt x="15" y="34"/>
                  </a:lnTo>
                  <a:lnTo>
                    <a:pt x="11" y="27"/>
                  </a:lnTo>
                  <a:lnTo>
                    <a:pt x="7" y="21"/>
                  </a:lnTo>
                  <a:lnTo>
                    <a:pt x="3" y="17"/>
                  </a:lnTo>
                  <a:lnTo>
                    <a:pt x="1" y="13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8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055"/>
            <p:cNvSpPr/>
            <p:nvPr/>
          </p:nvSpPr>
          <p:spPr bwMode="auto">
            <a:xfrm>
              <a:off x="2463800" y="3976688"/>
              <a:ext cx="69850" cy="84137"/>
            </a:xfrm>
            <a:custGeom>
              <a:avLst/>
              <a:gdLst>
                <a:gd name="T0" fmla="*/ 65 w 88"/>
                <a:gd name="T1" fmla="*/ 103 h 105"/>
                <a:gd name="T2" fmla="*/ 59 w 88"/>
                <a:gd name="T3" fmla="*/ 105 h 105"/>
                <a:gd name="T4" fmla="*/ 55 w 88"/>
                <a:gd name="T5" fmla="*/ 103 h 105"/>
                <a:gd name="T6" fmla="*/ 49 w 88"/>
                <a:gd name="T7" fmla="*/ 101 h 105"/>
                <a:gd name="T8" fmla="*/ 46 w 88"/>
                <a:gd name="T9" fmla="*/ 97 h 105"/>
                <a:gd name="T10" fmla="*/ 40 w 88"/>
                <a:gd name="T11" fmla="*/ 92 h 105"/>
                <a:gd name="T12" fmla="*/ 34 w 88"/>
                <a:gd name="T13" fmla="*/ 82 h 105"/>
                <a:gd name="T14" fmla="*/ 30 w 88"/>
                <a:gd name="T15" fmla="*/ 78 h 105"/>
                <a:gd name="T16" fmla="*/ 28 w 88"/>
                <a:gd name="T17" fmla="*/ 73 h 105"/>
                <a:gd name="T18" fmla="*/ 24 w 88"/>
                <a:gd name="T19" fmla="*/ 69 h 105"/>
                <a:gd name="T20" fmla="*/ 23 w 88"/>
                <a:gd name="T21" fmla="*/ 61 h 105"/>
                <a:gd name="T22" fmla="*/ 15 w 88"/>
                <a:gd name="T23" fmla="*/ 50 h 105"/>
                <a:gd name="T24" fmla="*/ 11 w 88"/>
                <a:gd name="T25" fmla="*/ 40 h 105"/>
                <a:gd name="T26" fmla="*/ 7 w 88"/>
                <a:gd name="T27" fmla="*/ 31 h 105"/>
                <a:gd name="T28" fmla="*/ 3 w 88"/>
                <a:gd name="T29" fmla="*/ 21 h 105"/>
                <a:gd name="T30" fmla="*/ 1 w 88"/>
                <a:gd name="T31" fmla="*/ 15 h 105"/>
                <a:gd name="T32" fmla="*/ 0 w 88"/>
                <a:gd name="T33" fmla="*/ 10 h 105"/>
                <a:gd name="T34" fmla="*/ 0 w 88"/>
                <a:gd name="T35" fmla="*/ 6 h 105"/>
                <a:gd name="T36" fmla="*/ 0 w 88"/>
                <a:gd name="T37" fmla="*/ 4 h 105"/>
                <a:gd name="T38" fmla="*/ 1 w 88"/>
                <a:gd name="T39" fmla="*/ 2 h 105"/>
                <a:gd name="T40" fmla="*/ 1 w 88"/>
                <a:gd name="T41" fmla="*/ 2 h 105"/>
                <a:gd name="T42" fmla="*/ 3 w 88"/>
                <a:gd name="T43" fmla="*/ 0 h 105"/>
                <a:gd name="T44" fmla="*/ 7 w 88"/>
                <a:gd name="T45" fmla="*/ 0 h 105"/>
                <a:gd name="T46" fmla="*/ 11 w 88"/>
                <a:gd name="T47" fmla="*/ 0 h 105"/>
                <a:gd name="T48" fmla="*/ 15 w 88"/>
                <a:gd name="T49" fmla="*/ 2 h 105"/>
                <a:gd name="T50" fmla="*/ 21 w 88"/>
                <a:gd name="T51" fmla="*/ 2 h 105"/>
                <a:gd name="T52" fmla="*/ 26 w 88"/>
                <a:gd name="T53" fmla="*/ 4 h 105"/>
                <a:gd name="T54" fmla="*/ 38 w 88"/>
                <a:gd name="T55" fmla="*/ 8 h 105"/>
                <a:gd name="T56" fmla="*/ 51 w 88"/>
                <a:gd name="T57" fmla="*/ 12 h 105"/>
                <a:gd name="T58" fmla="*/ 57 w 88"/>
                <a:gd name="T59" fmla="*/ 14 h 105"/>
                <a:gd name="T60" fmla="*/ 63 w 88"/>
                <a:gd name="T61" fmla="*/ 17 h 105"/>
                <a:gd name="T62" fmla="*/ 69 w 88"/>
                <a:gd name="T63" fmla="*/ 19 h 105"/>
                <a:gd name="T64" fmla="*/ 72 w 88"/>
                <a:gd name="T65" fmla="*/ 25 h 105"/>
                <a:gd name="T66" fmla="*/ 78 w 88"/>
                <a:gd name="T67" fmla="*/ 29 h 105"/>
                <a:gd name="T68" fmla="*/ 80 w 88"/>
                <a:gd name="T69" fmla="*/ 35 h 105"/>
                <a:gd name="T70" fmla="*/ 84 w 88"/>
                <a:gd name="T71" fmla="*/ 40 h 105"/>
                <a:gd name="T72" fmla="*/ 86 w 88"/>
                <a:gd name="T73" fmla="*/ 46 h 105"/>
                <a:gd name="T74" fmla="*/ 88 w 88"/>
                <a:gd name="T75" fmla="*/ 52 h 105"/>
                <a:gd name="T76" fmla="*/ 88 w 88"/>
                <a:gd name="T77" fmla="*/ 57 h 105"/>
                <a:gd name="T78" fmla="*/ 88 w 88"/>
                <a:gd name="T79" fmla="*/ 63 h 105"/>
                <a:gd name="T80" fmla="*/ 86 w 88"/>
                <a:gd name="T81" fmla="*/ 71 h 105"/>
                <a:gd name="T82" fmla="*/ 84 w 88"/>
                <a:gd name="T83" fmla="*/ 76 h 105"/>
                <a:gd name="T84" fmla="*/ 82 w 88"/>
                <a:gd name="T85" fmla="*/ 82 h 105"/>
                <a:gd name="T86" fmla="*/ 80 w 88"/>
                <a:gd name="T87" fmla="*/ 86 h 105"/>
                <a:gd name="T88" fmla="*/ 78 w 88"/>
                <a:gd name="T89" fmla="*/ 92 h 105"/>
                <a:gd name="T90" fmla="*/ 76 w 88"/>
                <a:gd name="T91" fmla="*/ 95 h 105"/>
                <a:gd name="T92" fmla="*/ 72 w 88"/>
                <a:gd name="T93" fmla="*/ 99 h 105"/>
                <a:gd name="T94" fmla="*/ 69 w 88"/>
                <a:gd name="T95" fmla="*/ 101 h 105"/>
                <a:gd name="T96" fmla="*/ 65 w 88"/>
                <a:gd name="T97" fmla="*/ 103 h 105"/>
                <a:gd name="T98" fmla="*/ 65 w 88"/>
                <a:gd name="T99" fmla="*/ 10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8" h="105">
                  <a:moveTo>
                    <a:pt x="65" y="103"/>
                  </a:moveTo>
                  <a:lnTo>
                    <a:pt x="59" y="105"/>
                  </a:lnTo>
                  <a:lnTo>
                    <a:pt x="55" y="103"/>
                  </a:lnTo>
                  <a:lnTo>
                    <a:pt x="49" y="101"/>
                  </a:lnTo>
                  <a:lnTo>
                    <a:pt x="46" y="97"/>
                  </a:lnTo>
                  <a:lnTo>
                    <a:pt x="40" y="92"/>
                  </a:lnTo>
                  <a:lnTo>
                    <a:pt x="34" y="82"/>
                  </a:lnTo>
                  <a:lnTo>
                    <a:pt x="30" y="78"/>
                  </a:lnTo>
                  <a:lnTo>
                    <a:pt x="28" y="73"/>
                  </a:lnTo>
                  <a:lnTo>
                    <a:pt x="24" y="69"/>
                  </a:lnTo>
                  <a:lnTo>
                    <a:pt x="23" y="61"/>
                  </a:lnTo>
                  <a:lnTo>
                    <a:pt x="15" y="50"/>
                  </a:lnTo>
                  <a:lnTo>
                    <a:pt x="11" y="40"/>
                  </a:lnTo>
                  <a:lnTo>
                    <a:pt x="7" y="31"/>
                  </a:lnTo>
                  <a:lnTo>
                    <a:pt x="3" y="21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2"/>
                  </a:lnTo>
                  <a:lnTo>
                    <a:pt x="21" y="2"/>
                  </a:lnTo>
                  <a:lnTo>
                    <a:pt x="26" y="4"/>
                  </a:lnTo>
                  <a:lnTo>
                    <a:pt x="38" y="8"/>
                  </a:lnTo>
                  <a:lnTo>
                    <a:pt x="51" y="12"/>
                  </a:lnTo>
                  <a:lnTo>
                    <a:pt x="57" y="14"/>
                  </a:lnTo>
                  <a:lnTo>
                    <a:pt x="63" y="17"/>
                  </a:lnTo>
                  <a:lnTo>
                    <a:pt x="69" y="19"/>
                  </a:lnTo>
                  <a:lnTo>
                    <a:pt x="72" y="25"/>
                  </a:lnTo>
                  <a:lnTo>
                    <a:pt x="78" y="29"/>
                  </a:lnTo>
                  <a:lnTo>
                    <a:pt x="80" y="35"/>
                  </a:lnTo>
                  <a:lnTo>
                    <a:pt x="84" y="40"/>
                  </a:lnTo>
                  <a:lnTo>
                    <a:pt x="86" y="46"/>
                  </a:lnTo>
                  <a:lnTo>
                    <a:pt x="88" y="52"/>
                  </a:lnTo>
                  <a:lnTo>
                    <a:pt x="88" y="57"/>
                  </a:lnTo>
                  <a:lnTo>
                    <a:pt x="88" y="63"/>
                  </a:lnTo>
                  <a:lnTo>
                    <a:pt x="86" y="71"/>
                  </a:lnTo>
                  <a:lnTo>
                    <a:pt x="84" y="76"/>
                  </a:lnTo>
                  <a:lnTo>
                    <a:pt x="82" y="82"/>
                  </a:lnTo>
                  <a:lnTo>
                    <a:pt x="80" y="86"/>
                  </a:lnTo>
                  <a:lnTo>
                    <a:pt x="78" y="92"/>
                  </a:lnTo>
                  <a:lnTo>
                    <a:pt x="76" y="95"/>
                  </a:lnTo>
                  <a:lnTo>
                    <a:pt x="72" y="99"/>
                  </a:lnTo>
                  <a:lnTo>
                    <a:pt x="69" y="101"/>
                  </a:lnTo>
                  <a:lnTo>
                    <a:pt x="65" y="103"/>
                  </a:lnTo>
                  <a:lnTo>
                    <a:pt x="65" y="103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056"/>
            <p:cNvSpPr/>
            <p:nvPr/>
          </p:nvSpPr>
          <p:spPr bwMode="auto">
            <a:xfrm>
              <a:off x="2546350" y="3937000"/>
              <a:ext cx="157162" cy="168275"/>
            </a:xfrm>
            <a:custGeom>
              <a:avLst/>
              <a:gdLst>
                <a:gd name="T0" fmla="*/ 107 w 197"/>
                <a:gd name="T1" fmla="*/ 64 h 211"/>
                <a:gd name="T2" fmla="*/ 113 w 197"/>
                <a:gd name="T3" fmla="*/ 49 h 211"/>
                <a:gd name="T4" fmla="*/ 117 w 197"/>
                <a:gd name="T5" fmla="*/ 36 h 211"/>
                <a:gd name="T6" fmla="*/ 117 w 197"/>
                <a:gd name="T7" fmla="*/ 26 h 211"/>
                <a:gd name="T8" fmla="*/ 113 w 197"/>
                <a:gd name="T9" fmla="*/ 21 h 211"/>
                <a:gd name="T10" fmla="*/ 109 w 197"/>
                <a:gd name="T11" fmla="*/ 15 h 211"/>
                <a:gd name="T12" fmla="*/ 107 w 197"/>
                <a:gd name="T13" fmla="*/ 9 h 211"/>
                <a:gd name="T14" fmla="*/ 109 w 197"/>
                <a:gd name="T15" fmla="*/ 5 h 211"/>
                <a:gd name="T16" fmla="*/ 113 w 197"/>
                <a:gd name="T17" fmla="*/ 2 h 211"/>
                <a:gd name="T18" fmla="*/ 119 w 197"/>
                <a:gd name="T19" fmla="*/ 0 h 211"/>
                <a:gd name="T20" fmla="*/ 130 w 197"/>
                <a:gd name="T21" fmla="*/ 2 h 211"/>
                <a:gd name="T22" fmla="*/ 146 w 197"/>
                <a:gd name="T23" fmla="*/ 4 h 211"/>
                <a:gd name="T24" fmla="*/ 161 w 197"/>
                <a:gd name="T25" fmla="*/ 11 h 211"/>
                <a:gd name="T26" fmla="*/ 176 w 197"/>
                <a:gd name="T27" fmla="*/ 17 h 211"/>
                <a:gd name="T28" fmla="*/ 186 w 197"/>
                <a:gd name="T29" fmla="*/ 24 h 211"/>
                <a:gd name="T30" fmla="*/ 193 w 197"/>
                <a:gd name="T31" fmla="*/ 32 h 211"/>
                <a:gd name="T32" fmla="*/ 197 w 197"/>
                <a:gd name="T33" fmla="*/ 38 h 211"/>
                <a:gd name="T34" fmla="*/ 195 w 197"/>
                <a:gd name="T35" fmla="*/ 45 h 211"/>
                <a:gd name="T36" fmla="*/ 193 w 197"/>
                <a:gd name="T37" fmla="*/ 51 h 211"/>
                <a:gd name="T38" fmla="*/ 188 w 197"/>
                <a:gd name="T39" fmla="*/ 59 h 211"/>
                <a:gd name="T40" fmla="*/ 180 w 197"/>
                <a:gd name="T41" fmla="*/ 68 h 211"/>
                <a:gd name="T42" fmla="*/ 167 w 197"/>
                <a:gd name="T43" fmla="*/ 85 h 211"/>
                <a:gd name="T44" fmla="*/ 140 w 197"/>
                <a:gd name="T45" fmla="*/ 110 h 211"/>
                <a:gd name="T46" fmla="*/ 113 w 197"/>
                <a:gd name="T47" fmla="*/ 137 h 211"/>
                <a:gd name="T48" fmla="*/ 86 w 197"/>
                <a:gd name="T49" fmla="*/ 160 h 211"/>
                <a:gd name="T50" fmla="*/ 63 w 197"/>
                <a:gd name="T51" fmla="*/ 177 h 211"/>
                <a:gd name="T52" fmla="*/ 42 w 197"/>
                <a:gd name="T53" fmla="*/ 190 h 211"/>
                <a:gd name="T54" fmla="*/ 25 w 197"/>
                <a:gd name="T55" fmla="*/ 202 h 211"/>
                <a:gd name="T56" fmla="*/ 13 w 197"/>
                <a:gd name="T57" fmla="*/ 207 h 211"/>
                <a:gd name="T58" fmla="*/ 4 w 197"/>
                <a:gd name="T59" fmla="*/ 211 h 211"/>
                <a:gd name="T60" fmla="*/ 0 w 197"/>
                <a:gd name="T61" fmla="*/ 211 h 211"/>
                <a:gd name="T62" fmla="*/ 0 w 197"/>
                <a:gd name="T63" fmla="*/ 205 h 211"/>
                <a:gd name="T64" fmla="*/ 6 w 197"/>
                <a:gd name="T65" fmla="*/ 194 h 211"/>
                <a:gd name="T66" fmla="*/ 19 w 197"/>
                <a:gd name="T67" fmla="*/ 179 h 211"/>
                <a:gd name="T68" fmla="*/ 38 w 197"/>
                <a:gd name="T69" fmla="*/ 156 h 211"/>
                <a:gd name="T70" fmla="*/ 59 w 197"/>
                <a:gd name="T71" fmla="*/ 135 h 211"/>
                <a:gd name="T72" fmla="*/ 77 w 197"/>
                <a:gd name="T73" fmla="*/ 114 h 211"/>
                <a:gd name="T74" fmla="*/ 92 w 197"/>
                <a:gd name="T75" fmla="*/ 93 h 211"/>
                <a:gd name="T76" fmla="*/ 101 w 197"/>
                <a:gd name="T77" fmla="*/ 7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7" h="211">
                  <a:moveTo>
                    <a:pt x="101" y="74"/>
                  </a:moveTo>
                  <a:lnTo>
                    <a:pt x="107" y="64"/>
                  </a:lnTo>
                  <a:lnTo>
                    <a:pt x="111" y="57"/>
                  </a:lnTo>
                  <a:lnTo>
                    <a:pt x="113" y="49"/>
                  </a:lnTo>
                  <a:lnTo>
                    <a:pt x="115" y="42"/>
                  </a:lnTo>
                  <a:lnTo>
                    <a:pt x="117" y="36"/>
                  </a:lnTo>
                  <a:lnTo>
                    <a:pt x="117" y="32"/>
                  </a:lnTo>
                  <a:lnTo>
                    <a:pt x="117" y="26"/>
                  </a:lnTo>
                  <a:lnTo>
                    <a:pt x="115" y="24"/>
                  </a:lnTo>
                  <a:lnTo>
                    <a:pt x="113" y="21"/>
                  </a:lnTo>
                  <a:lnTo>
                    <a:pt x="111" y="17"/>
                  </a:lnTo>
                  <a:lnTo>
                    <a:pt x="109" y="15"/>
                  </a:lnTo>
                  <a:lnTo>
                    <a:pt x="109" y="11"/>
                  </a:lnTo>
                  <a:lnTo>
                    <a:pt x="107" y="9"/>
                  </a:lnTo>
                  <a:lnTo>
                    <a:pt x="109" y="7"/>
                  </a:lnTo>
                  <a:lnTo>
                    <a:pt x="109" y="5"/>
                  </a:lnTo>
                  <a:lnTo>
                    <a:pt x="111" y="4"/>
                  </a:lnTo>
                  <a:lnTo>
                    <a:pt x="113" y="2"/>
                  </a:lnTo>
                  <a:lnTo>
                    <a:pt x="115" y="2"/>
                  </a:lnTo>
                  <a:lnTo>
                    <a:pt x="119" y="0"/>
                  </a:lnTo>
                  <a:lnTo>
                    <a:pt x="124" y="0"/>
                  </a:lnTo>
                  <a:lnTo>
                    <a:pt x="130" y="2"/>
                  </a:lnTo>
                  <a:lnTo>
                    <a:pt x="136" y="2"/>
                  </a:lnTo>
                  <a:lnTo>
                    <a:pt x="146" y="4"/>
                  </a:lnTo>
                  <a:lnTo>
                    <a:pt x="153" y="7"/>
                  </a:lnTo>
                  <a:lnTo>
                    <a:pt x="161" y="11"/>
                  </a:lnTo>
                  <a:lnTo>
                    <a:pt x="168" y="13"/>
                  </a:lnTo>
                  <a:lnTo>
                    <a:pt x="176" y="17"/>
                  </a:lnTo>
                  <a:lnTo>
                    <a:pt x="182" y="21"/>
                  </a:lnTo>
                  <a:lnTo>
                    <a:pt x="186" y="24"/>
                  </a:lnTo>
                  <a:lnTo>
                    <a:pt x="191" y="28"/>
                  </a:lnTo>
                  <a:lnTo>
                    <a:pt x="193" y="32"/>
                  </a:lnTo>
                  <a:lnTo>
                    <a:pt x="197" y="36"/>
                  </a:lnTo>
                  <a:lnTo>
                    <a:pt x="197" y="38"/>
                  </a:lnTo>
                  <a:lnTo>
                    <a:pt x="197" y="42"/>
                  </a:lnTo>
                  <a:lnTo>
                    <a:pt x="195" y="45"/>
                  </a:lnTo>
                  <a:lnTo>
                    <a:pt x="195" y="47"/>
                  </a:lnTo>
                  <a:lnTo>
                    <a:pt x="193" y="51"/>
                  </a:lnTo>
                  <a:lnTo>
                    <a:pt x="191" y="55"/>
                  </a:lnTo>
                  <a:lnTo>
                    <a:pt x="188" y="59"/>
                  </a:lnTo>
                  <a:lnTo>
                    <a:pt x="184" y="64"/>
                  </a:lnTo>
                  <a:lnTo>
                    <a:pt x="180" y="68"/>
                  </a:lnTo>
                  <a:lnTo>
                    <a:pt x="176" y="74"/>
                  </a:lnTo>
                  <a:lnTo>
                    <a:pt x="167" y="85"/>
                  </a:lnTo>
                  <a:lnTo>
                    <a:pt x="155" y="97"/>
                  </a:lnTo>
                  <a:lnTo>
                    <a:pt x="140" y="110"/>
                  </a:lnTo>
                  <a:lnTo>
                    <a:pt x="126" y="125"/>
                  </a:lnTo>
                  <a:lnTo>
                    <a:pt x="113" y="137"/>
                  </a:lnTo>
                  <a:lnTo>
                    <a:pt x="100" y="148"/>
                  </a:lnTo>
                  <a:lnTo>
                    <a:pt x="86" y="160"/>
                  </a:lnTo>
                  <a:lnTo>
                    <a:pt x="75" y="169"/>
                  </a:lnTo>
                  <a:lnTo>
                    <a:pt x="63" y="177"/>
                  </a:lnTo>
                  <a:lnTo>
                    <a:pt x="52" y="184"/>
                  </a:lnTo>
                  <a:lnTo>
                    <a:pt x="42" y="190"/>
                  </a:lnTo>
                  <a:lnTo>
                    <a:pt x="34" y="196"/>
                  </a:lnTo>
                  <a:lnTo>
                    <a:pt x="25" y="202"/>
                  </a:lnTo>
                  <a:lnTo>
                    <a:pt x="19" y="205"/>
                  </a:lnTo>
                  <a:lnTo>
                    <a:pt x="13" y="207"/>
                  </a:lnTo>
                  <a:lnTo>
                    <a:pt x="8" y="211"/>
                  </a:lnTo>
                  <a:lnTo>
                    <a:pt x="4" y="211"/>
                  </a:lnTo>
                  <a:lnTo>
                    <a:pt x="2" y="211"/>
                  </a:lnTo>
                  <a:lnTo>
                    <a:pt x="0" y="211"/>
                  </a:lnTo>
                  <a:lnTo>
                    <a:pt x="0" y="209"/>
                  </a:lnTo>
                  <a:lnTo>
                    <a:pt x="0" y="205"/>
                  </a:lnTo>
                  <a:lnTo>
                    <a:pt x="2" y="200"/>
                  </a:lnTo>
                  <a:lnTo>
                    <a:pt x="6" y="194"/>
                  </a:lnTo>
                  <a:lnTo>
                    <a:pt x="11" y="186"/>
                  </a:lnTo>
                  <a:lnTo>
                    <a:pt x="19" y="179"/>
                  </a:lnTo>
                  <a:lnTo>
                    <a:pt x="29" y="169"/>
                  </a:lnTo>
                  <a:lnTo>
                    <a:pt x="38" y="156"/>
                  </a:lnTo>
                  <a:lnTo>
                    <a:pt x="50" y="146"/>
                  </a:lnTo>
                  <a:lnTo>
                    <a:pt x="59" y="135"/>
                  </a:lnTo>
                  <a:lnTo>
                    <a:pt x="69" y="124"/>
                  </a:lnTo>
                  <a:lnTo>
                    <a:pt x="77" y="114"/>
                  </a:lnTo>
                  <a:lnTo>
                    <a:pt x="84" y="103"/>
                  </a:lnTo>
                  <a:lnTo>
                    <a:pt x="92" y="93"/>
                  </a:lnTo>
                  <a:lnTo>
                    <a:pt x="98" y="84"/>
                  </a:lnTo>
                  <a:lnTo>
                    <a:pt x="101" y="74"/>
                  </a:lnTo>
                  <a:lnTo>
                    <a:pt x="101" y="74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057"/>
            <p:cNvSpPr/>
            <p:nvPr/>
          </p:nvSpPr>
          <p:spPr bwMode="auto">
            <a:xfrm>
              <a:off x="2317750" y="4121150"/>
              <a:ext cx="115887" cy="149225"/>
            </a:xfrm>
            <a:custGeom>
              <a:avLst/>
              <a:gdLst>
                <a:gd name="T0" fmla="*/ 73 w 145"/>
                <a:gd name="T1" fmla="*/ 55 h 189"/>
                <a:gd name="T2" fmla="*/ 74 w 145"/>
                <a:gd name="T3" fmla="*/ 42 h 189"/>
                <a:gd name="T4" fmla="*/ 76 w 145"/>
                <a:gd name="T5" fmla="*/ 31 h 189"/>
                <a:gd name="T6" fmla="*/ 74 w 145"/>
                <a:gd name="T7" fmla="*/ 21 h 189"/>
                <a:gd name="T8" fmla="*/ 71 w 145"/>
                <a:gd name="T9" fmla="*/ 14 h 189"/>
                <a:gd name="T10" fmla="*/ 71 w 145"/>
                <a:gd name="T11" fmla="*/ 6 h 189"/>
                <a:gd name="T12" fmla="*/ 76 w 145"/>
                <a:gd name="T13" fmla="*/ 0 h 189"/>
                <a:gd name="T14" fmla="*/ 82 w 145"/>
                <a:gd name="T15" fmla="*/ 0 h 189"/>
                <a:gd name="T16" fmla="*/ 92 w 145"/>
                <a:gd name="T17" fmla="*/ 0 h 189"/>
                <a:gd name="T18" fmla="*/ 105 w 145"/>
                <a:gd name="T19" fmla="*/ 4 h 189"/>
                <a:gd name="T20" fmla="*/ 118 w 145"/>
                <a:gd name="T21" fmla="*/ 8 h 189"/>
                <a:gd name="T22" fmla="*/ 130 w 145"/>
                <a:gd name="T23" fmla="*/ 12 h 189"/>
                <a:gd name="T24" fmla="*/ 140 w 145"/>
                <a:gd name="T25" fmla="*/ 15 h 189"/>
                <a:gd name="T26" fmla="*/ 143 w 145"/>
                <a:gd name="T27" fmla="*/ 21 h 189"/>
                <a:gd name="T28" fmla="*/ 145 w 145"/>
                <a:gd name="T29" fmla="*/ 25 h 189"/>
                <a:gd name="T30" fmla="*/ 141 w 145"/>
                <a:gd name="T31" fmla="*/ 36 h 189"/>
                <a:gd name="T32" fmla="*/ 136 w 145"/>
                <a:gd name="T33" fmla="*/ 52 h 189"/>
                <a:gd name="T34" fmla="*/ 126 w 145"/>
                <a:gd name="T35" fmla="*/ 69 h 189"/>
                <a:gd name="T36" fmla="*/ 105 w 145"/>
                <a:gd name="T37" fmla="*/ 101 h 189"/>
                <a:gd name="T38" fmla="*/ 78 w 145"/>
                <a:gd name="T39" fmla="*/ 132 h 189"/>
                <a:gd name="T40" fmla="*/ 59 w 145"/>
                <a:gd name="T41" fmla="*/ 151 h 189"/>
                <a:gd name="T42" fmla="*/ 38 w 145"/>
                <a:gd name="T43" fmla="*/ 166 h 189"/>
                <a:gd name="T44" fmla="*/ 21 w 145"/>
                <a:gd name="T45" fmla="*/ 179 h 189"/>
                <a:gd name="T46" fmla="*/ 9 w 145"/>
                <a:gd name="T47" fmla="*/ 187 h 189"/>
                <a:gd name="T48" fmla="*/ 4 w 145"/>
                <a:gd name="T49" fmla="*/ 189 h 189"/>
                <a:gd name="T50" fmla="*/ 0 w 145"/>
                <a:gd name="T51" fmla="*/ 185 h 189"/>
                <a:gd name="T52" fmla="*/ 2 w 145"/>
                <a:gd name="T53" fmla="*/ 177 h 189"/>
                <a:gd name="T54" fmla="*/ 7 w 145"/>
                <a:gd name="T55" fmla="*/ 166 h 189"/>
                <a:gd name="T56" fmla="*/ 19 w 145"/>
                <a:gd name="T57" fmla="*/ 149 h 189"/>
                <a:gd name="T58" fmla="*/ 34 w 145"/>
                <a:gd name="T59" fmla="*/ 128 h 189"/>
                <a:gd name="T60" fmla="*/ 48 w 145"/>
                <a:gd name="T61" fmla="*/ 107 h 189"/>
                <a:gd name="T62" fmla="*/ 57 w 145"/>
                <a:gd name="T63" fmla="*/ 88 h 189"/>
                <a:gd name="T64" fmla="*/ 65 w 145"/>
                <a:gd name="T65" fmla="*/ 71 h 189"/>
                <a:gd name="T66" fmla="*/ 69 w 145"/>
                <a:gd name="T67" fmla="*/ 6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5" h="189">
                  <a:moveTo>
                    <a:pt x="69" y="63"/>
                  </a:moveTo>
                  <a:lnTo>
                    <a:pt x="73" y="55"/>
                  </a:lnTo>
                  <a:lnTo>
                    <a:pt x="74" y="48"/>
                  </a:lnTo>
                  <a:lnTo>
                    <a:pt x="74" y="42"/>
                  </a:lnTo>
                  <a:lnTo>
                    <a:pt x="76" y="36"/>
                  </a:lnTo>
                  <a:lnTo>
                    <a:pt x="76" y="31"/>
                  </a:lnTo>
                  <a:lnTo>
                    <a:pt x="76" y="25"/>
                  </a:lnTo>
                  <a:lnTo>
                    <a:pt x="74" y="21"/>
                  </a:lnTo>
                  <a:lnTo>
                    <a:pt x="73" y="17"/>
                  </a:lnTo>
                  <a:lnTo>
                    <a:pt x="71" y="14"/>
                  </a:lnTo>
                  <a:lnTo>
                    <a:pt x="71" y="10"/>
                  </a:lnTo>
                  <a:lnTo>
                    <a:pt x="71" y="6"/>
                  </a:lnTo>
                  <a:lnTo>
                    <a:pt x="73" y="2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7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8" y="8"/>
                  </a:lnTo>
                  <a:lnTo>
                    <a:pt x="126" y="10"/>
                  </a:lnTo>
                  <a:lnTo>
                    <a:pt x="130" y="12"/>
                  </a:lnTo>
                  <a:lnTo>
                    <a:pt x="136" y="14"/>
                  </a:lnTo>
                  <a:lnTo>
                    <a:pt x="140" y="15"/>
                  </a:lnTo>
                  <a:lnTo>
                    <a:pt x="141" y="17"/>
                  </a:lnTo>
                  <a:lnTo>
                    <a:pt x="143" y="21"/>
                  </a:lnTo>
                  <a:lnTo>
                    <a:pt x="145" y="21"/>
                  </a:lnTo>
                  <a:lnTo>
                    <a:pt x="145" y="25"/>
                  </a:lnTo>
                  <a:lnTo>
                    <a:pt x="143" y="31"/>
                  </a:lnTo>
                  <a:lnTo>
                    <a:pt x="141" y="36"/>
                  </a:lnTo>
                  <a:lnTo>
                    <a:pt x="140" y="44"/>
                  </a:lnTo>
                  <a:lnTo>
                    <a:pt x="136" y="52"/>
                  </a:lnTo>
                  <a:lnTo>
                    <a:pt x="132" y="59"/>
                  </a:lnTo>
                  <a:lnTo>
                    <a:pt x="126" y="69"/>
                  </a:lnTo>
                  <a:lnTo>
                    <a:pt x="120" y="80"/>
                  </a:lnTo>
                  <a:lnTo>
                    <a:pt x="105" y="101"/>
                  </a:lnTo>
                  <a:lnTo>
                    <a:pt x="88" y="122"/>
                  </a:lnTo>
                  <a:lnTo>
                    <a:pt x="78" y="132"/>
                  </a:lnTo>
                  <a:lnTo>
                    <a:pt x="69" y="141"/>
                  </a:lnTo>
                  <a:lnTo>
                    <a:pt x="59" y="151"/>
                  </a:lnTo>
                  <a:lnTo>
                    <a:pt x="48" y="158"/>
                  </a:lnTo>
                  <a:lnTo>
                    <a:pt x="38" y="166"/>
                  </a:lnTo>
                  <a:lnTo>
                    <a:pt x="28" y="174"/>
                  </a:lnTo>
                  <a:lnTo>
                    <a:pt x="21" y="179"/>
                  </a:lnTo>
                  <a:lnTo>
                    <a:pt x="15" y="183"/>
                  </a:lnTo>
                  <a:lnTo>
                    <a:pt x="9" y="187"/>
                  </a:lnTo>
                  <a:lnTo>
                    <a:pt x="5" y="189"/>
                  </a:lnTo>
                  <a:lnTo>
                    <a:pt x="4" y="189"/>
                  </a:lnTo>
                  <a:lnTo>
                    <a:pt x="2" y="189"/>
                  </a:lnTo>
                  <a:lnTo>
                    <a:pt x="0" y="185"/>
                  </a:lnTo>
                  <a:lnTo>
                    <a:pt x="0" y="183"/>
                  </a:lnTo>
                  <a:lnTo>
                    <a:pt x="2" y="177"/>
                  </a:lnTo>
                  <a:lnTo>
                    <a:pt x="4" y="172"/>
                  </a:lnTo>
                  <a:lnTo>
                    <a:pt x="7" y="166"/>
                  </a:lnTo>
                  <a:lnTo>
                    <a:pt x="13" y="158"/>
                  </a:lnTo>
                  <a:lnTo>
                    <a:pt x="19" y="149"/>
                  </a:lnTo>
                  <a:lnTo>
                    <a:pt x="27" y="137"/>
                  </a:lnTo>
                  <a:lnTo>
                    <a:pt x="34" y="128"/>
                  </a:lnTo>
                  <a:lnTo>
                    <a:pt x="40" y="116"/>
                  </a:lnTo>
                  <a:lnTo>
                    <a:pt x="48" y="107"/>
                  </a:lnTo>
                  <a:lnTo>
                    <a:pt x="53" y="97"/>
                  </a:lnTo>
                  <a:lnTo>
                    <a:pt x="57" y="88"/>
                  </a:lnTo>
                  <a:lnTo>
                    <a:pt x="61" y="80"/>
                  </a:lnTo>
                  <a:lnTo>
                    <a:pt x="65" y="71"/>
                  </a:lnTo>
                  <a:lnTo>
                    <a:pt x="69" y="63"/>
                  </a:lnTo>
                  <a:lnTo>
                    <a:pt x="69" y="63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058"/>
            <p:cNvSpPr/>
            <p:nvPr/>
          </p:nvSpPr>
          <p:spPr bwMode="auto">
            <a:xfrm>
              <a:off x="2386013" y="4127500"/>
              <a:ext cx="261937" cy="65087"/>
            </a:xfrm>
            <a:custGeom>
              <a:avLst/>
              <a:gdLst>
                <a:gd name="T0" fmla="*/ 27 w 329"/>
                <a:gd name="T1" fmla="*/ 45 h 82"/>
                <a:gd name="T2" fmla="*/ 36 w 329"/>
                <a:gd name="T3" fmla="*/ 44 h 82"/>
                <a:gd name="T4" fmla="*/ 50 w 329"/>
                <a:gd name="T5" fmla="*/ 44 h 82"/>
                <a:gd name="T6" fmla="*/ 67 w 329"/>
                <a:gd name="T7" fmla="*/ 40 h 82"/>
                <a:gd name="T8" fmla="*/ 84 w 329"/>
                <a:gd name="T9" fmla="*/ 38 h 82"/>
                <a:gd name="T10" fmla="*/ 105 w 329"/>
                <a:gd name="T11" fmla="*/ 34 h 82"/>
                <a:gd name="T12" fmla="*/ 128 w 329"/>
                <a:gd name="T13" fmla="*/ 28 h 82"/>
                <a:gd name="T14" fmla="*/ 153 w 329"/>
                <a:gd name="T15" fmla="*/ 23 h 82"/>
                <a:gd name="T16" fmla="*/ 180 w 329"/>
                <a:gd name="T17" fmla="*/ 19 h 82"/>
                <a:gd name="T18" fmla="*/ 205 w 329"/>
                <a:gd name="T19" fmla="*/ 13 h 82"/>
                <a:gd name="T20" fmla="*/ 224 w 329"/>
                <a:gd name="T21" fmla="*/ 9 h 82"/>
                <a:gd name="T22" fmla="*/ 243 w 329"/>
                <a:gd name="T23" fmla="*/ 7 h 82"/>
                <a:gd name="T24" fmla="*/ 258 w 329"/>
                <a:gd name="T25" fmla="*/ 4 h 82"/>
                <a:gd name="T26" fmla="*/ 270 w 329"/>
                <a:gd name="T27" fmla="*/ 2 h 82"/>
                <a:gd name="T28" fmla="*/ 278 w 329"/>
                <a:gd name="T29" fmla="*/ 0 h 82"/>
                <a:gd name="T30" fmla="*/ 283 w 329"/>
                <a:gd name="T31" fmla="*/ 0 h 82"/>
                <a:gd name="T32" fmla="*/ 291 w 329"/>
                <a:gd name="T33" fmla="*/ 0 h 82"/>
                <a:gd name="T34" fmla="*/ 302 w 329"/>
                <a:gd name="T35" fmla="*/ 5 h 82"/>
                <a:gd name="T36" fmla="*/ 316 w 329"/>
                <a:gd name="T37" fmla="*/ 9 h 82"/>
                <a:gd name="T38" fmla="*/ 324 w 329"/>
                <a:gd name="T39" fmla="*/ 13 h 82"/>
                <a:gd name="T40" fmla="*/ 327 w 329"/>
                <a:gd name="T41" fmla="*/ 19 h 82"/>
                <a:gd name="T42" fmla="*/ 329 w 329"/>
                <a:gd name="T43" fmla="*/ 23 h 82"/>
                <a:gd name="T44" fmla="*/ 329 w 329"/>
                <a:gd name="T45" fmla="*/ 26 h 82"/>
                <a:gd name="T46" fmla="*/ 325 w 329"/>
                <a:gd name="T47" fmla="*/ 30 h 82"/>
                <a:gd name="T48" fmla="*/ 318 w 329"/>
                <a:gd name="T49" fmla="*/ 34 h 82"/>
                <a:gd name="T50" fmla="*/ 306 w 329"/>
                <a:gd name="T51" fmla="*/ 38 h 82"/>
                <a:gd name="T52" fmla="*/ 293 w 329"/>
                <a:gd name="T53" fmla="*/ 42 h 82"/>
                <a:gd name="T54" fmla="*/ 276 w 329"/>
                <a:gd name="T55" fmla="*/ 45 h 82"/>
                <a:gd name="T56" fmla="*/ 255 w 329"/>
                <a:gd name="T57" fmla="*/ 51 h 82"/>
                <a:gd name="T58" fmla="*/ 232 w 329"/>
                <a:gd name="T59" fmla="*/ 55 h 82"/>
                <a:gd name="T60" fmla="*/ 189 w 329"/>
                <a:gd name="T61" fmla="*/ 64 h 82"/>
                <a:gd name="T62" fmla="*/ 134 w 329"/>
                <a:gd name="T63" fmla="*/ 72 h 82"/>
                <a:gd name="T64" fmla="*/ 78 w 329"/>
                <a:gd name="T65" fmla="*/ 80 h 82"/>
                <a:gd name="T66" fmla="*/ 27 w 329"/>
                <a:gd name="T67" fmla="*/ 82 h 82"/>
                <a:gd name="T68" fmla="*/ 11 w 329"/>
                <a:gd name="T69" fmla="*/ 64 h 82"/>
                <a:gd name="T70" fmla="*/ 21 w 329"/>
                <a:gd name="T71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9" h="82">
                  <a:moveTo>
                    <a:pt x="21" y="45"/>
                  </a:moveTo>
                  <a:lnTo>
                    <a:pt x="27" y="45"/>
                  </a:lnTo>
                  <a:lnTo>
                    <a:pt x="31" y="45"/>
                  </a:lnTo>
                  <a:lnTo>
                    <a:pt x="36" y="44"/>
                  </a:lnTo>
                  <a:lnTo>
                    <a:pt x="42" y="44"/>
                  </a:lnTo>
                  <a:lnTo>
                    <a:pt x="50" y="44"/>
                  </a:lnTo>
                  <a:lnTo>
                    <a:pt x="57" y="42"/>
                  </a:lnTo>
                  <a:lnTo>
                    <a:pt x="67" y="40"/>
                  </a:lnTo>
                  <a:lnTo>
                    <a:pt x="75" y="40"/>
                  </a:lnTo>
                  <a:lnTo>
                    <a:pt x="84" y="38"/>
                  </a:lnTo>
                  <a:lnTo>
                    <a:pt x="94" y="36"/>
                  </a:lnTo>
                  <a:lnTo>
                    <a:pt x="105" y="34"/>
                  </a:lnTo>
                  <a:lnTo>
                    <a:pt x="117" y="32"/>
                  </a:lnTo>
                  <a:lnTo>
                    <a:pt x="128" y="28"/>
                  </a:lnTo>
                  <a:lnTo>
                    <a:pt x="140" y="26"/>
                  </a:lnTo>
                  <a:lnTo>
                    <a:pt x="153" y="23"/>
                  </a:lnTo>
                  <a:lnTo>
                    <a:pt x="167" y="21"/>
                  </a:lnTo>
                  <a:lnTo>
                    <a:pt x="180" y="19"/>
                  </a:lnTo>
                  <a:lnTo>
                    <a:pt x="191" y="15"/>
                  </a:lnTo>
                  <a:lnTo>
                    <a:pt x="205" y="13"/>
                  </a:lnTo>
                  <a:lnTo>
                    <a:pt x="214" y="11"/>
                  </a:lnTo>
                  <a:lnTo>
                    <a:pt x="224" y="9"/>
                  </a:lnTo>
                  <a:lnTo>
                    <a:pt x="234" y="7"/>
                  </a:lnTo>
                  <a:lnTo>
                    <a:pt x="243" y="7"/>
                  </a:lnTo>
                  <a:lnTo>
                    <a:pt x="251" y="5"/>
                  </a:lnTo>
                  <a:lnTo>
                    <a:pt x="258" y="4"/>
                  </a:lnTo>
                  <a:lnTo>
                    <a:pt x="264" y="4"/>
                  </a:lnTo>
                  <a:lnTo>
                    <a:pt x="270" y="2"/>
                  </a:lnTo>
                  <a:lnTo>
                    <a:pt x="274" y="2"/>
                  </a:lnTo>
                  <a:lnTo>
                    <a:pt x="278" y="0"/>
                  </a:lnTo>
                  <a:lnTo>
                    <a:pt x="281" y="0"/>
                  </a:lnTo>
                  <a:lnTo>
                    <a:pt x="283" y="0"/>
                  </a:lnTo>
                  <a:lnTo>
                    <a:pt x="285" y="0"/>
                  </a:lnTo>
                  <a:lnTo>
                    <a:pt x="291" y="0"/>
                  </a:lnTo>
                  <a:lnTo>
                    <a:pt x="297" y="2"/>
                  </a:lnTo>
                  <a:lnTo>
                    <a:pt x="302" y="5"/>
                  </a:lnTo>
                  <a:lnTo>
                    <a:pt x="312" y="7"/>
                  </a:lnTo>
                  <a:lnTo>
                    <a:pt x="316" y="9"/>
                  </a:lnTo>
                  <a:lnTo>
                    <a:pt x="320" y="11"/>
                  </a:lnTo>
                  <a:lnTo>
                    <a:pt x="324" y="13"/>
                  </a:lnTo>
                  <a:lnTo>
                    <a:pt x="325" y="17"/>
                  </a:lnTo>
                  <a:lnTo>
                    <a:pt x="327" y="19"/>
                  </a:lnTo>
                  <a:lnTo>
                    <a:pt x="327" y="21"/>
                  </a:lnTo>
                  <a:lnTo>
                    <a:pt x="329" y="23"/>
                  </a:lnTo>
                  <a:lnTo>
                    <a:pt x="329" y="24"/>
                  </a:lnTo>
                  <a:lnTo>
                    <a:pt x="329" y="26"/>
                  </a:lnTo>
                  <a:lnTo>
                    <a:pt x="327" y="28"/>
                  </a:lnTo>
                  <a:lnTo>
                    <a:pt x="325" y="30"/>
                  </a:lnTo>
                  <a:lnTo>
                    <a:pt x="322" y="32"/>
                  </a:lnTo>
                  <a:lnTo>
                    <a:pt x="318" y="34"/>
                  </a:lnTo>
                  <a:lnTo>
                    <a:pt x="312" y="36"/>
                  </a:lnTo>
                  <a:lnTo>
                    <a:pt x="306" y="38"/>
                  </a:lnTo>
                  <a:lnTo>
                    <a:pt x="301" y="40"/>
                  </a:lnTo>
                  <a:lnTo>
                    <a:pt x="293" y="42"/>
                  </a:lnTo>
                  <a:lnTo>
                    <a:pt x="285" y="44"/>
                  </a:lnTo>
                  <a:lnTo>
                    <a:pt x="276" y="45"/>
                  </a:lnTo>
                  <a:lnTo>
                    <a:pt x="266" y="47"/>
                  </a:lnTo>
                  <a:lnTo>
                    <a:pt x="255" y="51"/>
                  </a:lnTo>
                  <a:lnTo>
                    <a:pt x="243" y="53"/>
                  </a:lnTo>
                  <a:lnTo>
                    <a:pt x="232" y="55"/>
                  </a:lnTo>
                  <a:lnTo>
                    <a:pt x="218" y="57"/>
                  </a:lnTo>
                  <a:lnTo>
                    <a:pt x="189" y="64"/>
                  </a:lnTo>
                  <a:lnTo>
                    <a:pt x="161" y="68"/>
                  </a:lnTo>
                  <a:lnTo>
                    <a:pt x="134" y="72"/>
                  </a:lnTo>
                  <a:lnTo>
                    <a:pt x="105" y="76"/>
                  </a:lnTo>
                  <a:lnTo>
                    <a:pt x="78" y="80"/>
                  </a:lnTo>
                  <a:lnTo>
                    <a:pt x="52" y="82"/>
                  </a:lnTo>
                  <a:lnTo>
                    <a:pt x="27" y="82"/>
                  </a:lnTo>
                  <a:lnTo>
                    <a:pt x="0" y="82"/>
                  </a:lnTo>
                  <a:lnTo>
                    <a:pt x="11" y="64"/>
                  </a:lnTo>
                  <a:lnTo>
                    <a:pt x="21" y="45"/>
                  </a:lnTo>
                  <a:lnTo>
                    <a:pt x="21" y="45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059"/>
            <p:cNvSpPr/>
            <p:nvPr/>
          </p:nvSpPr>
          <p:spPr bwMode="auto">
            <a:xfrm>
              <a:off x="2251075" y="4233863"/>
              <a:ext cx="536575" cy="104775"/>
            </a:xfrm>
            <a:custGeom>
              <a:avLst/>
              <a:gdLst>
                <a:gd name="T0" fmla="*/ 69 w 676"/>
                <a:gd name="T1" fmla="*/ 80 h 132"/>
                <a:gd name="T2" fmla="*/ 104 w 676"/>
                <a:gd name="T3" fmla="*/ 74 h 132"/>
                <a:gd name="T4" fmla="*/ 152 w 676"/>
                <a:gd name="T5" fmla="*/ 67 h 132"/>
                <a:gd name="T6" fmla="*/ 209 w 676"/>
                <a:gd name="T7" fmla="*/ 57 h 132"/>
                <a:gd name="T8" fmla="*/ 280 w 676"/>
                <a:gd name="T9" fmla="*/ 46 h 132"/>
                <a:gd name="T10" fmla="*/ 360 w 676"/>
                <a:gd name="T11" fmla="*/ 32 h 132"/>
                <a:gd name="T12" fmla="*/ 433 w 676"/>
                <a:gd name="T13" fmla="*/ 21 h 132"/>
                <a:gd name="T14" fmla="*/ 491 w 676"/>
                <a:gd name="T15" fmla="*/ 12 h 132"/>
                <a:gd name="T16" fmla="*/ 535 w 676"/>
                <a:gd name="T17" fmla="*/ 4 h 132"/>
                <a:gd name="T18" fmla="*/ 567 w 676"/>
                <a:gd name="T19" fmla="*/ 0 h 132"/>
                <a:gd name="T20" fmla="*/ 585 w 676"/>
                <a:gd name="T21" fmla="*/ 0 h 132"/>
                <a:gd name="T22" fmla="*/ 606 w 676"/>
                <a:gd name="T23" fmla="*/ 2 h 132"/>
                <a:gd name="T24" fmla="*/ 629 w 676"/>
                <a:gd name="T25" fmla="*/ 12 h 132"/>
                <a:gd name="T26" fmla="*/ 653 w 676"/>
                <a:gd name="T27" fmla="*/ 25 h 132"/>
                <a:gd name="T28" fmla="*/ 669 w 676"/>
                <a:gd name="T29" fmla="*/ 38 h 132"/>
                <a:gd name="T30" fmla="*/ 676 w 676"/>
                <a:gd name="T31" fmla="*/ 50 h 132"/>
                <a:gd name="T32" fmla="*/ 671 w 676"/>
                <a:gd name="T33" fmla="*/ 55 h 132"/>
                <a:gd name="T34" fmla="*/ 657 w 676"/>
                <a:gd name="T35" fmla="*/ 59 h 132"/>
                <a:gd name="T36" fmla="*/ 634 w 676"/>
                <a:gd name="T37" fmla="*/ 63 h 132"/>
                <a:gd name="T38" fmla="*/ 602 w 676"/>
                <a:gd name="T39" fmla="*/ 65 h 132"/>
                <a:gd name="T40" fmla="*/ 562 w 676"/>
                <a:gd name="T41" fmla="*/ 65 h 132"/>
                <a:gd name="T42" fmla="*/ 496 w 676"/>
                <a:gd name="T43" fmla="*/ 67 h 132"/>
                <a:gd name="T44" fmla="*/ 405 w 676"/>
                <a:gd name="T45" fmla="*/ 69 h 132"/>
                <a:gd name="T46" fmla="*/ 324 w 676"/>
                <a:gd name="T47" fmla="*/ 78 h 132"/>
                <a:gd name="T48" fmla="*/ 253 w 676"/>
                <a:gd name="T49" fmla="*/ 92 h 132"/>
                <a:gd name="T50" fmla="*/ 190 w 676"/>
                <a:gd name="T51" fmla="*/ 103 h 132"/>
                <a:gd name="T52" fmla="*/ 136 w 676"/>
                <a:gd name="T53" fmla="*/ 116 h 132"/>
                <a:gd name="T54" fmla="*/ 113 w 676"/>
                <a:gd name="T55" fmla="*/ 122 h 132"/>
                <a:gd name="T56" fmla="*/ 92 w 676"/>
                <a:gd name="T57" fmla="*/ 126 h 132"/>
                <a:gd name="T58" fmla="*/ 77 w 676"/>
                <a:gd name="T59" fmla="*/ 130 h 132"/>
                <a:gd name="T60" fmla="*/ 68 w 676"/>
                <a:gd name="T61" fmla="*/ 132 h 132"/>
                <a:gd name="T62" fmla="*/ 62 w 676"/>
                <a:gd name="T63" fmla="*/ 132 h 132"/>
                <a:gd name="T64" fmla="*/ 56 w 676"/>
                <a:gd name="T65" fmla="*/ 132 h 132"/>
                <a:gd name="T66" fmla="*/ 45 w 676"/>
                <a:gd name="T67" fmla="*/ 126 h 132"/>
                <a:gd name="T68" fmla="*/ 31 w 676"/>
                <a:gd name="T69" fmla="*/ 116 h 132"/>
                <a:gd name="T70" fmla="*/ 14 w 676"/>
                <a:gd name="T71" fmla="*/ 107 h 132"/>
                <a:gd name="T72" fmla="*/ 4 w 676"/>
                <a:gd name="T73" fmla="*/ 99 h 132"/>
                <a:gd name="T74" fmla="*/ 0 w 676"/>
                <a:gd name="T75" fmla="*/ 93 h 132"/>
                <a:gd name="T76" fmla="*/ 0 w 676"/>
                <a:gd name="T77" fmla="*/ 92 h 132"/>
                <a:gd name="T78" fmla="*/ 6 w 676"/>
                <a:gd name="T79" fmla="*/ 90 h 132"/>
                <a:gd name="T80" fmla="*/ 18 w 676"/>
                <a:gd name="T81" fmla="*/ 88 h 132"/>
                <a:gd name="T82" fmla="*/ 33 w 676"/>
                <a:gd name="T83" fmla="*/ 84 h 132"/>
                <a:gd name="T84" fmla="*/ 52 w 676"/>
                <a:gd name="T85" fmla="*/ 8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6" h="132">
                  <a:moveTo>
                    <a:pt x="52" y="82"/>
                  </a:moveTo>
                  <a:lnTo>
                    <a:pt x="60" y="82"/>
                  </a:lnTo>
                  <a:lnTo>
                    <a:pt x="69" y="80"/>
                  </a:lnTo>
                  <a:lnTo>
                    <a:pt x="79" y="78"/>
                  </a:lnTo>
                  <a:lnTo>
                    <a:pt x="90" y="76"/>
                  </a:lnTo>
                  <a:lnTo>
                    <a:pt x="104" y="74"/>
                  </a:lnTo>
                  <a:lnTo>
                    <a:pt x="119" y="72"/>
                  </a:lnTo>
                  <a:lnTo>
                    <a:pt x="135" y="71"/>
                  </a:lnTo>
                  <a:lnTo>
                    <a:pt x="152" y="67"/>
                  </a:lnTo>
                  <a:lnTo>
                    <a:pt x="169" y="65"/>
                  </a:lnTo>
                  <a:lnTo>
                    <a:pt x="188" y="61"/>
                  </a:lnTo>
                  <a:lnTo>
                    <a:pt x="209" y="57"/>
                  </a:lnTo>
                  <a:lnTo>
                    <a:pt x="232" y="53"/>
                  </a:lnTo>
                  <a:lnTo>
                    <a:pt x="255" y="50"/>
                  </a:lnTo>
                  <a:lnTo>
                    <a:pt x="280" y="46"/>
                  </a:lnTo>
                  <a:lnTo>
                    <a:pt x="307" y="42"/>
                  </a:lnTo>
                  <a:lnTo>
                    <a:pt x="334" y="36"/>
                  </a:lnTo>
                  <a:lnTo>
                    <a:pt x="360" y="32"/>
                  </a:lnTo>
                  <a:lnTo>
                    <a:pt x="385" y="29"/>
                  </a:lnTo>
                  <a:lnTo>
                    <a:pt x="410" y="23"/>
                  </a:lnTo>
                  <a:lnTo>
                    <a:pt x="433" y="21"/>
                  </a:lnTo>
                  <a:lnTo>
                    <a:pt x="454" y="17"/>
                  </a:lnTo>
                  <a:lnTo>
                    <a:pt x="473" y="13"/>
                  </a:lnTo>
                  <a:lnTo>
                    <a:pt x="491" y="12"/>
                  </a:lnTo>
                  <a:lnTo>
                    <a:pt x="508" y="8"/>
                  </a:lnTo>
                  <a:lnTo>
                    <a:pt x="521" y="6"/>
                  </a:lnTo>
                  <a:lnTo>
                    <a:pt x="535" y="4"/>
                  </a:lnTo>
                  <a:lnTo>
                    <a:pt x="548" y="2"/>
                  </a:lnTo>
                  <a:lnTo>
                    <a:pt x="558" y="2"/>
                  </a:lnTo>
                  <a:lnTo>
                    <a:pt x="567" y="0"/>
                  </a:lnTo>
                  <a:lnTo>
                    <a:pt x="575" y="0"/>
                  </a:lnTo>
                  <a:lnTo>
                    <a:pt x="581" y="0"/>
                  </a:lnTo>
                  <a:lnTo>
                    <a:pt x="585" y="0"/>
                  </a:lnTo>
                  <a:lnTo>
                    <a:pt x="592" y="0"/>
                  </a:lnTo>
                  <a:lnTo>
                    <a:pt x="598" y="0"/>
                  </a:lnTo>
                  <a:lnTo>
                    <a:pt x="606" y="2"/>
                  </a:lnTo>
                  <a:lnTo>
                    <a:pt x="613" y="6"/>
                  </a:lnTo>
                  <a:lnTo>
                    <a:pt x="621" y="8"/>
                  </a:lnTo>
                  <a:lnTo>
                    <a:pt x="629" y="12"/>
                  </a:lnTo>
                  <a:lnTo>
                    <a:pt x="636" y="15"/>
                  </a:lnTo>
                  <a:lnTo>
                    <a:pt x="646" y="19"/>
                  </a:lnTo>
                  <a:lnTo>
                    <a:pt x="653" y="25"/>
                  </a:lnTo>
                  <a:lnTo>
                    <a:pt x="659" y="29"/>
                  </a:lnTo>
                  <a:lnTo>
                    <a:pt x="665" y="34"/>
                  </a:lnTo>
                  <a:lnTo>
                    <a:pt x="669" y="38"/>
                  </a:lnTo>
                  <a:lnTo>
                    <a:pt x="673" y="42"/>
                  </a:lnTo>
                  <a:lnTo>
                    <a:pt x="675" y="46"/>
                  </a:lnTo>
                  <a:lnTo>
                    <a:pt x="676" y="50"/>
                  </a:lnTo>
                  <a:lnTo>
                    <a:pt x="675" y="53"/>
                  </a:lnTo>
                  <a:lnTo>
                    <a:pt x="675" y="55"/>
                  </a:lnTo>
                  <a:lnTo>
                    <a:pt x="671" y="55"/>
                  </a:lnTo>
                  <a:lnTo>
                    <a:pt x="667" y="57"/>
                  </a:lnTo>
                  <a:lnTo>
                    <a:pt x="663" y="59"/>
                  </a:lnTo>
                  <a:lnTo>
                    <a:pt x="657" y="59"/>
                  </a:lnTo>
                  <a:lnTo>
                    <a:pt x="652" y="61"/>
                  </a:lnTo>
                  <a:lnTo>
                    <a:pt x="644" y="61"/>
                  </a:lnTo>
                  <a:lnTo>
                    <a:pt x="634" y="63"/>
                  </a:lnTo>
                  <a:lnTo>
                    <a:pt x="625" y="63"/>
                  </a:lnTo>
                  <a:lnTo>
                    <a:pt x="613" y="63"/>
                  </a:lnTo>
                  <a:lnTo>
                    <a:pt x="602" y="65"/>
                  </a:lnTo>
                  <a:lnTo>
                    <a:pt x="590" y="65"/>
                  </a:lnTo>
                  <a:lnTo>
                    <a:pt x="577" y="65"/>
                  </a:lnTo>
                  <a:lnTo>
                    <a:pt x="562" y="65"/>
                  </a:lnTo>
                  <a:lnTo>
                    <a:pt x="546" y="65"/>
                  </a:lnTo>
                  <a:lnTo>
                    <a:pt x="529" y="65"/>
                  </a:lnTo>
                  <a:lnTo>
                    <a:pt x="496" y="67"/>
                  </a:lnTo>
                  <a:lnTo>
                    <a:pt x="466" y="67"/>
                  </a:lnTo>
                  <a:lnTo>
                    <a:pt x="435" y="67"/>
                  </a:lnTo>
                  <a:lnTo>
                    <a:pt x="405" y="69"/>
                  </a:lnTo>
                  <a:lnTo>
                    <a:pt x="376" y="71"/>
                  </a:lnTo>
                  <a:lnTo>
                    <a:pt x="349" y="74"/>
                  </a:lnTo>
                  <a:lnTo>
                    <a:pt x="324" y="78"/>
                  </a:lnTo>
                  <a:lnTo>
                    <a:pt x="299" y="82"/>
                  </a:lnTo>
                  <a:lnTo>
                    <a:pt x="276" y="88"/>
                  </a:lnTo>
                  <a:lnTo>
                    <a:pt x="253" y="92"/>
                  </a:lnTo>
                  <a:lnTo>
                    <a:pt x="230" y="95"/>
                  </a:lnTo>
                  <a:lnTo>
                    <a:pt x="209" y="99"/>
                  </a:lnTo>
                  <a:lnTo>
                    <a:pt x="190" y="103"/>
                  </a:lnTo>
                  <a:lnTo>
                    <a:pt x="171" y="107"/>
                  </a:lnTo>
                  <a:lnTo>
                    <a:pt x="154" y="111"/>
                  </a:lnTo>
                  <a:lnTo>
                    <a:pt x="136" y="116"/>
                  </a:lnTo>
                  <a:lnTo>
                    <a:pt x="129" y="118"/>
                  </a:lnTo>
                  <a:lnTo>
                    <a:pt x="121" y="120"/>
                  </a:lnTo>
                  <a:lnTo>
                    <a:pt x="113" y="122"/>
                  </a:lnTo>
                  <a:lnTo>
                    <a:pt x="106" y="124"/>
                  </a:lnTo>
                  <a:lnTo>
                    <a:pt x="100" y="126"/>
                  </a:lnTo>
                  <a:lnTo>
                    <a:pt x="92" y="126"/>
                  </a:lnTo>
                  <a:lnTo>
                    <a:pt x="89" y="128"/>
                  </a:lnTo>
                  <a:lnTo>
                    <a:pt x="83" y="128"/>
                  </a:lnTo>
                  <a:lnTo>
                    <a:pt x="77" y="130"/>
                  </a:lnTo>
                  <a:lnTo>
                    <a:pt x="73" y="130"/>
                  </a:lnTo>
                  <a:lnTo>
                    <a:pt x="71" y="132"/>
                  </a:lnTo>
                  <a:lnTo>
                    <a:pt x="68" y="132"/>
                  </a:lnTo>
                  <a:lnTo>
                    <a:pt x="66" y="132"/>
                  </a:lnTo>
                  <a:lnTo>
                    <a:pt x="64" y="132"/>
                  </a:lnTo>
                  <a:lnTo>
                    <a:pt x="62" y="132"/>
                  </a:lnTo>
                  <a:lnTo>
                    <a:pt x="60" y="132"/>
                  </a:lnTo>
                  <a:lnTo>
                    <a:pt x="58" y="132"/>
                  </a:lnTo>
                  <a:lnTo>
                    <a:pt x="56" y="132"/>
                  </a:lnTo>
                  <a:lnTo>
                    <a:pt x="52" y="130"/>
                  </a:lnTo>
                  <a:lnTo>
                    <a:pt x="48" y="128"/>
                  </a:lnTo>
                  <a:lnTo>
                    <a:pt x="45" y="126"/>
                  </a:lnTo>
                  <a:lnTo>
                    <a:pt x="39" y="124"/>
                  </a:lnTo>
                  <a:lnTo>
                    <a:pt x="35" y="120"/>
                  </a:lnTo>
                  <a:lnTo>
                    <a:pt x="31" y="116"/>
                  </a:lnTo>
                  <a:lnTo>
                    <a:pt x="23" y="112"/>
                  </a:lnTo>
                  <a:lnTo>
                    <a:pt x="20" y="109"/>
                  </a:lnTo>
                  <a:lnTo>
                    <a:pt x="14" y="107"/>
                  </a:lnTo>
                  <a:lnTo>
                    <a:pt x="10" y="103"/>
                  </a:lnTo>
                  <a:lnTo>
                    <a:pt x="6" y="101"/>
                  </a:lnTo>
                  <a:lnTo>
                    <a:pt x="4" y="99"/>
                  </a:lnTo>
                  <a:lnTo>
                    <a:pt x="2" y="97"/>
                  </a:lnTo>
                  <a:lnTo>
                    <a:pt x="0" y="95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2" y="92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4" y="88"/>
                  </a:lnTo>
                  <a:lnTo>
                    <a:pt x="18" y="88"/>
                  </a:lnTo>
                  <a:lnTo>
                    <a:pt x="22" y="86"/>
                  </a:lnTo>
                  <a:lnTo>
                    <a:pt x="27" y="86"/>
                  </a:lnTo>
                  <a:lnTo>
                    <a:pt x="33" y="84"/>
                  </a:lnTo>
                  <a:lnTo>
                    <a:pt x="39" y="84"/>
                  </a:lnTo>
                  <a:lnTo>
                    <a:pt x="45" y="84"/>
                  </a:lnTo>
                  <a:lnTo>
                    <a:pt x="52" y="82"/>
                  </a:lnTo>
                  <a:lnTo>
                    <a:pt x="52" y="82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060"/>
            <p:cNvSpPr/>
            <p:nvPr/>
          </p:nvSpPr>
          <p:spPr bwMode="auto">
            <a:xfrm>
              <a:off x="2492375" y="4160838"/>
              <a:ext cx="50800" cy="280987"/>
            </a:xfrm>
            <a:custGeom>
              <a:avLst/>
              <a:gdLst>
                <a:gd name="T0" fmla="*/ 56 w 65"/>
                <a:gd name="T1" fmla="*/ 110 h 352"/>
                <a:gd name="T2" fmla="*/ 56 w 65"/>
                <a:gd name="T3" fmla="*/ 118 h 352"/>
                <a:gd name="T4" fmla="*/ 54 w 65"/>
                <a:gd name="T5" fmla="*/ 127 h 352"/>
                <a:gd name="T6" fmla="*/ 54 w 65"/>
                <a:gd name="T7" fmla="*/ 137 h 352"/>
                <a:gd name="T8" fmla="*/ 54 w 65"/>
                <a:gd name="T9" fmla="*/ 146 h 352"/>
                <a:gd name="T10" fmla="*/ 52 w 65"/>
                <a:gd name="T11" fmla="*/ 158 h 352"/>
                <a:gd name="T12" fmla="*/ 52 w 65"/>
                <a:gd name="T13" fmla="*/ 171 h 352"/>
                <a:gd name="T14" fmla="*/ 52 w 65"/>
                <a:gd name="T15" fmla="*/ 184 h 352"/>
                <a:gd name="T16" fmla="*/ 50 w 65"/>
                <a:gd name="T17" fmla="*/ 200 h 352"/>
                <a:gd name="T18" fmla="*/ 50 w 65"/>
                <a:gd name="T19" fmla="*/ 215 h 352"/>
                <a:gd name="T20" fmla="*/ 50 w 65"/>
                <a:gd name="T21" fmla="*/ 230 h 352"/>
                <a:gd name="T22" fmla="*/ 48 w 65"/>
                <a:gd name="T23" fmla="*/ 249 h 352"/>
                <a:gd name="T24" fmla="*/ 48 w 65"/>
                <a:gd name="T25" fmla="*/ 266 h 352"/>
                <a:gd name="T26" fmla="*/ 48 w 65"/>
                <a:gd name="T27" fmla="*/ 287 h 352"/>
                <a:gd name="T28" fmla="*/ 48 w 65"/>
                <a:gd name="T29" fmla="*/ 306 h 352"/>
                <a:gd name="T30" fmla="*/ 48 w 65"/>
                <a:gd name="T31" fmla="*/ 329 h 352"/>
                <a:gd name="T32" fmla="*/ 48 w 65"/>
                <a:gd name="T33" fmla="*/ 352 h 352"/>
                <a:gd name="T34" fmla="*/ 0 w 65"/>
                <a:gd name="T35" fmla="*/ 352 h 352"/>
                <a:gd name="T36" fmla="*/ 0 w 65"/>
                <a:gd name="T37" fmla="*/ 0 h 352"/>
                <a:gd name="T38" fmla="*/ 8 w 65"/>
                <a:gd name="T39" fmla="*/ 3 h 352"/>
                <a:gd name="T40" fmla="*/ 15 w 65"/>
                <a:gd name="T41" fmla="*/ 7 h 352"/>
                <a:gd name="T42" fmla="*/ 23 w 65"/>
                <a:gd name="T43" fmla="*/ 13 h 352"/>
                <a:gd name="T44" fmla="*/ 29 w 65"/>
                <a:gd name="T45" fmla="*/ 17 h 352"/>
                <a:gd name="T46" fmla="*/ 35 w 65"/>
                <a:gd name="T47" fmla="*/ 21 h 352"/>
                <a:gd name="T48" fmla="*/ 40 w 65"/>
                <a:gd name="T49" fmla="*/ 24 h 352"/>
                <a:gd name="T50" fmla="*/ 44 w 65"/>
                <a:gd name="T51" fmla="*/ 26 h 352"/>
                <a:gd name="T52" fmla="*/ 48 w 65"/>
                <a:gd name="T53" fmla="*/ 30 h 352"/>
                <a:gd name="T54" fmla="*/ 52 w 65"/>
                <a:gd name="T55" fmla="*/ 32 h 352"/>
                <a:gd name="T56" fmla="*/ 56 w 65"/>
                <a:gd name="T57" fmla="*/ 36 h 352"/>
                <a:gd name="T58" fmla="*/ 57 w 65"/>
                <a:gd name="T59" fmla="*/ 38 h 352"/>
                <a:gd name="T60" fmla="*/ 61 w 65"/>
                <a:gd name="T61" fmla="*/ 40 h 352"/>
                <a:gd name="T62" fmla="*/ 61 w 65"/>
                <a:gd name="T63" fmla="*/ 42 h 352"/>
                <a:gd name="T64" fmla="*/ 63 w 65"/>
                <a:gd name="T65" fmla="*/ 43 h 352"/>
                <a:gd name="T66" fmla="*/ 65 w 65"/>
                <a:gd name="T67" fmla="*/ 43 h 352"/>
                <a:gd name="T68" fmla="*/ 65 w 65"/>
                <a:gd name="T69" fmla="*/ 45 h 352"/>
                <a:gd name="T70" fmla="*/ 65 w 65"/>
                <a:gd name="T71" fmla="*/ 45 h 352"/>
                <a:gd name="T72" fmla="*/ 65 w 65"/>
                <a:gd name="T73" fmla="*/ 47 h 352"/>
                <a:gd name="T74" fmla="*/ 63 w 65"/>
                <a:gd name="T75" fmla="*/ 51 h 352"/>
                <a:gd name="T76" fmla="*/ 63 w 65"/>
                <a:gd name="T77" fmla="*/ 57 h 352"/>
                <a:gd name="T78" fmla="*/ 61 w 65"/>
                <a:gd name="T79" fmla="*/ 66 h 352"/>
                <a:gd name="T80" fmla="*/ 61 w 65"/>
                <a:gd name="T81" fmla="*/ 74 h 352"/>
                <a:gd name="T82" fmla="*/ 59 w 65"/>
                <a:gd name="T83" fmla="*/ 85 h 352"/>
                <a:gd name="T84" fmla="*/ 57 w 65"/>
                <a:gd name="T85" fmla="*/ 97 h 352"/>
                <a:gd name="T86" fmla="*/ 56 w 65"/>
                <a:gd name="T87" fmla="*/ 110 h 352"/>
                <a:gd name="T88" fmla="*/ 56 w 65"/>
                <a:gd name="T89" fmla="*/ 11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5" h="352">
                  <a:moveTo>
                    <a:pt x="56" y="110"/>
                  </a:moveTo>
                  <a:lnTo>
                    <a:pt x="56" y="118"/>
                  </a:lnTo>
                  <a:lnTo>
                    <a:pt x="54" y="127"/>
                  </a:lnTo>
                  <a:lnTo>
                    <a:pt x="54" y="137"/>
                  </a:lnTo>
                  <a:lnTo>
                    <a:pt x="54" y="146"/>
                  </a:lnTo>
                  <a:lnTo>
                    <a:pt x="52" y="158"/>
                  </a:lnTo>
                  <a:lnTo>
                    <a:pt x="52" y="171"/>
                  </a:lnTo>
                  <a:lnTo>
                    <a:pt x="52" y="184"/>
                  </a:lnTo>
                  <a:lnTo>
                    <a:pt x="50" y="200"/>
                  </a:lnTo>
                  <a:lnTo>
                    <a:pt x="50" y="215"/>
                  </a:lnTo>
                  <a:lnTo>
                    <a:pt x="50" y="230"/>
                  </a:lnTo>
                  <a:lnTo>
                    <a:pt x="48" y="249"/>
                  </a:lnTo>
                  <a:lnTo>
                    <a:pt x="48" y="266"/>
                  </a:lnTo>
                  <a:lnTo>
                    <a:pt x="48" y="287"/>
                  </a:lnTo>
                  <a:lnTo>
                    <a:pt x="48" y="306"/>
                  </a:lnTo>
                  <a:lnTo>
                    <a:pt x="48" y="329"/>
                  </a:lnTo>
                  <a:lnTo>
                    <a:pt x="48" y="352"/>
                  </a:lnTo>
                  <a:lnTo>
                    <a:pt x="0" y="352"/>
                  </a:lnTo>
                  <a:lnTo>
                    <a:pt x="0" y="0"/>
                  </a:lnTo>
                  <a:lnTo>
                    <a:pt x="8" y="3"/>
                  </a:lnTo>
                  <a:lnTo>
                    <a:pt x="15" y="7"/>
                  </a:lnTo>
                  <a:lnTo>
                    <a:pt x="23" y="13"/>
                  </a:lnTo>
                  <a:lnTo>
                    <a:pt x="29" y="17"/>
                  </a:lnTo>
                  <a:lnTo>
                    <a:pt x="35" y="21"/>
                  </a:lnTo>
                  <a:lnTo>
                    <a:pt x="40" y="24"/>
                  </a:lnTo>
                  <a:lnTo>
                    <a:pt x="44" y="26"/>
                  </a:lnTo>
                  <a:lnTo>
                    <a:pt x="48" y="30"/>
                  </a:lnTo>
                  <a:lnTo>
                    <a:pt x="52" y="32"/>
                  </a:lnTo>
                  <a:lnTo>
                    <a:pt x="56" y="36"/>
                  </a:lnTo>
                  <a:lnTo>
                    <a:pt x="57" y="38"/>
                  </a:lnTo>
                  <a:lnTo>
                    <a:pt x="61" y="40"/>
                  </a:lnTo>
                  <a:lnTo>
                    <a:pt x="61" y="42"/>
                  </a:lnTo>
                  <a:lnTo>
                    <a:pt x="63" y="43"/>
                  </a:lnTo>
                  <a:lnTo>
                    <a:pt x="65" y="43"/>
                  </a:lnTo>
                  <a:lnTo>
                    <a:pt x="65" y="45"/>
                  </a:lnTo>
                  <a:lnTo>
                    <a:pt x="65" y="45"/>
                  </a:lnTo>
                  <a:lnTo>
                    <a:pt x="65" y="47"/>
                  </a:lnTo>
                  <a:lnTo>
                    <a:pt x="63" y="51"/>
                  </a:lnTo>
                  <a:lnTo>
                    <a:pt x="63" y="57"/>
                  </a:lnTo>
                  <a:lnTo>
                    <a:pt x="61" y="66"/>
                  </a:lnTo>
                  <a:lnTo>
                    <a:pt x="61" y="74"/>
                  </a:lnTo>
                  <a:lnTo>
                    <a:pt x="59" y="85"/>
                  </a:lnTo>
                  <a:lnTo>
                    <a:pt x="57" y="97"/>
                  </a:lnTo>
                  <a:lnTo>
                    <a:pt x="56" y="110"/>
                  </a:lnTo>
                  <a:lnTo>
                    <a:pt x="56" y="110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061"/>
            <p:cNvSpPr/>
            <p:nvPr/>
          </p:nvSpPr>
          <p:spPr bwMode="auto">
            <a:xfrm>
              <a:off x="2312988" y="4356100"/>
              <a:ext cx="361950" cy="153987"/>
            </a:xfrm>
            <a:custGeom>
              <a:avLst/>
              <a:gdLst>
                <a:gd name="T0" fmla="*/ 96 w 458"/>
                <a:gd name="T1" fmla="*/ 84 h 195"/>
                <a:gd name="T2" fmla="*/ 92 w 458"/>
                <a:gd name="T3" fmla="*/ 99 h 195"/>
                <a:gd name="T4" fmla="*/ 90 w 458"/>
                <a:gd name="T5" fmla="*/ 107 h 195"/>
                <a:gd name="T6" fmla="*/ 92 w 458"/>
                <a:gd name="T7" fmla="*/ 115 h 195"/>
                <a:gd name="T8" fmla="*/ 100 w 458"/>
                <a:gd name="T9" fmla="*/ 117 h 195"/>
                <a:gd name="T10" fmla="*/ 109 w 458"/>
                <a:gd name="T11" fmla="*/ 115 h 195"/>
                <a:gd name="T12" fmla="*/ 117 w 458"/>
                <a:gd name="T13" fmla="*/ 113 h 195"/>
                <a:gd name="T14" fmla="*/ 130 w 458"/>
                <a:gd name="T15" fmla="*/ 111 h 195"/>
                <a:gd name="T16" fmla="*/ 149 w 458"/>
                <a:gd name="T17" fmla="*/ 109 h 195"/>
                <a:gd name="T18" fmla="*/ 174 w 458"/>
                <a:gd name="T19" fmla="*/ 105 h 195"/>
                <a:gd name="T20" fmla="*/ 203 w 458"/>
                <a:gd name="T21" fmla="*/ 103 h 195"/>
                <a:gd name="T22" fmla="*/ 239 w 458"/>
                <a:gd name="T23" fmla="*/ 99 h 195"/>
                <a:gd name="T24" fmla="*/ 280 w 458"/>
                <a:gd name="T25" fmla="*/ 96 h 195"/>
                <a:gd name="T26" fmla="*/ 328 w 458"/>
                <a:gd name="T27" fmla="*/ 90 h 195"/>
                <a:gd name="T28" fmla="*/ 379 w 458"/>
                <a:gd name="T29" fmla="*/ 86 h 195"/>
                <a:gd name="T30" fmla="*/ 437 w 458"/>
                <a:gd name="T31" fmla="*/ 80 h 195"/>
                <a:gd name="T32" fmla="*/ 450 w 458"/>
                <a:gd name="T33" fmla="*/ 115 h 195"/>
                <a:gd name="T34" fmla="*/ 423 w 458"/>
                <a:gd name="T35" fmla="*/ 117 h 195"/>
                <a:gd name="T36" fmla="*/ 391 w 458"/>
                <a:gd name="T37" fmla="*/ 118 h 195"/>
                <a:gd name="T38" fmla="*/ 351 w 458"/>
                <a:gd name="T39" fmla="*/ 120 h 195"/>
                <a:gd name="T40" fmla="*/ 306 w 458"/>
                <a:gd name="T41" fmla="*/ 126 h 195"/>
                <a:gd name="T42" fmla="*/ 257 w 458"/>
                <a:gd name="T43" fmla="*/ 132 h 195"/>
                <a:gd name="T44" fmla="*/ 207 w 458"/>
                <a:gd name="T45" fmla="*/ 139 h 195"/>
                <a:gd name="T46" fmla="*/ 165 w 458"/>
                <a:gd name="T47" fmla="*/ 147 h 195"/>
                <a:gd name="T48" fmla="*/ 130 w 458"/>
                <a:gd name="T49" fmla="*/ 155 h 195"/>
                <a:gd name="T50" fmla="*/ 105 w 458"/>
                <a:gd name="T51" fmla="*/ 162 h 195"/>
                <a:gd name="T52" fmla="*/ 86 w 458"/>
                <a:gd name="T53" fmla="*/ 170 h 195"/>
                <a:gd name="T54" fmla="*/ 63 w 458"/>
                <a:gd name="T55" fmla="*/ 181 h 195"/>
                <a:gd name="T56" fmla="*/ 44 w 458"/>
                <a:gd name="T57" fmla="*/ 191 h 195"/>
                <a:gd name="T58" fmla="*/ 35 w 458"/>
                <a:gd name="T59" fmla="*/ 195 h 195"/>
                <a:gd name="T60" fmla="*/ 29 w 458"/>
                <a:gd name="T61" fmla="*/ 193 h 195"/>
                <a:gd name="T62" fmla="*/ 19 w 458"/>
                <a:gd name="T63" fmla="*/ 185 h 195"/>
                <a:gd name="T64" fmla="*/ 8 w 458"/>
                <a:gd name="T65" fmla="*/ 168 h 195"/>
                <a:gd name="T66" fmla="*/ 0 w 458"/>
                <a:gd name="T67" fmla="*/ 149 h 195"/>
                <a:gd name="T68" fmla="*/ 4 w 458"/>
                <a:gd name="T69" fmla="*/ 141 h 195"/>
                <a:gd name="T70" fmla="*/ 13 w 458"/>
                <a:gd name="T71" fmla="*/ 132 h 195"/>
                <a:gd name="T72" fmla="*/ 31 w 458"/>
                <a:gd name="T73" fmla="*/ 113 h 195"/>
                <a:gd name="T74" fmla="*/ 44 w 458"/>
                <a:gd name="T75" fmla="*/ 94 h 195"/>
                <a:gd name="T76" fmla="*/ 52 w 458"/>
                <a:gd name="T77" fmla="*/ 69 h 195"/>
                <a:gd name="T78" fmla="*/ 54 w 458"/>
                <a:gd name="T79" fmla="*/ 48 h 195"/>
                <a:gd name="T80" fmla="*/ 54 w 458"/>
                <a:gd name="T81" fmla="*/ 31 h 195"/>
                <a:gd name="T82" fmla="*/ 50 w 458"/>
                <a:gd name="T83" fmla="*/ 18 h 195"/>
                <a:gd name="T84" fmla="*/ 52 w 458"/>
                <a:gd name="T85" fmla="*/ 2 h 195"/>
                <a:gd name="T86" fmla="*/ 69 w 458"/>
                <a:gd name="T87" fmla="*/ 0 h 195"/>
                <a:gd name="T88" fmla="*/ 96 w 458"/>
                <a:gd name="T89" fmla="*/ 12 h 195"/>
                <a:gd name="T90" fmla="*/ 105 w 458"/>
                <a:gd name="T91" fmla="*/ 21 h 195"/>
                <a:gd name="T92" fmla="*/ 109 w 458"/>
                <a:gd name="T93" fmla="*/ 31 h 195"/>
                <a:gd name="T94" fmla="*/ 105 w 458"/>
                <a:gd name="T95" fmla="*/ 48 h 195"/>
                <a:gd name="T96" fmla="*/ 98 w 458"/>
                <a:gd name="T97" fmla="*/ 6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8" h="195">
                  <a:moveTo>
                    <a:pt x="98" y="69"/>
                  </a:moveTo>
                  <a:lnTo>
                    <a:pt x="98" y="77"/>
                  </a:lnTo>
                  <a:lnTo>
                    <a:pt x="96" y="84"/>
                  </a:lnTo>
                  <a:lnTo>
                    <a:pt x="94" y="90"/>
                  </a:lnTo>
                  <a:lnTo>
                    <a:pt x="92" y="94"/>
                  </a:lnTo>
                  <a:lnTo>
                    <a:pt x="92" y="99"/>
                  </a:lnTo>
                  <a:lnTo>
                    <a:pt x="90" y="101"/>
                  </a:lnTo>
                  <a:lnTo>
                    <a:pt x="90" y="105"/>
                  </a:lnTo>
                  <a:lnTo>
                    <a:pt x="90" y="107"/>
                  </a:lnTo>
                  <a:lnTo>
                    <a:pt x="90" y="109"/>
                  </a:lnTo>
                  <a:lnTo>
                    <a:pt x="90" y="113"/>
                  </a:lnTo>
                  <a:lnTo>
                    <a:pt x="92" y="115"/>
                  </a:lnTo>
                  <a:lnTo>
                    <a:pt x="94" y="115"/>
                  </a:lnTo>
                  <a:lnTo>
                    <a:pt x="96" y="117"/>
                  </a:lnTo>
                  <a:lnTo>
                    <a:pt x="100" y="117"/>
                  </a:lnTo>
                  <a:lnTo>
                    <a:pt x="102" y="117"/>
                  </a:lnTo>
                  <a:lnTo>
                    <a:pt x="107" y="115"/>
                  </a:lnTo>
                  <a:lnTo>
                    <a:pt x="109" y="115"/>
                  </a:lnTo>
                  <a:lnTo>
                    <a:pt x="111" y="115"/>
                  </a:lnTo>
                  <a:lnTo>
                    <a:pt x="113" y="113"/>
                  </a:lnTo>
                  <a:lnTo>
                    <a:pt x="117" y="113"/>
                  </a:lnTo>
                  <a:lnTo>
                    <a:pt x="121" y="113"/>
                  </a:lnTo>
                  <a:lnTo>
                    <a:pt x="125" y="113"/>
                  </a:lnTo>
                  <a:lnTo>
                    <a:pt x="130" y="111"/>
                  </a:lnTo>
                  <a:lnTo>
                    <a:pt x="136" y="111"/>
                  </a:lnTo>
                  <a:lnTo>
                    <a:pt x="142" y="109"/>
                  </a:lnTo>
                  <a:lnTo>
                    <a:pt x="149" y="109"/>
                  </a:lnTo>
                  <a:lnTo>
                    <a:pt x="157" y="107"/>
                  </a:lnTo>
                  <a:lnTo>
                    <a:pt x="165" y="107"/>
                  </a:lnTo>
                  <a:lnTo>
                    <a:pt x="174" y="105"/>
                  </a:lnTo>
                  <a:lnTo>
                    <a:pt x="182" y="105"/>
                  </a:lnTo>
                  <a:lnTo>
                    <a:pt x="193" y="103"/>
                  </a:lnTo>
                  <a:lnTo>
                    <a:pt x="203" y="103"/>
                  </a:lnTo>
                  <a:lnTo>
                    <a:pt x="215" y="101"/>
                  </a:lnTo>
                  <a:lnTo>
                    <a:pt x="226" y="99"/>
                  </a:lnTo>
                  <a:lnTo>
                    <a:pt x="239" y="99"/>
                  </a:lnTo>
                  <a:lnTo>
                    <a:pt x="253" y="98"/>
                  </a:lnTo>
                  <a:lnTo>
                    <a:pt x="266" y="96"/>
                  </a:lnTo>
                  <a:lnTo>
                    <a:pt x="280" y="96"/>
                  </a:lnTo>
                  <a:lnTo>
                    <a:pt x="295" y="94"/>
                  </a:lnTo>
                  <a:lnTo>
                    <a:pt x="310" y="92"/>
                  </a:lnTo>
                  <a:lnTo>
                    <a:pt x="328" y="90"/>
                  </a:lnTo>
                  <a:lnTo>
                    <a:pt x="343" y="88"/>
                  </a:lnTo>
                  <a:lnTo>
                    <a:pt x="360" y="86"/>
                  </a:lnTo>
                  <a:lnTo>
                    <a:pt x="379" y="86"/>
                  </a:lnTo>
                  <a:lnTo>
                    <a:pt x="398" y="84"/>
                  </a:lnTo>
                  <a:lnTo>
                    <a:pt x="418" y="82"/>
                  </a:lnTo>
                  <a:lnTo>
                    <a:pt x="437" y="80"/>
                  </a:lnTo>
                  <a:lnTo>
                    <a:pt x="458" y="78"/>
                  </a:lnTo>
                  <a:lnTo>
                    <a:pt x="458" y="115"/>
                  </a:lnTo>
                  <a:lnTo>
                    <a:pt x="450" y="115"/>
                  </a:lnTo>
                  <a:lnTo>
                    <a:pt x="441" y="115"/>
                  </a:lnTo>
                  <a:lnTo>
                    <a:pt x="433" y="115"/>
                  </a:lnTo>
                  <a:lnTo>
                    <a:pt x="423" y="117"/>
                  </a:lnTo>
                  <a:lnTo>
                    <a:pt x="412" y="117"/>
                  </a:lnTo>
                  <a:lnTo>
                    <a:pt x="402" y="117"/>
                  </a:lnTo>
                  <a:lnTo>
                    <a:pt x="391" y="118"/>
                  </a:lnTo>
                  <a:lnTo>
                    <a:pt x="377" y="118"/>
                  </a:lnTo>
                  <a:lnTo>
                    <a:pt x="364" y="120"/>
                  </a:lnTo>
                  <a:lnTo>
                    <a:pt x="351" y="120"/>
                  </a:lnTo>
                  <a:lnTo>
                    <a:pt x="337" y="122"/>
                  </a:lnTo>
                  <a:lnTo>
                    <a:pt x="322" y="124"/>
                  </a:lnTo>
                  <a:lnTo>
                    <a:pt x="306" y="126"/>
                  </a:lnTo>
                  <a:lnTo>
                    <a:pt x="291" y="128"/>
                  </a:lnTo>
                  <a:lnTo>
                    <a:pt x="274" y="130"/>
                  </a:lnTo>
                  <a:lnTo>
                    <a:pt x="257" y="132"/>
                  </a:lnTo>
                  <a:lnTo>
                    <a:pt x="239" y="134"/>
                  </a:lnTo>
                  <a:lnTo>
                    <a:pt x="222" y="136"/>
                  </a:lnTo>
                  <a:lnTo>
                    <a:pt x="207" y="139"/>
                  </a:lnTo>
                  <a:lnTo>
                    <a:pt x="192" y="141"/>
                  </a:lnTo>
                  <a:lnTo>
                    <a:pt x="178" y="145"/>
                  </a:lnTo>
                  <a:lnTo>
                    <a:pt x="165" y="147"/>
                  </a:lnTo>
                  <a:lnTo>
                    <a:pt x="153" y="149"/>
                  </a:lnTo>
                  <a:lnTo>
                    <a:pt x="142" y="153"/>
                  </a:lnTo>
                  <a:lnTo>
                    <a:pt x="130" y="155"/>
                  </a:lnTo>
                  <a:lnTo>
                    <a:pt x="121" y="158"/>
                  </a:lnTo>
                  <a:lnTo>
                    <a:pt x="113" y="160"/>
                  </a:lnTo>
                  <a:lnTo>
                    <a:pt x="105" y="162"/>
                  </a:lnTo>
                  <a:lnTo>
                    <a:pt x="98" y="166"/>
                  </a:lnTo>
                  <a:lnTo>
                    <a:pt x="92" y="168"/>
                  </a:lnTo>
                  <a:lnTo>
                    <a:pt x="86" y="170"/>
                  </a:lnTo>
                  <a:lnTo>
                    <a:pt x="81" y="174"/>
                  </a:lnTo>
                  <a:lnTo>
                    <a:pt x="73" y="178"/>
                  </a:lnTo>
                  <a:lnTo>
                    <a:pt x="63" y="181"/>
                  </a:lnTo>
                  <a:lnTo>
                    <a:pt x="56" y="185"/>
                  </a:lnTo>
                  <a:lnTo>
                    <a:pt x="50" y="189"/>
                  </a:lnTo>
                  <a:lnTo>
                    <a:pt x="44" y="191"/>
                  </a:lnTo>
                  <a:lnTo>
                    <a:pt x="40" y="193"/>
                  </a:lnTo>
                  <a:lnTo>
                    <a:pt x="36" y="193"/>
                  </a:lnTo>
                  <a:lnTo>
                    <a:pt x="35" y="195"/>
                  </a:lnTo>
                  <a:lnTo>
                    <a:pt x="33" y="193"/>
                  </a:lnTo>
                  <a:lnTo>
                    <a:pt x="31" y="193"/>
                  </a:lnTo>
                  <a:lnTo>
                    <a:pt x="29" y="193"/>
                  </a:lnTo>
                  <a:lnTo>
                    <a:pt x="25" y="191"/>
                  </a:lnTo>
                  <a:lnTo>
                    <a:pt x="23" y="187"/>
                  </a:lnTo>
                  <a:lnTo>
                    <a:pt x="19" y="185"/>
                  </a:lnTo>
                  <a:lnTo>
                    <a:pt x="15" y="181"/>
                  </a:lnTo>
                  <a:lnTo>
                    <a:pt x="13" y="178"/>
                  </a:lnTo>
                  <a:lnTo>
                    <a:pt x="8" y="168"/>
                  </a:lnTo>
                  <a:lnTo>
                    <a:pt x="4" y="160"/>
                  </a:lnTo>
                  <a:lnTo>
                    <a:pt x="0" y="155"/>
                  </a:lnTo>
                  <a:lnTo>
                    <a:pt x="0" y="149"/>
                  </a:lnTo>
                  <a:lnTo>
                    <a:pt x="0" y="147"/>
                  </a:lnTo>
                  <a:lnTo>
                    <a:pt x="2" y="145"/>
                  </a:lnTo>
                  <a:lnTo>
                    <a:pt x="4" y="141"/>
                  </a:lnTo>
                  <a:lnTo>
                    <a:pt x="6" y="139"/>
                  </a:lnTo>
                  <a:lnTo>
                    <a:pt x="10" y="136"/>
                  </a:lnTo>
                  <a:lnTo>
                    <a:pt x="13" y="132"/>
                  </a:lnTo>
                  <a:lnTo>
                    <a:pt x="17" y="128"/>
                  </a:lnTo>
                  <a:lnTo>
                    <a:pt x="21" y="124"/>
                  </a:lnTo>
                  <a:lnTo>
                    <a:pt x="31" y="113"/>
                  </a:lnTo>
                  <a:lnTo>
                    <a:pt x="35" y="107"/>
                  </a:lnTo>
                  <a:lnTo>
                    <a:pt x="40" y="101"/>
                  </a:lnTo>
                  <a:lnTo>
                    <a:pt x="44" y="94"/>
                  </a:lnTo>
                  <a:lnTo>
                    <a:pt x="46" y="86"/>
                  </a:lnTo>
                  <a:lnTo>
                    <a:pt x="50" y="78"/>
                  </a:lnTo>
                  <a:lnTo>
                    <a:pt x="52" y="69"/>
                  </a:lnTo>
                  <a:lnTo>
                    <a:pt x="54" y="61"/>
                  </a:lnTo>
                  <a:lnTo>
                    <a:pt x="54" y="56"/>
                  </a:lnTo>
                  <a:lnTo>
                    <a:pt x="54" y="48"/>
                  </a:lnTo>
                  <a:lnTo>
                    <a:pt x="54" y="42"/>
                  </a:lnTo>
                  <a:lnTo>
                    <a:pt x="54" y="37"/>
                  </a:lnTo>
                  <a:lnTo>
                    <a:pt x="54" y="31"/>
                  </a:lnTo>
                  <a:lnTo>
                    <a:pt x="54" y="27"/>
                  </a:lnTo>
                  <a:lnTo>
                    <a:pt x="52" y="23"/>
                  </a:lnTo>
                  <a:lnTo>
                    <a:pt x="50" y="18"/>
                  </a:lnTo>
                  <a:lnTo>
                    <a:pt x="48" y="12"/>
                  </a:lnTo>
                  <a:lnTo>
                    <a:pt x="50" y="6"/>
                  </a:lnTo>
                  <a:lnTo>
                    <a:pt x="52" y="2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69" y="0"/>
                  </a:lnTo>
                  <a:lnTo>
                    <a:pt x="77" y="2"/>
                  </a:lnTo>
                  <a:lnTo>
                    <a:pt x="86" y="6"/>
                  </a:lnTo>
                  <a:lnTo>
                    <a:pt x="96" y="12"/>
                  </a:lnTo>
                  <a:lnTo>
                    <a:pt x="100" y="14"/>
                  </a:lnTo>
                  <a:lnTo>
                    <a:pt x="102" y="18"/>
                  </a:lnTo>
                  <a:lnTo>
                    <a:pt x="105" y="21"/>
                  </a:lnTo>
                  <a:lnTo>
                    <a:pt x="107" y="23"/>
                  </a:lnTo>
                  <a:lnTo>
                    <a:pt x="107" y="27"/>
                  </a:lnTo>
                  <a:lnTo>
                    <a:pt x="109" y="31"/>
                  </a:lnTo>
                  <a:lnTo>
                    <a:pt x="109" y="37"/>
                  </a:lnTo>
                  <a:lnTo>
                    <a:pt x="107" y="42"/>
                  </a:lnTo>
                  <a:lnTo>
                    <a:pt x="105" y="48"/>
                  </a:lnTo>
                  <a:lnTo>
                    <a:pt x="103" y="54"/>
                  </a:lnTo>
                  <a:lnTo>
                    <a:pt x="102" y="61"/>
                  </a:lnTo>
                  <a:lnTo>
                    <a:pt x="98" y="69"/>
                  </a:lnTo>
                  <a:lnTo>
                    <a:pt x="98" y="69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062"/>
            <p:cNvSpPr/>
            <p:nvPr/>
          </p:nvSpPr>
          <p:spPr bwMode="auto">
            <a:xfrm>
              <a:off x="2620963" y="4338638"/>
              <a:ext cx="79375" cy="198437"/>
            </a:xfrm>
            <a:custGeom>
              <a:avLst/>
              <a:gdLst>
                <a:gd name="T0" fmla="*/ 29 w 99"/>
                <a:gd name="T1" fmla="*/ 81 h 249"/>
                <a:gd name="T2" fmla="*/ 25 w 99"/>
                <a:gd name="T3" fmla="*/ 57 h 249"/>
                <a:gd name="T4" fmla="*/ 21 w 99"/>
                <a:gd name="T5" fmla="*/ 38 h 249"/>
                <a:gd name="T6" fmla="*/ 15 w 99"/>
                <a:gd name="T7" fmla="*/ 28 h 249"/>
                <a:gd name="T8" fmla="*/ 13 w 99"/>
                <a:gd name="T9" fmla="*/ 24 h 249"/>
                <a:gd name="T10" fmla="*/ 4 w 99"/>
                <a:gd name="T11" fmla="*/ 19 h 249"/>
                <a:gd name="T12" fmla="*/ 0 w 99"/>
                <a:gd name="T13" fmla="*/ 9 h 249"/>
                <a:gd name="T14" fmla="*/ 2 w 99"/>
                <a:gd name="T15" fmla="*/ 5 h 249"/>
                <a:gd name="T16" fmla="*/ 6 w 99"/>
                <a:gd name="T17" fmla="*/ 3 h 249"/>
                <a:gd name="T18" fmla="*/ 15 w 99"/>
                <a:gd name="T19" fmla="*/ 1 h 249"/>
                <a:gd name="T20" fmla="*/ 25 w 99"/>
                <a:gd name="T21" fmla="*/ 0 h 249"/>
                <a:gd name="T22" fmla="*/ 36 w 99"/>
                <a:gd name="T23" fmla="*/ 1 h 249"/>
                <a:gd name="T24" fmla="*/ 48 w 99"/>
                <a:gd name="T25" fmla="*/ 5 h 249"/>
                <a:gd name="T26" fmla="*/ 61 w 99"/>
                <a:gd name="T27" fmla="*/ 13 h 249"/>
                <a:gd name="T28" fmla="*/ 76 w 99"/>
                <a:gd name="T29" fmla="*/ 20 h 249"/>
                <a:gd name="T30" fmla="*/ 88 w 99"/>
                <a:gd name="T31" fmla="*/ 34 h 249"/>
                <a:gd name="T32" fmla="*/ 96 w 99"/>
                <a:gd name="T33" fmla="*/ 49 h 249"/>
                <a:gd name="T34" fmla="*/ 99 w 99"/>
                <a:gd name="T35" fmla="*/ 64 h 249"/>
                <a:gd name="T36" fmla="*/ 97 w 99"/>
                <a:gd name="T37" fmla="*/ 83 h 249"/>
                <a:gd name="T38" fmla="*/ 92 w 99"/>
                <a:gd name="T39" fmla="*/ 120 h 249"/>
                <a:gd name="T40" fmla="*/ 90 w 99"/>
                <a:gd name="T41" fmla="*/ 158 h 249"/>
                <a:gd name="T42" fmla="*/ 90 w 99"/>
                <a:gd name="T43" fmla="*/ 179 h 249"/>
                <a:gd name="T44" fmla="*/ 90 w 99"/>
                <a:gd name="T45" fmla="*/ 196 h 249"/>
                <a:gd name="T46" fmla="*/ 88 w 99"/>
                <a:gd name="T47" fmla="*/ 211 h 249"/>
                <a:gd name="T48" fmla="*/ 86 w 99"/>
                <a:gd name="T49" fmla="*/ 224 h 249"/>
                <a:gd name="T50" fmla="*/ 78 w 99"/>
                <a:gd name="T51" fmla="*/ 240 h 249"/>
                <a:gd name="T52" fmla="*/ 69 w 99"/>
                <a:gd name="T53" fmla="*/ 249 h 249"/>
                <a:gd name="T54" fmla="*/ 65 w 99"/>
                <a:gd name="T55" fmla="*/ 249 h 249"/>
                <a:gd name="T56" fmla="*/ 61 w 99"/>
                <a:gd name="T57" fmla="*/ 249 h 249"/>
                <a:gd name="T58" fmla="*/ 55 w 99"/>
                <a:gd name="T59" fmla="*/ 240 h 249"/>
                <a:gd name="T60" fmla="*/ 52 w 99"/>
                <a:gd name="T61" fmla="*/ 224 h 249"/>
                <a:gd name="T62" fmla="*/ 46 w 99"/>
                <a:gd name="T63" fmla="*/ 203 h 249"/>
                <a:gd name="T64" fmla="*/ 38 w 99"/>
                <a:gd name="T65" fmla="*/ 152 h 249"/>
                <a:gd name="T66" fmla="*/ 30 w 99"/>
                <a:gd name="T67" fmla="*/ 95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" h="249">
                  <a:moveTo>
                    <a:pt x="30" y="95"/>
                  </a:moveTo>
                  <a:lnTo>
                    <a:pt x="29" y="81"/>
                  </a:lnTo>
                  <a:lnTo>
                    <a:pt x="27" y="68"/>
                  </a:lnTo>
                  <a:lnTo>
                    <a:pt x="25" y="57"/>
                  </a:lnTo>
                  <a:lnTo>
                    <a:pt x="23" y="47"/>
                  </a:lnTo>
                  <a:lnTo>
                    <a:pt x="21" y="38"/>
                  </a:lnTo>
                  <a:lnTo>
                    <a:pt x="19" y="32"/>
                  </a:lnTo>
                  <a:lnTo>
                    <a:pt x="15" y="28"/>
                  </a:lnTo>
                  <a:lnTo>
                    <a:pt x="13" y="26"/>
                  </a:lnTo>
                  <a:lnTo>
                    <a:pt x="13" y="24"/>
                  </a:lnTo>
                  <a:lnTo>
                    <a:pt x="7" y="2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9"/>
                  </a:lnTo>
                  <a:lnTo>
                    <a:pt x="0" y="7"/>
                  </a:lnTo>
                  <a:lnTo>
                    <a:pt x="2" y="5"/>
                  </a:lnTo>
                  <a:lnTo>
                    <a:pt x="4" y="3"/>
                  </a:lnTo>
                  <a:lnTo>
                    <a:pt x="6" y="3"/>
                  </a:lnTo>
                  <a:lnTo>
                    <a:pt x="9" y="1"/>
                  </a:lnTo>
                  <a:lnTo>
                    <a:pt x="15" y="1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6" y="1"/>
                  </a:lnTo>
                  <a:lnTo>
                    <a:pt x="42" y="3"/>
                  </a:lnTo>
                  <a:lnTo>
                    <a:pt x="48" y="5"/>
                  </a:lnTo>
                  <a:lnTo>
                    <a:pt x="55" y="9"/>
                  </a:lnTo>
                  <a:lnTo>
                    <a:pt x="61" y="13"/>
                  </a:lnTo>
                  <a:lnTo>
                    <a:pt x="69" y="17"/>
                  </a:lnTo>
                  <a:lnTo>
                    <a:pt x="76" y="20"/>
                  </a:lnTo>
                  <a:lnTo>
                    <a:pt x="82" y="28"/>
                  </a:lnTo>
                  <a:lnTo>
                    <a:pt x="88" y="34"/>
                  </a:lnTo>
                  <a:lnTo>
                    <a:pt x="92" y="41"/>
                  </a:lnTo>
                  <a:lnTo>
                    <a:pt x="96" y="49"/>
                  </a:lnTo>
                  <a:lnTo>
                    <a:pt x="97" y="57"/>
                  </a:lnTo>
                  <a:lnTo>
                    <a:pt x="99" y="64"/>
                  </a:lnTo>
                  <a:lnTo>
                    <a:pt x="99" y="74"/>
                  </a:lnTo>
                  <a:lnTo>
                    <a:pt x="97" y="83"/>
                  </a:lnTo>
                  <a:lnTo>
                    <a:pt x="96" y="102"/>
                  </a:lnTo>
                  <a:lnTo>
                    <a:pt x="92" y="120"/>
                  </a:lnTo>
                  <a:lnTo>
                    <a:pt x="90" y="139"/>
                  </a:lnTo>
                  <a:lnTo>
                    <a:pt x="90" y="158"/>
                  </a:lnTo>
                  <a:lnTo>
                    <a:pt x="90" y="169"/>
                  </a:lnTo>
                  <a:lnTo>
                    <a:pt x="90" y="179"/>
                  </a:lnTo>
                  <a:lnTo>
                    <a:pt x="90" y="188"/>
                  </a:lnTo>
                  <a:lnTo>
                    <a:pt x="90" y="196"/>
                  </a:lnTo>
                  <a:lnTo>
                    <a:pt x="88" y="203"/>
                  </a:lnTo>
                  <a:lnTo>
                    <a:pt x="88" y="211"/>
                  </a:lnTo>
                  <a:lnTo>
                    <a:pt x="86" y="219"/>
                  </a:lnTo>
                  <a:lnTo>
                    <a:pt x="86" y="224"/>
                  </a:lnTo>
                  <a:lnTo>
                    <a:pt x="82" y="232"/>
                  </a:lnTo>
                  <a:lnTo>
                    <a:pt x="78" y="240"/>
                  </a:lnTo>
                  <a:lnTo>
                    <a:pt x="74" y="245"/>
                  </a:lnTo>
                  <a:lnTo>
                    <a:pt x="69" y="249"/>
                  </a:lnTo>
                  <a:lnTo>
                    <a:pt x="67" y="249"/>
                  </a:lnTo>
                  <a:lnTo>
                    <a:pt x="65" y="249"/>
                  </a:lnTo>
                  <a:lnTo>
                    <a:pt x="63" y="249"/>
                  </a:lnTo>
                  <a:lnTo>
                    <a:pt x="61" y="249"/>
                  </a:lnTo>
                  <a:lnTo>
                    <a:pt x="59" y="245"/>
                  </a:lnTo>
                  <a:lnTo>
                    <a:pt x="55" y="240"/>
                  </a:lnTo>
                  <a:lnTo>
                    <a:pt x="53" y="234"/>
                  </a:lnTo>
                  <a:lnTo>
                    <a:pt x="52" y="224"/>
                  </a:lnTo>
                  <a:lnTo>
                    <a:pt x="48" y="215"/>
                  </a:lnTo>
                  <a:lnTo>
                    <a:pt x="46" y="203"/>
                  </a:lnTo>
                  <a:lnTo>
                    <a:pt x="44" y="179"/>
                  </a:lnTo>
                  <a:lnTo>
                    <a:pt x="38" y="152"/>
                  </a:lnTo>
                  <a:lnTo>
                    <a:pt x="34" y="123"/>
                  </a:lnTo>
                  <a:lnTo>
                    <a:pt x="30" y="95"/>
                  </a:lnTo>
                  <a:lnTo>
                    <a:pt x="30" y="95"/>
                  </a:lnTo>
                </a:path>
              </a:pathLst>
            </a:custGeom>
            <a:solidFill>
              <a:schemeClr val="tx1"/>
            </a:solidFill>
            <a:ln w="6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61" name="直接连接符 4"/>
          <p:cNvCxnSpPr/>
          <p:nvPr/>
        </p:nvCxnSpPr>
        <p:spPr>
          <a:xfrm>
            <a:off x="6100755" y="3309570"/>
            <a:ext cx="102999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  <p:cxnSp>
        <p:nvCxnSpPr>
          <p:cNvPr id="162" name="直接连接符 6"/>
          <p:cNvCxnSpPr/>
          <p:nvPr/>
        </p:nvCxnSpPr>
        <p:spPr>
          <a:xfrm>
            <a:off x="6616164" y="2800239"/>
            <a:ext cx="0" cy="1069337"/>
          </a:xfrm>
          <a:prstGeom prst="line">
            <a:avLst/>
          </a:prstGeom>
          <a:ln w="12700" cap="flat" cmpd="sng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</p:cxnSp>
      <p:sp>
        <p:nvSpPr>
          <p:cNvPr id="121" name="椭圆 120"/>
          <p:cNvSpPr/>
          <p:nvPr/>
        </p:nvSpPr>
        <p:spPr>
          <a:xfrm>
            <a:off x="414586" y="1368888"/>
            <a:ext cx="1080000" cy="1008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5251342" y="1368888"/>
            <a:ext cx="1080000" cy="1008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6479670" y="1368888"/>
            <a:ext cx="1080000" cy="1008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7" name="椭圆 126"/>
          <p:cNvSpPr/>
          <p:nvPr/>
        </p:nvSpPr>
        <p:spPr>
          <a:xfrm>
            <a:off x="7718664" y="1368888"/>
            <a:ext cx="1080000" cy="1008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2" name="椭圆 141"/>
          <p:cNvSpPr/>
          <p:nvPr/>
        </p:nvSpPr>
        <p:spPr>
          <a:xfrm>
            <a:off x="6062480" y="2815139"/>
            <a:ext cx="1080000" cy="1008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5777656" y="4109765"/>
            <a:ext cx="1746672" cy="52075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左右结构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4" name="椭圆 143">
            <a:hlinkClick r:id="rId14" action="ppaction://hlinkfile"/>
          </p:cNvPr>
          <p:cNvSpPr/>
          <p:nvPr/>
        </p:nvSpPr>
        <p:spPr>
          <a:xfrm>
            <a:off x="2763829" y="1368888"/>
            <a:ext cx="1080000" cy="1008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5" name="椭圆 144">
            <a:hlinkClick r:id="rId14" action="ppaction://hlinkfile"/>
          </p:cNvPr>
          <p:cNvSpPr/>
          <p:nvPr/>
        </p:nvSpPr>
        <p:spPr>
          <a:xfrm>
            <a:off x="648697" y="2813013"/>
            <a:ext cx="1080000" cy="1008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6" name="矩形 145"/>
          <p:cNvSpPr/>
          <p:nvPr/>
        </p:nvSpPr>
        <p:spPr>
          <a:xfrm>
            <a:off x="486593" y="4092385"/>
            <a:ext cx="2141191" cy="519641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半包围结构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7" name="椭圆 146"/>
          <p:cNvSpPr/>
          <p:nvPr/>
        </p:nvSpPr>
        <p:spPr>
          <a:xfrm>
            <a:off x="3992157" y="1368888"/>
            <a:ext cx="1080000" cy="10080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8" name="椭圆 147"/>
          <p:cNvSpPr/>
          <p:nvPr/>
        </p:nvSpPr>
        <p:spPr>
          <a:xfrm>
            <a:off x="1943803" y="2794352"/>
            <a:ext cx="1080000" cy="10080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9" name="椭圆 148"/>
          <p:cNvSpPr/>
          <p:nvPr/>
        </p:nvSpPr>
        <p:spPr>
          <a:xfrm>
            <a:off x="4707294" y="2832317"/>
            <a:ext cx="1080000" cy="10080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0" name="矩形 149"/>
          <p:cNvSpPr/>
          <p:nvPr/>
        </p:nvSpPr>
        <p:spPr>
          <a:xfrm>
            <a:off x="3635896" y="4109765"/>
            <a:ext cx="1883181" cy="518942"/>
          </a:xfrm>
          <a:prstGeom prst="rect">
            <a:avLst/>
          </a:prstGeom>
          <a:solidFill>
            <a:srgbClr val="7030A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上下结构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1" name="椭圆 150"/>
          <p:cNvSpPr/>
          <p:nvPr/>
        </p:nvSpPr>
        <p:spPr>
          <a:xfrm>
            <a:off x="3320893" y="2798820"/>
            <a:ext cx="1080000" cy="1008000"/>
          </a:xfrm>
          <a:prstGeom prst="ellipse">
            <a:avLst/>
          </a:prstGeom>
          <a:noFill/>
          <a:ln>
            <a:solidFill>
              <a:srgbClr val="F581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2" name="椭圆 151"/>
          <p:cNvSpPr/>
          <p:nvPr/>
        </p:nvSpPr>
        <p:spPr>
          <a:xfrm>
            <a:off x="7484616" y="2835785"/>
            <a:ext cx="1080000" cy="1008000"/>
          </a:xfrm>
          <a:prstGeom prst="ellipse">
            <a:avLst/>
          </a:prstGeom>
          <a:noFill/>
          <a:ln>
            <a:solidFill>
              <a:srgbClr val="F581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668344" y="4140341"/>
            <a:ext cx="1399773" cy="472201"/>
          </a:xfrm>
          <a:prstGeom prst="rect">
            <a:avLst/>
          </a:prstGeom>
          <a:solidFill>
            <a:srgbClr val="FF66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独体字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54" name="组合 153"/>
          <p:cNvGrpSpPr/>
          <p:nvPr/>
        </p:nvGrpSpPr>
        <p:grpSpPr>
          <a:xfrm>
            <a:off x="1599086" y="1330228"/>
            <a:ext cx="1049040" cy="1101763"/>
            <a:chOff x="1000175" y="1398523"/>
            <a:chExt cx="1049040" cy="1101763"/>
          </a:xfrm>
        </p:grpSpPr>
        <p:sp>
          <p:nvSpPr>
            <p:cNvPr id="155" name="文本框 64">
              <a:hlinkClick r:id="rId15" action="ppaction://hlinkfile"/>
            </p:cNvPr>
            <p:cNvSpPr txBox="1"/>
            <p:nvPr/>
          </p:nvSpPr>
          <p:spPr>
            <a:xfrm>
              <a:off x="1000175" y="1398523"/>
              <a:ext cx="1049040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虾</a:t>
              </a:r>
              <a:endPara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56" name="组合 7"/>
            <p:cNvGrpSpPr/>
            <p:nvPr/>
          </p:nvGrpSpPr>
          <p:grpSpPr>
            <a:xfrm>
              <a:off x="1000175" y="1414630"/>
              <a:ext cx="1029163" cy="1085656"/>
              <a:chOff x="2437" y="2032"/>
              <a:chExt cx="1244" cy="1264"/>
            </a:xfrm>
          </p:grpSpPr>
          <p:sp>
            <p:nvSpPr>
              <p:cNvPr id="15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cxnSp>
            <p:nvCxnSpPr>
              <p:cNvPr id="158" name="直接连接符 157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15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sp>
        <p:nvSpPr>
          <p:cNvPr id="163" name="椭圆 162"/>
          <p:cNvSpPr/>
          <p:nvPr/>
        </p:nvSpPr>
        <p:spPr>
          <a:xfrm>
            <a:off x="1568677" y="1368888"/>
            <a:ext cx="1080000" cy="1008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22" grpId="0" animBg="1"/>
      <p:bldP spid="126" grpId="0" animBg="1"/>
      <p:bldP spid="127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6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00141" y="2139702"/>
            <a:ext cx="2318547" cy="2326669"/>
            <a:chOff x="5534807" y="1672548"/>
            <a:chExt cx="2318547" cy="2326669"/>
          </a:xfrm>
        </p:grpSpPr>
        <p:sp>
          <p:nvSpPr>
            <p:cNvPr id="4" name="矩形 3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>
              <p:custDataLst>
                <p:tags r:id="rId2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>
              <p:custDataLst>
                <p:tags r:id="rId3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9" name="组合 2058"/>
          <p:cNvGrpSpPr/>
          <p:nvPr/>
        </p:nvGrpSpPr>
        <p:grpSpPr>
          <a:xfrm>
            <a:off x="1462956" y="2381126"/>
            <a:ext cx="1973508" cy="1792177"/>
            <a:chOff x="1611731" y="2528849"/>
            <a:chExt cx="1973508" cy="1792177"/>
          </a:xfrm>
          <a:solidFill>
            <a:schemeClr val="tx1"/>
          </a:solidFill>
        </p:grpSpPr>
        <p:sp>
          <p:nvSpPr>
            <p:cNvPr id="86" name="Freeform 4"/>
            <p:cNvSpPr/>
            <p:nvPr/>
          </p:nvSpPr>
          <p:spPr bwMode="auto">
            <a:xfrm>
              <a:off x="1611731" y="2878448"/>
              <a:ext cx="498659" cy="1427211"/>
            </a:xfrm>
            <a:custGeom>
              <a:avLst/>
              <a:gdLst>
                <a:gd name="T0" fmla="*/ 2147483647 w 589"/>
                <a:gd name="T1" fmla="*/ 2147483647 h 1858"/>
                <a:gd name="T2" fmla="*/ 2147483647 w 589"/>
                <a:gd name="T3" fmla="*/ 2147483647 h 1858"/>
                <a:gd name="T4" fmla="*/ 2147483647 w 589"/>
                <a:gd name="T5" fmla="*/ 2147483647 h 1858"/>
                <a:gd name="T6" fmla="*/ 2147483647 w 589"/>
                <a:gd name="T7" fmla="*/ 2147483647 h 1858"/>
                <a:gd name="T8" fmla="*/ 2147483647 w 589"/>
                <a:gd name="T9" fmla="*/ 2147483647 h 1858"/>
                <a:gd name="T10" fmla="*/ 2147483647 w 589"/>
                <a:gd name="T11" fmla="*/ 2147483647 h 1858"/>
                <a:gd name="T12" fmla="*/ 2147483647 w 589"/>
                <a:gd name="T13" fmla="*/ 2147483647 h 1858"/>
                <a:gd name="T14" fmla="*/ 2147483647 w 589"/>
                <a:gd name="T15" fmla="*/ 2147483647 h 1858"/>
                <a:gd name="T16" fmla="*/ 0 w 589"/>
                <a:gd name="T17" fmla="*/ 2147483647 h 1858"/>
                <a:gd name="T18" fmla="*/ 0 w 589"/>
                <a:gd name="T19" fmla="*/ 2147483647 h 1858"/>
                <a:gd name="T20" fmla="*/ 0 w 589"/>
                <a:gd name="T21" fmla="*/ 2147483647 h 1858"/>
                <a:gd name="T22" fmla="*/ 2147483647 w 589"/>
                <a:gd name="T23" fmla="*/ 2147483647 h 1858"/>
                <a:gd name="T24" fmla="*/ 2147483647 w 589"/>
                <a:gd name="T25" fmla="*/ 2147483647 h 1858"/>
                <a:gd name="T26" fmla="*/ 2147483647 w 589"/>
                <a:gd name="T27" fmla="*/ 2147483647 h 1858"/>
                <a:gd name="T28" fmla="*/ 2147483647 w 589"/>
                <a:gd name="T29" fmla="*/ 2147483647 h 1858"/>
                <a:gd name="T30" fmla="*/ 2147483647 w 589"/>
                <a:gd name="T31" fmla="*/ 2147483647 h 1858"/>
                <a:gd name="T32" fmla="*/ 2147483647 w 589"/>
                <a:gd name="T33" fmla="*/ 2147483647 h 1858"/>
                <a:gd name="T34" fmla="*/ 2147483647 w 589"/>
                <a:gd name="T35" fmla="*/ 2147483647 h 1858"/>
                <a:gd name="T36" fmla="*/ 2147483647 w 589"/>
                <a:gd name="T37" fmla="*/ 2147483647 h 1858"/>
                <a:gd name="T38" fmla="*/ 2147483647 w 589"/>
                <a:gd name="T39" fmla="*/ 2147483647 h 1858"/>
                <a:gd name="T40" fmla="*/ 2147483647 w 589"/>
                <a:gd name="T41" fmla="*/ 2147483647 h 1858"/>
                <a:gd name="T42" fmla="*/ 2147483647 w 589"/>
                <a:gd name="T43" fmla="*/ 2147483647 h 1858"/>
                <a:gd name="T44" fmla="*/ 2147483647 w 589"/>
                <a:gd name="T45" fmla="*/ 2147483647 h 1858"/>
                <a:gd name="T46" fmla="*/ 2147483647 w 589"/>
                <a:gd name="T47" fmla="*/ 2147483647 h 1858"/>
                <a:gd name="T48" fmla="*/ 2147483647 w 589"/>
                <a:gd name="T49" fmla="*/ 2147483647 h 1858"/>
                <a:gd name="T50" fmla="*/ 2147483647 w 589"/>
                <a:gd name="T51" fmla="*/ 2147483647 h 1858"/>
                <a:gd name="T52" fmla="*/ 2147483647 w 589"/>
                <a:gd name="T53" fmla="*/ 2147483647 h 1858"/>
                <a:gd name="T54" fmla="*/ 2147483647 w 589"/>
                <a:gd name="T55" fmla="*/ 2147483647 h 1858"/>
                <a:gd name="T56" fmla="*/ 2147483647 w 589"/>
                <a:gd name="T57" fmla="*/ 2147483647 h 1858"/>
                <a:gd name="T58" fmla="*/ 2147483647 w 589"/>
                <a:gd name="T59" fmla="*/ 2147483647 h 1858"/>
                <a:gd name="T60" fmla="*/ 2147483647 w 589"/>
                <a:gd name="T61" fmla="*/ 2147483647 h 1858"/>
                <a:gd name="T62" fmla="*/ 2147483647 w 589"/>
                <a:gd name="T63" fmla="*/ 2147483647 h 1858"/>
                <a:gd name="T64" fmla="*/ 2147483647 w 589"/>
                <a:gd name="T65" fmla="*/ 0 h 1858"/>
                <a:gd name="T66" fmla="*/ 2147483647 w 589"/>
                <a:gd name="T67" fmla="*/ 0 h 1858"/>
                <a:gd name="T68" fmla="*/ 2147483647 w 589"/>
                <a:gd name="T69" fmla="*/ 0 h 1858"/>
                <a:gd name="T70" fmla="*/ 2147483647 w 589"/>
                <a:gd name="T71" fmla="*/ 2147483647 h 1858"/>
                <a:gd name="T72" fmla="*/ 2147483647 w 589"/>
                <a:gd name="T73" fmla="*/ 2147483647 h 1858"/>
                <a:gd name="T74" fmla="*/ 2147483647 w 589"/>
                <a:gd name="T75" fmla="*/ 2147483647 h 1858"/>
                <a:gd name="T76" fmla="*/ 2147483647 w 589"/>
                <a:gd name="T77" fmla="*/ 2147483647 h 1858"/>
                <a:gd name="T78" fmla="*/ 2147483647 w 589"/>
                <a:gd name="T79" fmla="*/ 2147483647 h 1858"/>
                <a:gd name="T80" fmla="*/ 2147483647 w 589"/>
                <a:gd name="T81" fmla="*/ 2147483647 h 1858"/>
                <a:gd name="T82" fmla="*/ 2147483647 w 589"/>
                <a:gd name="T83" fmla="*/ 2147483647 h 1858"/>
                <a:gd name="T84" fmla="*/ 2147483647 w 589"/>
                <a:gd name="T85" fmla="*/ 2147483647 h 1858"/>
                <a:gd name="T86" fmla="*/ 2147483647 w 589"/>
                <a:gd name="T87" fmla="*/ 2147483647 h 1858"/>
                <a:gd name="T88" fmla="*/ 2147483647 w 589"/>
                <a:gd name="T89" fmla="*/ 2147483647 h 1858"/>
                <a:gd name="T90" fmla="*/ 2147483647 w 589"/>
                <a:gd name="T91" fmla="*/ 2147483647 h 1858"/>
                <a:gd name="T92" fmla="*/ 2147483647 w 589"/>
                <a:gd name="T93" fmla="*/ 2147483647 h 1858"/>
                <a:gd name="T94" fmla="*/ 2147483647 w 589"/>
                <a:gd name="T95" fmla="*/ 2147483647 h 1858"/>
                <a:gd name="T96" fmla="*/ 2147483647 w 589"/>
                <a:gd name="T97" fmla="*/ 2147483647 h 1858"/>
                <a:gd name="T98" fmla="*/ 2147483647 w 589"/>
                <a:gd name="T99" fmla="*/ 2147483647 h 185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89"/>
                <a:gd name="T151" fmla="*/ 0 h 1858"/>
                <a:gd name="T152" fmla="*/ 589 w 589"/>
                <a:gd name="T153" fmla="*/ 1858 h 185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89" h="1858">
                  <a:moveTo>
                    <a:pt x="203" y="1625"/>
                  </a:moveTo>
                  <a:lnTo>
                    <a:pt x="173" y="1676"/>
                  </a:lnTo>
                  <a:lnTo>
                    <a:pt x="142" y="1726"/>
                  </a:lnTo>
                  <a:lnTo>
                    <a:pt x="102" y="1767"/>
                  </a:lnTo>
                  <a:lnTo>
                    <a:pt x="81" y="1797"/>
                  </a:lnTo>
                  <a:lnTo>
                    <a:pt x="51" y="1827"/>
                  </a:lnTo>
                  <a:lnTo>
                    <a:pt x="31" y="1837"/>
                  </a:lnTo>
                  <a:lnTo>
                    <a:pt x="10" y="1848"/>
                  </a:lnTo>
                  <a:lnTo>
                    <a:pt x="0" y="1858"/>
                  </a:lnTo>
                  <a:lnTo>
                    <a:pt x="0" y="1848"/>
                  </a:lnTo>
                  <a:lnTo>
                    <a:pt x="0" y="1837"/>
                  </a:lnTo>
                  <a:lnTo>
                    <a:pt x="20" y="1797"/>
                  </a:lnTo>
                  <a:lnTo>
                    <a:pt x="51" y="1747"/>
                  </a:lnTo>
                  <a:lnTo>
                    <a:pt x="91" y="1676"/>
                  </a:lnTo>
                  <a:lnTo>
                    <a:pt x="132" y="1585"/>
                  </a:lnTo>
                  <a:lnTo>
                    <a:pt x="173" y="1494"/>
                  </a:lnTo>
                  <a:lnTo>
                    <a:pt x="223" y="1383"/>
                  </a:lnTo>
                  <a:lnTo>
                    <a:pt x="274" y="1252"/>
                  </a:lnTo>
                  <a:lnTo>
                    <a:pt x="315" y="1131"/>
                  </a:lnTo>
                  <a:lnTo>
                    <a:pt x="355" y="1009"/>
                  </a:lnTo>
                  <a:lnTo>
                    <a:pt x="376" y="888"/>
                  </a:lnTo>
                  <a:lnTo>
                    <a:pt x="406" y="767"/>
                  </a:lnTo>
                  <a:lnTo>
                    <a:pt x="416" y="656"/>
                  </a:lnTo>
                  <a:lnTo>
                    <a:pt x="436" y="545"/>
                  </a:lnTo>
                  <a:lnTo>
                    <a:pt x="447" y="333"/>
                  </a:lnTo>
                  <a:lnTo>
                    <a:pt x="447" y="242"/>
                  </a:lnTo>
                  <a:lnTo>
                    <a:pt x="447" y="171"/>
                  </a:lnTo>
                  <a:lnTo>
                    <a:pt x="436" y="121"/>
                  </a:lnTo>
                  <a:lnTo>
                    <a:pt x="426" y="80"/>
                  </a:lnTo>
                  <a:lnTo>
                    <a:pt x="416" y="50"/>
                  </a:lnTo>
                  <a:lnTo>
                    <a:pt x="416" y="30"/>
                  </a:lnTo>
                  <a:lnTo>
                    <a:pt x="416" y="10"/>
                  </a:lnTo>
                  <a:lnTo>
                    <a:pt x="416" y="0"/>
                  </a:lnTo>
                  <a:lnTo>
                    <a:pt x="436" y="0"/>
                  </a:lnTo>
                  <a:lnTo>
                    <a:pt x="467" y="0"/>
                  </a:lnTo>
                  <a:lnTo>
                    <a:pt x="518" y="10"/>
                  </a:lnTo>
                  <a:lnTo>
                    <a:pt x="589" y="30"/>
                  </a:lnTo>
                  <a:lnTo>
                    <a:pt x="589" y="131"/>
                  </a:lnTo>
                  <a:lnTo>
                    <a:pt x="589" y="232"/>
                  </a:lnTo>
                  <a:lnTo>
                    <a:pt x="579" y="343"/>
                  </a:lnTo>
                  <a:lnTo>
                    <a:pt x="579" y="464"/>
                  </a:lnTo>
                  <a:lnTo>
                    <a:pt x="568" y="595"/>
                  </a:lnTo>
                  <a:lnTo>
                    <a:pt x="538" y="737"/>
                  </a:lnTo>
                  <a:lnTo>
                    <a:pt x="507" y="888"/>
                  </a:lnTo>
                  <a:lnTo>
                    <a:pt x="467" y="1040"/>
                  </a:lnTo>
                  <a:lnTo>
                    <a:pt x="416" y="1201"/>
                  </a:lnTo>
                  <a:lnTo>
                    <a:pt x="355" y="1353"/>
                  </a:lnTo>
                  <a:lnTo>
                    <a:pt x="284" y="1494"/>
                  </a:lnTo>
                  <a:lnTo>
                    <a:pt x="203" y="1625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5"/>
            <p:cNvSpPr/>
            <p:nvPr/>
          </p:nvSpPr>
          <p:spPr bwMode="auto">
            <a:xfrm>
              <a:off x="2040662" y="2745908"/>
              <a:ext cx="1062821" cy="224742"/>
            </a:xfrm>
            <a:custGeom>
              <a:avLst/>
              <a:gdLst>
                <a:gd name="T0" fmla="*/ 2147483647 w 1259"/>
                <a:gd name="T1" fmla="*/ 2147483647 h 293"/>
                <a:gd name="T2" fmla="*/ 2147483647 w 1259"/>
                <a:gd name="T3" fmla="*/ 2147483647 h 293"/>
                <a:gd name="T4" fmla="*/ 2147483647 w 1259"/>
                <a:gd name="T5" fmla="*/ 2147483647 h 293"/>
                <a:gd name="T6" fmla="*/ 2147483647 w 1259"/>
                <a:gd name="T7" fmla="*/ 2147483647 h 293"/>
                <a:gd name="T8" fmla="*/ 2147483647 w 1259"/>
                <a:gd name="T9" fmla="*/ 2147483647 h 293"/>
                <a:gd name="T10" fmla="*/ 2147483647 w 1259"/>
                <a:gd name="T11" fmla="*/ 2147483647 h 293"/>
                <a:gd name="T12" fmla="*/ 2147483647 w 1259"/>
                <a:gd name="T13" fmla="*/ 2147483647 h 293"/>
                <a:gd name="T14" fmla="*/ 2147483647 w 1259"/>
                <a:gd name="T15" fmla="*/ 0 h 293"/>
                <a:gd name="T16" fmla="*/ 2147483647 w 1259"/>
                <a:gd name="T17" fmla="*/ 0 h 293"/>
                <a:gd name="T18" fmla="*/ 2147483647 w 1259"/>
                <a:gd name="T19" fmla="*/ 0 h 293"/>
                <a:gd name="T20" fmla="*/ 2147483647 w 1259"/>
                <a:gd name="T21" fmla="*/ 2147483647 h 293"/>
                <a:gd name="T22" fmla="*/ 2147483647 w 1259"/>
                <a:gd name="T23" fmla="*/ 2147483647 h 293"/>
                <a:gd name="T24" fmla="*/ 2147483647 w 1259"/>
                <a:gd name="T25" fmla="*/ 2147483647 h 293"/>
                <a:gd name="T26" fmla="*/ 2147483647 w 1259"/>
                <a:gd name="T27" fmla="*/ 2147483647 h 293"/>
                <a:gd name="T28" fmla="*/ 2147483647 w 1259"/>
                <a:gd name="T29" fmla="*/ 2147483647 h 293"/>
                <a:gd name="T30" fmla="*/ 2147483647 w 1259"/>
                <a:gd name="T31" fmla="*/ 2147483647 h 293"/>
                <a:gd name="T32" fmla="*/ 2147483647 w 1259"/>
                <a:gd name="T33" fmla="*/ 2147483647 h 293"/>
                <a:gd name="T34" fmla="*/ 2147483647 w 1259"/>
                <a:gd name="T35" fmla="*/ 2147483647 h 293"/>
                <a:gd name="T36" fmla="*/ 2147483647 w 1259"/>
                <a:gd name="T37" fmla="*/ 2147483647 h 293"/>
                <a:gd name="T38" fmla="*/ 2147483647 w 1259"/>
                <a:gd name="T39" fmla="*/ 2147483647 h 293"/>
                <a:gd name="T40" fmla="*/ 2147483647 w 1259"/>
                <a:gd name="T41" fmla="*/ 2147483647 h 293"/>
                <a:gd name="T42" fmla="*/ 2147483647 w 1259"/>
                <a:gd name="T43" fmla="*/ 2147483647 h 293"/>
                <a:gd name="T44" fmla="*/ 2147483647 w 1259"/>
                <a:gd name="T45" fmla="*/ 2147483647 h 293"/>
                <a:gd name="T46" fmla="*/ 2147483647 w 1259"/>
                <a:gd name="T47" fmla="*/ 2147483647 h 293"/>
                <a:gd name="T48" fmla="*/ 2147483647 w 1259"/>
                <a:gd name="T49" fmla="*/ 2147483647 h 293"/>
                <a:gd name="T50" fmla="*/ 2147483647 w 1259"/>
                <a:gd name="T51" fmla="*/ 2147483647 h 293"/>
                <a:gd name="T52" fmla="*/ 2147483647 w 1259"/>
                <a:gd name="T53" fmla="*/ 2147483647 h 293"/>
                <a:gd name="T54" fmla="*/ 2147483647 w 1259"/>
                <a:gd name="T55" fmla="*/ 2147483647 h 293"/>
                <a:gd name="T56" fmla="*/ 2147483647 w 1259"/>
                <a:gd name="T57" fmla="*/ 2147483647 h 293"/>
                <a:gd name="T58" fmla="*/ 2147483647 w 1259"/>
                <a:gd name="T59" fmla="*/ 2147483647 h 293"/>
                <a:gd name="T60" fmla="*/ 2147483647 w 1259"/>
                <a:gd name="T61" fmla="*/ 2147483647 h 293"/>
                <a:gd name="T62" fmla="*/ 2147483647 w 1259"/>
                <a:gd name="T63" fmla="*/ 2147483647 h 293"/>
                <a:gd name="T64" fmla="*/ 2147483647 w 1259"/>
                <a:gd name="T65" fmla="*/ 2147483647 h 293"/>
                <a:gd name="T66" fmla="*/ 2147483647 w 1259"/>
                <a:gd name="T67" fmla="*/ 2147483647 h 293"/>
                <a:gd name="T68" fmla="*/ 2147483647 w 1259"/>
                <a:gd name="T69" fmla="*/ 2147483647 h 293"/>
                <a:gd name="T70" fmla="*/ 2147483647 w 1259"/>
                <a:gd name="T71" fmla="*/ 2147483647 h 293"/>
                <a:gd name="T72" fmla="*/ 0 w 1259"/>
                <a:gd name="T73" fmla="*/ 2147483647 h 293"/>
                <a:gd name="T74" fmla="*/ 0 w 1259"/>
                <a:gd name="T75" fmla="*/ 2147483647 h 293"/>
                <a:gd name="T76" fmla="*/ 2147483647 w 1259"/>
                <a:gd name="T77" fmla="*/ 2147483647 h 293"/>
                <a:gd name="T78" fmla="*/ 2147483647 w 1259"/>
                <a:gd name="T79" fmla="*/ 2147483647 h 293"/>
                <a:gd name="T80" fmla="*/ 2147483647 w 1259"/>
                <a:gd name="T81" fmla="*/ 2147483647 h 293"/>
                <a:gd name="T82" fmla="*/ 2147483647 w 1259"/>
                <a:gd name="T83" fmla="*/ 2147483647 h 293"/>
                <a:gd name="T84" fmla="*/ 2147483647 w 1259"/>
                <a:gd name="T85" fmla="*/ 2147483647 h 293"/>
                <a:gd name="T86" fmla="*/ 2147483647 w 1259"/>
                <a:gd name="T87" fmla="*/ 2147483647 h 293"/>
                <a:gd name="T88" fmla="*/ 2147483647 w 1259"/>
                <a:gd name="T89" fmla="*/ 2147483647 h 293"/>
                <a:gd name="T90" fmla="*/ 2147483647 w 1259"/>
                <a:gd name="T91" fmla="*/ 2147483647 h 293"/>
                <a:gd name="T92" fmla="*/ 2147483647 w 1259"/>
                <a:gd name="T93" fmla="*/ 2147483647 h 29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259"/>
                <a:gd name="T142" fmla="*/ 0 h 293"/>
                <a:gd name="T143" fmla="*/ 1259 w 1259"/>
                <a:gd name="T144" fmla="*/ 293 h 29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259" h="293">
                  <a:moveTo>
                    <a:pt x="772" y="81"/>
                  </a:moveTo>
                  <a:lnTo>
                    <a:pt x="843" y="60"/>
                  </a:lnTo>
                  <a:lnTo>
                    <a:pt x="904" y="40"/>
                  </a:lnTo>
                  <a:lnTo>
                    <a:pt x="954" y="30"/>
                  </a:lnTo>
                  <a:lnTo>
                    <a:pt x="995" y="20"/>
                  </a:lnTo>
                  <a:lnTo>
                    <a:pt x="1035" y="10"/>
                  </a:lnTo>
                  <a:lnTo>
                    <a:pt x="1066" y="10"/>
                  </a:lnTo>
                  <a:lnTo>
                    <a:pt x="1086" y="0"/>
                  </a:lnTo>
                  <a:lnTo>
                    <a:pt x="1096" y="0"/>
                  </a:lnTo>
                  <a:lnTo>
                    <a:pt x="1106" y="0"/>
                  </a:lnTo>
                  <a:lnTo>
                    <a:pt x="1127" y="10"/>
                  </a:lnTo>
                  <a:lnTo>
                    <a:pt x="1157" y="20"/>
                  </a:lnTo>
                  <a:lnTo>
                    <a:pt x="1188" y="20"/>
                  </a:lnTo>
                  <a:lnTo>
                    <a:pt x="1218" y="40"/>
                  </a:lnTo>
                  <a:lnTo>
                    <a:pt x="1238" y="60"/>
                  </a:lnTo>
                  <a:lnTo>
                    <a:pt x="1259" y="71"/>
                  </a:lnTo>
                  <a:lnTo>
                    <a:pt x="1259" y="91"/>
                  </a:lnTo>
                  <a:lnTo>
                    <a:pt x="1259" y="101"/>
                  </a:lnTo>
                  <a:lnTo>
                    <a:pt x="1249" y="111"/>
                  </a:lnTo>
                  <a:lnTo>
                    <a:pt x="1238" y="121"/>
                  </a:lnTo>
                  <a:lnTo>
                    <a:pt x="1218" y="131"/>
                  </a:lnTo>
                  <a:lnTo>
                    <a:pt x="1208" y="131"/>
                  </a:lnTo>
                  <a:lnTo>
                    <a:pt x="1167" y="141"/>
                  </a:lnTo>
                  <a:lnTo>
                    <a:pt x="1117" y="151"/>
                  </a:lnTo>
                  <a:lnTo>
                    <a:pt x="1056" y="161"/>
                  </a:lnTo>
                  <a:lnTo>
                    <a:pt x="975" y="172"/>
                  </a:lnTo>
                  <a:lnTo>
                    <a:pt x="873" y="182"/>
                  </a:lnTo>
                  <a:lnTo>
                    <a:pt x="761" y="202"/>
                  </a:lnTo>
                  <a:lnTo>
                    <a:pt x="630" y="222"/>
                  </a:lnTo>
                  <a:lnTo>
                    <a:pt x="498" y="232"/>
                  </a:lnTo>
                  <a:lnTo>
                    <a:pt x="386" y="252"/>
                  </a:lnTo>
                  <a:lnTo>
                    <a:pt x="285" y="262"/>
                  </a:lnTo>
                  <a:lnTo>
                    <a:pt x="193" y="273"/>
                  </a:lnTo>
                  <a:lnTo>
                    <a:pt x="122" y="283"/>
                  </a:lnTo>
                  <a:lnTo>
                    <a:pt x="72" y="293"/>
                  </a:lnTo>
                  <a:lnTo>
                    <a:pt x="31" y="293"/>
                  </a:lnTo>
                  <a:lnTo>
                    <a:pt x="0" y="293"/>
                  </a:lnTo>
                  <a:lnTo>
                    <a:pt x="0" y="202"/>
                  </a:lnTo>
                  <a:lnTo>
                    <a:pt x="72" y="202"/>
                  </a:lnTo>
                  <a:lnTo>
                    <a:pt x="143" y="202"/>
                  </a:lnTo>
                  <a:lnTo>
                    <a:pt x="214" y="192"/>
                  </a:lnTo>
                  <a:lnTo>
                    <a:pt x="305" y="172"/>
                  </a:lnTo>
                  <a:lnTo>
                    <a:pt x="396" y="161"/>
                  </a:lnTo>
                  <a:lnTo>
                    <a:pt x="508" y="131"/>
                  </a:lnTo>
                  <a:lnTo>
                    <a:pt x="630" y="111"/>
                  </a:lnTo>
                  <a:lnTo>
                    <a:pt x="772" y="81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6"/>
            <p:cNvSpPr/>
            <p:nvPr/>
          </p:nvSpPr>
          <p:spPr bwMode="auto">
            <a:xfrm>
              <a:off x="2444239" y="2528849"/>
              <a:ext cx="274685" cy="217059"/>
            </a:xfrm>
            <a:custGeom>
              <a:avLst/>
              <a:gdLst>
                <a:gd name="T0" fmla="*/ 0 w 325"/>
                <a:gd name="T1" fmla="*/ 0 h 283"/>
                <a:gd name="T2" fmla="*/ 2147483647 w 325"/>
                <a:gd name="T3" fmla="*/ 0 h 283"/>
                <a:gd name="T4" fmla="*/ 2147483647 w 325"/>
                <a:gd name="T5" fmla="*/ 0 h 283"/>
                <a:gd name="T6" fmla="*/ 2147483647 w 325"/>
                <a:gd name="T7" fmla="*/ 2147483647 h 283"/>
                <a:gd name="T8" fmla="*/ 2147483647 w 325"/>
                <a:gd name="T9" fmla="*/ 2147483647 h 283"/>
                <a:gd name="T10" fmla="*/ 2147483647 w 325"/>
                <a:gd name="T11" fmla="*/ 2147483647 h 283"/>
                <a:gd name="T12" fmla="*/ 2147483647 w 325"/>
                <a:gd name="T13" fmla="*/ 2147483647 h 283"/>
                <a:gd name="T14" fmla="*/ 2147483647 w 325"/>
                <a:gd name="T15" fmla="*/ 2147483647 h 283"/>
                <a:gd name="T16" fmla="*/ 2147483647 w 325"/>
                <a:gd name="T17" fmla="*/ 2147483647 h 283"/>
                <a:gd name="T18" fmla="*/ 2147483647 w 325"/>
                <a:gd name="T19" fmla="*/ 2147483647 h 283"/>
                <a:gd name="T20" fmla="*/ 2147483647 w 325"/>
                <a:gd name="T21" fmla="*/ 2147483647 h 283"/>
                <a:gd name="T22" fmla="*/ 2147483647 w 325"/>
                <a:gd name="T23" fmla="*/ 2147483647 h 283"/>
                <a:gd name="T24" fmla="*/ 2147483647 w 325"/>
                <a:gd name="T25" fmla="*/ 2147483647 h 283"/>
                <a:gd name="T26" fmla="*/ 2147483647 w 325"/>
                <a:gd name="T27" fmla="*/ 2147483647 h 283"/>
                <a:gd name="T28" fmla="*/ 2147483647 w 325"/>
                <a:gd name="T29" fmla="*/ 2147483647 h 283"/>
                <a:gd name="T30" fmla="*/ 2147483647 w 325"/>
                <a:gd name="T31" fmla="*/ 2147483647 h 283"/>
                <a:gd name="T32" fmla="*/ 2147483647 w 325"/>
                <a:gd name="T33" fmla="*/ 2147483647 h 283"/>
                <a:gd name="T34" fmla="*/ 2147483647 w 325"/>
                <a:gd name="T35" fmla="*/ 2147483647 h 283"/>
                <a:gd name="T36" fmla="*/ 2147483647 w 325"/>
                <a:gd name="T37" fmla="*/ 2147483647 h 283"/>
                <a:gd name="T38" fmla="*/ 0 w 325"/>
                <a:gd name="T39" fmla="*/ 0 h 283"/>
                <a:gd name="T40" fmla="*/ 0 w 325"/>
                <a:gd name="T41" fmla="*/ 0 h 2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25"/>
                <a:gd name="T64" fmla="*/ 0 h 283"/>
                <a:gd name="T65" fmla="*/ 325 w 325"/>
                <a:gd name="T66" fmla="*/ 283 h 28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25" h="283">
                  <a:moveTo>
                    <a:pt x="0" y="0"/>
                  </a:moveTo>
                  <a:lnTo>
                    <a:pt x="92" y="0"/>
                  </a:lnTo>
                  <a:lnTo>
                    <a:pt x="163" y="0"/>
                  </a:lnTo>
                  <a:lnTo>
                    <a:pt x="213" y="10"/>
                  </a:lnTo>
                  <a:lnTo>
                    <a:pt x="244" y="20"/>
                  </a:lnTo>
                  <a:lnTo>
                    <a:pt x="284" y="61"/>
                  </a:lnTo>
                  <a:lnTo>
                    <a:pt x="325" y="101"/>
                  </a:lnTo>
                  <a:lnTo>
                    <a:pt x="325" y="172"/>
                  </a:lnTo>
                  <a:lnTo>
                    <a:pt x="325" y="222"/>
                  </a:lnTo>
                  <a:lnTo>
                    <a:pt x="305" y="253"/>
                  </a:lnTo>
                  <a:lnTo>
                    <a:pt x="295" y="273"/>
                  </a:lnTo>
                  <a:lnTo>
                    <a:pt x="284" y="283"/>
                  </a:lnTo>
                  <a:lnTo>
                    <a:pt x="274" y="283"/>
                  </a:lnTo>
                  <a:lnTo>
                    <a:pt x="254" y="283"/>
                  </a:lnTo>
                  <a:lnTo>
                    <a:pt x="234" y="263"/>
                  </a:lnTo>
                  <a:lnTo>
                    <a:pt x="203" y="232"/>
                  </a:lnTo>
                  <a:lnTo>
                    <a:pt x="163" y="202"/>
                  </a:lnTo>
                  <a:lnTo>
                    <a:pt x="122" y="152"/>
                  </a:lnTo>
                  <a:lnTo>
                    <a:pt x="71" y="111"/>
                  </a:lnTo>
                  <a:lnTo>
                    <a:pt x="0" y="0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7"/>
            <p:cNvSpPr/>
            <p:nvPr/>
          </p:nvSpPr>
          <p:spPr bwMode="auto">
            <a:xfrm>
              <a:off x="2298444" y="3016751"/>
              <a:ext cx="145795" cy="1250490"/>
            </a:xfrm>
            <a:custGeom>
              <a:avLst/>
              <a:gdLst>
                <a:gd name="T0" fmla="*/ 2147483647 w 172"/>
                <a:gd name="T1" fmla="*/ 2147483647 h 1626"/>
                <a:gd name="T2" fmla="*/ 2147483647 w 172"/>
                <a:gd name="T3" fmla="*/ 0 h 1626"/>
                <a:gd name="T4" fmla="*/ 2147483647 w 172"/>
                <a:gd name="T5" fmla="*/ 0 h 1626"/>
                <a:gd name="T6" fmla="*/ 2147483647 w 172"/>
                <a:gd name="T7" fmla="*/ 2147483647 h 1626"/>
                <a:gd name="T8" fmla="*/ 2147483647 w 172"/>
                <a:gd name="T9" fmla="*/ 2147483647 h 1626"/>
                <a:gd name="T10" fmla="*/ 2147483647 w 172"/>
                <a:gd name="T11" fmla="*/ 2147483647 h 1626"/>
                <a:gd name="T12" fmla="*/ 2147483647 w 172"/>
                <a:gd name="T13" fmla="*/ 2147483647 h 1626"/>
                <a:gd name="T14" fmla="*/ 2147483647 w 172"/>
                <a:gd name="T15" fmla="*/ 2147483647 h 1626"/>
                <a:gd name="T16" fmla="*/ 2147483647 w 172"/>
                <a:gd name="T17" fmla="*/ 2147483647 h 1626"/>
                <a:gd name="T18" fmla="*/ 2147483647 w 172"/>
                <a:gd name="T19" fmla="*/ 2147483647 h 1626"/>
                <a:gd name="T20" fmla="*/ 2147483647 w 172"/>
                <a:gd name="T21" fmla="*/ 2147483647 h 1626"/>
                <a:gd name="T22" fmla="*/ 2147483647 w 172"/>
                <a:gd name="T23" fmla="*/ 2147483647 h 1626"/>
                <a:gd name="T24" fmla="*/ 2147483647 w 172"/>
                <a:gd name="T25" fmla="*/ 2147483647 h 1626"/>
                <a:gd name="T26" fmla="*/ 2147483647 w 172"/>
                <a:gd name="T27" fmla="*/ 2147483647 h 1626"/>
                <a:gd name="T28" fmla="*/ 2147483647 w 172"/>
                <a:gd name="T29" fmla="*/ 2147483647 h 1626"/>
                <a:gd name="T30" fmla="*/ 2147483647 w 172"/>
                <a:gd name="T31" fmla="*/ 2147483647 h 1626"/>
                <a:gd name="T32" fmla="*/ 2147483647 w 172"/>
                <a:gd name="T33" fmla="*/ 2147483647 h 1626"/>
                <a:gd name="T34" fmla="*/ 2147483647 w 172"/>
                <a:gd name="T35" fmla="*/ 2147483647 h 1626"/>
                <a:gd name="T36" fmla="*/ 2147483647 w 172"/>
                <a:gd name="T37" fmla="*/ 2147483647 h 1626"/>
                <a:gd name="T38" fmla="*/ 2147483647 w 172"/>
                <a:gd name="T39" fmla="*/ 2147483647 h 1626"/>
                <a:gd name="T40" fmla="*/ 2147483647 w 172"/>
                <a:gd name="T41" fmla="*/ 2147483647 h 1626"/>
                <a:gd name="T42" fmla="*/ 2147483647 w 172"/>
                <a:gd name="T43" fmla="*/ 2147483647 h 1626"/>
                <a:gd name="T44" fmla="*/ 0 w 172"/>
                <a:gd name="T45" fmla="*/ 2147483647 h 1626"/>
                <a:gd name="T46" fmla="*/ 0 w 172"/>
                <a:gd name="T47" fmla="*/ 2147483647 h 1626"/>
                <a:gd name="T48" fmla="*/ 2147483647 w 172"/>
                <a:gd name="T49" fmla="*/ 2147483647 h 1626"/>
                <a:gd name="T50" fmla="*/ 2147483647 w 172"/>
                <a:gd name="T51" fmla="*/ 2147483647 h 1626"/>
                <a:gd name="T52" fmla="*/ 2147483647 w 172"/>
                <a:gd name="T53" fmla="*/ 2147483647 h 1626"/>
                <a:gd name="T54" fmla="*/ 2147483647 w 172"/>
                <a:gd name="T55" fmla="*/ 2147483647 h 1626"/>
                <a:gd name="T56" fmla="*/ 2147483647 w 172"/>
                <a:gd name="T57" fmla="*/ 2147483647 h 1626"/>
                <a:gd name="T58" fmla="*/ 2147483647 w 172"/>
                <a:gd name="T59" fmla="*/ 2147483647 h 1626"/>
                <a:gd name="T60" fmla="*/ 2147483647 w 172"/>
                <a:gd name="T61" fmla="*/ 2147483647 h 1626"/>
                <a:gd name="T62" fmla="*/ 2147483647 w 172"/>
                <a:gd name="T63" fmla="*/ 2147483647 h 162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72"/>
                <a:gd name="T97" fmla="*/ 0 h 1626"/>
                <a:gd name="T98" fmla="*/ 172 w 172"/>
                <a:gd name="T99" fmla="*/ 1626 h 162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72" h="1626">
                  <a:moveTo>
                    <a:pt x="30" y="61"/>
                  </a:moveTo>
                  <a:lnTo>
                    <a:pt x="30" y="31"/>
                  </a:lnTo>
                  <a:lnTo>
                    <a:pt x="30" y="0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81" y="0"/>
                  </a:lnTo>
                  <a:lnTo>
                    <a:pt x="101" y="0"/>
                  </a:lnTo>
                  <a:lnTo>
                    <a:pt x="132" y="20"/>
                  </a:lnTo>
                  <a:lnTo>
                    <a:pt x="152" y="31"/>
                  </a:lnTo>
                  <a:lnTo>
                    <a:pt x="162" y="41"/>
                  </a:lnTo>
                  <a:lnTo>
                    <a:pt x="172" y="51"/>
                  </a:lnTo>
                  <a:lnTo>
                    <a:pt x="172" y="61"/>
                  </a:lnTo>
                  <a:lnTo>
                    <a:pt x="172" y="81"/>
                  </a:lnTo>
                  <a:lnTo>
                    <a:pt x="162" y="121"/>
                  </a:lnTo>
                  <a:lnTo>
                    <a:pt x="162" y="142"/>
                  </a:lnTo>
                  <a:lnTo>
                    <a:pt x="152" y="162"/>
                  </a:lnTo>
                  <a:lnTo>
                    <a:pt x="152" y="192"/>
                  </a:lnTo>
                  <a:lnTo>
                    <a:pt x="152" y="222"/>
                  </a:lnTo>
                  <a:lnTo>
                    <a:pt x="152" y="263"/>
                  </a:lnTo>
                  <a:lnTo>
                    <a:pt x="152" y="313"/>
                  </a:lnTo>
                  <a:lnTo>
                    <a:pt x="142" y="354"/>
                  </a:lnTo>
                  <a:lnTo>
                    <a:pt x="142" y="414"/>
                  </a:lnTo>
                  <a:lnTo>
                    <a:pt x="142" y="465"/>
                  </a:lnTo>
                  <a:lnTo>
                    <a:pt x="132" y="536"/>
                  </a:lnTo>
                  <a:lnTo>
                    <a:pt x="132" y="677"/>
                  </a:lnTo>
                  <a:lnTo>
                    <a:pt x="122" y="838"/>
                  </a:lnTo>
                  <a:lnTo>
                    <a:pt x="122" y="1010"/>
                  </a:lnTo>
                  <a:lnTo>
                    <a:pt x="122" y="1101"/>
                  </a:lnTo>
                  <a:lnTo>
                    <a:pt x="122" y="1182"/>
                  </a:lnTo>
                  <a:lnTo>
                    <a:pt x="111" y="1252"/>
                  </a:lnTo>
                  <a:lnTo>
                    <a:pt x="111" y="1313"/>
                  </a:lnTo>
                  <a:lnTo>
                    <a:pt x="111" y="1374"/>
                  </a:lnTo>
                  <a:lnTo>
                    <a:pt x="101" y="1424"/>
                  </a:lnTo>
                  <a:lnTo>
                    <a:pt x="101" y="1465"/>
                  </a:lnTo>
                  <a:lnTo>
                    <a:pt x="101" y="1495"/>
                  </a:lnTo>
                  <a:lnTo>
                    <a:pt x="81" y="1545"/>
                  </a:lnTo>
                  <a:lnTo>
                    <a:pt x="71" y="1586"/>
                  </a:lnTo>
                  <a:lnTo>
                    <a:pt x="71" y="1606"/>
                  </a:lnTo>
                  <a:lnTo>
                    <a:pt x="61" y="1626"/>
                  </a:lnTo>
                  <a:lnTo>
                    <a:pt x="51" y="1616"/>
                  </a:lnTo>
                  <a:lnTo>
                    <a:pt x="40" y="1606"/>
                  </a:lnTo>
                  <a:lnTo>
                    <a:pt x="30" y="1586"/>
                  </a:lnTo>
                  <a:lnTo>
                    <a:pt x="20" y="1555"/>
                  </a:lnTo>
                  <a:lnTo>
                    <a:pt x="10" y="1495"/>
                  </a:lnTo>
                  <a:lnTo>
                    <a:pt x="0" y="1454"/>
                  </a:lnTo>
                  <a:lnTo>
                    <a:pt x="0" y="1434"/>
                  </a:lnTo>
                  <a:lnTo>
                    <a:pt x="0" y="1414"/>
                  </a:lnTo>
                  <a:lnTo>
                    <a:pt x="0" y="1384"/>
                  </a:lnTo>
                  <a:lnTo>
                    <a:pt x="0" y="1343"/>
                  </a:lnTo>
                  <a:lnTo>
                    <a:pt x="10" y="1283"/>
                  </a:lnTo>
                  <a:lnTo>
                    <a:pt x="20" y="1222"/>
                  </a:lnTo>
                  <a:lnTo>
                    <a:pt x="20" y="1151"/>
                  </a:lnTo>
                  <a:lnTo>
                    <a:pt x="30" y="1071"/>
                  </a:lnTo>
                  <a:lnTo>
                    <a:pt x="51" y="737"/>
                  </a:lnTo>
                  <a:lnTo>
                    <a:pt x="61" y="414"/>
                  </a:lnTo>
                  <a:lnTo>
                    <a:pt x="61" y="334"/>
                  </a:lnTo>
                  <a:lnTo>
                    <a:pt x="61" y="273"/>
                  </a:lnTo>
                  <a:lnTo>
                    <a:pt x="61" y="212"/>
                  </a:lnTo>
                  <a:lnTo>
                    <a:pt x="51" y="162"/>
                  </a:lnTo>
                  <a:lnTo>
                    <a:pt x="51" y="121"/>
                  </a:lnTo>
                  <a:lnTo>
                    <a:pt x="40" y="91"/>
                  </a:lnTo>
                  <a:lnTo>
                    <a:pt x="40" y="71"/>
                  </a:lnTo>
                  <a:lnTo>
                    <a:pt x="30" y="61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8"/>
            <p:cNvSpPr/>
            <p:nvPr/>
          </p:nvSpPr>
          <p:spPr bwMode="auto">
            <a:xfrm>
              <a:off x="2118842" y="3320250"/>
              <a:ext cx="479642" cy="155591"/>
            </a:xfrm>
            <a:custGeom>
              <a:avLst/>
              <a:gdLst>
                <a:gd name="T0" fmla="*/ 2147483647 w 568"/>
                <a:gd name="T1" fmla="*/ 2147483647 h 202"/>
                <a:gd name="T2" fmla="*/ 2147483647 w 568"/>
                <a:gd name="T3" fmla="*/ 2147483647 h 202"/>
                <a:gd name="T4" fmla="*/ 2147483647 w 568"/>
                <a:gd name="T5" fmla="*/ 2147483647 h 202"/>
                <a:gd name="T6" fmla="*/ 2147483647 w 568"/>
                <a:gd name="T7" fmla="*/ 2147483647 h 202"/>
                <a:gd name="T8" fmla="*/ 2147483647 w 568"/>
                <a:gd name="T9" fmla="*/ 2147483647 h 202"/>
                <a:gd name="T10" fmla="*/ 2147483647 w 568"/>
                <a:gd name="T11" fmla="*/ 0 h 202"/>
                <a:gd name="T12" fmla="*/ 2147483647 w 568"/>
                <a:gd name="T13" fmla="*/ 0 h 202"/>
                <a:gd name="T14" fmla="*/ 2147483647 w 568"/>
                <a:gd name="T15" fmla="*/ 0 h 202"/>
                <a:gd name="T16" fmla="*/ 2147483647 w 568"/>
                <a:gd name="T17" fmla="*/ 0 h 202"/>
                <a:gd name="T18" fmla="*/ 2147483647 w 568"/>
                <a:gd name="T19" fmla="*/ 0 h 202"/>
                <a:gd name="T20" fmla="*/ 2147483647 w 568"/>
                <a:gd name="T21" fmla="*/ 2147483647 h 202"/>
                <a:gd name="T22" fmla="*/ 2147483647 w 568"/>
                <a:gd name="T23" fmla="*/ 2147483647 h 202"/>
                <a:gd name="T24" fmla="*/ 2147483647 w 568"/>
                <a:gd name="T25" fmla="*/ 2147483647 h 202"/>
                <a:gd name="T26" fmla="*/ 2147483647 w 568"/>
                <a:gd name="T27" fmla="*/ 2147483647 h 202"/>
                <a:gd name="T28" fmla="*/ 2147483647 w 568"/>
                <a:gd name="T29" fmla="*/ 2147483647 h 202"/>
                <a:gd name="T30" fmla="*/ 2147483647 w 568"/>
                <a:gd name="T31" fmla="*/ 2147483647 h 202"/>
                <a:gd name="T32" fmla="*/ 2147483647 w 568"/>
                <a:gd name="T33" fmla="*/ 2147483647 h 202"/>
                <a:gd name="T34" fmla="*/ 2147483647 w 568"/>
                <a:gd name="T35" fmla="*/ 2147483647 h 202"/>
                <a:gd name="T36" fmla="*/ 2147483647 w 568"/>
                <a:gd name="T37" fmla="*/ 2147483647 h 202"/>
                <a:gd name="T38" fmla="*/ 2147483647 w 568"/>
                <a:gd name="T39" fmla="*/ 2147483647 h 202"/>
                <a:gd name="T40" fmla="*/ 2147483647 w 568"/>
                <a:gd name="T41" fmla="*/ 2147483647 h 202"/>
                <a:gd name="T42" fmla="*/ 2147483647 w 568"/>
                <a:gd name="T43" fmla="*/ 2147483647 h 202"/>
                <a:gd name="T44" fmla="*/ 2147483647 w 568"/>
                <a:gd name="T45" fmla="*/ 2147483647 h 202"/>
                <a:gd name="T46" fmla="*/ 2147483647 w 568"/>
                <a:gd name="T47" fmla="*/ 2147483647 h 202"/>
                <a:gd name="T48" fmla="*/ 2147483647 w 568"/>
                <a:gd name="T49" fmla="*/ 2147483647 h 202"/>
                <a:gd name="T50" fmla="*/ 2147483647 w 568"/>
                <a:gd name="T51" fmla="*/ 2147483647 h 202"/>
                <a:gd name="T52" fmla="*/ 2147483647 w 568"/>
                <a:gd name="T53" fmla="*/ 2147483647 h 202"/>
                <a:gd name="T54" fmla="*/ 2147483647 w 568"/>
                <a:gd name="T55" fmla="*/ 2147483647 h 202"/>
                <a:gd name="T56" fmla="*/ 2147483647 w 568"/>
                <a:gd name="T57" fmla="*/ 2147483647 h 202"/>
                <a:gd name="T58" fmla="*/ 2147483647 w 568"/>
                <a:gd name="T59" fmla="*/ 2147483647 h 202"/>
                <a:gd name="T60" fmla="*/ 2147483647 w 568"/>
                <a:gd name="T61" fmla="*/ 2147483647 h 202"/>
                <a:gd name="T62" fmla="*/ 2147483647 w 568"/>
                <a:gd name="T63" fmla="*/ 2147483647 h 202"/>
                <a:gd name="T64" fmla="*/ 2147483647 w 568"/>
                <a:gd name="T65" fmla="*/ 2147483647 h 202"/>
                <a:gd name="T66" fmla="*/ 0 w 568"/>
                <a:gd name="T67" fmla="*/ 2147483647 h 202"/>
                <a:gd name="T68" fmla="*/ 0 w 568"/>
                <a:gd name="T69" fmla="*/ 2147483647 h 202"/>
                <a:gd name="T70" fmla="*/ 2147483647 w 568"/>
                <a:gd name="T71" fmla="*/ 2147483647 h 202"/>
                <a:gd name="T72" fmla="*/ 2147483647 w 568"/>
                <a:gd name="T73" fmla="*/ 2147483647 h 202"/>
                <a:gd name="T74" fmla="*/ 2147483647 w 568"/>
                <a:gd name="T75" fmla="*/ 2147483647 h 202"/>
                <a:gd name="T76" fmla="*/ 2147483647 w 568"/>
                <a:gd name="T77" fmla="*/ 2147483647 h 202"/>
                <a:gd name="T78" fmla="*/ 2147483647 w 568"/>
                <a:gd name="T79" fmla="*/ 2147483647 h 202"/>
                <a:gd name="T80" fmla="*/ 2147483647 w 568"/>
                <a:gd name="T81" fmla="*/ 2147483647 h 202"/>
                <a:gd name="T82" fmla="*/ 2147483647 w 568"/>
                <a:gd name="T83" fmla="*/ 2147483647 h 202"/>
                <a:gd name="T84" fmla="*/ 2147483647 w 568"/>
                <a:gd name="T85" fmla="*/ 2147483647 h 202"/>
                <a:gd name="T86" fmla="*/ 2147483647 w 568"/>
                <a:gd name="T87" fmla="*/ 2147483647 h 20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68"/>
                <a:gd name="T133" fmla="*/ 0 h 202"/>
                <a:gd name="T134" fmla="*/ 568 w 568"/>
                <a:gd name="T135" fmla="*/ 202 h 20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68" h="202">
                  <a:moveTo>
                    <a:pt x="253" y="61"/>
                  </a:moveTo>
                  <a:lnTo>
                    <a:pt x="304" y="41"/>
                  </a:lnTo>
                  <a:lnTo>
                    <a:pt x="345" y="30"/>
                  </a:lnTo>
                  <a:lnTo>
                    <a:pt x="385" y="20"/>
                  </a:lnTo>
                  <a:lnTo>
                    <a:pt x="416" y="10"/>
                  </a:lnTo>
                  <a:lnTo>
                    <a:pt x="436" y="0"/>
                  </a:lnTo>
                  <a:lnTo>
                    <a:pt x="456" y="0"/>
                  </a:lnTo>
                  <a:lnTo>
                    <a:pt x="477" y="0"/>
                  </a:lnTo>
                  <a:lnTo>
                    <a:pt x="487" y="0"/>
                  </a:lnTo>
                  <a:lnTo>
                    <a:pt x="507" y="0"/>
                  </a:lnTo>
                  <a:lnTo>
                    <a:pt x="538" y="10"/>
                  </a:lnTo>
                  <a:lnTo>
                    <a:pt x="558" y="20"/>
                  </a:lnTo>
                  <a:lnTo>
                    <a:pt x="568" y="30"/>
                  </a:lnTo>
                  <a:lnTo>
                    <a:pt x="568" y="41"/>
                  </a:lnTo>
                  <a:lnTo>
                    <a:pt x="558" y="51"/>
                  </a:lnTo>
                  <a:lnTo>
                    <a:pt x="548" y="61"/>
                  </a:lnTo>
                  <a:lnTo>
                    <a:pt x="538" y="71"/>
                  </a:lnTo>
                  <a:lnTo>
                    <a:pt x="507" y="81"/>
                  </a:lnTo>
                  <a:lnTo>
                    <a:pt x="487" y="91"/>
                  </a:lnTo>
                  <a:lnTo>
                    <a:pt x="446" y="101"/>
                  </a:lnTo>
                  <a:lnTo>
                    <a:pt x="416" y="111"/>
                  </a:lnTo>
                  <a:lnTo>
                    <a:pt x="365" y="121"/>
                  </a:lnTo>
                  <a:lnTo>
                    <a:pt x="314" y="131"/>
                  </a:lnTo>
                  <a:lnTo>
                    <a:pt x="274" y="152"/>
                  </a:lnTo>
                  <a:lnTo>
                    <a:pt x="223" y="162"/>
                  </a:lnTo>
                  <a:lnTo>
                    <a:pt x="182" y="172"/>
                  </a:lnTo>
                  <a:lnTo>
                    <a:pt x="152" y="182"/>
                  </a:lnTo>
                  <a:lnTo>
                    <a:pt x="122" y="192"/>
                  </a:lnTo>
                  <a:lnTo>
                    <a:pt x="101" y="192"/>
                  </a:lnTo>
                  <a:lnTo>
                    <a:pt x="81" y="202"/>
                  </a:lnTo>
                  <a:lnTo>
                    <a:pt x="71" y="202"/>
                  </a:lnTo>
                  <a:lnTo>
                    <a:pt x="40" y="192"/>
                  </a:lnTo>
                  <a:lnTo>
                    <a:pt x="10" y="172"/>
                  </a:lnTo>
                  <a:lnTo>
                    <a:pt x="0" y="152"/>
                  </a:lnTo>
                  <a:lnTo>
                    <a:pt x="0" y="142"/>
                  </a:lnTo>
                  <a:lnTo>
                    <a:pt x="10" y="131"/>
                  </a:lnTo>
                  <a:lnTo>
                    <a:pt x="20" y="121"/>
                  </a:lnTo>
                  <a:lnTo>
                    <a:pt x="51" y="111"/>
                  </a:lnTo>
                  <a:lnTo>
                    <a:pt x="101" y="101"/>
                  </a:lnTo>
                  <a:lnTo>
                    <a:pt x="132" y="91"/>
                  </a:lnTo>
                  <a:lnTo>
                    <a:pt x="172" y="81"/>
                  </a:lnTo>
                  <a:lnTo>
                    <a:pt x="213" y="71"/>
                  </a:lnTo>
                  <a:lnTo>
                    <a:pt x="253" y="61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9"/>
            <p:cNvSpPr/>
            <p:nvPr/>
          </p:nvSpPr>
          <p:spPr bwMode="auto">
            <a:xfrm>
              <a:off x="1937127" y="3389401"/>
              <a:ext cx="445835" cy="637731"/>
            </a:xfrm>
            <a:custGeom>
              <a:avLst/>
              <a:gdLst>
                <a:gd name="T0" fmla="*/ 2147483647 w 527"/>
                <a:gd name="T1" fmla="*/ 2147483647 h 828"/>
                <a:gd name="T2" fmla="*/ 2147483647 w 527"/>
                <a:gd name="T3" fmla="*/ 2147483647 h 828"/>
                <a:gd name="T4" fmla="*/ 2147483647 w 527"/>
                <a:gd name="T5" fmla="*/ 2147483647 h 828"/>
                <a:gd name="T6" fmla="*/ 2147483647 w 527"/>
                <a:gd name="T7" fmla="*/ 2147483647 h 828"/>
                <a:gd name="T8" fmla="*/ 2147483647 w 527"/>
                <a:gd name="T9" fmla="*/ 2147483647 h 828"/>
                <a:gd name="T10" fmla="*/ 2147483647 w 527"/>
                <a:gd name="T11" fmla="*/ 2147483647 h 828"/>
                <a:gd name="T12" fmla="*/ 2147483647 w 527"/>
                <a:gd name="T13" fmla="*/ 2147483647 h 828"/>
                <a:gd name="T14" fmla="*/ 2147483647 w 527"/>
                <a:gd name="T15" fmla="*/ 2147483647 h 828"/>
                <a:gd name="T16" fmla="*/ 2147483647 w 527"/>
                <a:gd name="T17" fmla="*/ 2147483647 h 828"/>
                <a:gd name="T18" fmla="*/ 2147483647 w 527"/>
                <a:gd name="T19" fmla="*/ 2147483647 h 828"/>
                <a:gd name="T20" fmla="*/ 2147483647 w 527"/>
                <a:gd name="T21" fmla="*/ 2147483647 h 828"/>
                <a:gd name="T22" fmla="*/ 2147483647 w 527"/>
                <a:gd name="T23" fmla="*/ 2147483647 h 828"/>
                <a:gd name="T24" fmla="*/ 2147483647 w 527"/>
                <a:gd name="T25" fmla="*/ 2147483647 h 828"/>
                <a:gd name="T26" fmla="*/ 2147483647 w 527"/>
                <a:gd name="T27" fmla="*/ 2147483647 h 828"/>
                <a:gd name="T28" fmla="*/ 2147483647 w 527"/>
                <a:gd name="T29" fmla="*/ 2147483647 h 828"/>
                <a:gd name="T30" fmla="*/ 0 w 527"/>
                <a:gd name="T31" fmla="*/ 2147483647 h 828"/>
                <a:gd name="T32" fmla="*/ 0 w 527"/>
                <a:gd name="T33" fmla="*/ 2147483647 h 828"/>
                <a:gd name="T34" fmla="*/ 0 w 527"/>
                <a:gd name="T35" fmla="*/ 2147483647 h 828"/>
                <a:gd name="T36" fmla="*/ 2147483647 w 527"/>
                <a:gd name="T37" fmla="*/ 2147483647 h 828"/>
                <a:gd name="T38" fmla="*/ 2147483647 w 527"/>
                <a:gd name="T39" fmla="*/ 2147483647 h 828"/>
                <a:gd name="T40" fmla="*/ 2147483647 w 527"/>
                <a:gd name="T41" fmla="*/ 2147483647 h 828"/>
                <a:gd name="T42" fmla="*/ 2147483647 w 527"/>
                <a:gd name="T43" fmla="*/ 2147483647 h 828"/>
                <a:gd name="T44" fmla="*/ 2147483647 w 527"/>
                <a:gd name="T45" fmla="*/ 2147483647 h 828"/>
                <a:gd name="T46" fmla="*/ 2147483647 w 527"/>
                <a:gd name="T47" fmla="*/ 2147483647 h 828"/>
                <a:gd name="T48" fmla="*/ 2147483647 w 527"/>
                <a:gd name="T49" fmla="*/ 2147483647 h 828"/>
                <a:gd name="T50" fmla="*/ 2147483647 w 527"/>
                <a:gd name="T51" fmla="*/ 2147483647 h 828"/>
                <a:gd name="T52" fmla="*/ 2147483647 w 527"/>
                <a:gd name="T53" fmla="*/ 2147483647 h 828"/>
                <a:gd name="T54" fmla="*/ 2147483647 w 527"/>
                <a:gd name="T55" fmla="*/ 2147483647 h 828"/>
                <a:gd name="T56" fmla="*/ 2147483647 w 527"/>
                <a:gd name="T57" fmla="*/ 2147483647 h 828"/>
                <a:gd name="T58" fmla="*/ 2147483647 w 527"/>
                <a:gd name="T59" fmla="*/ 2147483647 h 828"/>
                <a:gd name="T60" fmla="*/ 2147483647 w 527"/>
                <a:gd name="T61" fmla="*/ 2147483647 h 828"/>
                <a:gd name="T62" fmla="*/ 2147483647 w 527"/>
                <a:gd name="T63" fmla="*/ 0 h 828"/>
                <a:gd name="T64" fmla="*/ 2147483647 w 527"/>
                <a:gd name="T65" fmla="*/ 2147483647 h 828"/>
                <a:gd name="T66" fmla="*/ 2147483647 w 527"/>
                <a:gd name="T67" fmla="*/ 2147483647 h 82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27"/>
                <a:gd name="T103" fmla="*/ 0 h 828"/>
                <a:gd name="T104" fmla="*/ 527 w 527"/>
                <a:gd name="T105" fmla="*/ 828 h 82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27" h="828">
                  <a:moveTo>
                    <a:pt x="527" y="141"/>
                  </a:moveTo>
                  <a:lnTo>
                    <a:pt x="487" y="242"/>
                  </a:lnTo>
                  <a:lnTo>
                    <a:pt x="446" y="333"/>
                  </a:lnTo>
                  <a:lnTo>
                    <a:pt x="406" y="404"/>
                  </a:lnTo>
                  <a:lnTo>
                    <a:pt x="365" y="465"/>
                  </a:lnTo>
                  <a:lnTo>
                    <a:pt x="324" y="515"/>
                  </a:lnTo>
                  <a:lnTo>
                    <a:pt x="284" y="576"/>
                  </a:lnTo>
                  <a:lnTo>
                    <a:pt x="223" y="636"/>
                  </a:lnTo>
                  <a:lnTo>
                    <a:pt x="152" y="707"/>
                  </a:lnTo>
                  <a:lnTo>
                    <a:pt x="121" y="737"/>
                  </a:lnTo>
                  <a:lnTo>
                    <a:pt x="91" y="767"/>
                  </a:lnTo>
                  <a:lnTo>
                    <a:pt x="61" y="788"/>
                  </a:lnTo>
                  <a:lnTo>
                    <a:pt x="40" y="808"/>
                  </a:lnTo>
                  <a:lnTo>
                    <a:pt x="20" y="818"/>
                  </a:lnTo>
                  <a:lnTo>
                    <a:pt x="10" y="828"/>
                  </a:lnTo>
                  <a:lnTo>
                    <a:pt x="0" y="828"/>
                  </a:lnTo>
                  <a:lnTo>
                    <a:pt x="0" y="818"/>
                  </a:lnTo>
                  <a:lnTo>
                    <a:pt x="0" y="808"/>
                  </a:lnTo>
                  <a:lnTo>
                    <a:pt x="10" y="788"/>
                  </a:lnTo>
                  <a:lnTo>
                    <a:pt x="20" y="767"/>
                  </a:lnTo>
                  <a:lnTo>
                    <a:pt x="40" y="747"/>
                  </a:lnTo>
                  <a:lnTo>
                    <a:pt x="61" y="707"/>
                  </a:lnTo>
                  <a:lnTo>
                    <a:pt x="91" y="677"/>
                  </a:lnTo>
                  <a:lnTo>
                    <a:pt x="121" y="636"/>
                  </a:lnTo>
                  <a:lnTo>
                    <a:pt x="193" y="545"/>
                  </a:lnTo>
                  <a:lnTo>
                    <a:pt x="243" y="475"/>
                  </a:lnTo>
                  <a:lnTo>
                    <a:pt x="294" y="414"/>
                  </a:lnTo>
                  <a:lnTo>
                    <a:pt x="324" y="353"/>
                  </a:lnTo>
                  <a:lnTo>
                    <a:pt x="365" y="293"/>
                  </a:lnTo>
                  <a:lnTo>
                    <a:pt x="395" y="212"/>
                  </a:lnTo>
                  <a:lnTo>
                    <a:pt x="436" y="111"/>
                  </a:lnTo>
                  <a:lnTo>
                    <a:pt x="487" y="0"/>
                  </a:lnTo>
                  <a:lnTo>
                    <a:pt x="527" y="141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10"/>
            <p:cNvSpPr/>
            <p:nvPr/>
          </p:nvSpPr>
          <p:spPr bwMode="auto">
            <a:xfrm>
              <a:off x="2382962" y="3552676"/>
              <a:ext cx="179603" cy="124856"/>
            </a:xfrm>
            <a:custGeom>
              <a:avLst/>
              <a:gdLst>
                <a:gd name="T0" fmla="*/ 0 w 213"/>
                <a:gd name="T1" fmla="*/ 0 h 162"/>
                <a:gd name="T2" fmla="*/ 2147483647 w 213"/>
                <a:gd name="T3" fmla="*/ 0 h 162"/>
                <a:gd name="T4" fmla="*/ 2147483647 w 213"/>
                <a:gd name="T5" fmla="*/ 2147483647 h 162"/>
                <a:gd name="T6" fmla="*/ 2147483647 w 213"/>
                <a:gd name="T7" fmla="*/ 2147483647 h 162"/>
                <a:gd name="T8" fmla="*/ 2147483647 w 213"/>
                <a:gd name="T9" fmla="*/ 2147483647 h 162"/>
                <a:gd name="T10" fmla="*/ 2147483647 w 213"/>
                <a:gd name="T11" fmla="*/ 2147483647 h 162"/>
                <a:gd name="T12" fmla="*/ 2147483647 w 213"/>
                <a:gd name="T13" fmla="*/ 2147483647 h 162"/>
                <a:gd name="T14" fmla="*/ 2147483647 w 213"/>
                <a:gd name="T15" fmla="*/ 2147483647 h 162"/>
                <a:gd name="T16" fmla="*/ 2147483647 w 213"/>
                <a:gd name="T17" fmla="*/ 2147483647 h 162"/>
                <a:gd name="T18" fmla="*/ 2147483647 w 213"/>
                <a:gd name="T19" fmla="*/ 2147483647 h 162"/>
                <a:gd name="T20" fmla="*/ 2147483647 w 213"/>
                <a:gd name="T21" fmla="*/ 2147483647 h 162"/>
                <a:gd name="T22" fmla="*/ 2147483647 w 213"/>
                <a:gd name="T23" fmla="*/ 2147483647 h 162"/>
                <a:gd name="T24" fmla="*/ 2147483647 w 213"/>
                <a:gd name="T25" fmla="*/ 2147483647 h 162"/>
                <a:gd name="T26" fmla="*/ 2147483647 w 213"/>
                <a:gd name="T27" fmla="*/ 2147483647 h 162"/>
                <a:gd name="T28" fmla="*/ 2147483647 w 213"/>
                <a:gd name="T29" fmla="*/ 2147483647 h 162"/>
                <a:gd name="T30" fmla="*/ 2147483647 w 213"/>
                <a:gd name="T31" fmla="*/ 2147483647 h 162"/>
                <a:gd name="T32" fmla="*/ 2147483647 w 213"/>
                <a:gd name="T33" fmla="*/ 2147483647 h 162"/>
                <a:gd name="T34" fmla="*/ 2147483647 w 213"/>
                <a:gd name="T35" fmla="*/ 2147483647 h 162"/>
                <a:gd name="T36" fmla="*/ 2147483647 w 213"/>
                <a:gd name="T37" fmla="*/ 2147483647 h 162"/>
                <a:gd name="T38" fmla="*/ 0 w 213"/>
                <a:gd name="T39" fmla="*/ 0 h 162"/>
                <a:gd name="T40" fmla="*/ 0 w 213"/>
                <a:gd name="T41" fmla="*/ 0 h 1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13"/>
                <a:gd name="T64" fmla="*/ 0 h 162"/>
                <a:gd name="T65" fmla="*/ 213 w 213"/>
                <a:gd name="T66" fmla="*/ 162 h 16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13" h="162">
                  <a:moveTo>
                    <a:pt x="0" y="0"/>
                  </a:moveTo>
                  <a:lnTo>
                    <a:pt x="51" y="0"/>
                  </a:lnTo>
                  <a:lnTo>
                    <a:pt x="102" y="10"/>
                  </a:lnTo>
                  <a:lnTo>
                    <a:pt x="142" y="20"/>
                  </a:lnTo>
                  <a:lnTo>
                    <a:pt x="173" y="20"/>
                  </a:lnTo>
                  <a:lnTo>
                    <a:pt x="193" y="40"/>
                  </a:lnTo>
                  <a:lnTo>
                    <a:pt x="203" y="61"/>
                  </a:lnTo>
                  <a:lnTo>
                    <a:pt x="213" y="81"/>
                  </a:lnTo>
                  <a:lnTo>
                    <a:pt x="213" y="101"/>
                  </a:lnTo>
                  <a:lnTo>
                    <a:pt x="213" y="121"/>
                  </a:lnTo>
                  <a:lnTo>
                    <a:pt x="213" y="131"/>
                  </a:lnTo>
                  <a:lnTo>
                    <a:pt x="203" y="152"/>
                  </a:lnTo>
                  <a:lnTo>
                    <a:pt x="203" y="162"/>
                  </a:lnTo>
                  <a:lnTo>
                    <a:pt x="183" y="162"/>
                  </a:lnTo>
                  <a:lnTo>
                    <a:pt x="173" y="152"/>
                  </a:lnTo>
                  <a:lnTo>
                    <a:pt x="153" y="141"/>
                  </a:lnTo>
                  <a:lnTo>
                    <a:pt x="132" y="131"/>
                  </a:lnTo>
                  <a:lnTo>
                    <a:pt x="92" y="101"/>
                  </a:lnTo>
                  <a:lnTo>
                    <a:pt x="51" y="51"/>
                  </a:lnTo>
                  <a:lnTo>
                    <a:pt x="0" y="0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11"/>
            <p:cNvSpPr/>
            <p:nvPr/>
          </p:nvSpPr>
          <p:spPr bwMode="auto">
            <a:xfrm>
              <a:off x="2649195" y="3156976"/>
              <a:ext cx="600082" cy="178641"/>
            </a:xfrm>
            <a:custGeom>
              <a:avLst/>
              <a:gdLst>
                <a:gd name="T0" fmla="*/ 2147483647 w 710"/>
                <a:gd name="T1" fmla="*/ 2147483647 h 232"/>
                <a:gd name="T2" fmla="*/ 2147483647 w 710"/>
                <a:gd name="T3" fmla="*/ 2147483647 h 232"/>
                <a:gd name="T4" fmla="*/ 2147483647 w 710"/>
                <a:gd name="T5" fmla="*/ 2147483647 h 232"/>
                <a:gd name="T6" fmla="*/ 2147483647 w 710"/>
                <a:gd name="T7" fmla="*/ 2147483647 h 232"/>
                <a:gd name="T8" fmla="*/ 2147483647 w 710"/>
                <a:gd name="T9" fmla="*/ 2147483647 h 232"/>
                <a:gd name="T10" fmla="*/ 2147483647 w 710"/>
                <a:gd name="T11" fmla="*/ 2147483647 h 232"/>
                <a:gd name="T12" fmla="*/ 2147483647 w 710"/>
                <a:gd name="T13" fmla="*/ 2147483647 h 232"/>
                <a:gd name="T14" fmla="*/ 2147483647 w 710"/>
                <a:gd name="T15" fmla="*/ 2147483647 h 232"/>
                <a:gd name="T16" fmla="*/ 2147483647 w 710"/>
                <a:gd name="T17" fmla="*/ 0 h 232"/>
                <a:gd name="T18" fmla="*/ 2147483647 w 710"/>
                <a:gd name="T19" fmla="*/ 2147483647 h 232"/>
                <a:gd name="T20" fmla="*/ 2147483647 w 710"/>
                <a:gd name="T21" fmla="*/ 2147483647 h 232"/>
                <a:gd name="T22" fmla="*/ 2147483647 w 710"/>
                <a:gd name="T23" fmla="*/ 2147483647 h 232"/>
                <a:gd name="T24" fmla="*/ 2147483647 w 710"/>
                <a:gd name="T25" fmla="*/ 2147483647 h 232"/>
                <a:gd name="T26" fmla="*/ 2147483647 w 710"/>
                <a:gd name="T27" fmla="*/ 2147483647 h 232"/>
                <a:gd name="T28" fmla="*/ 2147483647 w 710"/>
                <a:gd name="T29" fmla="*/ 2147483647 h 232"/>
                <a:gd name="T30" fmla="*/ 2147483647 w 710"/>
                <a:gd name="T31" fmla="*/ 2147483647 h 232"/>
                <a:gd name="T32" fmla="*/ 2147483647 w 710"/>
                <a:gd name="T33" fmla="*/ 2147483647 h 232"/>
                <a:gd name="T34" fmla="*/ 2147483647 w 710"/>
                <a:gd name="T35" fmla="*/ 2147483647 h 232"/>
                <a:gd name="T36" fmla="*/ 2147483647 w 710"/>
                <a:gd name="T37" fmla="*/ 2147483647 h 232"/>
                <a:gd name="T38" fmla="*/ 2147483647 w 710"/>
                <a:gd name="T39" fmla="*/ 2147483647 h 232"/>
                <a:gd name="T40" fmla="*/ 2147483647 w 710"/>
                <a:gd name="T41" fmla="*/ 2147483647 h 232"/>
                <a:gd name="T42" fmla="*/ 2147483647 w 710"/>
                <a:gd name="T43" fmla="*/ 2147483647 h 232"/>
                <a:gd name="T44" fmla="*/ 2147483647 w 710"/>
                <a:gd name="T45" fmla="*/ 2147483647 h 232"/>
                <a:gd name="T46" fmla="*/ 2147483647 w 710"/>
                <a:gd name="T47" fmla="*/ 2147483647 h 232"/>
                <a:gd name="T48" fmla="*/ 2147483647 w 710"/>
                <a:gd name="T49" fmla="*/ 2147483647 h 232"/>
                <a:gd name="T50" fmla="*/ 2147483647 w 710"/>
                <a:gd name="T51" fmla="*/ 2147483647 h 232"/>
                <a:gd name="T52" fmla="*/ 2147483647 w 710"/>
                <a:gd name="T53" fmla="*/ 2147483647 h 232"/>
                <a:gd name="T54" fmla="*/ 2147483647 w 710"/>
                <a:gd name="T55" fmla="*/ 2147483647 h 232"/>
                <a:gd name="T56" fmla="*/ 2147483647 w 710"/>
                <a:gd name="T57" fmla="*/ 2147483647 h 232"/>
                <a:gd name="T58" fmla="*/ 2147483647 w 710"/>
                <a:gd name="T59" fmla="*/ 2147483647 h 232"/>
                <a:gd name="T60" fmla="*/ 0 w 710"/>
                <a:gd name="T61" fmla="*/ 2147483647 h 232"/>
                <a:gd name="T62" fmla="*/ 0 w 710"/>
                <a:gd name="T63" fmla="*/ 2147483647 h 232"/>
                <a:gd name="T64" fmla="*/ 0 w 710"/>
                <a:gd name="T65" fmla="*/ 2147483647 h 232"/>
                <a:gd name="T66" fmla="*/ 2147483647 w 710"/>
                <a:gd name="T67" fmla="*/ 2147483647 h 232"/>
                <a:gd name="T68" fmla="*/ 2147483647 w 710"/>
                <a:gd name="T69" fmla="*/ 2147483647 h 232"/>
                <a:gd name="T70" fmla="*/ 2147483647 w 710"/>
                <a:gd name="T71" fmla="*/ 2147483647 h 232"/>
                <a:gd name="T72" fmla="*/ 2147483647 w 710"/>
                <a:gd name="T73" fmla="*/ 2147483647 h 232"/>
                <a:gd name="T74" fmla="*/ 2147483647 w 710"/>
                <a:gd name="T75" fmla="*/ 2147483647 h 232"/>
                <a:gd name="T76" fmla="*/ 2147483647 w 710"/>
                <a:gd name="T77" fmla="*/ 2147483647 h 232"/>
                <a:gd name="T78" fmla="*/ 2147483647 w 710"/>
                <a:gd name="T79" fmla="*/ 2147483647 h 23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10"/>
                <a:gd name="T121" fmla="*/ 0 h 232"/>
                <a:gd name="T122" fmla="*/ 710 w 710"/>
                <a:gd name="T123" fmla="*/ 232 h 23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10" h="232">
                  <a:moveTo>
                    <a:pt x="243" y="91"/>
                  </a:moveTo>
                  <a:lnTo>
                    <a:pt x="314" y="71"/>
                  </a:lnTo>
                  <a:lnTo>
                    <a:pt x="375" y="51"/>
                  </a:lnTo>
                  <a:lnTo>
                    <a:pt x="436" y="40"/>
                  </a:lnTo>
                  <a:lnTo>
                    <a:pt x="487" y="30"/>
                  </a:lnTo>
                  <a:lnTo>
                    <a:pt x="528" y="20"/>
                  </a:lnTo>
                  <a:lnTo>
                    <a:pt x="558" y="10"/>
                  </a:lnTo>
                  <a:lnTo>
                    <a:pt x="588" y="10"/>
                  </a:lnTo>
                  <a:lnTo>
                    <a:pt x="609" y="0"/>
                  </a:lnTo>
                  <a:lnTo>
                    <a:pt x="649" y="10"/>
                  </a:lnTo>
                  <a:lnTo>
                    <a:pt x="670" y="10"/>
                  </a:lnTo>
                  <a:lnTo>
                    <a:pt x="700" y="30"/>
                  </a:lnTo>
                  <a:lnTo>
                    <a:pt x="710" y="51"/>
                  </a:lnTo>
                  <a:lnTo>
                    <a:pt x="710" y="61"/>
                  </a:lnTo>
                  <a:lnTo>
                    <a:pt x="710" y="71"/>
                  </a:lnTo>
                  <a:lnTo>
                    <a:pt x="700" y="81"/>
                  </a:lnTo>
                  <a:lnTo>
                    <a:pt x="690" y="91"/>
                  </a:lnTo>
                  <a:lnTo>
                    <a:pt x="659" y="101"/>
                  </a:lnTo>
                  <a:lnTo>
                    <a:pt x="639" y="111"/>
                  </a:lnTo>
                  <a:lnTo>
                    <a:pt x="609" y="121"/>
                  </a:lnTo>
                  <a:lnTo>
                    <a:pt x="568" y="131"/>
                  </a:lnTo>
                  <a:lnTo>
                    <a:pt x="396" y="172"/>
                  </a:lnTo>
                  <a:lnTo>
                    <a:pt x="233" y="192"/>
                  </a:lnTo>
                  <a:lnTo>
                    <a:pt x="193" y="202"/>
                  </a:lnTo>
                  <a:lnTo>
                    <a:pt x="162" y="212"/>
                  </a:lnTo>
                  <a:lnTo>
                    <a:pt x="132" y="212"/>
                  </a:lnTo>
                  <a:lnTo>
                    <a:pt x="111" y="222"/>
                  </a:lnTo>
                  <a:lnTo>
                    <a:pt x="71" y="222"/>
                  </a:lnTo>
                  <a:lnTo>
                    <a:pt x="61" y="232"/>
                  </a:lnTo>
                  <a:lnTo>
                    <a:pt x="40" y="222"/>
                  </a:lnTo>
                  <a:lnTo>
                    <a:pt x="0" y="192"/>
                  </a:lnTo>
                  <a:lnTo>
                    <a:pt x="0" y="182"/>
                  </a:lnTo>
                  <a:lnTo>
                    <a:pt x="10" y="172"/>
                  </a:lnTo>
                  <a:lnTo>
                    <a:pt x="40" y="162"/>
                  </a:lnTo>
                  <a:lnTo>
                    <a:pt x="71" y="141"/>
                  </a:lnTo>
                  <a:lnTo>
                    <a:pt x="122" y="131"/>
                  </a:lnTo>
                  <a:lnTo>
                    <a:pt x="172" y="111"/>
                  </a:lnTo>
                  <a:lnTo>
                    <a:pt x="243" y="91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12"/>
            <p:cNvSpPr/>
            <p:nvPr/>
          </p:nvSpPr>
          <p:spPr bwMode="auto">
            <a:xfrm>
              <a:off x="2778087" y="2947600"/>
              <a:ext cx="145794" cy="1373426"/>
            </a:xfrm>
            <a:custGeom>
              <a:avLst/>
              <a:gdLst>
                <a:gd name="T0" fmla="*/ 2147483647 w 173"/>
                <a:gd name="T1" fmla="*/ 2147483647 h 1788"/>
                <a:gd name="T2" fmla="*/ 2147483647 w 173"/>
                <a:gd name="T3" fmla="*/ 2147483647 h 1788"/>
                <a:gd name="T4" fmla="*/ 2147483647 w 173"/>
                <a:gd name="T5" fmla="*/ 2147483647 h 1788"/>
                <a:gd name="T6" fmla="*/ 2147483647 w 173"/>
                <a:gd name="T7" fmla="*/ 2147483647 h 1788"/>
                <a:gd name="T8" fmla="*/ 2147483647 w 173"/>
                <a:gd name="T9" fmla="*/ 2147483647 h 1788"/>
                <a:gd name="T10" fmla="*/ 2147483647 w 173"/>
                <a:gd name="T11" fmla="*/ 2147483647 h 1788"/>
                <a:gd name="T12" fmla="*/ 2147483647 w 173"/>
                <a:gd name="T13" fmla="*/ 2147483647 h 1788"/>
                <a:gd name="T14" fmla="*/ 2147483647 w 173"/>
                <a:gd name="T15" fmla="*/ 2147483647 h 1788"/>
                <a:gd name="T16" fmla="*/ 2147483647 w 173"/>
                <a:gd name="T17" fmla="*/ 2147483647 h 1788"/>
                <a:gd name="T18" fmla="*/ 2147483647 w 173"/>
                <a:gd name="T19" fmla="*/ 2147483647 h 1788"/>
                <a:gd name="T20" fmla="*/ 2147483647 w 173"/>
                <a:gd name="T21" fmla="*/ 2147483647 h 1788"/>
                <a:gd name="T22" fmla="*/ 2147483647 w 173"/>
                <a:gd name="T23" fmla="*/ 2147483647 h 1788"/>
                <a:gd name="T24" fmla="*/ 2147483647 w 173"/>
                <a:gd name="T25" fmla="*/ 2147483647 h 1788"/>
                <a:gd name="T26" fmla="*/ 2147483647 w 173"/>
                <a:gd name="T27" fmla="*/ 2147483647 h 1788"/>
                <a:gd name="T28" fmla="*/ 2147483647 w 173"/>
                <a:gd name="T29" fmla="*/ 2147483647 h 1788"/>
                <a:gd name="T30" fmla="*/ 2147483647 w 173"/>
                <a:gd name="T31" fmla="*/ 2147483647 h 1788"/>
                <a:gd name="T32" fmla="*/ 2147483647 w 173"/>
                <a:gd name="T33" fmla="*/ 2147483647 h 1788"/>
                <a:gd name="T34" fmla="*/ 2147483647 w 173"/>
                <a:gd name="T35" fmla="*/ 2147483647 h 1788"/>
                <a:gd name="T36" fmla="*/ 2147483647 w 173"/>
                <a:gd name="T37" fmla="*/ 2147483647 h 1788"/>
                <a:gd name="T38" fmla="*/ 2147483647 w 173"/>
                <a:gd name="T39" fmla="*/ 2147483647 h 1788"/>
                <a:gd name="T40" fmla="*/ 2147483647 w 173"/>
                <a:gd name="T41" fmla="*/ 2147483647 h 1788"/>
                <a:gd name="T42" fmla="*/ 2147483647 w 173"/>
                <a:gd name="T43" fmla="*/ 2147483647 h 1788"/>
                <a:gd name="T44" fmla="*/ 2147483647 w 173"/>
                <a:gd name="T45" fmla="*/ 2147483647 h 1788"/>
                <a:gd name="T46" fmla="*/ 2147483647 w 173"/>
                <a:gd name="T47" fmla="*/ 2147483647 h 1788"/>
                <a:gd name="T48" fmla="*/ 2147483647 w 173"/>
                <a:gd name="T49" fmla="*/ 2147483647 h 1788"/>
                <a:gd name="T50" fmla="*/ 0 w 173"/>
                <a:gd name="T51" fmla="*/ 2147483647 h 1788"/>
                <a:gd name="T52" fmla="*/ 0 w 173"/>
                <a:gd name="T53" fmla="*/ 2147483647 h 1788"/>
                <a:gd name="T54" fmla="*/ 2147483647 w 173"/>
                <a:gd name="T55" fmla="*/ 0 h 1788"/>
                <a:gd name="T56" fmla="*/ 2147483647 w 173"/>
                <a:gd name="T57" fmla="*/ 2147483647 h 1788"/>
                <a:gd name="T58" fmla="*/ 2147483647 w 173"/>
                <a:gd name="T59" fmla="*/ 2147483647 h 1788"/>
                <a:gd name="T60" fmla="*/ 2147483647 w 173"/>
                <a:gd name="T61" fmla="*/ 2147483647 h 1788"/>
                <a:gd name="T62" fmla="*/ 2147483647 w 173"/>
                <a:gd name="T63" fmla="*/ 2147483647 h 1788"/>
                <a:gd name="T64" fmla="*/ 2147483647 w 173"/>
                <a:gd name="T65" fmla="*/ 2147483647 h 1788"/>
                <a:gd name="T66" fmla="*/ 2147483647 w 173"/>
                <a:gd name="T67" fmla="*/ 2147483647 h 17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73"/>
                <a:gd name="T103" fmla="*/ 0 h 1788"/>
                <a:gd name="T104" fmla="*/ 173 w 173"/>
                <a:gd name="T105" fmla="*/ 1788 h 17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73" h="1788">
                  <a:moveTo>
                    <a:pt x="142" y="354"/>
                  </a:moveTo>
                  <a:lnTo>
                    <a:pt x="142" y="394"/>
                  </a:lnTo>
                  <a:lnTo>
                    <a:pt x="142" y="445"/>
                  </a:lnTo>
                  <a:lnTo>
                    <a:pt x="142" y="505"/>
                  </a:lnTo>
                  <a:lnTo>
                    <a:pt x="142" y="576"/>
                  </a:lnTo>
                  <a:lnTo>
                    <a:pt x="142" y="657"/>
                  </a:lnTo>
                  <a:lnTo>
                    <a:pt x="152" y="758"/>
                  </a:lnTo>
                  <a:lnTo>
                    <a:pt x="152" y="869"/>
                  </a:lnTo>
                  <a:lnTo>
                    <a:pt x="152" y="980"/>
                  </a:lnTo>
                  <a:lnTo>
                    <a:pt x="162" y="1101"/>
                  </a:lnTo>
                  <a:lnTo>
                    <a:pt x="162" y="1212"/>
                  </a:lnTo>
                  <a:lnTo>
                    <a:pt x="162" y="1313"/>
                  </a:lnTo>
                  <a:lnTo>
                    <a:pt x="152" y="1404"/>
                  </a:lnTo>
                  <a:lnTo>
                    <a:pt x="152" y="1475"/>
                  </a:lnTo>
                  <a:lnTo>
                    <a:pt x="152" y="1545"/>
                  </a:lnTo>
                  <a:lnTo>
                    <a:pt x="142" y="1596"/>
                  </a:lnTo>
                  <a:lnTo>
                    <a:pt x="142" y="1636"/>
                  </a:lnTo>
                  <a:lnTo>
                    <a:pt x="122" y="1697"/>
                  </a:lnTo>
                  <a:lnTo>
                    <a:pt x="112" y="1747"/>
                  </a:lnTo>
                  <a:lnTo>
                    <a:pt x="102" y="1778"/>
                  </a:lnTo>
                  <a:lnTo>
                    <a:pt x="91" y="1788"/>
                  </a:lnTo>
                  <a:lnTo>
                    <a:pt x="81" y="1778"/>
                  </a:lnTo>
                  <a:lnTo>
                    <a:pt x="71" y="1758"/>
                  </a:lnTo>
                  <a:lnTo>
                    <a:pt x="61" y="1727"/>
                  </a:lnTo>
                  <a:lnTo>
                    <a:pt x="41" y="1677"/>
                  </a:lnTo>
                  <a:lnTo>
                    <a:pt x="31" y="1626"/>
                  </a:lnTo>
                  <a:lnTo>
                    <a:pt x="31" y="1576"/>
                  </a:lnTo>
                  <a:lnTo>
                    <a:pt x="31" y="1525"/>
                  </a:lnTo>
                  <a:lnTo>
                    <a:pt x="41" y="1485"/>
                  </a:lnTo>
                  <a:lnTo>
                    <a:pt x="41" y="1465"/>
                  </a:lnTo>
                  <a:lnTo>
                    <a:pt x="41" y="1434"/>
                  </a:lnTo>
                  <a:lnTo>
                    <a:pt x="41" y="1404"/>
                  </a:lnTo>
                  <a:lnTo>
                    <a:pt x="41" y="1364"/>
                  </a:lnTo>
                  <a:lnTo>
                    <a:pt x="51" y="1313"/>
                  </a:lnTo>
                  <a:lnTo>
                    <a:pt x="51" y="1263"/>
                  </a:lnTo>
                  <a:lnTo>
                    <a:pt x="51" y="1152"/>
                  </a:lnTo>
                  <a:lnTo>
                    <a:pt x="61" y="1091"/>
                  </a:lnTo>
                  <a:lnTo>
                    <a:pt x="61" y="1020"/>
                  </a:lnTo>
                  <a:lnTo>
                    <a:pt x="61" y="879"/>
                  </a:lnTo>
                  <a:lnTo>
                    <a:pt x="61" y="707"/>
                  </a:lnTo>
                  <a:lnTo>
                    <a:pt x="61" y="526"/>
                  </a:lnTo>
                  <a:lnTo>
                    <a:pt x="61" y="435"/>
                  </a:lnTo>
                  <a:lnTo>
                    <a:pt x="61" y="354"/>
                  </a:lnTo>
                  <a:lnTo>
                    <a:pt x="61" y="283"/>
                  </a:lnTo>
                  <a:lnTo>
                    <a:pt x="51" y="223"/>
                  </a:lnTo>
                  <a:lnTo>
                    <a:pt x="51" y="172"/>
                  </a:lnTo>
                  <a:lnTo>
                    <a:pt x="41" y="142"/>
                  </a:lnTo>
                  <a:lnTo>
                    <a:pt x="41" y="111"/>
                  </a:lnTo>
                  <a:lnTo>
                    <a:pt x="31" y="91"/>
                  </a:lnTo>
                  <a:lnTo>
                    <a:pt x="10" y="71"/>
                  </a:lnTo>
                  <a:lnTo>
                    <a:pt x="0" y="51"/>
                  </a:lnTo>
                  <a:lnTo>
                    <a:pt x="0" y="41"/>
                  </a:lnTo>
                  <a:lnTo>
                    <a:pt x="0" y="21"/>
                  </a:lnTo>
                  <a:lnTo>
                    <a:pt x="10" y="11"/>
                  </a:lnTo>
                  <a:lnTo>
                    <a:pt x="31" y="0"/>
                  </a:lnTo>
                  <a:lnTo>
                    <a:pt x="51" y="11"/>
                  </a:lnTo>
                  <a:lnTo>
                    <a:pt x="81" y="21"/>
                  </a:lnTo>
                  <a:lnTo>
                    <a:pt x="112" y="41"/>
                  </a:lnTo>
                  <a:lnTo>
                    <a:pt x="142" y="51"/>
                  </a:lnTo>
                  <a:lnTo>
                    <a:pt x="152" y="61"/>
                  </a:lnTo>
                  <a:lnTo>
                    <a:pt x="162" y="71"/>
                  </a:lnTo>
                  <a:lnTo>
                    <a:pt x="173" y="111"/>
                  </a:lnTo>
                  <a:lnTo>
                    <a:pt x="162" y="162"/>
                  </a:lnTo>
                  <a:lnTo>
                    <a:pt x="162" y="192"/>
                  </a:lnTo>
                  <a:lnTo>
                    <a:pt x="152" y="233"/>
                  </a:lnTo>
                  <a:lnTo>
                    <a:pt x="152" y="283"/>
                  </a:lnTo>
                  <a:lnTo>
                    <a:pt x="142" y="354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13"/>
            <p:cNvSpPr/>
            <p:nvPr/>
          </p:nvSpPr>
          <p:spPr bwMode="auto">
            <a:xfrm>
              <a:off x="2452691" y="3274149"/>
              <a:ext cx="428931" cy="681911"/>
            </a:xfrm>
            <a:custGeom>
              <a:avLst/>
              <a:gdLst>
                <a:gd name="T0" fmla="*/ 2147483647 w 507"/>
                <a:gd name="T1" fmla="*/ 2147483647 h 888"/>
                <a:gd name="T2" fmla="*/ 2147483647 w 507"/>
                <a:gd name="T3" fmla="*/ 2147483647 h 888"/>
                <a:gd name="T4" fmla="*/ 2147483647 w 507"/>
                <a:gd name="T5" fmla="*/ 2147483647 h 888"/>
                <a:gd name="T6" fmla="*/ 2147483647 w 507"/>
                <a:gd name="T7" fmla="*/ 2147483647 h 888"/>
                <a:gd name="T8" fmla="*/ 2147483647 w 507"/>
                <a:gd name="T9" fmla="*/ 2147483647 h 888"/>
                <a:gd name="T10" fmla="*/ 2147483647 w 507"/>
                <a:gd name="T11" fmla="*/ 2147483647 h 888"/>
                <a:gd name="T12" fmla="*/ 2147483647 w 507"/>
                <a:gd name="T13" fmla="*/ 2147483647 h 888"/>
                <a:gd name="T14" fmla="*/ 2147483647 w 507"/>
                <a:gd name="T15" fmla="*/ 2147483647 h 888"/>
                <a:gd name="T16" fmla="*/ 2147483647 w 507"/>
                <a:gd name="T17" fmla="*/ 2147483647 h 888"/>
                <a:gd name="T18" fmla="*/ 2147483647 w 507"/>
                <a:gd name="T19" fmla="*/ 2147483647 h 888"/>
                <a:gd name="T20" fmla="*/ 2147483647 w 507"/>
                <a:gd name="T21" fmla="*/ 2147483647 h 888"/>
                <a:gd name="T22" fmla="*/ 2147483647 w 507"/>
                <a:gd name="T23" fmla="*/ 2147483647 h 888"/>
                <a:gd name="T24" fmla="*/ 2147483647 w 507"/>
                <a:gd name="T25" fmla="*/ 2147483647 h 888"/>
                <a:gd name="T26" fmla="*/ 2147483647 w 507"/>
                <a:gd name="T27" fmla="*/ 2147483647 h 888"/>
                <a:gd name="T28" fmla="*/ 2147483647 w 507"/>
                <a:gd name="T29" fmla="*/ 2147483647 h 888"/>
                <a:gd name="T30" fmla="*/ 0 w 507"/>
                <a:gd name="T31" fmla="*/ 2147483647 h 888"/>
                <a:gd name="T32" fmla="*/ 0 w 507"/>
                <a:gd name="T33" fmla="*/ 2147483647 h 888"/>
                <a:gd name="T34" fmla="*/ 0 w 507"/>
                <a:gd name="T35" fmla="*/ 2147483647 h 888"/>
                <a:gd name="T36" fmla="*/ 2147483647 w 507"/>
                <a:gd name="T37" fmla="*/ 2147483647 h 888"/>
                <a:gd name="T38" fmla="*/ 2147483647 w 507"/>
                <a:gd name="T39" fmla="*/ 2147483647 h 888"/>
                <a:gd name="T40" fmla="*/ 2147483647 w 507"/>
                <a:gd name="T41" fmla="*/ 2147483647 h 888"/>
                <a:gd name="T42" fmla="*/ 2147483647 w 507"/>
                <a:gd name="T43" fmla="*/ 2147483647 h 888"/>
                <a:gd name="T44" fmla="*/ 2147483647 w 507"/>
                <a:gd name="T45" fmla="*/ 2147483647 h 888"/>
                <a:gd name="T46" fmla="*/ 2147483647 w 507"/>
                <a:gd name="T47" fmla="*/ 2147483647 h 888"/>
                <a:gd name="T48" fmla="*/ 2147483647 w 507"/>
                <a:gd name="T49" fmla="*/ 2147483647 h 888"/>
                <a:gd name="T50" fmla="*/ 2147483647 w 507"/>
                <a:gd name="T51" fmla="*/ 2147483647 h 888"/>
                <a:gd name="T52" fmla="*/ 2147483647 w 507"/>
                <a:gd name="T53" fmla="*/ 2147483647 h 888"/>
                <a:gd name="T54" fmla="*/ 2147483647 w 507"/>
                <a:gd name="T55" fmla="*/ 2147483647 h 888"/>
                <a:gd name="T56" fmla="*/ 2147483647 w 507"/>
                <a:gd name="T57" fmla="*/ 2147483647 h 888"/>
                <a:gd name="T58" fmla="*/ 2147483647 w 507"/>
                <a:gd name="T59" fmla="*/ 2147483647 h 888"/>
                <a:gd name="T60" fmla="*/ 2147483647 w 507"/>
                <a:gd name="T61" fmla="*/ 2147483647 h 888"/>
                <a:gd name="T62" fmla="*/ 2147483647 w 507"/>
                <a:gd name="T63" fmla="*/ 2147483647 h 888"/>
                <a:gd name="T64" fmla="*/ 2147483647 w 507"/>
                <a:gd name="T65" fmla="*/ 0 h 888"/>
                <a:gd name="T66" fmla="*/ 2147483647 w 507"/>
                <a:gd name="T67" fmla="*/ 2147483647 h 888"/>
                <a:gd name="T68" fmla="*/ 2147483647 w 507"/>
                <a:gd name="T69" fmla="*/ 2147483647 h 8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7"/>
                <a:gd name="T106" fmla="*/ 0 h 888"/>
                <a:gd name="T107" fmla="*/ 507 w 507"/>
                <a:gd name="T108" fmla="*/ 888 h 8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7" h="888">
                  <a:moveTo>
                    <a:pt x="507" y="90"/>
                  </a:moveTo>
                  <a:lnTo>
                    <a:pt x="456" y="212"/>
                  </a:lnTo>
                  <a:lnTo>
                    <a:pt x="416" y="313"/>
                  </a:lnTo>
                  <a:lnTo>
                    <a:pt x="375" y="414"/>
                  </a:lnTo>
                  <a:lnTo>
                    <a:pt x="324" y="504"/>
                  </a:lnTo>
                  <a:lnTo>
                    <a:pt x="284" y="585"/>
                  </a:lnTo>
                  <a:lnTo>
                    <a:pt x="243" y="646"/>
                  </a:lnTo>
                  <a:lnTo>
                    <a:pt x="202" y="706"/>
                  </a:lnTo>
                  <a:lnTo>
                    <a:pt x="162" y="757"/>
                  </a:lnTo>
                  <a:lnTo>
                    <a:pt x="131" y="787"/>
                  </a:lnTo>
                  <a:lnTo>
                    <a:pt x="91" y="817"/>
                  </a:lnTo>
                  <a:lnTo>
                    <a:pt x="71" y="848"/>
                  </a:lnTo>
                  <a:lnTo>
                    <a:pt x="50" y="868"/>
                  </a:lnTo>
                  <a:lnTo>
                    <a:pt x="30" y="878"/>
                  </a:lnTo>
                  <a:lnTo>
                    <a:pt x="10" y="888"/>
                  </a:lnTo>
                  <a:lnTo>
                    <a:pt x="0" y="888"/>
                  </a:lnTo>
                  <a:lnTo>
                    <a:pt x="0" y="878"/>
                  </a:lnTo>
                  <a:lnTo>
                    <a:pt x="10" y="858"/>
                  </a:lnTo>
                  <a:lnTo>
                    <a:pt x="30" y="817"/>
                  </a:lnTo>
                  <a:lnTo>
                    <a:pt x="60" y="787"/>
                  </a:lnTo>
                  <a:lnTo>
                    <a:pt x="101" y="737"/>
                  </a:lnTo>
                  <a:lnTo>
                    <a:pt x="131" y="676"/>
                  </a:lnTo>
                  <a:lnTo>
                    <a:pt x="172" y="616"/>
                  </a:lnTo>
                  <a:lnTo>
                    <a:pt x="223" y="535"/>
                  </a:lnTo>
                  <a:lnTo>
                    <a:pt x="243" y="494"/>
                  </a:lnTo>
                  <a:lnTo>
                    <a:pt x="263" y="444"/>
                  </a:lnTo>
                  <a:lnTo>
                    <a:pt x="284" y="383"/>
                  </a:lnTo>
                  <a:lnTo>
                    <a:pt x="314" y="323"/>
                  </a:lnTo>
                  <a:lnTo>
                    <a:pt x="344" y="252"/>
                  </a:lnTo>
                  <a:lnTo>
                    <a:pt x="375" y="171"/>
                  </a:lnTo>
                  <a:lnTo>
                    <a:pt x="395" y="90"/>
                  </a:lnTo>
                  <a:lnTo>
                    <a:pt x="426" y="0"/>
                  </a:lnTo>
                  <a:lnTo>
                    <a:pt x="507" y="90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14"/>
            <p:cNvSpPr/>
            <p:nvPr/>
          </p:nvSpPr>
          <p:spPr bwMode="auto">
            <a:xfrm>
              <a:off x="2854154" y="3358667"/>
              <a:ext cx="731085" cy="582026"/>
            </a:xfrm>
            <a:custGeom>
              <a:avLst/>
              <a:gdLst>
                <a:gd name="T0" fmla="*/ 2147483647 w 863"/>
                <a:gd name="T1" fmla="*/ 2147483647 h 757"/>
                <a:gd name="T2" fmla="*/ 2147483647 w 863"/>
                <a:gd name="T3" fmla="*/ 2147483647 h 757"/>
                <a:gd name="T4" fmla="*/ 2147483647 w 863"/>
                <a:gd name="T5" fmla="*/ 2147483647 h 757"/>
                <a:gd name="T6" fmla="*/ 2147483647 w 863"/>
                <a:gd name="T7" fmla="*/ 2147483647 h 757"/>
                <a:gd name="T8" fmla="*/ 2147483647 w 863"/>
                <a:gd name="T9" fmla="*/ 2147483647 h 757"/>
                <a:gd name="T10" fmla="*/ 2147483647 w 863"/>
                <a:gd name="T11" fmla="*/ 2147483647 h 757"/>
                <a:gd name="T12" fmla="*/ 2147483647 w 863"/>
                <a:gd name="T13" fmla="*/ 2147483647 h 757"/>
                <a:gd name="T14" fmla="*/ 2147483647 w 863"/>
                <a:gd name="T15" fmla="*/ 2147483647 h 757"/>
                <a:gd name="T16" fmla="*/ 2147483647 w 863"/>
                <a:gd name="T17" fmla="*/ 2147483647 h 757"/>
                <a:gd name="T18" fmla="*/ 2147483647 w 863"/>
                <a:gd name="T19" fmla="*/ 2147483647 h 757"/>
                <a:gd name="T20" fmla="*/ 2147483647 w 863"/>
                <a:gd name="T21" fmla="*/ 2147483647 h 757"/>
                <a:gd name="T22" fmla="*/ 2147483647 w 863"/>
                <a:gd name="T23" fmla="*/ 2147483647 h 757"/>
                <a:gd name="T24" fmla="*/ 2147483647 w 863"/>
                <a:gd name="T25" fmla="*/ 2147483647 h 757"/>
                <a:gd name="T26" fmla="*/ 2147483647 w 863"/>
                <a:gd name="T27" fmla="*/ 2147483647 h 757"/>
                <a:gd name="T28" fmla="*/ 2147483647 w 863"/>
                <a:gd name="T29" fmla="*/ 2147483647 h 757"/>
                <a:gd name="T30" fmla="*/ 2147483647 w 863"/>
                <a:gd name="T31" fmla="*/ 2147483647 h 757"/>
                <a:gd name="T32" fmla="*/ 2147483647 w 863"/>
                <a:gd name="T33" fmla="*/ 2147483647 h 757"/>
                <a:gd name="T34" fmla="*/ 2147483647 w 863"/>
                <a:gd name="T35" fmla="*/ 2147483647 h 757"/>
                <a:gd name="T36" fmla="*/ 2147483647 w 863"/>
                <a:gd name="T37" fmla="*/ 2147483647 h 757"/>
                <a:gd name="T38" fmla="*/ 2147483647 w 863"/>
                <a:gd name="T39" fmla="*/ 2147483647 h 757"/>
                <a:gd name="T40" fmla="*/ 2147483647 w 863"/>
                <a:gd name="T41" fmla="*/ 2147483647 h 757"/>
                <a:gd name="T42" fmla="*/ 2147483647 w 863"/>
                <a:gd name="T43" fmla="*/ 2147483647 h 757"/>
                <a:gd name="T44" fmla="*/ 2147483647 w 863"/>
                <a:gd name="T45" fmla="*/ 2147483647 h 757"/>
                <a:gd name="T46" fmla="*/ 2147483647 w 863"/>
                <a:gd name="T47" fmla="*/ 2147483647 h 757"/>
                <a:gd name="T48" fmla="*/ 2147483647 w 863"/>
                <a:gd name="T49" fmla="*/ 2147483647 h 757"/>
                <a:gd name="T50" fmla="*/ 2147483647 w 863"/>
                <a:gd name="T51" fmla="*/ 2147483647 h 757"/>
                <a:gd name="T52" fmla="*/ 2147483647 w 863"/>
                <a:gd name="T53" fmla="*/ 2147483647 h 757"/>
                <a:gd name="T54" fmla="*/ 0 w 863"/>
                <a:gd name="T55" fmla="*/ 2147483647 h 757"/>
                <a:gd name="T56" fmla="*/ 0 w 863"/>
                <a:gd name="T57" fmla="*/ 0 h 757"/>
                <a:gd name="T58" fmla="*/ 2147483647 w 863"/>
                <a:gd name="T59" fmla="*/ 2147483647 h 757"/>
                <a:gd name="T60" fmla="*/ 2147483647 w 863"/>
                <a:gd name="T61" fmla="*/ 2147483647 h 757"/>
                <a:gd name="T62" fmla="*/ 2147483647 w 863"/>
                <a:gd name="T63" fmla="*/ 2147483647 h 757"/>
                <a:gd name="T64" fmla="*/ 2147483647 w 863"/>
                <a:gd name="T65" fmla="*/ 2147483647 h 757"/>
                <a:gd name="T66" fmla="*/ 2147483647 w 863"/>
                <a:gd name="T67" fmla="*/ 2147483647 h 757"/>
                <a:gd name="T68" fmla="*/ 2147483647 w 863"/>
                <a:gd name="T69" fmla="*/ 2147483647 h 757"/>
                <a:gd name="T70" fmla="*/ 2147483647 w 863"/>
                <a:gd name="T71" fmla="*/ 2147483647 h 757"/>
                <a:gd name="T72" fmla="*/ 2147483647 w 863"/>
                <a:gd name="T73" fmla="*/ 2147483647 h 757"/>
                <a:gd name="T74" fmla="*/ 2147483647 w 863"/>
                <a:gd name="T75" fmla="*/ 2147483647 h 757"/>
                <a:gd name="T76" fmla="*/ 2147483647 w 863"/>
                <a:gd name="T77" fmla="*/ 2147483647 h 757"/>
                <a:gd name="T78" fmla="*/ 2147483647 w 863"/>
                <a:gd name="T79" fmla="*/ 2147483647 h 757"/>
                <a:gd name="T80" fmla="*/ 2147483647 w 863"/>
                <a:gd name="T81" fmla="*/ 2147483647 h 757"/>
                <a:gd name="T82" fmla="*/ 2147483647 w 863"/>
                <a:gd name="T83" fmla="*/ 2147483647 h 757"/>
                <a:gd name="T84" fmla="*/ 2147483647 w 863"/>
                <a:gd name="T85" fmla="*/ 2147483647 h 757"/>
                <a:gd name="T86" fmla="*/ 2147483647 w 863"/>
                <a:gd name="T87" fmla="*/ 2147483647 h 757"/>
                <a:gd name="T88" fmla="*/ 2147483647 w 863"/>
                <a:gd name="T89" fmla="*/ 2147483647 h 757"/>
                <a:gd name="T90" fmla="*/ 2147483647 w 863"/>
                <a:gd name="T91" fmla="*/ 2147483647 h 75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63"/>
                <a:gd name="T139" fmla="*/ 0 h 757"/>
                <a:gd name="T140" fmla="*/ 863 w 863"/>
                <a:gd name="T141" fmla="*/ 757 h 75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63" h="757">
                  <a:moveTo>
                    <a:pt x="863" y="717"/>
                  </a:moveTo>
                  <a:lnTo>
                    <a:pt x="853" y="727"/>
                  </a:lnTo>
                  <a:lnTo>
                    <a:pt x="832" y="737"/>
                  </a:lnTo>
                  <a:lnTo>
                    <a:pt x="812" y="737"/>
                  </a:lnTo>
                  <a:lnTo>
                    <a:pt x="761" y="747"/>
                  </a:lnTo>
                  <a:lnTo>
                    <a:pt x="670" y="757"/>
                  </a:lnTo>
                  <a:lnTo>
                    <a:pt x="629" y="757"/>
                  </a:lnTo>
                  <a:lnTo>
                    <a:pt x="589" y="757"/>
                  </a:lnTo>
                  <a:lnTo>
                    <a:pt x="548" y="757"/>
                  </a:lnTo>
                  <a:lnTo>
                    <a:pt x="518" y="757"/>
                  </a:lnTo>
                  <a:lnTo>
                    <a:pt x="498" y="747"/>
                  </a:lnTo>
                  <a:lnTo>
                    <a:pt x="467" y="737"/>
                  </a:lnTo>
                  <a:lnTo>
                    <a:pt x="457" y="727"/>
                  </a:lnTo>
                  <a:lnTo>
                    <a:pt x="437" y="706"/>
                  </a:lnTo>
                  <a:lnTo>
                    <a:pt x="427" y="686"/>
                  </a:lnTo>
                  <a:lnTo>
                    <a:pt x="406" y="666"/>
                  </a:lnTo>
                  <a:lnTo>
                    <a:pt x="386" y="636"/>
                  </a:lnTo>
                  <a:lnTo>
                    <a:pt x="356" y="606"/>
                  </a:lnTo>
                  <a:lnTo>
                    <a:pt x="335" y="565"/>
                  </a:lnTo>
                  <a:lnTo>
                    <a:pt x="305" y="515"/>
                  </a:lnTo>
                  <a:lnTo>
                    <a:pt x="264" y="474"/>
                  </a:lnTo>
                  <a:lnTo>
                    <a:pt x="234" y="414"/>
                  </a:lnTo>
                  <a:lnTo>
                    <a:pt x="193" y="353"/>
                  </a:lnTo>
                  <a:lnTo>
                    <a:pt x="142" y="292"/>
                  </a:lnTo>
                  <a:lnTo>
                    <a:pt x="102" y="222"/>
                  </a:lnTo>
                  <a:lnTo>
                    <a:pt x="51" y="151"/>
                  </a:lnTo>
                  <a:lnTo>
                    <a:pt x="0" y="70"/>
                  </a:lnTo>
                  <a:lnTo>
                    <a:pt x="0" y="0"/>
                  </a:lnTo>
                  <a:lnTo>
                    <a:pt x="102" y="111"/>
                  </a:lnTo>
                  <a:lnTo>
                    <a:pt x="203" y="212"/>
                  </a:lnTo>
                  <a:lnTo>
                    <a:pt x="295" y="303"/>
                  </a:lnTo>
                  <a:lnTo>
                    <a:pt x="376" y="373"/>
                  </a:lnTo>
                  <a:lnTo>
                    <a:pt x="447" y="444"/>
                  </a:lnTo>
                  <a:lnTo>
                    <a:pt x="518" y="494"/>
                  </a:lnTo>
                  <a:lnTo>
                    <a:pt x="589" y="545"/>
                  </a:lnTo>
                  <a:lnTo>
                    <a:pt x="650" y="575"/>
                  </a:lnTo>
                  <a:lnTo>
                    <a:pt x="690" y="606"/>
                  </a:lnTo>
                  <a:lnTo>
                    <a:pt x="741" y="626"/>
                  </a:lnTo>
                  <a:lnTo>
                    <a:pt x="772" y="656"/>
                  </a:lnTo>
                  <a:lnTo>
                    <a:pt x="802" y="666"/>
                  </a:lnTo>
                  <a:lnTo>
                    <a:pt x="832" y="686"/>
                  </a:lnTo>
                  <a:lnTo>
                    <a:pt x="843" y="696"/>
                  </a:lnTo>
                  <a:lnTo>
                    <a:pt x="853" y="706"/>
                  </a:lnTo>
                  <a:lnTo>
                    <a:pt x="863" y="717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8"/>
          <p:cNvSpPr txBox="1">
            <a:spLocks noChangeArrowheads="1"/>
          </p:cNvSpPr>
          <p:nvPr/>
        </p:nvSpPr>
        <p:spPr bwMode="auto">
          <a:xfrm>
            <a:off x="736375" y="1131590"/>
            <a:ext cx="32849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dirty="0" err="1" smtClean="0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má</a:t>
            </a:r>
            <a:endParaRPr lang="zh-CN" altLang="en-US" sz="44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251753" y="387246"/>
            <a:ext cx="4120447" cy="577081"/>
            <a:chOff x="307536" y="387246"/>
            <a:chExt cx="4120447" cy="577081"/>
          </a:xfrm>
        </p:grpSpPr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>
              <a:off x="796980" y="387246"/>
              <a:ext cx="3631003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3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重难点字书写指导</a:t>
              </a:r>
              <a:endPara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07536" y="459135"/>
              <a:ext cx="456833" cy="456366"/>
              <a:chOff x="631825" y="5181600"/>
              <a:chExt cx="1554163" cy="1552575"/>
            </a:xfrm>
          </p:grpSpPr>
          <p:sp>
            <p:nvSpPr>
              <p:cNvPr id="31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2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3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4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5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6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7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8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9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0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1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3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4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5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6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7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9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0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1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2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3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4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5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6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7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8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9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0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1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2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63" name="矩形 62"/>
          <p:cNvSpPr/>
          <p:nvPr/>
        </p:nvSpPr>
        <p:spPr>
          <a:xfrm>
            <a:off x="3923928" y="1278737"/>
            <a:ext cx="4536504" cy="3453253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“广”要写得大，将“林”包住，首笔点在竖中线的上端。“林”的第二个“木”稍大，横画略超出“广”，最后一笔捺要写得舒展。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49" name="AutoShape 4"/>
          <p:cNvSpPr>
            <a:spLocks noChangeAspect="1" noChangeArrowheads="1" noTextEdit="1"/>
          </p:cNvSpPr>
          <p:nvPr/>
        </p:nvSpPr>
        <p:spPr bwMode="auto">
          <a:xfrm>
            <a:off x="-1044575" y="-561975"/>
            <a:ext cx="5273675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4"/>
          <p:cNvSpPr/>
          <p:nvPr/>
        </p:nvSpPr>
        <p:spPr bwMode="auto">
          <a:xfrm>
            <a:off x="1459331" y="2726048"/>
            <a:ext cx="498659" cy="1427211"/>
          </a:xfrm>
          <a:custGeom>
            <a:avLst/>
            <a:gdLst>
              <a:gd name="T0" fmla="*/ 2147483647 w 589"/>
              <a:gd name="T1" fmla="*/ 2147483647 h 1858"/>
              <a:gd name="T2" fmla="*/ 2147483647 w 589"/>
              <a:gd name="T3" fmla="*/ 2147483647 h 1858"/>
              <a:gd name="T4" fmla="*/ 2147483647 w 589"/>
              <a:gd name="T5" fmla="*/ 2147483647 h 1858"/>
              <a:gd name="T6" fmla="*/ 2147483647 w 589"/>
              <a:gd name="T7" fmla="*/ 2147483647 h 1858"/>
              <a:gd name="T8" fmla="*/ 2147483647 w 589"/>
              <a:gd name="T9" fmla="*/ 2147483647 h 1858"/>
              <a:gd name="T10" fmla="*/ 2147483647 w 589"/>
              <a:gd name="T11" fmla="*/ 2147483647 h 1858"/>
              <a:gd name="T12" fmla="*/ 2147483647 w 589"/>
              <a:gd name="T13" fmla="*/ 2147483647 h 1858"/>
              <a:gd name="T14" fmla="*/ 2147483647 w 589"/>
              <a:gd name="T15" fmla="*/ 2147483647 h 1858"/>
              <a:gd name="T16" fmla="*/ 0 w 589"/>
              <a:gd name="T17" fmla="*/ 2147483647 h 1858"/>
              <a:gd name="T18" fmla="*/ 0 w 589"/>
              <a:gd name="T19" fmla="*/ 2147483647 h 1858"/>
              <a:gd name="T20" fmla="*/ 0 w 589"/>
              <a:gd name="T21" fmla="*/ 2147483647 h 1858"/>
              <a:gd name="T22" fmla="*/ 2147483647 w 589"/>
              <a:gd name="T23" fmla="*/ 2147483647 h 1858"/>
              <a:gd name="T24" fmla="*/ 2147483647 w 589"/>
              <a:gd name="T25" fmla="*/ 2147483647 h 1858"/>
              <a:gd name="T26" fmla="*/ 2147483647 w 589"/>
              <a:gd name="T27" fmla="*/ 2147483647 h 1858"/>
              <a:gd name="T28" fmla="*/ 2147483647 w 589"/>
              <a:gd name="T29" fmla="*/ 2147483647 h 1858"/>
              <a:gd name="T30" fmla="*/ 2147483647 w 589"/>
              <a:gd name="T31" fmla="*/ 2147483647 h 1858"/>
              <a:gd name="T32" fmla="*/ 2147483647 w 589"/>
              <a:gd name="T33" fmla="*/ 2147483647 h 1858"/>
              <a:gd name="T34" fmla="*/ 2147483647 w 589"/>
              <a:gd name="T35" fmla="*/ 2147483647 h 1858"/>
              <a:gd name="T36" fmla="*/ 2147483647 w 589"/>
              <a:gd name="T37" fmla="*/ 2147483647 h 1858"/>
              <a:gd name="T38" fmla="*/ 2147483647 w 589"/>
              <a:gd name="T39" fmla="*/ 2147483647 h 1858"/>
              <a:gd name="T40" fmla="*/ 2147483647 w 589"/>
              <a:gd name="T41" fmla="*/ 2147483647 h 1858"/>
              <a:gd name="T42" fmla="*/ 2147483647 w 589"/>
              <a:gd name="T43" fmla="*/ 2147483647 h 1858"/>
              <a:gd name="T44" fmla="*/ 2147483647 w 589"/>
              <a:gd name="T45" fmla="*/ 2147483647 h 1858"/>
              <a:gd name="T46" fmla="*/ 2147483647 w 589"/>
              <a:gd name="T47" fmla="*/ 2147483647 h 1858"/>
              <a:gd name="T48" fmla="*/ 2147483647 w 589"/>
              <a:gd name="T49" fmla="*/ 2147483647 h 1858"/>
              <a:gd name="T50" fmla="*/ 2147483647 w 589"/>
              <a:gd name="T51" fmla="*/ 2147483647 h 1858"/>
              <a:gd name="T52" fmla="*/ 2147483647 w 589"/>
              <a:gd name="T53" fmla="*/ 2147483647 h 1858"/>
              <a:gd name="T54" fmla="*/ 2147483647 w 589"/>
              <a:gd name="T55" fmla="*/ 2147483647 h 1858"/>
              <a:gd name="T56" fmla="*/ 2147483647 w 589"/>
              <a:gd name="T57" fmla="*/ 2147483647 h 1858"/>
              <a:gd name="T58" fmla="*/ 2147483647 w 589"/>
              <a:gd name="T59" fmla="*/ 2147483647 h 1858"/>
              <a:gd name="T60" fmla="*/ 2147483647 w 589"/>
              <a:gd name="T61" fmla="*/ 2147483647 h 1858"/>
              <a:gd name="T62" fmla="*/ 2147483647 w 589"/>
              <a:gd name="T63" fmla="*/ 2147483647 h 1858"/>
              <a:gd name="T64" fmla="*/ 2147483647 w 589"/>
              <a:gd name="T65" fmla="*/ 0 h 1858"/>
              <a:gd name="T66" fmla="*/ 2147483647 w 589"/>
              <a:gd name="T67" fmla="*/ 0 h 1858"/>
              <a:gd name="T68" fmla="*/ 2147483647 w 589"/>
              <a:gd name="T69" fmla="*/ 0 h 1858"/>
              <a:gd name="T70" fmla="*/ 2147483647 w 589"/>
              <a:gd name="T71" fmla="*/ 2147483647 h 1858"/>
              <a:gd name="T72" fmla="*/ 2147483647 w 589"/>
              <a:gd name="T73" fmla="*/ 2147483647 h 1858"/>
              <a:gd name="T74" fmla="*/ 2147483647 w 589"/>
              <a:gd name="T75" fmla="*/ 2147483647 h 1858"/>
              <a:gd name="T76" fmla="*/ 2147483647 w 589"/>
              <a:gd name="T77" fmla="*/ 2147483647 h 1858"/>
              <a:gd name="T78" fmla="*/ 2147483647 w 589"/>
              <a:gd name="T79" fmla="*/ 2147483647 h 1858"/>
              <a:gd name="T80" fmla="*/ 2147483647 w 589"/>
              <a:gd name="T81" fmla="*/ 2147483647 h 1858"/>
              <a:gd name="T82" fmla="*/ 2147483647 w 589"/>
              <a:gd name="T83" fmla="*/ 2147483647 h 1858"/>
              <a:gd name="T84" fmla="*/ 2147483647 w 589"/>
              <a:gd name="T85" fmla="*/ 2147483647 h 1858"/>
              <a:gd name="T86" fmla="*/ 2147483647 w 589"/>
              <a:gd name="T87" fmla="*/ 2147483647 h 1858"/>
              <a:gd name="T88" fmla="*/ 2147483647 w 589"/>
              <a:gd name="T89" fmla="*/ 2147483647 h 1858"/>
              <a:gd name="T90" fmla="*/ 2147483647 w 589"/>
              <a:gd name="T91" fmla="*/ 2147483647 h 1858"/>
              <a:gd name="T92" fmla="*/ 2147483647 w 589"/>
              <a:gd name="T93" fmla="*/ 2147483647 h 1858"/>
              <a:gd name="T94" fmla="*/ 2147483647 w 589"/>
              <a:gd name="T95" fmla="*/ 2147483647 h 1858"/>
              <a:gd name="T96" fmla="*/ 2147483647 w 589"/>
              <a:gd name="T97" fmla="*/ 2147483647 h 1858"/>
              <a:gd name="T98" fmla="*/ 2147483647 w 589"/>
              <a:gd name="T99" fmla="*/ 2147483647 h 18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589"/>
              <a:gd name="T151" fmla="*/ 0 h 1858"/>
              <a:gd name="T152" fmla="*/ 589 w 589"/>
              <a:gd name="T153" fmla="*/ 1858 h 185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589" h="1858">
                <a:moveTo>
                  <a:pt x="203" y="1625"/>
                </a:moveTo>
                <a:lnTo>
                  <a:pt x="173" y="1676"/>
                </a:lnTo>
                <a:lnTo>
                  <a:pt x="142" y="1726"/>
                </a:lnTo>
                <a:lnTo>
                  <a:pt x="102" y="1767"/>
                </a:lnTo>
                <a:lnTo>
                  <a:pt x="81" y="1797"/>
                </a:lnTo>
                <a:lnTo>
                  <a:pt x="51" y="1827"/>
                </a:lnTo>
                <a:lnTo>
                  <a:pt x="31" y="1837"/>
                </a:lnTo>
                <a:lnTo>
                  <a:pt x="10" y="1848"/>
                </a:lnTo>
                <a:lnTo>
                  <a:pt x="0" y="1858"/>
                </a:lnTo>
                <a:lnTo>
                  <a:pt x="0" y="1848"/>
                </a:lnTo>
                <a:lnTo>
                  <a:pt x="0" y="1837"/>
                </a:lnTo>
                <a:lnTo>
                  <a:pt x="20" y="1797"/>
                </a:lnTo>
                <a:lnTo>
                  <a:pt x="51" y="1747"/>
                </a:lnTo>
                <a:lnTo>
                  <a:pt x="91" y="1676"/>
                </a:lnTo>
                <a:lnTo>
                  <a:pt x="132" y="1585"/>
                </a:lnTo>
                <a:lnTo>
                  <a:pt x="173" y="1494"/>
                </a:lnTo>
                <a:lnTo>
                  <a:pt x="223" y="1383"/>
                </a:lnTo>
                <a:lnTo>
                  <a:pt x="274" y="1252"/>
                </a:lnTo>
                <a:lnTo>
                  <a:pt x="315" y="1131"/>
                </a:lnTo>
                <a:lnTo>
                  <a:pt x="355" y="1009"/>
                </a:lnTo>
                <a:lnTo>
                  <a:pt x="376" y="888"/>
                </a:lnTo>
                <a:lnTo>
                  <a:pt x="406" y="767"/>
                </a:lnTo>
                <a:lnTo>
                  <a:pt x="416" y="656"/>
                </a:lnTo>
                <a:lnTo>
                  <a:pt x="436" y="545"/>
                </a:lnTo>
                <a:lnTo>
                  <a:pt x="447" y="333"/>
                </a:lnTo>
                <a:lnTo>
                  <a:pt x="447" y="242"/>
                </a:lnTo>
                <a:lnTo>
                  <a:pt x="447" y="171"/>
                </a:lnTo>
                <a:lnTo>
                  <a:pt x="436" y="121"/>
                </a:lnTo>
                <a:lnTo>
                  <a:pt x="426" y="80"/>
                </a:lnTo>
                <a:lnTo>
                  <a:pt x="416" y="50"/>
                </a:lnTo>
                <a:lnTo>
                  <a:pt x="416" y="30"/>
                </a:lnTo>
                <a:lnTo>
                  <a:pt x="416" y="10"/>
                </a:lnTo>
                <a:lnTo>
                  <a:pt x="416" y="0"/>
                </a:lnTo>
                <a:lnTo>
                  <a:pt x="436" y="0"/>
                </a:lnTo>
                <a:lnTo>
                  <a:pt x="467" y="0"/>
                </a:lnTo>
                <a:lnTo>
                  <a:pt x="518" y="10"/>
                </a:lnTo>
                <a:lnTo>
                  <a:pt x="589" y="30"/>
                </a:lnTo>
                <a:lnTo>
                  <a:pt x="589" y="131"/>
                </a:lnTo>
                <a:lnTo>
                  <a:pt x="589" y="232"/>
                </a:lnTo>
                <a:lnTo>
                  <a:pt x="579" y="343"/>
                </a:lnTo>
                <a:lnTo>
                  <a:pt x="579" y="464"/>
                </a:lnTo>
                <a:lnTo>
                  <a:pt x="568" y="595"/>
                </a:lnTo>
                <a:lnTo>
                  <a:pt x="538" y="737"/>
                </a:lnTo>
                <a:lnTo>
                  <a:pt x="507" y="888"/>
                </a:lnTo>
                <a:lnTo>
                  <a:pt x="467" y="1040"/>
                </a:lnTo>
                <a:lnTo>
                  <a:pt x="416" y="1201"/>
                </a:lnTo>
                <a:lnTo>
                  <a:pt x="355" y="1353"/>
                </a:lnTo>
                <a:lnTo>
                  <a:pt x="284" y="1494"/>
                </a:lnTo>
                <a:lnTo>
                  <a:pt x="203" y="1625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5" name="Freeform 5"/>
          <p:cNvSpPr/>
          <p:nvPr/>
        </p:nvSpPr>
        <p:spPr bwMode="auto">
          <a:xfrm>
            <a:off x="1888262" y="2593508"/>
            <a:ext cx="1062821" cy="224742"/>
          </a:xfrm>
          <a:custGeom>
            <a:avLst/>
            <a:gdLst>
              <a:gd name="T0" fmla="*/ 2147483647 w 1259"/>
              <a:gd name="T1" fmla="*/ 2147483647 h 293"/>
              <a:gd name="T2" fmla="*/ 2147483647 w 1259"/>
              <a:gd name="T3" fmla="*/ 2147483647 h 293"/>
              <a:gd name="T4" fmla="*/ 2147483647 w 1259"/>
              <a:gd name="T5" fmla="*/ 2147483647 h 293"/>
              <a:gd name="T6" fmla="*/ 2147483647 w 1259"/>
              <a:gd name="T7" fmla="*/ 2147483647 h 293"/>
              <a:gd name="T8" fmla="*/ 2147483647 w 1259"/>
              <a:gd name="T9" fmla="*/ 2147483647 h 293"/>
              <a:gd name="T10" fmla="*/ 2147483647 w 1259"/>
              <a:gd name="T11" fmla="*/ 2147483647 h 293"/>
              <a:gd name="T12" fmla="*/ 2147483647 w 1259"/>
              <a:gd name="T13" fmla="*/ 2147483647 h 293"/>
              <a:gd name="T14" fmla="*/ 2147483647 w 1259"/>
              <a:gd name="T15" fmla="*/ 0 h 293"/>
              <a:gd name="T16" fmla="*/ 2147483647 w 1259"/>
              <a:gd name="T17" fmla="*/ 0 h 293"/>
              <a:gd name="T18" fmla="*/ 2147483647 w 1259"/>
              <a:gd name="T19" fmla="*/ 0 h 293"/>
              <a:gd name="T20" fmla="*/ 2147483647 w 1259"/>
              <a:gd name="T21" fmla="*/ 2147483647 h 293"/>
              <a:gd name="T22" fmla="*/ 2147483647 w 1259"/>
              <a:gd name="T23" fmla="*/ 2147483647 h 293"/>
              <a:gd name="T24" fmla="*/ 2147483647 w 1259"/>
              <a:gd name="T25" fmla="*/ 2147483647 h 293"/>
              <a:gd name="T26" fmla="*/ 2147483647 w 1259"/>
              <a:gd name="T27" fmla="*/ 2147483647 h 293"/>
              <a:gd name="T28" fmla="*/ 2147483647 w 1259"/>
              <a:gd name="T29" fmla="*/ 2147483647 h 293"/>
              <a:gd name="T30" fmla="*/ 2147483647 w 1259"/>
              <a:gd name="T31" fmla="*/ 2147483647 h 293"/>
              <a:gd name="T32" fmla="*/ 2147483647 w 1259"/>
              <a:gd name="T33" fmla="*/ 2147483647 h 293"/>
              <a:gd name="T34" fmla="*/ 2147483647 w 1259"/>
              <a:gd name="T35" fmla="*/ 2147483647 h 293"/>
              <a:gd name="T36" fmla="*/ 2147483647 w 1259"/>
              <a:gd name="T37" fmla="*/ 2147483647 h 293"/>
              <a:gd name="T38" fmla="*/ 2147483647 w 1259"/>
              <a:gd name="T39" fmla="*/ 2147483647 h 293"/>
              <a:gd name="T40" fmla="*/ 2147483647 w 1259"/>
              <a:gd name="T41" fmla="*/ 2147483647 h 293"/>
              <a:gd name="T42" fmla="*/ 2147483647 w 1259"/>
              <a:gd name="T43" fmla="*/ 2147483647 h 293"/>
              <a:gd name="T44" fmla="*/ 2147483647 w 1259"/>
              <a:gd name="T45" fmla="*/ 2147483647 h 293"/>
              <a:gd name="T46" fmla="*/ 2147483647 w 1259"/>
              <a:gd name="T47" fmla="*/ 2147483647 h 293"/>
              <a:gd name="T48" fmla="*/ 2147483647 w 1259"/>
              <a:gd name="T49" fmla="*/ 2147483647 h 293"/>
              <a:gd name="T50" fmla="*/ 2147483647 w 1259"/>
              <a:gd name="T51" fmla="*/ 2147483647 h 293"/>
              <a:gd name="T52" fmla="*/ 2147483647 w 1259"/>
              <a:gd name="T53" fmla="*/ 2147483647 h 293"/>
              <a:gd name="T54" fmla="*/ 2147483647 w 1259"/>
              <a:gd name="T55" fmla="*/ 2147483647 h 293"/>
              <a:gd name="T56" fmla="*/ 2147483647 w 1259"/>
              <a:gd name="T57" fmla="*/ 2147483647 h 293"/>
              <a:gd name="T58" fmla="*/ 2147483647 w 1259"/>
              <a:gd name="T59" fmla="*/ 2147483647 h 293"/>
              <a:gd name="T60" fmla="*/ 2147483647 w 1259"/>
              <a:gd name="T61" fmla="*/ 2147483647 h 293"/>
              <a:gd name="T62" fmla="*/ 2147483647 w 1259"/>
              <a:gd name="T63" fmla="*/ 2147483647 h 293"/>
              <a:gd name="T64" fmla="*/ 2147483647 w 1259"/>
              <a:gd name="T65" fmla="*/ 2147483647 h 293"/>
              <a:gd name="T66" fmla="*/ 2147483647 w 1259"/>
              <a:gd name="T67" fmla="*/ 2147483647 h 293"/>
              <a:gd name="T68" fmla="*/ 2147483647 w 1259"/>
              <a:gd name="T69" fmla="*/ 2147483647 h 293"/>
              <a:gd name="T70" fmla="*/ 2147483647 w 1259"/>
              <a:gd name="T71" fmla="*/ 2147483647 h 293"/>
              <a:gd name="T72" fmla="*/ 0 w 1259"/>
              <a:gd name="T73" fmla="*/ 2147483647 h 293"/>
              <a:gd name="T74" fmla="*/ 0 w 1259"/>
              <a:gd name="T75" fmla="*/ 2147483647 h 293"/>
              <a:gd name="T76" fmla="*/ 2147483647 w 1259"/>
              <a:gd name="T77" fmla="*/ 2147483647 h 293"/>
              <a:gd name="T78" fmla="*/ 2147483647 w 1259"/>
              <a:gd name="T79" fmla="*/ 2147483647 h 293"/>
              <a:gd name="T80" fmla="*/ 2147483647 w 1259"/>
              <a:gd name="T81" fmla="*/ 2147483647 h 293"/>
              <a:gd name="T82" fmla="*/ 2147483647 w 1259"/>
              <a:gd name="T83" fmla="*/ 2147483647 h 293"/>
              <a:gd name="T84" fmla="*/ 2147483647 w 1259"/>
              <a:gd name="T85" fmla="*/ 2147483647 h 293"/>
              <a:gd name="T86" fmla="*/ 2147483647 w 1259"/>
              <a:gd name="T87" fmla="*/ 2147483647 h 293"/>
              <a:gd name="T88" fmla="*/ 2147483647 w 1259"/>
              <a:gd name="T89" fmla="*/ 2147483647 h 293"/>
              <a:gd name="T90" fmla="*/ 2147483647 w 1259"/>
              <a:gd name="T91" fmla="*/ 2147483647 h 293"/>
              <a:gd name="T92" fmla="*/ 2147483647 w 1259"/>
              <a:gd name="T93" fmla="*/ 2147483647 h 29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259"/>
              <a:gd name="T142" fmla="*/ 0 h 293"/>
              <a:gd name="T143" fmla="*/ 1259 w 1259"/>
              <a:gd name="T144" fmla="*/ 293 h 29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259" h="293">
                <a:moveTo>
                  <a:pt x="772" y="81"/>
                </a:moveTo>
                <a:lnTo>
                  <a:pt x="843" y="60"/>
                </a:lnTo>
                <a:lnTo>
                  <a:pt x="904" y="40"/>
                </a:lnTo>
                <a:lnTo>
                  <a:pt x="954" y="30"/>
                </a:lnTo>
                <a:lnTo>
                  <a:pt x="995" y="20"/>
                </a:lnTo>
                <a:lnTo>
                  <a:pt x="1035" y="10"/>
                </a:lnTo>
                <a:lnTo>
                  <a:pt x="1066" y="10"/>
                </a:lnTo>
                <a:lnTo>
                  <a:pt x="1086" y="0"/>
                </a:lnTo>
                <a:lnTo>
                  <a:pt x="1096" y="0"/>
                </a:lnTo>
                <a:lnTo>
                  <a:pt x="1106" y="0"/>
                </a:lnTo>
                <a:lnTo>
                  <a:pt x="1127" y="10"/>
                </a:lnTo>
                <a:lnTo>
                  <a:pt x="1157" y="20"/>
                </a:lnTo>
                <a:lnTo>
                  <a:pt x="1188" y="20"/>
                </a:lnTo>
                <a:lnTo>
                  <a:pt x="1218" y="40"/>
                </a:lnTo>
                <a:lnTo>
                  <a:pt x="1238" y="60"/>
                </a:lnTo>
                <a:lnTo>
                  <a:pt x="1259" y="71"/>
                </a:lnTo>
                <a:lnTo>
                  <a:pt x="1259" y="91"/>
                </a:lnTo>
                <a:lnTo>
                  <a:pt x="1259" y="101"/>
                </a:lnTo>
                <a:lnTo>
                  <a:pt x="1249" y="111"/>
                </a:lnTo>
                <a:lnTo>
                  <a:pt x="1238" y="121"/>
                </a:lnTo>
                <a:lnTo>
                  <a:pt x="1218" y="131"/>
                </a:lnTo>
                <a:lnTo>
                  <a:pt x="1208" y="131"/>
                </a:lnTo>
                <a:lnTo>
                  <a:pt x="1167" y="141"/>
                </a:lnTo>
                <a:lnTo>
                  <a:pt x="1117" y="151"/>
                </a:lnTo>
                <a:lnTo>
                  <a:pt x="1056" y="161"/>
                </a:lnTo>
                <a:lnTo>
                  <a:pt x="975" y="172"/>
                </a:lnTo>
                <a:lnTo>
                  <a:pt x="873" y="182"/>
                </a:lnTo>
                <a:lnTo>
                  <a:pt x="761" y="202"/>
                </a:lnTo>
                <a:lnTo>
                  <a:pt x="630" y="222"/>
                </a:lnTo>
                <a:lnTo>
                  <a:pt x="498" y="232"/>
                </a:lnTo>
                <a:lnTo>
                  <a:pt x="386" y="252"/>
                </a:lnTo>
                <a:lnTo>
                  <a:pt x="285" y="262"/>
                </a:lnTo>
                <a:lnTo>
                  <a:pt x="193" y="273"/>
                </a:lnTo>
                <a:lnTo>
                  <a:pt x="122" y="283"/>
                </a:lnTo>
                <a:lnTo>
                  <a:pt x="72" y="293"/>
                </a:lnTo>
                <a:lnTo>
                  <a:pt x="31" y="293"/>
                </a:lnTo>
                <a:lnTo>
                  <a:pt x="0" y="293"/>
                </a:lnTo>
                <a:lnTo>
                  <a:pt x="0" y="202"/>
                </a:lnTo>
                <a:lnTo>
                  <a:pt x="72" y="202"/>
                </a:lnTo>
                <a:lnTo>
                  <a:pt x="143" y="202"/>
                </a:lnTo>
                <a:lnTo>
                  <a:pt x="214" y="192"/>
                </a:lnTo>
                <a:lnTo>
                  <a:pt x="305" y="172"/>
                </a:lnTo>
                <a:lnTo>
                  <a:pt x="396" y="161"/>
                </a:lnTo>
                <a:lnTo>
                  <a:pt x="508" y="131"/>
                </a:lnTo>
                <a:lnTo>
                  <a:pt x="630" y="111"/>
                </a:lnTo>
                <a:lnTo>
                  <a:pt x="772" y="8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6" name="Freeform 6"/>
          <p:cNvSpPr/>
          <p:nvPr/>
        </p:nvSpPr>
        <p:spPr bwMode="auto">
          <a:xfrm>
            <a:off x="2291839" y="2376449"/>
            <a:ext cx="274685" cy="217059"/>
          </a:xfrm>
          <a:custGeom>
            <a:avLst/>
            <a:gdLst>
              <a:gd name="T0" fmla="*/ 0 w 325"/>
              <a:gd name="T1" fmla="*/ 0 h 283"/>
              <a:gd name="T2" fmla="*/ 2147483647 w 325"/>
              <a:gd name="T3" fmla="*/ 0 h 283"/>
              <a:gd name="T4" fmla="*/ 2147483647 w 325"/>
              <a:gd name="T5" fmla="*/ 0 h 283"/>
              <a:gd name="T6" fmla="*/ 2147483647 w 325"/>
              <a:gd name="T7" fmla="*/ 2147483647 h 283"/>
              <a:gd name="T8" fmla="*/ 2147483647 w 325"/>
              <a:gd name="T9" fmla="*/ 2147483647 h 283"/>
              <a:gd name="T10" fmla="*/ 2147483647 w 325"/>
              <a:gd name="T11" fmla="*/ 2147483647 h 283"/>
              <a:gd name="T12" fmla="*/ 2147483647 w 325"/>
              <a:gd name="T13" fmla="*/ 2147483647 h 283"/>
              <a:gd name="T14" fmla="*/ 2147483647 w 325"/>
              <a:gd name="T15" fmla="*/ 2147483647 h 283"/>
              <a:gd name="T16" fmla="*/ 2147483647 w 325"/>
              <a:gd name="T17" fmla="*/ 2147483647 h 283"/>
              <a:gd name="T18" fmla="*/ 2147483647 w 325"/>
              <a:gd name="T19" fmla="*/ 2147483647 h 283"/>
              <a:gd name="T20" fmla="*/ 2147483647 w 325"/>
              <a:gd name="T21" fmla="*/ 2147483647 h 283"/>
              <a:gd name="T22" fmla="*/ 2147483647 w 325"/>
              <a:gd name="T23" fmla="*/ 2147483647 h 283"/>
              <a:gd name="T24" fmla="*/ 2147483647 w 325"/>
              <a:gd name="T25" fmla="*/ 2147483647 h 283"/>
              <a:gd name="T26" fmla="*/ 2147483647 w 325"/>
              <a:gd name="T27" fmla="*/ 2147483647 h 283"/>
              <a:gd name="T28" fmla="*/ 2147483647 w 325"/>
              <a:gd name="T29" fmla="*/ 2147483647 h 283"/>
              <a:gd name="T30" fmla="*/ 2147483647 w 325"/>
              <a:gd name="T31" fmla="*/ 2147483647 h 283"/>
              <a:gd name="T32" fmla="*/ 2147483647 w 325"/>
              <a:gd name="T33" fmla="*/ 2147483647 h 283"/>
              <a:gd name="T34" fmla="*/ 2147483647 w 325"/>
              <a:gd name="T35" fmla="*/ 2147483647 h 283"/>
              <a:gd name="T36" fmla="*/ 2147483647 w 325"/>
              <a:gd name="T37" fmla="*/ 2147483647 h 283"/>
              <a:gd name="T38" fmla="*/ 0 w 325"/>
              <a:gd name="T39" fmla="*/ 0 h 283"/>
              <a:gd name="T40" fmla="*/ 0 w 325"/>
              <a:gd name="T41" fmla="*/ 0 h 28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25"/>
              <a:gd name="T64" fmla="*/ 0 h 283"/>
              <a:gd name="T65" fmla="*/ 325 w 325"/>
              <a:gd name="T66" fmla="*/ 283 h 283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25" h="283">
                <a:moveTo>
                  <a:pt x="0" y="0"/>
                </a:moveTo>
                <a:lnTo>
                  <a:pt x="92" y="0"/>
                </a:lnTo>
                <a:lnTo>
                  <a:pt x="163" y="0"/>
                </a:lnTo>
                <a:lnTo>
                  <a:pt x="213" y="10"/>
                </a:lnTo>
                <a:lnTo>
                  <a:pt x="244" y="20"/>
                </a:lnTo>
                <a:lnTo>
                  <a:pt x="284" y="61"/>
                </a:lnTo>
                <a:lnTo>
                  <a:pt x="325" y="101"/>
                </a:lnTo>
                <a:lnTo>
                  <a:pt x="325" y="172"/>
                </a:lnTo>
                <a:lnTo>
                  <a:pt x="325" y="222"/>
                </a:lnTo>
                <a:lnTo>
                  <a:pt x="305" y="253"/>
                </a:lnTo>
                <a:lnTo>
                  <a:pt x="295" y="273"/>
                </a:lnTo>
                <a:lnTo>
                  <a:pt x="284" y="283"/>
                </a:lnTo>
                <a:lnTo>
                  <a:pt x="274" y="283"/>
                </a:lnTo>
                <a:lnTo>
                  <a:pt x="254" y="283"/>
                </a:lnTo>
                <a:lnTo>
                  <a:pt x="234" y="263"/>
                </a:lnTo>
                <a:lnTo>
                  <a:pt x="203" y="232"/>
                </a:lnTo>
                <a:lnTo>
                  <a:pt x="163" y="202"/>
                </a:lnTo>
                <a:lnTo>
                  <a:pt x="122" y="152"/>
                </a:lnTo>
                <a:lnTo>
                  <a:pt x="71" y="111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7" name="Freeform 7"/>
          <p:cNvSpPr/>
          <p:nvPr/>
        </p:nvSpPr>
        <p:spPr bwMode="auto">
          <a:xfrm>
            <a:off x="2146044" y="2864351"/>
            <a:ext cx="145795" cy="1250490"/>
          </a:xfrm>
          <a:custGeom>
            <a:avLst/>
            <a:gdLst>
              <a:gd name="T0" fmla="*/ 2147483647 w 172"/>
              <a:gd name="T1" fmla="*/ 2147483647 h 1626"/>
              <a:gd name="T2" fmla="*/ 2147483647 w 172"/>
              <a:gd name="T3" fmla="*/ 0 h 1626"/>
              <a:gd name="T4" fmla="*/ 2147483647 w 172"/>
              <a:gd name="T5" fmla="*/ 0 h 1626"/>
              <a:gd name="T6" fmla="*/ 2147483647 w 172"/>
              <a:gd name="T7" fmla="*/ 2147483647 h 1626"/>
              <a:gd name="T8" fmla="*/ 2147483647 w 172"/>
              <a:gd name="T9" fmla="*/ 2147483647 h 1626"/>
              <a:gd name="T10" fmla="*/ 2147483647 w 172"/>
              <a:gd name="T11" fmla="*/ 2147483647 h 1626"/>
              <a:gd name="T12" fmla="*/ 2147483647 w 172"/>
              <a:gd name="T13" fmla="*/ 2147483647 h 1626"/>
              <a:gd name="T14" fmla="*/ 2147483647 w 172"/>
              <a:gd name="T15" fmla="*/ 2147483647 h 1626"/>
              <a:gd name="T16" fmla="*/ 2147483647 w 172"/>
              <a:gd name="T17" fmla="*/ 2147483647 h 1626"/>
              <a:gd name="T18" fmla="*/ 2147483647 w 172"/>
              <a:gd name="T19" fmla="*/ 2147483647 h 1626"/>
              <a:gd name="T20" fmla="*/ 2147483647 w 172"/>
              <a:gd name="T21" fmla="*/ 2147483647 h 1626"/>
              <a:gd name="T22" fmla="*/ 2147483647 w 172"/>
              <a:gd name="T23" fmla="*/ 2147483647 h 1626"/>
              <a:gd name="T24" fmla="*/ 2147483647 w 172"/>
              <a:gd name="T25" fmla="*/ 2147483647 h 1626"/>
              <a:gd name="T26" fmla="*/ 2147483647 w 172"/>
              <a:gd name="T27" fmla="*/ 2147483647 h 1626"/>
              <a:gd name="T28" fmla="*/ 2147483647 w 172"/>
              <a:gd name="T29" fmla="*/ 2147483647 h 1626"/>
              <a:gd name="T30" fmla="*/ 2147483647 w 172"/>
              <a:gd name="T31" fmla="*/ 2147483647 h 1626"/>
              <a:gd name="T32" fmla="*/ 2147483647 w 172"/>
              <a:gd name="T33" fmla="*/ 2147483647 h 1626"/>
              <a:gd name="T34" fmla="*/ 2147483647 w 172"/>
              <a:gd name="T35" fmla="*/ 2147483647 h 1626"/>
              <a:gd name="T36" fmla="*/ 2147483647 w 172"/>
              <a:gd name="T37" fmla="*/ 2147483647 h 1626"/>
              <a:gd name="T38" fmla="*/ 2147483647 w 172"/>
              <a:gd name="T39" fmla="*/ 2147483647 h 1626"/>
              <a:gd name="T40" fmla="*/ 2147483647 w 172"/>
              <a:gd name="T41" fmla="*/ 2147483647 h 1626"/>
              <a:gd name="T42" fmla="*/ 2147483647 w 172"/>
              <a:gd name="T43" fmla="*/ 2147483647 h 1626"/>
              <a:gd name="T44" fmla="*/ 0 w 172"/>
              <a:gd name="T45" fmla="*/ 2147483647 h 1626"/>
              <a:gd name="T46" fmla="*/ 0 w 172"/>
              <a:gd name="T47" fmla="*/ 2147483647 h 1626"/>
              <a:gd name="T48" fmla="*/ 2147483647 w 172"/>
              <a:gd name="T49" fmla="*/ 2147483647 h 1626"/>
              <a:gd name="T50" fmla="*/ 2147483647 w 172"/>
              <a:gd name="T51" fmla="*/ 2147483647 h 1626"/>
              <a:gd name="T52" fmla="*/ 2147483647 w 172"/>
              <a:gd name="T53" fmla="*/ 2147483647 h 1626"/>
              <a:gd name="T54" fmla="*/ 2147483647 w 172"/>
              <a:gd name="T55" fmla="*/ 2147483647 h 1626"/>
              <a:gd name="T56" fmla="*/ 2147483647 w 172"/>
              <a:gd name="T57" fmla="*/ 2147483647 h 1626"/>
              <a:gd name="T58" fmla="*/ 2147483647 w 172"/>
              <a:gd name="T59" fmla="*/ 2147483647 h 1626"/>
              <a:gd name="T60" fmla="*/ 2147483647 w 172"/>
              <a:gd name="T61" fmla="*/ 2147483647 h 1626"/>
              <a:gd name="T62" fmla="*/ 2147483647 w 172"/>
              <a:gd name="T63" fmla="*/ 2147483647 h 162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72"/>
              <a:gd name="T97" fmla="*/ 0 h 1626"/>
              <a:gd name="T98" fmla="*/ 172 w 172"/>
              <a:gd name="T99" fmla="*/ 1626 h 162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72" h="1626">
                <a:moveTo>
                  <a:pt x="30" y="61"/>
                </a:moveTo>
                <a:lnTo>
                  <a:pt x="30" y="31"/>
                </a:lnTo>
                <a:lnTo>
                  <a:pt x="30" y="0"/>
                </a:lnTo>
                <a:lnTo>
                  <a:pt x="40" y="0"/>
                </a:lnTo>
                <a:lnTo>
                  <a:pt x="51" y="0"/>
                </a:lnTo>
                <a:lnTo>
                  <a:pt x="81" y="0"/>
                </a:lnTo>
                <a:lnTo>
                  <a:pt x="101" y="0"/>
                </a:lnTo>
                <a:lnTo>
                  <a:pt x="132" y="20"/>
                </a:lnTo>
                <a:lnTo>
                  <a:pt x="152" y="31"/>
                </a:lnTo>
                <a:lnTo>
                  <a:pt x="162" y="41"/>
                </a:lnTo>
                <a:lnTo>
                  <a:pt x="172" y="51"/>
                </a:lnTo>
                <a:lnTo>
                  <a:pt x="172" y="61"/>
                </a:lnTo>
                <a:lnTo>
                  <a:pt x="172" y="81"/>
                </a:lnTo>
                <a:lnTo>
                  <a:pt x="162" y="121"/>
                </a:lnTo>
                <a:lnTo>
                  <a:pt x="162" y="142"/>
                </a:lnTo>
                <a:lnTo>
                  <a:pt x="152" y="162"/>
                </a:lnTo>
                <a:lnTo>
                  <a:pt x="152" y="192"/>
                </a:lnTo>
                <a:lnTo>
                  <a:pt x="152" y="222"/>
                </a:lnTo>
                <a:lnTo>
                  <a:pt x="152" y="263"/>
                </a:lnTo>
                <a:lnTo>
                  <a:pt x="152" y="313"/>
                </a:lnTo>
                <a:lnTo>
                  <a:pt x="142" y="354"/>
                </a:lnTo>
                <a:lnTo>
                  <a:pt x="142" y="414"/>
                </a:lnTo>
                <a:lnTo>
                  <a:pt x="142" y="465"/>
                </a:lnTo>
                <a:lnTo>
                  <a:pt x="132" y="536"/>
                </a:lnTo>
                <a:lnTo>
                  <a:pt x="132" y="677"/>
                </a:lnTo>
                <a:lnTo>
                  <a:pt x="122" y="838"/>
                </a:lnTo>
                <a:lnTo>
                  <a:pt x="122" y="1010"/>
                </a:lnTo>
                <a:lnTo>
                  <a:pt x="122" y="1101"/>
                </a:lnTo>
                <a:lnTo>
                  <a:pt x="122" y="1182"/>
                </a:lnTo>
                <a:lnTo>
                  <a:pt x="111" y="1252"/>
                </a:lnTo>
                <a:lnTo>
                  <a:pt x="111" y="1313"/>
                </a:lnTo>
                <a:lnTo>
                  <a:pt x="111" y="1374"/>
                </a:lnTo>
                <a:lnTo>
                  <a:pt x="101" y="1424"/>
                </a:lnTo>
                <a:lnTo>
                  <a:pt x="101" y="1465"/>
                </a:lnTo>
                <a:lnTo>
                  <a:pt x="101" y="1495"/>
                </a:lnTo>
                <a:lnTo>
                  <a:pt x="81" y="1545"/>
                </a:lnTo>
                <a:lnTo>
                  <a:pt x="71" y="1586"/>
                </a:lnTo>
                <a:lnTo>
                  <a:pt x="71" y="1606"/>
                </a:lnTo>
                <a:lnTo>
                  <a:pt x="61" y="1626"/>
                </a:lnTo>
                <a:lnTo>
                  <a:pt x="51" y="1616"/>
                </a:lnTo>
                <a:lnTo>
                  <a:pt x="40" y="1606"/>
                </a:lnTo>
                <a:lnTo>
                  <a:pt x="30" y="1586"/>
                </a:lnTo>
                <a:lnTo>
                  <a:pt x="20" y="1555"/>
                </a:lnTo>
                <a:lnTo>
                  <a:pt x="10" y="1495"/>
                </a:lnTo>
                <a:lnTo>
                  <a:pt x="0" y="1454"/>
                </a:lnTo>
                <a:lnTo>
                  <a:pt x="0" y="1434"/>
                </a:lnTo>
                <a:lnTo>
                  <a:pt x="0" y="1414"/>
                </a:lnTo>
                <a:lnTo>
                  <a:pt x="0" y="1384"/>
                </a:lnTo>
                <a:lnTo>
                  <a:pt x="0" y="1343"/>
                </a:lnTo>
                <a:lnTo>
                  <a:pt x="10" y="1283"/>
                </a:lnTo>
                <a:lnTo>
                  <a:pt x="20" y="1222"/>
                </a:lnTo>
                <a:lnTo>
                  <a:pt x="20" y="1151"/>
                </a:lnTo>
                <a:lnTo>
                  <a:pt x="30" y="1071"/>
                </a:lnTo>
                <a:lnTo>
                  <a:pt x="51" y="737"/>
                </a:lnTo>
                <a:lnTo>
                  <a:pt x="61" y="414"/>
                </a:lnTo>
                <a:lnTo>
                  <a:pt x="61" y="334"/>
                </a:lnTo>
                <a:lnTo>
                  <a:pt x="61" y="273"/>
                </a:lnTo>
                <a:lnTo>
                  <a:pt x="61" y="212"/>
                </a:lnTo>
                <a:lnTo>
                  <a:pt x="51" y="162"/>
                </a:lnTo>
                <a:lnTo>
                  <a:pt x="51" y="121"/>
                </a:lnTo>
                <a:lnTo>
                  <a:pt x="40" y="91"/>
                </a:lnTo>
                <a:lnTo>
                  <a:pt x="40" y="71"/>
                </a:lnTo>
                <a:lnTo>
                  <a:pt x="30" y="6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8" name="Freeform 8"/>
          <p:cNvSpPr/>
          <p:nvPr/>
        </p:nvSpPr>
        <p:spPr bwMode="auto">
          <a:xfrm>
            <a:off x="1966442" y="3167850"/>
            <a:ext cx="479642" cy="155591"/>
          </a:xfrm>
          <a:custGeom>
            <a:avLst/>
            <a:gdLst>
              <a:gd name="T0" fmla="*/ 2147483647 w 568"/>
              <a:gd name="T1" fmla="*/ 2147483647 h 202"/>
              <a:gd name="T2" fmla="*/ 2147483647 w 568"/>
              <a:gd name="T3" fmla="*/ 2147483647 h 202"/>
              <a:gd name="T4" fmla="*/ 2147483647 w 568"/>
              <a:gd name="T5" fmla="*/ 2147483647 h 202"/>
              <a:gd name="T6" fmla="*/ 2147483647 w 568"/>
              <a:gd name="T7" fmla="*/ 2147483647 h 202"/>
              <a:gd name="T8" fmla="*/ 2147483647 w 568"/>
              <a:gd name="T9" fmla="*/ 2147483647 h 202"/>
              <a:gd name="T10" fmla="*/ 2147483647 w 568"/>
              <a:gd name="T11" fmla="*/ 0 h 202"/>
              <a:gd name="T12" fmla="*/ 2147483647 w 568"/>
              <a:gd name="T13" fmla="*/ 0 h 202"/>
              <a:gd name="T14" fmla="*/ 2147483647 w 568"/>
              <a:gd name="T15" fmla="*/ 0 h 202"/>
              <a:gd name="T16" fmla="*/ 2147483647 w 568"/>
              <a:gd name="T17" fmla="*/ 0 h 202"/>
              <a:gd name="T18" fmla="*/ 2147483647 w 568"/>
              <a:gd name="T19" fmla="*/ 0 h 202"/>
              <a:gd name="T20" fmla="*/ 2147483647 w 568"/>
              <a:gd name="T21" fmla="*/ 2147483647 h 202"/>
              <a:gd name="T22" fmla="*/ 2147483647 w 568"/>
              <a:gd name="T23" fmla="*/ 2147483647 h 202"/>
              <a:gd name="T24" fmla="*/ 2147483647 w 568"/>
              <a:gd name="T25" fmla="*/ 2147483647 h 202"/>
              <a:gd name="T26" fmla="*/ 2147483647 w 568"/>
              <a:gd name="T27" fmla="*/ 2147483647 h 202"/>
              <a:gd name="T28" fmla="*/ 2147483647 w 568"/>
              <a:gd name="T29" fmla="*/ 2147483647 h 202"/>
              <a:gd name="T30" fmla="*/ 2147483647 w 568"/>
              <a:gd name="T31" fmla="*/ 2147483647 h 202"/>
              <a:gd name="T32" fmla="*/ 2147483647 w 568"/>
              <a:gd name="T33" fmla="*/ 2147483647 h 202"/>
              <a:gd name="T34" fmla="*/ 2147483647 w 568"/>
              <a:gd name="T35" fmla="*/ 2147483647 h 202"/>
              <a:gd name="T36" fmla="*/ 2147483647 w 568"/>
              <a:gd name="T37" fmla="*/ 2147483647 h 202"/>
              <a:gd name="T38" fmla="*/ 2147483647 w 568"/>
              <a:gd name="T39" fmla="*/ 2147483647 h 202"/>
              <a:gd name="T40" fmla="*/ 2147483647 w 568"/>
              <a:gd name="T41" fmla="*/ 2147483647 h 202"/>
              <a:gd name="T42" fmla="*/ 2147483647 w 568"/>
              <a:gd name="T43" fmla="*/ 2147483647 h 202"/>
              <a:gd name="T44" fmla="*/ 2147483647 w 568"/>
              <a:gd name="T45" fmla="*/ 2147483647 h 202"/>
              <a:gd name="T46" fmla="*/ 2147483647 w 568"/>
              <a:gd name="T47" fmla="*/ 2147483647 h 202"/>
              <a:gd name="T48" fmla="*/ 2147483647 w 568"/>
              <a:gd name="T49" fmla="*/ 2147483647 h 202"/>
              <a:gd name="T50" fmla="*/ 2147483647 w 568"/>
              <a:gd name="T51" fmla="*/ 2147483647 h 202"/>
              <a:gd name="T52" fmla="*/ 2147483647 w 568"/>
              <a:gd name="T53" fmla="*/ 2147483647 h 202"/>
              <a:gd name="T54" fmla="*/ 2147483647 w 568"/>
              <a:gd name="T55" fmla="*/ 2147483647 h 202"/>
              <a:gd name="T56" fmla="*/ 2147483647 w 568"/>
              <a:gd name="T57" fmla="*/ 2147483647 h 202"/>
              <a:gd name="T58" fmla="*/ 2147483647 w 568"/>
              <a:gd name="T59" fmla="*/ 2147483647 h 202"/>
              <a:gd name="T60" fmla="*/ 2147483647 w 568"/>
              <a:gd name="T61" fmla="*/ 2147483647 h 202"/>
              <a:gd name="T62" fmla="*/ 2147483647 w 568"/>
              <a:gd name="T63" fmla="*/ 2147483647 h 202"/>
              <a:gd name="T64" fmla="*/ 2147483647 w 568"/>
              <a:gd name="T65" fmla="*/ 2147483647 h 202"/>
              <a:gd name="T66" fmla="*/ 0 w 568"/>
              <a:gd name="T67" fmla="*/ 2147483647 h 202"/>
              <a:gd name="T68" fmla="*/ 0 w 568"/>
              <a:gd name="T69" fmla="*/ 2147483647 h 202"/>
              <a:gd name="T70" fmla="*/ 2147483647 w 568"/>
              <a:gd name="T71" fmla="*/ 2147483647 h 202"/>
              <a:gd name="T72" fmla="*/ 2147483647 w 568"/>
              <a:gd name="T73" fmla="*/ 2147483647 h 202"/>
              <a:gd name="T74" fmla="*/ 2147483647 w 568"/>
              <a:gd name="T75" fmla="*/ 2147483647 h 202"/>
              <a:gd name="T76" fmla="*/ 2147483647 w 568"/>
              <a:gd name="T77" fmla="*/ 2147483647 h 202"/>
              <a:gd name="T78" fmla="*/ 2147483647 w 568"/>
              <a:gd name="T79" fmla="*/ 2147483647 h 202"/>
              <a:gd name="T80" fmla="*/ 2147483647 w 568"/>
              <a:gd name="T81" fmla="*/ 2147483647 h 202"/>
              <a:gd name="T82" fmla="*/ 2147483647 w 568"/>
              <a:gd name="T83" fmla="*/ 2147483647 h 202"/>
              <a:gd name="T84" fmla="*/ 2147483647 w 568"/>
              <a:gd name="T85" fmla="*/ 2147483647 h 202"/>
              <a:gd name="T86" fmla="*/ 2147483647 w 568"/>
              <a:gd name="T87" fmla="*/ 2147483647 h 20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568"/>
              <a:gd name="T133" fmla="*/ 0 h 202"/>
              <a:gd name="T134" fmla="*/ 568 w 568"/>
              <a:gd name="T135" fmla="*/ 202 h 20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568" h="202">
                <a:moveTo>
                  <a:pt x="253" y="61"/>
                </a:moveTo>
                <a:lnTo>
                  <a:pt x="304" y="41"/>
                </a:lnTo>
                <a:lnTo>
                  <a:pt x="345" y="30"/>
                </a:lnTo>
                <a:lnTo>
                  <a:pt x="385" y="20"/>
                </a:lnTo>
                <a:lnTo>
                  <a:pt x="416" y="10"/>
                </a:lnTo>
                <a:lnTo>
                  <a:pt x="436" y="0"/>
                </a:lnTo>
                <a:lnTo>
                  <a:pt x="456" y="0"/>
                </a:lnTo>
                <a:lnTo>
                  <a:pt x="477" y="0"/>
                </a:lnTo>
                <a:lnTo>
                  <a:pt x="487" y="0"/>
                </a:lnTo>
                <a:lnTo>
                  <a:pt x="507" y="0"/>
                </a:lnTo>
                <a:lnTo>
                  <a:pt x="538" y="10"/>
                </a:lnTo>
                <a:lnTo>
                  <a:pt x="558" y="20"/>
                </a:lnTo>
                <a:lnTo>
                  <a:pt x="568" y="30"/>
                </a:lnTo>
                <a:lnTo>
                  <a:pt x="568" y="41"/>
                </a:lnTo>
                <a:lnTo>
                  <a:pt x="558" y="51"/>
                </a:lnTo>
                <a:lnTo>
                  <a:pt x="548" y="61"/>
                </a:lnTo>
                <a:lnTo>
                  <a:pt x="538" y="71"/>
                </a:lnTo>
                <a:lnTo>
                  <a:pt x="507" y="81"/>
                </a:lnTo>
                <a:lnTo>
                  <a:pt x="487" y="91"/>
                </a:lnTo>
                <a:lnTo>
                  <a:pt x="446" y="101"/>
                </a:lnTo>
                <a:lnTo>
                  <a:pt x="416" y="111"/>
                </a:lnTo>
                <a:lnTo>
                  <a:pt x="365" y="121"/>
                </a:lnTo>
                <a:lnTo>
                  <a:pt x="314" y="131"/>
                </a:lnTo>
                <a:lnTo>
                  <a:pt x="274" y="152"/>
                </a:lnTo>
                <a:lnTo>
                  <a:pt x="223" y="162"/>
                </a:lnTo>
                <a:lnTo>
                  <a:pt x="182" y="172"/>
                </a:lnTo>
                <a:lnTo>
                  <a:pt x="152" y="182"/>
                </a:lnTo>
                <a:lnTo>
                  <a:pt x="122" y="192"/>
                </a:lnTo>
                <a:lnTo>
                  <a:pt x="101" y="192"/>
                </a:lnTo>
                <a:lnTo>
                  <a:pt x="81" y="202"/>
                </a:lnTo>
                <a:lnTo>
                  <a:pt x="71" y="202"/>
                </a:lnTo>
                <a:lnTo>
                  <a:pt x="40" y="192"/>
                </a:lnTo>
                <a:lnTo>
                  <a:pt x="10" y="172"/>
                </a:lnTo>
                <a:lnTo>
                  <a:pt x="0" y="152"/>
                </a:lnTo>
                <a:lnTo>
                  <a:pt x="0" y="142"/>
                </a:lnTo>
                <a:lnTo>
                  <a:pt x="10" y="131"/>
                </a:lnTo>
                <a:lnTo>
                  <a:pt x="20" y="121"/>
                </a:lnTo>
                <a:lnTo>
                  <a:pt x="51" y="111"/>
                </a:lnTo>
                <a:lnTo>
                  <a:pt x="101" y="101"/>
                </a:lnTo>
                <a:lnTo>
                  <a:pt x="132" y="91"/>
                </a:lnTo>
                <a:lnTo>
                  <a:pt x="172" y="81"/>
                </a:lnTo>
                <a:lnTo>
                  <a:pt x="213" y="71"/>
                </a:lnTo>
                <a:lnTo>
                  <a:pt x="253" y="6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9" name="Freeform 9"/>
          <p:cNvSpPr/>
          <p:nvPr/>
        </p:nvSpPr>
        <p:spPr bwMode="auto">
          <a:xfrm>
            <a:off x="1784727" y="3237001"/>
            <a:ext cx="445835" cy="637731"/>
          </a:xfrm>
          <a:custGeom>
            <a:avLst/>
            <a:gdLst>
              <a:gd name="T0" fmla="*/ 2147483647 w 527"/>
              <a:gd name="T1" fmla="*/ 2147483647 h 828"/>
              <a:gd name="T2" fmla="*/ 2147483647 w 527"/>
              <a:gd name="T3" fmla="*/ 2147483647 h 828"/>
              <a:gd name="T4" fmla="*/ 2147483647 w 527"/>
              <a:gd name="T5" fmla="*/ 2147483647 h 828"/>
              <a:gd name="T6" fmla="*/ 2147483647 w 527"/>
              <a:gd name="T7" fmla="*/ 2147483647 h 828"/>
              <a:gd name="T8" fmla="*/ 2147483647 w 527"/>
              <a:gd name="T9" fmla="*/ 2147483647 h 828"/>
              <a:gd name="T10" fmla="*/ 2147483647 w 527"/>
              <a:gd name="T11" fmla="*/ 2147483647 h 828"/>
              <a:gd name="T12" fmla="*/ 2147483647 w 527"/>
              <a:gd name="T13" fmla="*/ 2147483647 h 828"/>
              <a:gd name="T14" fmla="*/ 2147483647 w 527"/>
              <a:gd name="T15" fmla="*/ 2147483647 h 828"/>
              <a:gd name="T16" fmla="*/ 2147483647 w 527"/>
              <a:gd name="T17" fmla="*/ 2147483647 h 828"/>
              <a:gd name="T18" fmla="*/ 2147483647 w 527"/>
              <a:gd name="T19" fmla="*/ 2147483647 h 828"/>
              <a:gd name="T20" fmla="*/ 2147483647 w 527"/>
              <a:gd name="T21" fmla="*/ 2147483647 h 828"/>
              <a:gd name="T22" fmla="*/ 2147483647 w 527"/>
              <a:gd name="T23" fmla="*/ 2147483647 h 828"/>
              <a:gd name="T24" fmla="*/ 2147483647 w 527"/>
              <a:gd name="T25" fmla="*/ 2147483647 h 828"/>
              <a:gd name="T26" fmla="*/ 2147483647 w 527"/>
              <a:gd name="T27" fmla="*/ 2147483647 h 828"/>
              <a:gd name="T28" fmla="*/ 2147483647 w 527"/>
              <a:gd name="T29" fmla="*/ 2147483647 h 828"/>
              <a:gd name="T30" fmla="*/ 0 w 527"/>
              <a:gd name="T31" fmla="*/ 2147483647 h 828"/>
              <a:gd name="T32" fmla="*/ 0 w 527"/>
              <a:gd name="T33" fmla="*/ 2147483647 h 828"/>
              <a:gd name="T34" fmla="*/ 0 w 527"/>
              <a:gd name="T35" fmla="*/ 2147483647 h 828"/>
              <a:gd name="T36" fmla="*/ 2147483647 w 527"/>
              <a:gd name="T37" fmla="*/ 2147483647 h 828"/>
              <a:gd name="T38" fmla="*/ 2147483647 w 527"/>
              <a:gd name="T39" fmla="*/ 2147483647 h 828"/>
              <a:gd name="T40" fmla="*/ 2147483647 w 527"/>
              <a:gd name="T41" fmla="*/ 2147483647 h 828"/>
              <a:gd name="T42" fmla="*/ 2147483647 w 527"/>
              <a:gd name="T43" fmla="*/ 2147483647 h 828"/>
              <a:gd name="T44" fmla="*/ 2147483647 w 527"/>
              <a:gd name="T45" fmla="*/ 2147483647 h 828"/>
              <a:gd name="T46" fmla="*/ 2147483647 w 527"/>
              <a:gd name="T47" fmla="*/ 2147483647 h 828"/>
              <a:gd name="T48" fmla="*/ 2147483647 w 527"/>
              <a:gd name="T49" fmla="*/ 2147483647 h 828"/>
              <a:gd name="T50" fmla="*/ 2147483647 w 527"/>
              <a:gd name="T51" fmla="*/ 2147483647 h 828"/>
              <a:gd name="T52" fmla="*/ 2147483647 w 527"/>
              <a:gd name="T53" fmla="*/ 2147483647 h 828"/>
              <a:gd name="T54" fmla="*/ 2147483647 w 527"/>
              <a:gd name="T55" fmla="*/ 2147483647 h 828"/>
              <a:gd name="T56" fmla="*/ 2147483647 w 527"/>
              <a:gd name="T57" fmla="*/ 2147483647 h 828"/>
              <a:gd name="T58" fmla="*/ 2147483647 w 527"/>
              <a:gd name="T59" fmla="*/ 2147483647 h 828"/>
              <a:gd name="T60" fmla="*/ 2147483647 w 527"/>
              <a:gd name="T61" fmla="*/ 2147483647 h 828"/>
              <a:gd name="T62" fmla="*/ 2147483647 w 527"/>
              <a:gd name="T63" fmla="*/ 0 h 828"/>
              <a:gd name="T64" fmla="*/ 2147483647 w 527"/>
              <a:gd name="T65" fmla="*/ 2147483647 h 828"/>
              <a:gd name="T66" fmla="*/ 2147483647 w 527"/>
              <a:gd name="T67" fmla="*/ 2147483647 h 82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527"/>
              <a:gd name="T103" fmla="*/ 0 h 828"/>
              <a:gd name="T104" fmla="*/ 527 w 527"/>
              <a:gd name="T105" fmla="*/ 828 h 82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527" h="828">
                <a:moveTo>
                  <a:pt x="527" y="141"/>
                </a:moveTo>
                <a:lnTo>
                  <a:pt x="487" y="242"/>
                </a:lnTo>
                <a:lnTo>
                  <a:pt x="446" y="333"/>
                </a:lnTo>
                <a:lnTo>
                  <a:pt x="406" y="404"/>
                </a:lnTo>
                <a:lnTo>
                  <a:pt x="365" y="465"/>
                </a:lnTo>
                <a:lnTo>
                  <a:pt x="324" y="515"/>
                </a:lnTo>
                <a:lnTo>
                  <a:pt x="284" y="576"/>
                </a:lnTo>
                <a:lnTo>
                  <a:pt x="223" y="636"/>
                </a:lnTo>
                <a:lnTo>
                  <a:pt x="152" y="707"/>
                </a:lnTo>
                <a:lnTo>
                  <a:pt x="121" y="737"/>
                </a:lnTo>
                <a:lnTo>
                  <a:pt x="91" y="767"/>
                </a:lnTo>
                <a:lnTo>
                  <a:pt x="61" y="788"/>
                </a:lnTo>
                <a:lnTo>
                  <a:pt x="40" y="808"/>
                </a:lnTo>
                <a:lnTo>
                  <a:pt x="20" y="818"/>
                </a:lnTo>
                <a:lnTo>
                  <a:pt x="10" y="828"/>
                </a:lnTo>
                <a:lnTo>
                  <a:pt x="0" y="828"/>
                </a:lnTo>
                <a:lnTo>
                  <a:pt x="0" y="818"/>
                </a:lnTo>
                <a:lnTo>
                  <a:pt x="0" y="808"/>
                </a:lnTo>
                <a:lnTo>
                  <a:pt x="10" y="788"/>
                </a:lnTo>
                <a:lnTo>
                  <a:pt x="20" y="767"/>
                </a:lnTo>
                <a:lnTo>
                  <a:pt x="40" y="747"/>
                </a:lnTo>
                <a:lnTo>
                  <a:pt x="61" y="707"/>
                </a:lnTo>
                <a:lnTo>
                  <a:pt x="91" y="677"/>
                </a:lnTo>
                <a:lnTo>
                  <a:pt x="121" y="636"/>
                </a:lnTo>
                <a:lnTo>
                  <a:pt x="193" y="545"/>
                </a:lnTo>
                <a:lnTo>
                  <a:pt x="243" y="475"/>
                </a:lnTo>
                <a:lnTo>
                  <a:pt x="294" y="414"/>
                </a:lnTo>
                <a:lnTo>
                  <a:pt x="324" y="353"/>
                </a:lnTo>
                <a:lnTo>
                  <a:pt x="365" y="293"/>
                </a:lnTo>
                <a:lnTo>
                  <a:pt x="395" y="212"/>
                </a:lnTo>
                <a:lnTo>
                  <a:pt x="436" y="111"/>
                </a:lnTo>
                <a:lnTo>
                  <a:pt x="487" y="0"/>
                </a:lnTo>
                <a:lnTo>
                  <a:pt x="527" y="14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0" name="Freeform 10"/>
          <p:cNvSpPr/>
          <p:nvPr/>
        </p:nvSpPr>
        <p:spPr bwMode="auto">
          <a:xfrm>
            <a:off x="2230562" y="3400276"/>
            <a:ext cx="179603" cy="124856"/>
          </a:xfrm>
          <a:custGeom>
            <a:avLst/>
            <a:gdLst>
              <a:gd name="T0" fmla="*/ 0 w 213"/>
              <a:gd name="T1" fmla="*/ 0 h 162"/>
              <a:gd name="T2" fmla="*/ 2147483647 w 213"/>
              <a:gd name="T3" fmla="*/ 0 h 162"/>
              <a:gd name="T4" fmla="*/ 2147483647 w 213"/>
              <a:gd name="T5" fmla="*/ 2147483647 h 162"/>
              <a:gd name="T6" fmla="*/ 2147483647 w 213"/>
              <a:gd name="T7" fmla="*/ 2147483647 h 162"/>
              <a:gd name="T8" fmla="*/ 2147483647 w 213"/>
              <a:gd name="T9" fmla="*/ 2147483647 h 162"/>
              <a:gd name="T10" fmla="*/ 2147483647 w 213"/>
              <a:gd name="T11" fmla="*/ 2147483647 h 162"/>
              <a:gd name="T12" fmla="*/ 2147483647 w 213"/>
              <a:gd name="T13" fmla="*/ 2147483647 h 162"/>
              <a:gd name="T14" fmla="*/ 2147483647 w 213"/>
              <a:gd name="T15" fmla="*/ 2147483647 h 162"/>
              <a:gd name="T16" fmla="*/ 2147483647 w 213"/>
              <a:gd name="T17" fmla="*/ 2147483647 h 162"/>
              <a:gd name="T18" fmla="*/ 2147483647 w 213"/>
              <a:gd name="T19" fmla="*/ 2147483647 h 162"/>
              <a:gd name="T20" fmla="*/ 2147483647 w 213"/>
              <a:gd name="T21" fmla="*/ 2147483647 h 162"/>
              <a:gd name="T22" fmla="*/ 2147483647 w 213"/>
              <a:gd name="T23" fmla="*/ 2147483647 h 162"/>
              <a:gd name="T24" fmla="*/ 2147483647 w 213"/>
              <a:gd name="T25" fmla="*/ 2147483647 h 162"/>
              <a:gd name="T26" fmla="*/ 2147483647 w 213"/>
              <a:gd name="T27" fmla="*/ 2147483647 h 162"/>
              <a:gd name="T28" fmla="*/ 2147483647 w 213"/>
              <a:gd name="T29" fmla="*/ 2147483647 h 162"/>
              <a:gd name="T30" fmla="*/ 2147483647 w 213"/>
              <a:gd name="T31" fmla="*/ 2147483647 h 162"/>
              <a:gd name="T32" fmla="*/ 2147483647 w 213"/>
              <a:gd name="T33" fmla="*/ 2147483647 h 162"/>
              <a:gd name="T34" fmla="*/ 2147483647 w 213"/>
              <a:gd name="T35" fmla="*/ 2147483647 h 162"/>
              <a:gd name="T36" fmla="*/ 2147483647 w 213"/>
              <a:gd name="T37" fmla="*/ 2147483647 h 162"/>
              <a:gd name="T38" fmla="*/ 0 w 213"/>
              <a:gd name="T39" fmla="*/ 0 h 162"/>
              <a:gd name="T40" fmla="*/ 0 w 213"/>
              <a:gd name="T41" fmla="*/ 0 h 16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13"/>
              <a:gd name="T64" fmla="*/ 0 h 162"/>
              <a:gd name="T65" fmla="*/ 213 w 213"/>
              <a:gd name="T66" fmla="*/ 162 h 16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13" h="162">
                <a:moveTo>
                  <a:pt x="0" y="0"/>
                </a:moveTo>
                <a:lnTo>
                  <a:pt x="51" y="0"/>
                </a:lnTo>
                <a:lnTo>
                  <a:pt x="102" y="10"/>
                </a:lnTo>
                <a:lnTo>
                  <a:pt x="142" y="20"/>
                </a:lnTo>
                <a:lnTo>
                  <a:pt x="173" y="20"/>
                </a:lnTo>
                <a:lnTo>
                  <a:pt x="193" y="40"/>
                </a:lnTo>
                <a:lnTo>
                  <a:pt x="203" y="61"/>
                </a:lnTo>
                <a:lnTo>
                  <a:pt x="213" y="81"/>
                </a:lnTo>
                <a:lnTo>
                  <a:pt x="213" y="101"/>
                </a:lnTo>
                <a:lnTo>
                  <a:pt x="213" y="121"/>
                </a:lnTo>
                <a:lnTo>
                  <a:pt x="213" y="131"/>
                </a:lnTo>
                <a:lnTo>
                  <a:pt x="203" y="152"/>
                </a:lnTo>
                <a:lnTo>
                  <a:pt x="203" y="162"/>
                </a:lnTo>
                <a:lnTo>
                  <a:pt x="183" y="162"/>
                </a:lnTo>
                <a:lnTo>
                  <a:pt x="173" y="152"/>
                </a:lnTo>
                <a:lnTo>
                  <a:pt x="153" y="141"/>
                </a:lnTo>
                <a:lnTo>
                  <a:pt x="132" y="131"/>
                </a:lnTo>
                <a:lnTo>
                  <a:pt x="92" y="101"/>
                </a:lnTo>
                <a:lnTo>
                  <a:pt x="51" y="51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" name="Freeform 11"/>
          <p:cNvSpPr/>
          <p:nvPr/>
        </p:nvSpPr>
        <p:spPr bwMode="auto">
          <a:xfrm>
            <a:off x="2496795" y="3004576"/>
            <a:ext cx="600082" cy="178641"/>
          </a:xfrm>
          <a:custGeom>
            <a:avLst/>
            <a:gdLst>
              <a:gd name="T0" fmla="*/ 2147483647 w 710"/>
              <a:gd name="T1" fmla="*/ 2147483647 h 232"/>
              <a:gd name="T2" fmla="*/ 2147483647 w 710"/>
              <a:gd name="T3" fmla="*/ 2147483647 h 232"/>
              <a:gd name="T4" fmla="*/ 2147483647 w 710"/>
              <a:gd name="T5" fmla="*/ 2147483647 h 232"/>
              <a:gd name="T6" fmla="*/ 2147483647 w 710"/>
              <a:gd name="T7" fmla="*/ 2147483647 h 232"/>
              <a:gd name="T8" fmla="*/ 2147483647 w 710"/>
              <a:gd name="T9" fmla="*/ 2147483647 h 232"/>
              <a:gd name="T10" fmla="*/ 2147483647 w 710"/>
              <a:gd name="T11" fmla="*/ 2147483647 h 232"/>
              <a:gd name="T12" fmla="*/ 2147483647 w 710"/>
              <a:gd name="T13" fmla="*/ 2147483647 h 232"/>
              <a:gd name="T14" fmla="*/ 2147483647 w 710"/>
              <a:gd name="T15" fmla="*/ 2147483647 h 232"/>
              <a:gd name="T16" fmla="*/ 2147483647 w 710"/>
              <a:gd name="T17" fmla="*/ 0 h 232"/>
              <a:gd name="T18" fmla="*/ 2147483647 w 710"/>
              <a:gd name="T19" fmla="*/ 2147483647 h 232"/>
              <a:gd name="T20" fmla="*/ 2147483647 w 710"/>
              <a:gd name="T21" fmla="*/ 2147483647 h 232"/>
              <a:gd name="T22" fmla="*/ 2147483647 w 710"/>
              <a:gd name="T23" fmla="*/ 2147483647 h 232"/>
              <a:gd name="T24" fmla="*/ 2147483647 w 710"/>
              <a:gd name="T25" fmla="*/ 2147483647 h 232"/>
              <a:gd name="T26" fmla="*/ 2147483647 w 710"/>
              <a:gd name="T27" fmla="*/ 2147483647 h 232"/>
              <a:gd name="T28" fmla="*/ 2147483647 w 710"/>
              <a:gd name="T29" fmla="*/ 2147483647 h 232"/>
              <a:gd name="T30" fmla="*/ 2147483647 w 710"/>
              <a:gd name="T31" fmla="*/ 2147483647 h 232"/>
              <a:gd name="T32" fmla="*/ 2147483647 w 710"/>
              <a:gd name="T33" fmla="*/ 2147483647 h 232"/>
              <a:gd name="T34" fmla="*/ 2147483647 w 710"/>
              <a:gd name="T35" fmla="*/ 2147483647 h 232"/>
              <a:gd name="T36" fmla="*/ 2147483647 w 710"/>
              <a:gd name="T37" fmla="*/ 2147483647 h 232"/>
              <a:gd name="T38" fmla="*/ 2147483647 w 710"/>
              <a:gd name="T39" fmla="*/ 2147483647 h 232"/>
              <a:gd name="T40" fmla="*/ 2147483647 w 710"/>
              <a:gd name="T41" fmla="*/ 2147483647 h 232"/>
              <a:gd name="T42" fmla="*/ 2147483647 w 710"/>
              <a:gd name="T43" fmla="*/ 2147483647 h 232"/>
              <a:gd name="T44" fmla="*/ 2147483647 w 710"/>
              <a:gd name="T45" fmla="*/ 2147483647 h 232"/>
              <a:gd name="T46" fmla="*/ 2147483647 w 710"/>
              <a:gd name="T47" fmla="*/ 2147483647 h 232"/>
              <a:gd name="T48" fmla="*/ 2147483647 w 710"/>
              <a:gd name="T49" fmla="*/ 2147483647 h 232"/>
              <a:gd name="T50" fmla="*/ 2147483647 w 710"/>
              <a:gd name="T51" fmla="*/ 2147483647 h 232"/>
              <a:gd name="T52" fmla="*/ 2147483647 w 710"/>
              <a:gd name="T53" fmla="*/ 2147483647 h 232"/>
              <a:gd name="T54" fmla="*/ 2147483647 w 710"/>
              <a:gd name="T55" fmla="*/ 2147483647 h 232"/>
              <a:gd name="T56" fmla="*/ 2147483647 w 710"/>
              <a:gd name="T57" fmla="*/ 2147483647 h 232"/>
              <a:gd name="T58" fmla="*/ 2147483647 w 710"/>
              <a:gd name="T59" fmla="*/ 2147483647 h 232"/>
              <a:gd name="T60" fmla="*/ 0 w 710"/>
              <a:gd name="T61" fmla="*/ 2147483647 h 232"/>
              <a:gd name="T62" fmla="*/ 0 w 710"/>
              <a:gd name="T63" fmla="*/ 2147483647 h 232"/>
              <a:gd name="T64" fmla="*/ 0 w 710"/>
              <a:gd name="T65" fmla="*/ 2147483647 h 232"/>
              <a:gd name="T66" fmla="*/ 2147483647 w 710"/>
              <a:gd name="T67" fmla="*/ 2147483647 h 232"/>
              <a:gd name="T68" fmla="*/ 2147483647 w 710"/>
              <a:gd name="T69" fmla="*/ 2147483647 h 232"/>
              <a:gd name="T70" fmla="*/ 2147483647 w 710"/>
              <a:gd name="T71" fmla="*/ 2147483647 h 232"/>
              <a:gd name="T72" fmla="*/ 2147483647 w 710"/>
              <a:gd name="T73" fmla="*/ 2147483647 h 232"/>
              <a:gd name="T74" fmla="*/ 2147483647 w 710"/>
              <a:gd name="T75" fmla="*/ 2147483647 h 232"/>
              <a:gd name="T76" fmla="*/ 2147483647 w 710"/>
              <a:gd name="T77" fmla="*/ 2147483647 h 232"/>
              <a:gd name="T78" fmla="*/ 2147483647 w 710"/>
              <a:gd name="T79" fmla="*/ 2147483647 h 23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10"/>
              <a:gd name="T121" fmla="*/ 0 h 232"/>
              <a:gd name="T122" fmla="*/ 710 w 710"/>
              <a:gd name="T123" fmla="*/ 232 h 232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10" h="232">
                <a:moveTo>
                  <a:pt x="243" y="91"/>
                </a:moveTo>
                <a:lnTo>
                  <a:pt x="314" y="71"/>
                </a:lnTo>
                <a:lnTo>
                  <a:pt x="375" y="51"/>
                </a:lnTo>
                <a:lnTo>
                  <a:pt x="436" y="40"/>
                </a:lnTo>
                <a:lnTo>
                  <a:pt x="487" y="30"/>
                </a:lnTo>
                <a:lnTo>
                  <a:pt x="528" y="20"/>
                </a:lnTo>
                <a:lnTo>
                  <a:pt x="558" y="10"/>
                </a:lnTo>
                <a:lnTo>
                  <a:pt x="588" y="10"/>
                </a:lnTo>
                <a:lnTo>
                  <a:pt x="609" y="0"/>
                </a:lnTo>
                <a:lnTo>
                  <a:pt x="649" y="10"/>
                </a:lnTo>
                <a:lnTo>
                  <a:pt x="670" y="10"/>
                </a:lnTo>
                <a:lnTo>
                  <a:pt x="700" y="30"/>
                </a:lnTo>
                <a:lnTo>
                  <a:pt x="710" y="51"/>
                </a:lnTo>
                <a:lnTo>
                  <a:pt x="710" y="61"/>
                </a:lnTo>
                <a:lnTo>
                  <a:pt x="710" y="71"/>
                </a:lnTo>
                <a:lnTo>
                  <a:pt x="700" y="81"/>
                </a:lnTo>
                <a:lnTo>
                  <a:pt x="690" y="91"/>
                </a:lnTo>
                <a:lnTo>
                  <a:pt x="659" y="101"/>
                </a:lnTo>
                <a:lnTo>
                  <a:pt x="639" y="111"/>
                </a:lnTo>
                <a:lnTo>
                  <a:pt x="609" y="121"/>
                </a:lnTo>
                <a:lnTo>
                  <a:pt x="568" y="131"/>
                </a:lnTo>
                <a:lnTo>
                  <a:pt x="396" y="172"/>
                </a:lnTo>
                <a:lnTo>
                  <a:pt x="233" y="192"/>
                </a:lnTo>
                <a:lnTo>
                  <a:pt x="193" y="202"/>
                </a:lnTo>
                <a:lnTo>
                  <a:pt x="162" y="212"/>
                </a:lnTo>
                <a:lnTo>
                  <a:pt x="132" y="212"/>
                </a:lnTo>
                <a:lnTo>
                  <a:pt x="111" y="222"/>
                </a:lnTo>
                <a:lnTo>
                  <a:pt x="71" y="222"/>
                </a:lnTo>
                <a:lnTo>
                  <a:pt x="61" y="232"/>
                </a:lnTo>
                <a:lnTo>
                  <a:pt x="40" y="222"/>
                </a:lnTo>
                <a:lnTo>
                  <a:pt x="0" y="192"/>
                </a:lnTo>
                <a:lnTo>
                  <a:pt x="0" y="182"/>
                </a:lnTo>
                <a:lnTo>
                  <a:pt x="10" y="172"/>
                </a:lnTo>
                <a:lnTo>
                  <a:pt x="40" y="162"/>
                </a:lnTo>
                <a:lnTo>
                  <a:pt x="71" y="141"/>
                </a:lnTo>
                <a:lnTo>
                  <a:pt x="122" y="131"/>
                </a:lnTo>
                <a:lnTo>
                  <a:pt x="172" y="111"/>
                </a:lnTo>
                <a:lnTo>
                  <a:pt x="243" y="91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" name="Freeform 12"/>
          <p:cNvSpPr/>
          <p:nvPr/>
        </p:nvSpPr>
        <p:spPr bwMode="auto">
          <a:xfrm>
            <a:off x="2625687" y="2795200"/>
            <a:ext cx="145794" cy="1373426"/>
          </a:xfrm>
          <a:custGeom>
            <a:avLst/>
            <a:gdLst>
              <a:gd name="T0" fmla="*/ 2147483647 w 173"/>
              <a:gd name="T1" fmla="*/ 2147483647 h 1788"/>
              <a:gd name="T2" fmla="*/ 2147483647 w 173"/>
              <a:gd name="T3" fmla="*/ 2147483647 h 1788"/>
              <a:gd name="T4" fmla="*/ 2147483647 w 173"/>
              <a:gd name="T5" fmla="*/ 2147483647 h 1788"/>
              <a:gd name="T6" fmla="*/ 2147483647 w 173"/>
              <a:gd name="T7" fmla="*/ 2147483647 h 1788"/>
              <a:gd name="T8" fmla="*/ 2147483647 w 173"/>
              <a:gd name="T9" fmla="*/ 2147483647 h 1788"/>
              <a:gd name="T10" fmla="*/ 2147483647 w 173"/>
              <a:gd name="T11" fmla="*/ 2147483647 h 1788"/>
              <a:gd name="T12" fmla="*/ 2147483647 w 173"/>
              <a:gd name="T13" fmla="*/ 2147483647 h 1788"/>
              <a:gd name="T14" fmla="*/ 2147483647 w 173"/>
              <a:gd name="T15" fmla="*/ 2147483647 h 1788"/>
              <a:gd name="T16" fmla="*/ 2147483647 w 173"/>
              <a:gd name="T17" fmla="*/ 2147483647 h 1788"/>
              <a:gd name="T18" fmla="*/ 2147483647 w 173"/>
              <a:gd name="T19" fmla="*/ 2147483647 h 1788"/>
              <a:gd name="T20" fmla="*/ 2147483647 w 173"/>
              <a:gd name="T21" fmla="*/ 2147483647 h 1788"/>
              <a:gd name="T22" fmla="*/ 2147483647 w 173"/>
              <a:gd name="T23" fmla="*/ 2147483647 h 1788"/>
              <a:gd name="T24" fmla="*/ 2147483647 w 173"/>
              <a:gd name="T25" fmla="*/ 2147483647 h 1788"/>
              <a:gd name="T26" fmla="*/ 2147483647 w 173"/>
              <a:gd name="T27" fmla="*/ 2147483647 h 1788"/>
              <a:gd name="T28" fmla="*/ 2147483647 w 173"/>
              <a:gd name="T29" fmla="*/ 2147483647 h 1788"/>
              <a:gd name="T30" fmla="*/ 2147483647 w 173"/>
              <a:gd name="T31" fmla="*/ 2147483647 h 1788"/>
              <a:gd name="T32" fmla="*/ 2147483647 w 173"/>
              <a:gd name="T33" fmla="*/ 2147483647 h 1788"/>
              <a:gd name="T34" fmla="*/ 2147483647 w 173"/>
              <a:gd name="T35" fmla="*/ 2147483647 h 1788"/>
              <a:gd name="T36" fmla="*/ 2147483647 w 173"/>
              <a:gd name="T37" fmla="*/ 2147483647 h 1788"/>
              <a:gd name="T38" fmla="*/ 2147483647 w 173"/>
              <a:gd name="T39" fmla="*/ 2147483647 h 1788"/>
              <a:gd name="T40" fmla="*/ 2147483647 w 173"/>
              <a:gd name="T41" fmla="*/ 2147483647 h 1788"/>
              <a:gd name="T42" fmla="*/ 2147483647 w 173"/>
              <a:gd name="T43" fmla="*/ 2147483647 h 1788"/>
              <a:gd name="T44" fmla="*/ 2147483647 w 173"/>
              <a:gd name="T45" fmla="*/ 2147483647 h 1788"/>
              <a:gd name="T46" fmla="*/ 2147483647 w 173"/>
              <a:gd name="T47" fmla="*/ 2147483647 h 1788"/>
              <a:gd name="T48" fmla="*/ 2147483647 w 173"/>
              <a:gd name="T49" fmla="*/ 2147483647 h 1788"/>
              <a:gd name="T50" fmla="*/ 0 w 173"/>
              <a:gd name="T51" fmla="*/ 2147483647 h 1788"/>
              <a:gd name="T52" fmla="*/ 0 w 173"/>
              <a:gd name="T53" fmla="*/ 2147483647 h 1788"/>
              <a:gd name="T54" fmla="*/ 2147483647 w 173"/>
              <a:gd name="T55" fmla="*/ 0 h 1788"/>
              <a:gd name="T56" fmla="*/ 2147483647 w 173"/>
              <a:gd name="T57" fmla="*/ 2147483647 h 1788"/>
              <a:gd name="T58" fmla="*/ 2147483647 w 173"/>
              <a:gd name="T59" fmla="*/ 2147483647 h 1788"/>
              <a:gd name="T60" fmla="*/ 2147483647 w 173"/>
              <a:gd name="T61" fmla="*/ 2147483647 h 1788"/>
              <a:gd name="T62" fmla="*/ 2147483647 w 173"/>
              <a:gd name="T63" fmla="*/ 2147483647 h 1788"/>
              <a:gd name="T64" fmla="*/ 2147483647 w 173"/>
              <a:gd name="T65" fmla="*/ 2147483647 h 1788"/>
              <a:gd name="T66" fmla="*/ 2147483647 w 173"/>
              <a:gd name="T67" fmla="*/ 2147483647 h 17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73"/>
              <a:gd name="T103" fmla="*/ 0 h 1788"/>
              <a:gd name="T104" fmla="*/ 173 w 173"/>
              <a:gd name="T105" fmla="*/ 1788 h 17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73" h="1788">
                <a:moveTo>
                  <a:pt x="142" y="354"/>
                </a:moveTo>
                <a:lnTo>
                  <a:pt x="142" y="394"/>
                </a:lnTo>
                <a:lnTo>
                  <a:pt x="142" y="445"/>
                </a:lnTo>
                <a:lnTo>
                  <a:pt x="142" y="505"/>
                </a:lnTo>
                <a:lnTo>
                  <a:pt x="142" y="576"/>
                </a:lnTo>
                <a:lnTo>
                  <a:pt x="142" y="657"/>
                </a:lnTo>
                <a:lnTo>
                  <a:pt x="152" y="758"/>
                </a:lnTo>
                <a:lnTo>
                  <a:pt x="152" y="869"/>
                </a:lnTo>
                <a:lnTo>
                  <a:pt x="152" y="980"/>
                </a:lnTo>
                <a:lnTo>
                  <a:pt x="162" y="1101"/>
                </a:lnTo>
                <a:lnTo>
                  <a:pt x="162" y="1212"/>
                </a:lnTo>
                <a:lnTo>
                  <a:pt x="162" y="1313"/>
                </a:lnTo>
                <a:lnTo>
                  <a:pt x="152" y="1404"/>
                </a:lnTo>
                <a:lnTo>
                  <a:pt x="152" y="1475"/>
                </a:lnTo>
                <a:lnTo>
                  <a:pt x="152" y="1545"/>
                </a:lnTo>
                <a:lnTo>
                  <a:pt x="142" y="1596"/>
                </a:lnTo>
                <a:lnTo>
                  <a:pt x="142" y="1636"/>
                </a:lnTo>
                <a:lnTo>
                  <a:pt x="122" y="1697"/>
                </a:lnTo>
                <a:lnTo>
                  <a:pt x="112" y="1747"/>
                </a:lnTo>
                <a:lnTo>
                  <a:pt x="102" y="1778"/>
                </a:lnTo>
                <a:lnTo>
                  <a:pt x="91" y="1788"/>
                </a:lnTo>
                <a:lnTo>
                  <a:pt x="81" y="1778"/>
                </a:lnTo>
                <a:lnTo>
                  <a:pt x="71" y="1758"/>
                </a:lnTo>
                <a:lnTo>
                  <a:pt x="61" y="1727"/>
                </a:lnTo>
                <a:lnTo>
                  <a:pt x="41" y="1677"/>
                </a:lnTo>
                <a:lnTo>
                  <a:pt x="31" y="1626"/>
                </a:lnTo>
                <a:lnTo>
                  <a:pt x="31" y="1576"/>
                </a:lnTo>
                <a:lnTo>
                  <a:pt x="31" y="1525"/>
                </a:lnTo>
                <a:lnTo>
                  <a:pt x="41" y="1485"/>
                </a:lnTo>
                <a:lnTo>
                  <a:pt x="41" y="1465"/>
                </a:lnTo>
                <a:lnTo>
                  <a:pt x="41" y="1434"/>
                </a:lnTo>
                <a:lnTo>
                  <a:pt x="41" y="1404"/>
                </a:lnTo>
                <a:lnTo>
                  <a:pt x="41" y="1364"/>
                </a:lnTo>
                <a:lnTo>
                  <a:pt x="51" y="1313"/>
                </a:lnTo>
                <a:lnTo>
                  <a:pt x="51" y="1263"/>
                </a:lnTo>
                <a:lnTo>
                  <a:pt x="51" y="1152"/>
                </a:lnTo>
                <a:lnTo>
                  <a:pt x="61" y="1091"/>
                </a:lnTo>
                <a:lnTo>
                  <a:pt x="61" y="1020"/>
                </a:lnTo>
                <a:lnTo>
                  <a:pt x="61" y="879"/>
                </a:lnTo>
                <a:lnTo>
                  <a:pt x="61" y="707"/>
                </a:lnTo>
                <a:lnTo>
                  <a:pt x="61" y="526"/>
                </a:lnTo>
                <a:lnTo>
                  <a:pt x="61" y="435"/>
                </a:lnTo>
                <a:lnTo>
                  <a:pt x="61" y="354"/>
                </a:lnTo>
                <a:lnTo>
                  <a:pt x="61" y="283"/>
                </a:lnTo>
                <a:lnTo>
                  <a:pt x="51" y="223"/>
                </a:lnTo>
                <a:lnTo>
                  <a:pt x="51" y="172"/>
                </a:lnTo>
                <a:lnTo>
                  <a:pt x="41" y="142"/>
                </a:lnTo>
                <a:lnTo>
                  <a:pt x="41" y="111"/>
                </a:lnTo>
                <a:lnTo>
                  <a:pt x="31" y="91"/>
                </a:lnTo>
                <a:lnTo>
                  <a:pt x="10" y="71"/>
                </a:lnTo>
                <a:lnTo>
                  <a:pt x="0" y="51"/>
                </a:lnTo>
                <a:lnTo>
                  <a:pt x="0" y="41"/>
                </a:lnTo>
                <a:lnTo>
                  <a:pt x="0" y="21"/>
                </a:lnTo>
                <a:lnTo>
                  <a:pt x="10" y="11"/>
                </a:lnTo>
                <a:lnTo>
                  <a:pt x="31" y="0"/>
                </a:lnTo>
                <a:lnTo>
                  <a:pt x="51" y="11"/>
                </a:lnTo>
                <a:lnTo>
                  <a:pt x="81" y="21"/>
                </a:lnTo>
                <a:lnTo>
                  <a:pt x="112" y="41"/>
                </a:lnTo>
                <a:lnTo>
                  <a:pt x="142" y="51"/>
                </a:lnTo>
                <a:lnTo>
                  <a:pt x="152" y="61"/>
                </a:lnTo>
                <a:lnTo>
                  <a:pt x="162" y="71"/>
                </a:lnTo>
                <a:lnTo>
                  <a:pt x="173" y="111"/>
                </a:lnTo>
                <a:lnTo>
                  <a:pt x="162" y="162"/>
                </a:lnTo>
                <a:lnTo>
                  <a:pt x="162" y="192"/>
                </a:lnTo>
                <a:lnTo>
                  <a:pt x="152" y="233"/>
                </a:lnTo>
                <a:lnTo>
                  <a:pt x="152" y="283"/>
                </a:lnTo>
                <a:lnTo>
                  <a:pt x="142" y="354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3" name="Freeform 13"/>
          <p:cNvSpPr/>
          <p:nvPr/>
        </p:nvSpPr>
        <p:spPr bwMode="auto">
          <a:xfrm>
            <a:off x="2300291" y="3121749"/>
            <a:ext cx="428931" cy="681911"/>
          </a:xfrm>
          <a:custGeom>
            <a:avLst/>
            <a:gdLst>
              <a:gd name="T0" fmla="*/ 2147483647 w 507"/>
              <a:gd name="T1" fmla="*/ 2147483647 h 888"/>
              <a:gd name="T2" fmla="*/ 2147483647 w 507"/>
              <a:gd name="T3" fmla="*/ 2147483647 h 888"/>
              <a:gd name="T4" fmla="*/ 2147483647 w 507"/>
              <a:gd name="T5" fmla="*/ 2147483647 h 888"/>
              <a:gd name="T6" fmla="*/ 2147483647 w 507"/>
              <a:gd name="T7" fmla="*/ 2147483647 h 888"/>
              <a:gd name="T8" fmla="*/ 2147483647 w 507"/>
              <a:gd name="T9" fmla="*/ 2147483647 h 888"/>
              <a:gd name="T10" fmla="*/ 2147483647 w 507"/>
              <a:gd name="T11" fmla="*/ 2147483647 h 888"/>
              <a:gd name="T12" fmla="*/ 2147483647 w 507"/>
              <a:gd name="T13" fmla="*/ 2147483647 h 888"/>
              <a:gd name="T14" fmla="*/ 2147483647 w 507"/>
              <a:gd name="T15" fmla="*/ 2147483647 h 888"/>
              <a:gd name="T16" fmla="*/ 2147483647 w 507"/>
              <a:gd name="T17" fmla="*/ 2147483647 h 888"/>
              <a:gd name="T18" fmla="*/ 2147483647 w 507"/>
              <a:gd name="T19" fmla="*/ 2147483647 h 888"/>
              <a:gd name="T20" fmla="*/ 2147483647 w 507"/>
              <a:gd name="T21" fmla="*/ 2147483647 h 888"/>
              <a:gd name="T22" fmla="*/ 2147483647 w 507"/>
              <a:gd name="T23" fmla="*/ 2147483647 h 888"/>
              <a:gd name="T24" fmla="*/ 2147483647 w 507"/>
              <a:gd name="T25" fmla="*/ 2147483647 h 888"/>
              <a:gd name="T26" fmla="*/ 2147483647 w 507"/>
              <a:gd name="T27" fmla="*/ 2147483647 h 888"/>
              <a:gd name="T28" fmla="*/ 2147483647 w 507"/>
              <a:gd name="T29" fmla="*/ 2147483647 h 888"/>
              <a:gd name="T30" fmla="*/ 0 w 507"/>
              <a:gd name="T31" fmla="*/ 2147483647 h 888"/>
              <a:gd name="T32" fmla="*/ 0 w 507"/>
              <a:gd name="T33" fmla="*/ 2147483647 h 888"/>
              <a:gd name="T34" fmla="*/ 0 w 507"/>
              <a:gd name="T35" fmla="*/ 2147483647 h 888"/>
              <a:gd name="T36" fmla="*/ 2147483647 w 507"/>
              <a:gd name="T37" fmla="*/ 2147483647 h 888"/>
              <a:gd name="T38" fmla="*/ 2147483647 w 507"/>
              <a:gd name="T39" fmla="*/ 2147483647 h 888"/>
              <a:gd name="T40" fmla="*/ 2147483647 w 507"/>
              <a:gd name="T41" fmla="*/ 2147483647 h 888"/>
              <a:gd name="T42" fmla="*/ 2147483647 w 507"/>
              <a:gd name="T43" fmla="*/ 2147483647 h 888"/>
              <a:gd name="T44" fmla="*/ 2147483647 w 507"/>
              <a:gd name="T45" fmla="*/ 2147483647 h 888"/>
              <a:gd name="T46" fmla="*/ 2147483647 w 507"/>
              <a:gd name="T47" fmla="*/ 2147483647 h 888"/>
              <a:gd name="T48" fmla="*/ 2147483647 w 507"/>
              <a:gd name="T49" fmla="*/ 2147483647 h 888"/>
              <a:gd name="T50" fmla="*/ 2147483647 w 507"/>
              <a:gd name="T51" fmla="*/ 2147483647 h 888"/>
              <a:gd name="T52" fmla="*/ 2147483647 w 507"/>
              <a:gd name="T53" fmla="*/ 2147483647 h 888"/>
              <a:gd name="T54" fmla="*/ 2147483647 w 507"/>
              <a:gd name="T55" fmla="*/ 2147483647 h 888"/>
              <a:gd name="T56" fmla="*/ 2147483647 w 507"/>
              <a:gd name="T57" fmla="*/ 2147483647 h 888"/>
              <a:gd name="T58" fmla="*/ 2147483647 w 507"/>
              <a:gd name="T59" fmla="*/ 2147483647 h 888"/>
              <a:gd name="T60" fmla="*/ 2147483647 w 507"/>
              <a:gd name="T61" fmla="*/ 2147483647 h 888"/>
              <a:gd name="T62" fmla="*/ 2147483647 w 507"/>
              <a:gd name="T63" fmla="*/ 2147483647 h 888"/>
              <a:gd name="T64" fmla="*/ 2147483647 w 507"/>
              <a:gd name="T65" fmla="*/ 0 h 888"/>
              <a:gd name="T66" fmla="*/ 2147483647 w 507"/>
              <a:gd name="T67" fmla="*/ 2147483647 h 888"/>
              <a:gd name="T68" fmla="*/ 2147483647 w 507"/>
              <a:gd name="T69" fmla="*/ 2147483647 h 8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507"/>
              <a:gd name="T106" fmla="*/ 0 h 888"/>
              <a:gd name="T107" fmla="*/ 507 w 507"/>
              <a:gd name="T108" fmla="*/ 888 h 88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507" h="888">
                <a:moveTo>
                  <a:pt x="507" y="90"/>
                </a:moveTo>
                <a:lnTo>
                  <a:pt x="456" y="212"/>
                </a:lnTo>
                <a:lnTo>
                  <a:pt x="416" y="313"/>
                </a:lnTo>
                <a:lnTo>
                  <a:pt x="375" y="414"/>
                </a:lnTo>
                <a:lnTo>
                  <a:pt x="324" y="504"/>
                </a:lnTo>
                <a:lnTo>
                  <a:pt x="284" y="585"/>
                </a:lnTo>
                <a:lnTo>
                  <a:pt x="243" y="646"/>
                </a:lnTo>
                <a:lnTo>
                  <a:pt x="202" y="706"/>
                </a:lnTo>
                <a:lnTo>
                  <a:pt x="162" y="757"/>
                </a:lnTo>
                <a:lnTo>
                  <a:pt x="131" y="787"/>
                </a:lnTo>
                <a:lnTo>
                  <a:pt x="91" y="817"/>
                </a:lnTo>
                <a:lnTo>
                  <a:pt x="71" y="848"/>
                </a:lnTo>
                <a:lnTo>
                  <a:pt x="50" y="868"/>
                </a:lnTo>
                <a:lnTo>
                  <a:pt x="30" y="878"/>
                </a:lnTo>
                <a:lnTo>
                  <a:pt x="10" y="888"/>
                </a:lnTo>
                <a:lnTo>
                  <a:pt x="0" y="888"/>
                </a:lnTo>
                <a:lnTo>
                  <a:pt x="0" y="878"/>
                </a:lnTo>
                <a:lnTo>
                  <a:pt x="10" y="858"/>
                </a:lnTo>
                <a:lnTo>
                  <a:pt x="30" y="817"/>
                </a:lnTo>
                <a:lnTo>
                  <a:pt x="60" y="787"/>
                </a:lnTo>
                <a:lnTo>
                  <a:pt x="101" y="737"/>
                </a:lnTo>
                <a:lnTo>
                  <a:pt x="131" y="676"/>
                </a:lnTo>
                <a:lnTo>
                  <a:pt x="172" y="616"/>
                </a:lnTo>
                <a:lnTo>
                  <a:pt x="223" y="535"/>
                </a:lnTo>
                <a:lnTo>
                  <a:pt x="243" y="494"/>
                </a:lnTo>
                <a:lnTo>
                  <a:pt x="263" y="444"/>
                </a:lnTo>
                <a:lnTo>
                  <a:pt x="284" y="383"/>
                </a:lnTo>
                <a:lnTo>
                  <a:pt x="314" y="323"/>
                </a:lnTo>
                <a:lnTo>
                  <a:pt x="344" y="252"/>
                </a:lnTo>
                <a:lnTo>
                  <a:pt x="375" y="171"/>
                </a:lnTo>
                <a:lnTo>
                  <a:pt x="395" y="90"/>
                </a:lnTo>
                <a:lnTo>
                  <a:pt x="426" y="0"/>
                </a:lnTo>
                <a:lnTo>
                  <a:pt x="507" y="9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4" name="Freeform 14"/>
          <p:cNvSpPr/>
          <p:nvPr/>
        </p:nvSpPr>
        <p:spPr bwMode="auto">
          <a:xfrm>
            <a:off x="2701754" y="3206267"/>
            <a:ext cx="731085" cy="582026"/>
          </a:xfrm>
          <a:custGeom>
            <a:avLst/>
            <a:gdLst>
              <a:gd name="T0" fmla="*/ 2147483647 w 863"/>
              <a:gd name="T1" fmla="*/ 2147483647 h 757"/>
              <a:gd name="T2" fmla="*/ 2147483647 w 863"/>
              <a:gd name="T3" fmla="*/ 2147483647 h 757"/>
              <a:gd name="T4" fmla="*/ 2147483647 w 863"/>
              <a:gd name="T5" fmla="*/ 2147483647 h 757"/>
              <a:gd name="T6" fmla="*/ 2147483647 w 863"/>
              <a:gd name="T7" fmla="*/ 2147483647 h 757"/>
              <a:gd name="T8" fmla="*/ 2147483647 w 863"/>
              <a:gd name="T9" fmla="*/ 2147483647 h 757"/>
              <a:gd name="T10" fmla="*/ 2147483647 w 863"/>
              <a:gd name="T11" fmla="*/ 2147483647 h 757"/>
              <a:gd name="T12" fmla="*/ 2147483647 w 863"/>
              <a:gd name="T13" fmla="*/ 2147483647 h 757"/>
              <a:gd name="T14" fmla="*/ 2147483647 w 863"/>
              <a:gd name="T15" fmla="*/ 2147483647 h 757"/>
              <a:gd name="T16" fmla="*/ 2147483647 w 863"/>
              <a:gd name="T17" fmla="*/ 2147483647 h 757"/>
              <a:gd name="T18" fmla="*/ 2147483647 w 863"/>
              <a:gd name="T19" fmla="*/ 2147483647 h 757"/>
              <a:gd name="T20" fmla="*/ 2147483647 w 863"/>
              <a:gd name="T21" fmla="*/ 2147483647 h 757"/>
              <a:gd name="T22" fmla="*/ 2147483647 w 863"/>
              <a:gd name="T23" fmla="*/ 2147483647 h 757"/>
              <a:gd name="T24" fmla="*/ 2147483647 w 863"/>
              <a:gd name="T25" fmla="*/ 2147483647 h 757"/>
              <a:gd name="T26" fmla="*/ 2147483647 w 863"/>
              <a:gd name="T27" fmla="*/ 2147483647 h 757"/>
              <a:gd name="T28" fmla="*/ 2147483647 w 863"/>
              <a:gd name="T29" fmla="*/ 2147483647 h 757"/>
              <a:gd name="T30" fmla="*/ 2147483647 w 863"/>
              <a:gd name="T31" fmla="*/ 2147483647 h 757"/>
              <a:gd name="T32" fmla="*/ 2147483647 w 863"/>
              <a:gd name="T33" fmla="*/ 2147483647 h 757"/>
              <a:gd name="T34" fmla="*/ 2147483647 w 863"/>
              <a:gd name="T35" fmla="*/ 2147483647 h 757"/>
              <a:gd name="T36" fmla="*/ 2147483647 w 863"/>
              <a:gd name="T37" fmla="*/ 2147483647 h 757"/>
              <a:gd name="T38" fmla="*/ 2147483647 w 863"/>
              <a:gd name="T39" fmla="*/ 2147483647 h 757"/>
              <a:gd name="T40" fmla="*/ 2147483647 w 863"/>
              <a:gd name="T41" fmla="*/ 2147483647 h 757"/>
              <a:gd name="T42" fmla="*/ 2147483647 w 863"/>
              <a:gd name="T43" fmla="*/ 2147483647 h 757"/>
              <a:gd name="T44" fmla="*/ 2147483647 w 863"/>
              <a:gd name="T45" fmla="*/ 2147483647 h 757"/>
              <a:gd name="T46" fmla="*/ 2147483647 w 863"/>
              <a:gd name="T47" fmla="*/ 2147483647 h 757"/>
              <a:gd name="T48" fmla="*/ 2147483647 w 863"/>
              <a:gd name="T49" fmla="*/ 2147483647 h 757"/>
              <a:gd name="T50" fmla="*/ 2147483647 w 863"/>
              <a:gd name="T51" fmla="*/ 2147483647 h 757"/>
              <a:gd name="T52" fmla="*/ 2147483647 w 863"/>
              <a:gd name="T53" fmla="*/ 2147483647 h 757"/>
              <a:gd name="T54" fmla="*/ 0 w 863"/>
              <a:gd name="T55" fmla="*/ 2147483647 h 757"/>
              <a:gd name="T56" fmla="*/ 0 w 863"/>
              <a:gd name="T57" fmla="*/ 0 h 757"/>
              <a:gd name="T58" fmla="*/ 2147483647 w 863"/>
              <a:gd name="T59" fmla="*/ 2147483647 h 757"/>
              <a:gd name="T60" fmla="*/ 2147483647 w 863"/>
              <a:gd name="T61" fmla="*/ 2147483647 h 757"/>
              <a:gd name="T62" fmla="*/ 2147483647 w 863"/>
              <a:gd name="T63" fmla="*/ 2147483647 h 757"/>
              <a:gd name="T64" fmla="*/ 2147483647 w 863"/>
              <a:gd name="T65" fmla="*/ 2147483647 h 757"/>
              <a:gd name="T66" fmla="*/ 2147483647 w 863"/>
              <a:gd name="T67" fmla="*/ 2147483647 h 757"/>
              <a:gd name="T68" fmla="*/ 2147483647 w 863"/>
              <a:gd name="T69" fmla="*/ 2147483647 h 757"/>
              <a:gd name="T70" fmla="*/ 2147483647 w 863"/>
              <a:gd name="T71" fmla="*/ 2147483647 h 757"/>
              <a:gd name="T72" fmla="*/ 2147483647 w 863"/>
              <a:gd name="T73" fmla="*/ 2147483647 h 757"/>
              <a:gd name="T74" fmla="*/ 2147483647 w 863"/>
              <a:gd name="T75" fmla="*/ 2147483647 h 757"/>
              <a:gd name="T76" fmla="*/ 2147483647 w 863"/>
              <a:gd name="T77" fmla="*/ 2147483647 h 757"/>
              <a:gd name="T78" fmla="*/ 2147483647 w 863"/>
              <a:gd name="T79" fmla="*/ 2147483647 h 757"/>
              <a:gd name="T80" fmla="*/ 2147483647 w 863"/>
              <a:gd name="T81" fmla="*/ 2147483647 h 757"/>
              <a:gd name="T82" fmla="*/ 2147483647 w 863"/>
              <a:gd name="T83" fmla="*/ 2147483647 h 757"/>
              <a:gd name="T84" fmla="*/ 2147483647 w 863"/>
              <a:gd name="T85" fmla="*/ 2147483647 h 757"/>
              <a:gd name="T86" fmla="*/ 2147483647 w 863"/>
              <a:gd name="T87" fmla="*/ 2147483647 h 757"/>
              <a:gd name="T88" fmla="*/ 2147483647 w 863"/>
              <a:gd name="T89" fmla="*/ 2147483647 h 757"/>
              <a:gd name="T90" fmla="*/ 2147483647 w 863"/>
              <a:gd name="T91" fmla="*/ 2147483647 h 75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63"/>
              <a:gd name="T139" fmla="*/ 0 h 757"/>
              <a:gd name="T140" fmla="*/ 863 w 863"/>
              <a:gd name="T141" fmla="*/ 757 h 757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63" h="757">
                <a:moveTo>
                  <a:pt x="863" y="717"/>
                </a:moveTo>
                <a:lnTo>
                  <a:pt x="853" y="727"/>
                </a:lnTo>
                <a:lnTo>
                  <a:pt x="832" y="737"/>
                </a:lnTo>
                <a:lnTo>
                  <a:pt x="812" y="737"/>
                </a:lnTo>
                <a:lnTo>
                  <a:pt x="761" y="747"/>
                </a:lnTo>
                <a:lnTo>
                  <a:pt x="670" y="757"/>
                </a:lnTo>
                <a:lnTo>
                  <a:pt x="629" y="757"/>
                </a:lnTo>
                <a:lnTo>
                  <a:pt x="589" y="757"/>
                </a:lnTo>
                <a:lnTo>
                  <a:pt x="548" y="757"/>
                </a:lnTo>
                <a:lnTo>
                  <a:pt x="518" y="757"/>
                </a:lnTo>
                <a:lnTo>
                  <a:pt x="498" y="747"/>
                </a:lnTo>
                <a:lnTo>
                  <a:pt x="467" y="737"/>
                </a:lnTo>
                <a:lnTo>
                  <a:pt x="457" y="727"/>
                </a:lnTo>
                <a:lnTo>
                  <a:pt x="437" y="706"/>
                </a:lnTo>
                <a:lnTo>
                  <a:pt x="427" y="686"/>
                </a:lnTo>
                <a:lnTo>
                  <a:pt x="406" y="666"/>
                </a:lnTo>
                <a:lnTo>
                  <a:pt x="386" y="636"/>
                </a:lnTo>
                <a:lnTo>
                  <a:pt x="356" y="606"/>
                </a:lnTo>
                <a:lnTo>
                  <a:pt x="335" y="565"/>
                </a:lnTo>
                <a:lnTo>
                  <a:pt x="305" y="515"/>
                </a:lnTo>
                <a:lnTo>
                  <a:pt x="264" y="474"/>
                </a:lnTo>
                <a:lnTo>
                  <a:pt x="234" y="414"/>
                </a:lnTo>
                <a:lnTo>
                  <a:pt x="193" y="353"/>
                </a:lnTo>
                <a:lnTo>
                  <a:pt x="142" y="292"/>
                </a:lnTo>
                <a:lnTo>
                  <a:pt x="102" y="222"/>
                </a:lnTo>
                <a:lnTo>
                  <a:pt x="51" y="151"/>
                </a:lnTo>
                <a:lnTo>
                  <a:pt x="0" y="70"/>
                </a:lnTo>
                <a:lnTo>
                  <a:pt x="0" y="0"/>
                </a:lnTo>
                <a:lnTo>
                  <a:pt x="102" y="111"/>
                </a:lnTo>
                <a:lnTo>
                  <a:pt x="203" y="212"/>
                </a:lnTo>
                <a:lnTo>
                  <a:pt x="295" y="303"/>
                </a:lnTo>
                <a:lnTo>
                  <a:pt x="376" y="373"/>
                </a:lnTo>
                <a:lnTo>
                  <a:pt x="447" y="444"/>
                </a:lnTo>
                <a:lnTo>
                  <a:pt x="518" y="494"/>
                </a:lnTo>
                <a:lnTo>
                  <a:pt x="589" y="545"/>
                </a:lnTo>
                <a:lnTo>
                  <a:pt x="650" y="575"/>
                </a:lnTo>
                <a:lnTo>
                  <a:pt x="690" y="606"/>
                </a:lnTo>
                <a:lnTo>
                  <a:pt x="741" y="626"/>
                </a:lnTo>
                <a:lnTo>
                  <a:pt x="772" y="656"/>
                </a:lnTo>
                <a:lnTo>
                  <a:pt x="802" y="666"/>
                </a:lnTo>
                <a:lnTo>
                  <a:pt x="832" y="686"/>
                </a:lnTo>
                <a:lnTo>
                  <a:pt x="843" y="696"/>
                </a:lnTo>
                <a:lnTo>
                  <a:pt x="853" y="706"/>
                </a:lnTo>
                <a:lnTo>
                  <a:pt x="863" y="717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8"/>
          <p:cNvSpPr txBox="1">
            <a:spLocks noChangeArrowheads="1"/>
          </p:cNvSpPr>
          <p:nvPr/>
        </p:nvSpPr>
        <p:spPr bwMode="auto">
          <a:xfrm>
            <a:off x="736375" y="699542"/>
            <a:ext cx="32849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dirty="0" err="1" smtClean="0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cùn</a:t>
            </a:r>
            <a:endParaRPr lang="zh-CN" altLang="en-US" sz="44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300141" y="1707654"/>
            <a:ext cx="2318547" cy="2326669"/>
            <a:chOff x="5534807" y="1672548"/>
            <a:chExt cx="2318547" cy="2326669"/>
          </a:xfrm>
        </p:grpSpPr>
        <p:sp>
          <p:nvSpPr>
            <p:cNvPr id="23" name="矩形 22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>
              <p:custDataLst>
                <p:tags r:id="rId2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>
              <p:custDataLst>
                <p:tags r:id="rId3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矩形 25"/>
          <p:cNvSpPr/>
          <p:nvPr/>
        </p:nvSpPr>
        <p:spPr>
          <a:xfrm>
            <a:off x="3986017" y="1341634"/>
            <a:ext cx="3834879" cy="28931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横笔位于横中线上方，左低右高。竖钩在竖中线右侧起笔，收笔时过竖中线。点在左半格的横中线下侧。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593805" y="2082338"/>
            <a:ext cx="1610043" cy="1700848"/>
            <a:chOff x="1633516" y="2100039"/>
            <a:chExt cx="1463675" cy="1546225"/>
          </a:xfrm>
          <a:solidFill>
            <a:schemeClr val="tx1"/>
          </a:solidFill>
        </p:grpSpPr>
        <p:sp>
          <p:nvSpPr>
            <p:cNvPr id="39" name="Freeform 9"/>
            <p:cNvSpPr/>
            <p:nvPr/>
          </p:nvSpPr>
          <p:spPr bwMode="auto">
            <a:xfrm>
              <a:off x="1633516" y="2517552"/>
              <a:ext cx="1463675" cy="242887"/>
            </a:xfrm>
            <a:custGeom>
              <a:avLst/>
              <a:gdLst>
                <a:gd name="T0" fmla="*/ 2147483647 w 2306"/>
                <a:gd name="T1" fmla="*/ 2147483647 h 384"/>
                <a:gd name="T2" fmla="*/ 2147483647 w 2306"/>
                <a:gd name="T3" fmla="*/ 2147483647 h 384"/>
                <a:gd name="T4" fmla="*/ 2147483647 w 2306"/>
                <a:gd name="T5" fmla="*/ 2147483647 h 384"/>
                <a:gd name="T6" fmla="*/ 0 w 2306"/>
                <a:gd name="T7" fmla="*/ 2147483647 h 384"/>
                <a:gd name="T8" fmla="*/ 0 w 2306"/>
                <a:gd name="T9" fmla="*/ 2147483647 h 384"/>
                <a:gd name="T10" fmla="*/ 2147483647 w 2306"/>
                <a:gd name="T11" fmla="*/ 2147483647 h 384"/>
                <a:gd name="T12" fmla="*/ 2147483647 w 2306"/>
                <a:gd name="T13" fmla="*/ 2147483647 h 384"/>
                <a:gd name="T14" fmla="*/ 2147483647 w 2306"/>
                <a:gd name="T15" fmla="*/ 2147483647 h 384"/>
                <a:gd name="T16" fmla="*/ 2147483647 w 2306"/>
                <a:gd name="T17" fmla="*/ 2147483647 h 384"/>
                <a:gd name="T18" fmla="*/ 2147483647 w 2306"/>
                <a:gd name="T19" fmla="*/ 2147483647 h 384"/>
                <a:gd name="T20" fmla="*/ 2147483647 w 2306"/>
                <a:gd name="T21" fmla="*/ 2147483647 h 384"/>
                <a:gd name="T22" fmla="*/ 2147483647 w 2306"/>
                <a:gd name="T23" fmla="*/ 2147483647 h 384"/>
                <a:gd name="T24" fmla="*/ 2147483647 w 2306"/>
                <a:gd name="T25" fmla="*/ 2147483647 h 384"/>
                <a:gd name="T26" fmla="*/ 2147483647 w 2306"/>
                <a:gd name="T27" fmla="*/ 2147483647 h 384"/>
                <a:gd name="T28" fmla="*/ 2147483647 w 2306"/>
                <a:gd name="T29" fmla="*/ 2147483647 h 384"/>
                <a:gd name="T30" fmla="*/ 2147483647 w 2306"/>
                <a:gd name="T31" fmla="*/ 2147483647 h 384"/>
                <a:gd name="T32" fmla="*/ 2147483647 w 2306"/>
                <a:gd name="T33" fmla="*/ 2147483647 h 384"/>
                <a:gd name="T34" fmla="*/ 2147483647 w 2306"/>
                <a:gd name="T35" fmla="*/ 0 h 384"/>
                <a:gd name="T36" fmla="*/ 2147483647 w 2306"/>
                <a:gd name="T37" fmla="*/ 2147483647 h 384"/>
                <a:gd name="T38" fmla="*/ 2147483647 w 2306"/>
                <a:gd name="T39" fmla="*/ 2147483647 h 384"/>
                <a:gd name="T40" fmla="*/ 2147483647 w 2306"/>
                <a:gd name="T41" fmla="*/ 2147483647 h 384"/>
                <a:gd name="T42" fmla="*/ 2147483647 w 2306"/>
                <a:gd name="T43" fmla="*/ 2147483647 h 384"/>
                <a:gd name="T44" fmla="*/ 2147483647 w 2306"/>
                <a:gd name="T45" fmla="*/ 2147483647 h 384"/>
                <a:gd name="T46" fmla="*/ 2147483647 w 2306"/>
                <a:gd name="T47" fmla="*/ 2147483647 h 384"/>
                <a:gd name="T48" fmla="*/ 2147483647 w 2306"/>
                <a:gd name="T49" fmla="*/ 2147483647 h 384"/>
                <a:gd name="T50" fmla="*/ 2147483647 w 2306"/>
                <a:gd name="T51" fmla="*/ 2147483647 h 384"/>
                <a:gd name="T52" fmla="*/ 2147483647 w 2306"/>
                <a:gd name="T53" fmla="*/ 2147483647 h 384"/>
                <a:gd name="T54" fmla="*/ 2147483647 w 2306"/>
                <a:gd name="T55" fmla="*/ 2147483647 h 384"/>
                <a:gd name="T56" fmla="*/ 2147483647 w 2306"/>
                <a:gd name="T57" fmla="*/ 2147483647 h 384"/>
                <a:gd name="T58" fmla="*/ 2147483647 w 2306"/>
                <a:gd name="T59" fmla="*/ 2147483647 h 384"/>
                <a:gd name="T60" fmla="*/ 2147483647 w 2306"/>
                <a:gd name="T61" fmla="*/ 2147483647 h 384"/>
                <a:gd name="T62" fmla="*/ 2147483647 w 2306"/>
                <a:gd name="T63" fmla="*/ 2147483647 h 384"/>
                <a:gd name="T64" fmla="*/ 2147483647 w 2306"/>
                <a:gd name="T65" fmla="*/ 2147483647 h 384"/>
                <a:gd name="T66" fmla="*/ 2147483647 w 2306"/>
                <a:gd name="T67" fmla="*/ 2147483647 h 384"/>
                <a:gd name="T68" fmla="*/ 2147483647 w 2306"/>
                <a:gd name="T69" fmla="*/ 2147483647 h 384"/>
                <a:gd name="T70" fmla="*/ 2147483647 w 2306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306"/>
                <a:gd name="T109" fmla="*/ 0 h 384"/>
                <a:gd name="T110" fmla="*/ 2306 w 2306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306" h="384">
                  <a:moveTo>
                    <a:pt x="183" y="384"/>
                  </a:moveTo>
                  <a:lnTo>
                    <a:pt x="153" y="384"/>
                  </a:lnTo>
                  <a:lnTo>
                    <a:pt x="132" y="374"/>
                  </a:lnTo>
                  <a:lnTo>
                    <a:pt x="102" y="353"/>
                  </a:lnTo>
                  <a:lnTo>
                    <a:pt x="71" y="333"/>
                  </a:lnTo>
                  <a:lnTo>
                    <a:pt x="41" y="313"/>
                  </a:lnTo>
                  <a:lnTo>
                    <a:pt x="10" y="293"/>
                  </a:lnTo>
                  <a:lnTo>
                    <a:pt x="0" y="273"/>
                  </a:lnTo>
                  <a:lnTo>
                    <a:pt x="0" y="262"/>
                  </a:lnTo>
                  <a:lnTo>
                    <a:pt x="0" y="252"/>
                  </a:lnTo>
                  <a:lnTo>
                    <a:pt x="31" y="252"/>
                  </a:lnTo>
                  <a:lnTo>
                    <a:pt x="61" y="242"/>
                  </a:lnTo>
                  <a:lnTo>
                    <a:pt x="112" y="242"/>
                  </a:lnTo>
                  <a:lnTo>
                    <a:pt x="153" y="242"/>
                  </a:lnTo>
                  <a:lnTo>
                    <a:pt x="183" y="232"/>
                  </a:lnTo>
                  <a:lnTo>
                    <a:pt x="234" y="232"/>
                  </a:lnTo>
                  <a:lnTo>
                    <a:pt x="285" y="222"/>
                  </a:lnTo>
                  <a:lnTo>
                    <a:pt x="346" y="222"/>
                  </a:lnTo>
                  <a:lnTo>
                    <a:pt x="417" y="212"/>
                  </a:lnTo>
                  <a:lnTo>
                    <a:pt x="488" y="202"/>
                  </a:lnTo>
                  <a:lnTo>
                    <a:pt x="569" y="192"/>
                  </a:lnTo>
                  <a:lnTo>
                    <a:pt x="731" y="161"/>
                  </a:lnTo>
                  <a:lnTo>
                    <a:pt x="884" y="141"/>
                  </a:lnTo>
                  <a:lnTo>
                    <a:pt x="1016" y="121"/>
                  </a:lnTo>
                  <a:lnTo>
                    <a:pt x="1077" y="111"/>
                  </a:lnTo>
                  <a:lnTo>
                    <a:pt x="1138" y="101"/>
                  </a:lnTo>
                  <a:lnTo>
                    <a:pt x="1239" y="91"/>
                  </a:lnTo>
                  <a:lnTo>
                    <a:pt x="1361" y="81"/>
                  </a:lnTo>
                  <a:lnTo>
                    <a:pt x="1483" y="60"/>
                  </a:lnTo>
                  <a:lnTo>
                    <a:pt x="1615" y="40"/>
                  </a:lnTo>
                  <a:lnTo>
                    <a:pt x="1676" y="30"/>
                  </a:lnTo>
                  <a:lnTo>
                    <a:pt x="1727" y="20"/>
                  </a:lnTo>
                  <a:lnTo>
                    <a:pt x="1778" y="10"/>
                  </a:lnTo>
                  <a:lnTo>
                    <a:pt x="1828" y="10"/>
                  </a:lnTo>
                  <a:lnTo>
                    <a:pt x="1910" y="0"/>
                  </a:lnTo>
                  <a:lnTo>
                    <a:pt x="1981" y="0"/>
                  </a:lnTo>
                  <a:lnTo>
                    <a:pt x="2072" y="0"/>
                  </a:lnTo>
                  <a:lnTo>
                    <a:pt x="2153" y="10"/>
                  </a:lnTo>
                  <a:lnTo>
                    <a:pt x="2214" y="30"/>
                  </a:lnTo>
                  <a:lnTo>
                    <a:pt x="2255" y="70"/>
                  </a:lnTo>
                  <a:lnTo>
                    <a:pt x="2275" y="91"/>
                  </a:lnTo>
                  <a:lnTo>
                    <a:pt x="2296" y="111"/>
                  </a:lnTo>
                  <a:lnTo>
                    <a:pt x="2306" y="121"/>
                  </a:lnTo>
                  <a:lnTo>
                    <a:pt x="2306" y="131"/>
                  </a:lnTo>
                  <a:lnTo>
                    <a:pt x="2296" y="141"/>
                  </a:lnTo>
                  <a:lnTo>
                    <a:pt x="2286" y="151"/>
                  </a:lnTo>
                  <a:lnTo>
                    <a:pt x="2265" y="151"/>
                  </a:lnTo>
                  <a:lnTo>
                    <a:pt x="2235" y="161"/>
                  </a:lnTo>
                  <a:lnTo>
                    <a:pt x="2204" y="161"/>
                  </a:lnTo>
                  <a:lnTo>
                    <a:pt x="2153" y="161"/>
                  </a:lnTo>
                  <a:lnTo>
                    <a:pt x="2103" y="161"/>
                  </a:lnTo>
                  <a:lnTo>
                    <a:pt x="2042" y="161"/>
                  </a:lnTo>
                  <a:lnTo>
                    <a:pt x="1981" y="161"/>
                  </a:lnTo>
                  <a:lnTo>
                    <a:pt x="1900" y="172"/>
                  </a:lnTo>
                  <a:lnTo>
                    <a:pt x="1828" y="172"/>
                  </a:lnTo>
                  <a:lnTo>
                    <a:pt x="1737" y="172"/>
                  </a:lnTo>
                  <a:lnTo>
                    <a:pt x="1656" y="182"/>
                  </a:lnTo>
                  <a:lnTo>
                    <a:pt x="1554" y="192"/>
                  </a:lnTo>
                  <a:lnTo>
                    <a:pt x="1453" y="202"/>
                  </a:lnTo>
                  <a:lnTo>
                    <a:pt x="1351" y="212"/>
                  </a:lnTo>
                  <a:lnTo>
                    <a:pt x="1138" y="232"/>
                  </a:lnTo>
                  <a:lnTo>
                    <a:pt x="945" y="252"/>
                  </a:lnTo>
                  <a:lnTo>
                    <a:pt x="752" y="283"/>
                  </a:lnTo>
                  <a:lnTo>
                    <a:pt x="579" y="313"/>
                  </a:lnTo>
                  <a:lnTo>
                    <a:pt x="498" y="333"/>
                  </a:lnTo>
                  <a:lnTo>
                    <a:pt x="427" y="343"/>
                  </a:lnTo>
                  <a:lnTo>
                    <a:pt x="366" y="363"/>
                  </a:lnTo>
                  <a:lnTo>
                    <a:pt x="305" y="374"/>
                  </a:lnTo>
                  <a:lnTo>
                    <a:pt x="264" y="384"/>
                  </a:lnTo>
                  <a:lnTo>
                    <a:pt x="224" y="384"/>
                  </a:lnTo>
                  <a:lnTo>
                    <a:pt x="193" y="384"/>
                  </a:lnTo>
                  <a:lnTo>
                    <a:pt x="183" y="384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0"/>
            <p:cNvSpPr/>
            <p:nvPr/>
          </p:nvSpPr>
          <p:spPr bwMode="auto">
            <a:xfrm>
              <a:off x="1962129" y="2819177"/>
              <a:ext cx="220662" cy="274637"/>
            </a:xfrm>
            <a:custGeom>
              <a:avLst/>
              <a:gdLst>
                <a:gd name="T0" fmla="*/ 2147483647 w 346"/>
                <a:gd name="T1" fmla="*/ 2147483647 h 434"/>
                <a:gd name="T2" fmla="*/ 2147483647 w 346"/>
                <a:gd name="T3" fmla="*/ 2147483647 h 434"/>
                <a:gd name="T4" fmla="*/ 2147483647 w 346"/>
                <a:gd name="T5" fmla="*/ 2147483647 h 434"/>
                <a:gd name="T6" fmla="*/ 2147483647 w 346"/>
                <a:gd name="T7" fmla="*/ 2147483647 h 434"/>
                <a:gd name="T8" fmla="*/ 2147483647 w 346"/>
                <a:gd name="T9" fmla="*/ 2147483647 h 434"/>
                <a:gd name="T10" fmla="*/ 2147483647 w 346"/>
                <a:gd name="T11" fmla="*/ 2147483647 h 434"/>
                <a:gd name="T12" fmla="*/ 2147483647 w 346"/>
                <a:gd name="T13" fmla="*/ 2147483647 h 434"/>
                <a:gd name="T14" fmla="*/ 2147483647 w 346"/>
                <a:gd name="T15" fmla="*/ 2147483647 h 434"/>
                <a:gd name="T16" fmla="*/ 2147483647 w 346"/>
                <a:gd name="T17" fmla="*/ 2147483647 h 434"/>
                <a:gd name="T18" fmla="*/ 2147483647 w 346"/>
                <a:gd name="T19" fmla="*/ 2147483647 h 434"/>
                <a:gd name="T20" fmla="*/ 2147483647 w 346"/>
                <a:gd name="T21" fmla="*/ 2147483647 h 434"/>
                <a:gd name="T22" fmla="*/ 2147483647 w 346"/>
                <a:gd name="T23" fmla="*/ 2147483647 h 434"/>
                <a:gd name="T24" fmla="*/ 2147483647 w 346"/>
                <a:gd name="T25" fmla="*/ 2147483647 h 434"/>
                <a:gd name="T26" fmla="*/ 2147483647 w 346"/>
                <a:gd name="T27" fmla="*/ 2147483647 h 434"/>
                <a:gd name="T28" fmla="*/ 2147483647 w 346"/>
                <a:gd name="T29" fmla="*/ 2147483647 h 434"/>
                <a:gd name="T30" fmla="*/ 2147483647 w 346"/>
                <a:gd name="T31" fmla="*/ 2147483647 h 434"/>
                <a:gd name="T32" fmla="*/ 2147483647 w 346"/>
                <a:gd name="T33" fmla="*/ 2147483647 h 434"/>
                <a:gd name="T34" fmla="*/ 2147483647 w 346"/>
                <a:gd name="T35" fmla="*/ 2147483647 h 434"/>
                <a:gd name="T36" fmla="*/ 2147483647 w 346"/>
                <a:gd name="T37" fmla="*/ 2147483647 h 434"/>
                <a:gd name="T38" fmla="*/ 2147483647 w 346"/>
                <a:gd name="T39" fmla="*/ 2147483647 h 434"/>
                <a:gd name="T40" fmla="*/ 2147483647 w 346"/>
                <a:gd name="T41" fmla="*/ 2147483647 h 434"/>
                <a:gd name="T42" fmla="*/ 0 w 346"/>
                <a:gd name="T43" fmla="*/ 2147483647 h 434"/>
                <a:gd name="T44" fmla="*/ 0 w 346"/>
                <a:gd name="T45" fmla="*/ 2147483647 h 434"/>
                <a:gd name="T46" fmla="*/ 0 w 346"/>
                <a:gd name="T47" fmla="*/ 0 h 434"/>
                <a:gd name="T48" fmla="*/ 2147483647 w 346"/>
                <a:gd name="T49" fmla="*/ 0 h 434"/>
                <a:gd name="T50" fmla="*/ 2147483647 w 346"/>
                <a:gd name="T51" fmla="*/ 0 h 434"/>
                <a:gd name="T52" fmla="*/ 2147483647 w 346"/>
                <a:gd name="T53" fmla="*/ 2147483647 h 434"/>
                <a:gd name="T54" fmla="*/ 2147483647 w 346"/>
                <a:gd name="T55" fmla="*/ 2147483647 h 434"/>
                <a:gd name="T56" fmla="*/ 2147483647 w 346"/>
                <a:gd name="T57" fmla="*/ 2147483647 h 434"/>
                <a:gd name="T58" fmla="*/ 2147483647 w 346"/>
                <a:gd name="T59" fmla="*/ 2147483647 h 434"/>
                <a:gd name="T60" fmla="*/ 2147483647 w 346"/>
                <a:gd name="T61" fmla="*/ 2147483647 h 434"/>
                <a:gd name="T62" fmla="*/ 2147483647 w 346"/>
                <a:gd name="T63" fmla="*/ 2147483647 h 43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46"/>
                <a:gd name="T97" fmla="*/ 0 h 434"/>
                <a:gd name="T98" fmla="*/ 346 w 346"/>
                <a:gd name="T99" fmla="*/ 434 h 43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46" h="434">
                  <a:moveTo>
                    <a:pt x="203" y="80"/>
                  </a:moveTo>
                  <a:lnTo>
                    <a:pt x="244" y="111"/>
                  </a:lnTo>
                  <a:lnTo>
                    <a:pt x="274" y="131"/>
                  </a:lnTo>
                  <a:lnTo>
                    <a:pt x="305" y="161"/>
                  </a:lnTo>
                  <a:lnTo>
                    <a:pt x="325" y="192"/>
                  </a:lnTo>
                  <a:lnTo>
                    <a:pt x="335" y="252"/>
                  </a:lnTo>
                  <a:lnTo>
                    <a:pt x="346" y="313"/>
                  </a:lnTo>
                  <a:lnTo>
                    <a:pt x="346" y="353"/>
                  </a:lnTo>
                  <a:lnTo>
                    <a:pt x="335" y="383"/>
                  </a:lnTo>
                  <a:lnTo>
                    <a:pt x="325" y="404"/>
                  </a:lnTo>
                  <a:lnTo>
                    <a:pt x="305" y="424"/>
                  </a:lnTo>
                  <a:lnTo>
                    <a:pt x="274" y="434"/>
                  </a:lnTo>
                  <a:lnTo>
                    <a:pt x="254" y="424"/>
                  </a:lnTo>
                  <a:lnTo>
                    <a:pt x="224" y="414"/>
                  </a:lnTo>
                  <a:lnTo>
                    <a:pt x="203" y="383"/>
                  </a:lnTo>
                  <a:lnTo>
                    <a:pt x="173" y="333"/>
                  </a:lnTo>
                  <a:lnTo>
                    <a:pt x="142" y="293"/>
                  </a:lnTo>
                  <a:lnTo>
                    <a:pt x="102" y="232"/>
                  </a:lnTo>
                  <a:lnTo>
                    <a:pt x="61" y="171"/>
                  </a:lnTo>
                  <a:lnTo>
                    <a:pt x="31" y="101"/>
                  </a:lnTo>
                  <a:lnTo>
                    <a:pt x="10" y="60"/>
                  </a:lnTo>
                  <a:lnTo>
                    <a:pt x="0" y="2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10" y="0"/>
                  </a:lnTo>
                  <a:lnTo>
                    <a:pt x="31" y="0"/>
                  </a:lnTo>
                  <a:lnTo>
                    <a:pt x="61" y="10"/>
                  </a:lnTo>
                  <a:lnTo>
                    <a:pt x="92" y="20"/>
                  </a:lnTo>
                  <a:lnTo>
                    <a:pt x="122" y="30"/>
                  </a:lnTo>
                  <a:lnTo>
                    <a:pt x="163" y="50"/>
                  </a:lnTo>
                  <a:lnTo>
                    <a:pt x="203" y="80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1"/>
            <p:cNvSpPr/>
            <p:nvPr/>
          </p:nvSpPr>
          <p:spPr bwMode="auto">
            <a:xfrm>
              <a:off x="2189141" y="2100039"/>
              <a:ext cx="379413" cy="1546225"/>
            </a:xfrm>
            <a:custGeom>
              <a:avLst/>
              <a:gdLst>
                <a:gd name="T0" fmla="*/ 2147483647 w 599"/>
                <a:gd name="T1" fmla="*/ 2147483647 h 2435"/>
                <a:gd name="T2" fmla="*/ 2147483647 w 599"/>
                <a:gd name="T3" fmla="*/ 2147483647 h 2435"/>
                <a:gd name="T4" fmla="*/ 2147483647 w 599"/>
                <a:gd name="T5" fmla="*/ 2147483647 h 2435"/>
                <a:gd name="T6" fmla="*/ 0 w 599"/>
                <a:gd name="T7" fmla="*/ 2147483647 h 2435"/>
                <a:gd name="T8" fmla="*/ 2147483647 w 599"/>
                <a:gd name="T9" fmla="*/ 2147483647 h 2435"/>
                <a:gd name="T10" fmla="*/ 2147483647 w 599"/>
                <a:gd name="T11" fmla="*/ 2147483647 h 2435"/>
                <a:gd name="T12" fmla="*/ 2147483647 w 599"/>
                <a:gd name="T13" fmla="*/ 2147483647 h 2435"/>
                <a:gd name="T14" fmla="*/ 2147483647 w 599"/>
                <a:gd name="T15" fmla="*/ 2147483647 h 2435"/>
                <a:gd name="T16" fmla="*/ 2147483647 w 599"/>
                <a:gd name="T17" fmla="*/ 2147483647 h 2435"/>
                <a:gd name="T18" fmla="*/ 2147483647 w 599"/>
                <a:gd name="T19" fmla="*/ 2147483647 h 2435"/>
                <a:gd name="T20" fmla="*/ 2147483647 w 599"/>
                <a:gd name="T21" fmla="*/ 2147483647 h 2435"/>
                <a:gd name="T22" fmla="*/ 2147483647 w 599"/>
                <a:gd name="T23" fmla="*/ 2147483647 h 2435"/>
                <a:gd name="T24" fmla="*/ 2147483647 w 599"/>
                <a:gd name="T25" fmla="*/ 2147483647 h 2435"/>
                <a:gd name="T26" fmla="*/ 2147483647 w 599"/>
                <a:gd name="T27" fmla="*/ 2147483647 h 2435"/>
                <a:gd name="T28" fmla="*/ 2147483647 w 599"/>
                <a:gd name="T29" fmla="*/ 2147483647 h 2435"/>
                <a:gd name="T30" fmla="*/ 2147483647 w 599"/>
                <a:gd name="T31" fmla="*/ 2147483647 h 2435"/>
                <a:gd name="T32" fmla="*/ 2147483647 w 599"/>
                <a:gd name="T33" fmla="*/ 2147483647 h 2435"/>
                <a:gd name="T34" fmla="*/ 2147483647 w 599"/>
                <a:gd name="T35" fmla="*/ 2147483647 h 2435"/>
                <a:gd name="T36" fmla="*/ 2147483647 w 599"/>
                <a:gd name="T37" fmla="*/ 2147483647 h 2435"/>
                <a:gd name="T38" fmla="*/ 2147483647 w 599"/>
                <a:gd name="T39" fmla="*/ 2147483647 h 2435"/>
                <a:gd name="T40" fmla="*/ 2147483647 w 599"/>
                <a:gd name="T41" fmla="*/ 2147483647 h 2435"/>
                <a:gd name="T42" fmla="*/ 2147483647 w 599"/>
                <a:gd name="T43" fmla="*/ 2147483647 h 2435"/>
                <a:gd name="T44" fmla="*/ 2147483647 w 599"/>
                <a:gd name="T45" fmla="*/ 2147483647 h 2435"/>
                <a:gd name="T46" fmla="*/ 2147483647 w 599"/>
                <a:gd name="T47" fmla="*/ 2147483647 h 2435"/>
                <a:gd name="T48" fmla="*/ 2147483647 w 599"/>
                <a:gd name="T49" fmla="*/ 2147483647 h 2435"/>
                <a:gd name="T50" fmla="*/ 2147483647 w 599"/>
                <a:gd name="T51" fmla="*/ 2147483647 h 2435"/>
                <a:gd name="T52" fmla="*/ 2147483647 w 599"/>
                <a:gd name="T53" fmla="*/ 2147483647 h 2435"/>
                <a:gd name="T54" fmla="*/ 2147483647 w 599"/>
                <a:gd name="T55" fmla="*/ 2147483647 h 2435"/>
                <a:gd name="T56" fmla="*/ 2147483647 w 599"/>
                <a:gd name="T57" fmla="*/ 0 h 2435"/>
                <a:gd name="T58" fmla="*/ 2147483647 w 599"/>
                <a:gd name="T59" fmla="*/ 0 h 2435"/>
                <a:gd name="T60" fmla="*/ 2147483647 w 599"/>
                <a:gd name="T61" fmla="*/ 2147483647 h 2435"/>
                <a:gd name="T62" fmla="*/ 2147483647 w 599"/>
                <a:gd name="T63" fmla="*/ 2147483647 h 2435"/>
                <a:gd name="T64" fmla="*/ 2147483647 w 599"/>
                <a:gd name="T65" fmla="*/ 2147483647 h 2435"/>
                <a:gd name="T66" fmla="*/ 2147483647 w 599"/>
                <a:gd name="T67" fmla="*/ 2147483647 h 2435"/>
                <a:gd name="T68" fmla="*/ 2147483647 w 599"/>
                <a:gd name="T69" fmla="*/ 2147483647 h 2435"/>
                <a:gd name="T70" fmla="*/ 2147483647 w 599"/>
                <a:gd name="T71" fmla="*/ 2147483647 h 2435"/>
                <a:gd name="T72" fmla="*/ 2147483647 w 599"/>
                <a:gd name="T73" fmla="*/ 2147483647 h 2435"/>
                <a:gd name="T74" fmla="*/ 2147483647 w 599"/>
                <a:gd name="T75" fmla="*/ 2147483647 h 2435"/>
                <a:gd name="T76" fmla="*/ 2147483647 w 599"/>
                <a:gd name="T77" fmla="*/ 2147483647 h 2435"/>
                <a:gd name="T78" fmla="*/ 2147483647 w 599"/>
                <a:gd name="T79" fmla="*/ 2147483647 h 2435"/>
                <a:gd name="T80" fmla="*/ 2147483647 w 599"/>
                <a:gd name="T81" fmla="*/ 2147483647 h 2435"/>
                <a:gd name="T82" fmla="*/ 2147483647 w 599"/>
                <a:gd name="T83" fmla="*/ 2147483647 h 2435"/>
                <a:gd name="T84" fmla="*/ 2147483647 w 599"/>
                <a:gd name="T85" fmla="*/ 2147483647 h 2435"/>
                <a:gd name="T86" fmla="*/ 2147483647 w 599"/>
                <a:gd name="T87" fmla="*/ 2147483647 h 2435"/>
                <a:gd name="T88" fmla="*/ 2147483647 w 599"/>
                <a:gd name="T89" fmla="*/ 2147483647 h 2435"/>
                <a:gd name="T90" fmla="*/ 2147483647 w 599"/>
                <a:gd name="T91" fmla="*/ 2147483647 h 2435"/>
                <a:gd name="T92" fmla="*/ 2147483647 w 599"/>
                <a:gd name="T93" fmla="*/ 2147483647 h 2435"/>
                <a:gd name="T94" fmla="*/ 2147483647 w 599"/>
                <a:gd name="T95" fmla="*/ 2147483647 h 2435"/>
                <a:gd name="T96" fmla="*/ 2147483647 w 599"/>
                <a:gd name="T97" fmla="*/ 2147483647 h 2435"/>
                <a:gd name="T98" fmla="*/ 2147483647 w 599"/>
                <a:gd name="T99" fmla="*/ 2147483647 h 2435"/>
                <a:gd name="T100" fmla="*/ 2147483647 w 599"/>
                <a:gd name="T101" fmla="*/ 2147483647 h 2435"/>
                <a:gd name="T102" fmla="*/ 2147483647 w 599"/>
                <a:gd name="T103" fmla="*/ 2147483647 h 2435"/>
                <a:gd name="T104" fmla="*/ 2147483647 w 599"/>
                <a:gd name="T105" fmla="*/ 2147483647 h 2435"/>
                <a:gd name="T106" fmla="*/ 2147483647 w 599"/>
                <a:gd name="T107" fmla="*/ 2147483647 h 243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99"/>
                <a:gd name="T163" fmla="*/ 0 h 2435"/>
                <a:gd name="T164" fmla="*/ 599 w 599"/>
                <a:gd name="T165" fmla="*/ 2435 h 243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99" h="2435">
                  <a:moveTo>
                    <a:pt x="132" y="2132"/>
                  </a:moveTo>
                  <a:lnTo>
                    <a:pt x="91" y="2112"/>
                  </a:lnTo>
                  <a:lnTo>
                    <a:pt x="71" y="2091"/>
                  </a:lnTo>
                  <a:lnTo>
                    <a:pt x="40" y="2071"/>
                  </a:lnTo>
                  <a:lnTo>
                    <a:pt x="20" y="2061"/>
                  </a:lnTo>
                  <a:lnTo>
                    <a:pt x="10" y="2041"/>
                  </a:lnTo>
                  <a:lnTo>
                    <a:pt x="0" y="2031"/>
                  </a:lnTo>
                  <a:lnTo>
                    <a:pt x="0" y="2021"/>
                  </a:lnTo>
                  <a:lnTo>
                    <a:pt x="10" y="2010"/>
                  </a:lnTo>
                  <a:lnTo>
                    <a:pt x="30" y="2010"/>
                  </a:lnTo>
                  <a:lnTo>
                    <a:pt x="50" y="2010"/>
                  </a:lnTo>
                  <a:lnTo>
                    <a:pt x="81" y="2021"/>
                  </a:lnTo>
                  <a:lnTo>
                    <a:pt x="111" y="2021"/>
                  </a:lnTo>
                  <a:lnTo>
                    <a:pt x="142" y="2031"/>
                  </a:lnTo>
                  <a:lnTo>
                    <a:pt x="203" y="2041"/>
                  </a:lnTo>
                  <a:lnTo>
                    <a:pt x="254" y="2051"/>
                  </a:lnTo>
                  <a:lnTo>
                    <a:pt x="294" y="2061"/>
                  </a:lnTo>
                  <a:lnTo>
                    <a:pt x="325" y="2061"/>
                  </a:lnTo>
                  <a:lnTo>
                    <a:pt x="345" y="2061"/>
                  </a:lnTo>
                  <a:lnTo>
                    <a:pt x="375" y="2051"/>
                  </a:lnTo>
                  <a:lnTo>
                    <a:pt x="386" y="2041"/>
                  </a:lnTo>
                  <a:lnTo>
                    <a:pt x="396" y="2021"/>
                  </a:lnTo>
                  <a:lnTo>
                    <a:pt x="406" y="2000"/>
                  </a:lnTo>
                  <a:lnTo>
                    <a:pt x="406" y="1980"/>
                  </a:lnTo>
                  <a:lnTo>
                    <a:pt x="416" y="1940"/>
                  </a:lnTo>
                  <a:lnTo>
                    <a:pt x="416" y="1889"/>
                  </a:lnTo>
                  <a:lnTo>
                    <a:pt x="416" y="1829"/>
                  </a:lnTo>
                  <a:lnTo>
                    <a:pt x="426" y="1758"/>
                  </a:lnTo>
                  <a:lnTo>
                    <a:pt x="426" y="1677"/>
                  </a:lnTo>
                  <a:lnTo>
                    <a:pt x="436" y="1586"/>
                  </a:lnTo>
                  <a:lnTo>
                    <a:pt x="436" y="1495"/>
                  </a:lnTo>
                  <a:lnTo>
                    <a:pt x="436" y="1404"/>
                  </a:lnTo>
                  <a:lnTo>
                    <a:pt x="436" y="1324"/>
                  </a:lnTo>
                  <a:lnTo>
                    <a:pt x="436" y="1253"/>
                  </a:lnTo>
                  <a:lnTo>
                    <a:pt x="436" y="1182"/>
                  </a:lnTo>
                  <a:lnTo>
                    <a:pt x="436" y="1121"/>
                  </a:lnTo>
                  <a:lnTo>
                    <a:pt x="436" y="1071"/>
                  </a:lnTo>
                  <a:lnTo>
                    <a:pt x="436" y="1020"/>
                  </a:lnTo>
                  <a:lnTo>
                    <a:pt x="426" y="930"/>
                  </a:lnTo>
                  <a:lnTo>
                    <a:pt x="426" y="818"/>
                  </a:lnTo>
                  <a:lnTo>
                    <a:pt x="416" y="697"/>
                  </a:lnTo>
                  <a:lnTo>
                    <a:pt x="416" y="556"/>
                  </a:lnTo>
                  <a:lnTo>
                    <a:pt x="406" y="485"/>
                  </a:lnTo>
                  <a:lnTo>
                    <a:pt x="406" y="424"/>
                  </a:lnTo>
                  <a:lnTo>
                    <a:pt x="406" y="374"/>
                  </a:lnTo>
                  <a:lnTo>
                    <a:pt x="396" y="323"/>
                  </a:lnTo>
                  <a:lnTo>
                    <a:pt x="396" y="283"/>
                  </a:lnTo>
                  <a:lnTo>
                    <a:pt x="396" y="253"/>
                  </a:lnTo>
                  <a:lnTo>
                    <a:pt x="396" y="222"/>
                  </a:lnTo>
                  <a:lnTo>
                    <a:pt x="386" y="202"/>
                  </a:lnTo>
                  <a:lnTo>
                    <a:pt x="375" y="121"/>
                  </a:lnTo>
                  <a:lnTo>
                    <a:pt x="345" y="71"/>
                  </a:lnTo>
                  <a:lnTo>
                    <a:pt x="325" y="51"/>
                  </a:lnTo>
                  <a:lnTo>
                    <a:pt x="325" y="30"/>
                  </a:lnTo>
                  <a:lnTo>
                    <a:pt x="325" y="20"/>
                  </a:lnTo>
                  <a:lnTo>
                    <a:pt x="335" y="10"/>
                  </a:lnTo>
                  <a:lnTo>
                    <a:pt x="345" y="0"/>
                  </a:lnTo>
                  <a:lnTo>
                    <a:pt x="365" y="0"/>
                  </a:lnTo>
                  <a:lnTo>
                    <a:pt x="396" y="0"/>
                  </a:lnTo>
                  <a:lnTo>
                    <a:pt x="426" y="10"/>
                  </a:lnTo>
                  <a:lnTo>
                    <a:pt x="487" y="30"/>
                  </a:lnTo>
                  <a:lnTo>
                    <a:pt x="538" y="61"/>
                  </a:lnTo>
                  <a:lnTo>
                    <a:pt x="558" y="71"/>
                  </a:lnTo>
                  <a:lnTo>
                    <a:pt x="579" y="91"/>
                  </a:lnTo>
                  <a:lnTo>
                    <a:pt x="589" y="111"/>
                  </a:lnTo>
                  <a:lnTo>
                    <a:pt x="599" y="121"/>
                  </a:lnTo>
                  <a:lnTo>
                    <a:pt x="599" y="142"/>
                  </a:lnTo>
                  <a:lnTo>
                    <a:pt x="599" y="172"/>
                  </a:lnTo>
                  <a:lnTo>
                    <a:pt x="589" y="212"/>
                  </a:lnTo>
                  <a:lnTo>
                    <a:pt x="589" y="263"/>
                  </a:lnTo>
                  <a:lnTo>
                    <a:pt x="579" y="293"/>
                  </a:lnTo>
                  <a:lnTo>
                    <a:pt x="579" y="333"/>
                  </a:lnTo>
                  <a:lnTo>
                    <a:pt x="568" y="384"/>
                  </a:lnTo>
                  <a:lnTo>
                    <a:pt x="568" y="435"/>
                  </a:lnTo>
                  <a:lnTo>
                    <a:pt x="568" y="505"/>
                  </a:lnTo>
                  <a:lnTo>
                    <a:pt x="568" y="576"/>
                  </a:lnTo>
                  <a:lnTo>
                    <a:pt x="558" y="657"/>
                  </a:lnTo>
                  <a:lnTo>
                    <a:pt x="558" y="748"/>
                  </a:lnTo>
                  <a:lnTo>
                    <a:pt x="558" y="950"/>
                  </a:lnTo>
                  <a:lnTo>
                    <a:pt x="568" y="1152"/>
                  </a:lnTo>
                  <a:lnTo>
                    <a:pt x="568" y="1374"/>
                  </a:lnTo>
                  <a:lnTo>
                    <a:pt x="568" y="1596"/>
                  </a:lnTo>
                  <a:lnTo>
                    <a:pt x="579" y="1707"/>
                  </a:lnTo>
                  <a:lnTo>
                    <a:pt x="579" y="1808"/>
                  </a:lnTo>
                  <a:lnTo>
                    <a:pt x="579" y="1899"/>
                  </a:lnTo>
                  <a:lnTo>
                    <a:pt x="579" y="1970"/>
                  </a:lnTo>
                  <a:lnTo>
                    <a:pt x="579" y="2041"/>
                  </a:lnTo>
                  <a:lnTo>
                    <a:pt x="568" y="2101"/>
                  </a:lnTo>
                  <a:lnTo>
                    <a:pt x="568" y="2142"/>
                  </a:lnTo>
                  <a:lnTo>
                    <a:pt x="558" y="2182"/>
                  </a:lnTo>
                  <a:lnTo>
                    <a:pt x="548" y="2243"/>
                  </a:lnTo>
                  <a:lnTo>
                    <a:pt x="528" y="2293"/>
                  </a:lnTo>
                  <a:lnTo>
                    <a:pt x="497" y="2334"/>
                  </a:lnTo>
                  <a:lnTo>
                    <a:pt x="477" y="2374"/>
                  </a:lnTo>
                  <a:lnTo>
                    <a:pt x="447" y="2394"/>
                  </a:lnTo>
                  <a:lnTo>
                    <a:pt x="416" y="2415"/>
                  </a:lnTo>
                  <a:lnTo>
                    <a:pt x="406" y="2425"/>
                  </a:lnTo>
                  <a:lnTo>
                    <a:pt x="386" y="2435"/>
                  </a:lnTo>
                  <a:lnTo>
                    <a:pt x="375" y="2425"/>
                  </a:lnTo>
                  <a:lnTo>
                    <a:pt x="355" y="2404"/>
                  </a:lnTo>
                  <a:lnTo>
                    <a:pt x="345" y="2384"/>
                  </a:lnTo>
                  <a:lnTo>
                    <a:pt x="325" y="2334"/>
                  </a:lnTo>
                  <a:lnTo>
                    <a:pt x="294" y="2283"/>
                  </a:lnTo>
                  <a:lnTo>
                    <a:pt x="254" y="2233"/>
                  </a:lnTo>
                  <a:lnTo>
                    <a:pt x="193" y="2182"/>
                  </a:lnTo>
                  <a:lnTo>
                    <a:pt x="132" y="2132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" name="Freeform 9"/>
          <p:cNvSpPr/>
          <p:nvPr/>
        </p:nvSpPr>
        <p:spPr bwMode="auto">
          <a:xfrm>
            <a:off x="1586526" y="2526958"/>
            <a:ext cx="1610043" cy="267176"/>
          </a:xfrm>
          <a:custGeom>
            <a:avLst/>
            <a:gdLst>
              <a:gd name="T0" fmla="*/ 2147483647 w 2306"/>
              <a:gd name="T1" fmla="*/ 2147483647 h 384"/>
              <a:gd name="T2" fmla="*/ 2147483647 w 2306"/>
              <a:gd name="T3" fmla="*/ 2147483647 h 384"/>
              <a:gd name="T4" fmla="*/ 2147483647 w 2306"/>
              <a:gd name="T5" fmla="*/ 2147483647 h 384"/>
              <a:gd name="T6" fmla="*/ 0 w 2306"/>
              <a:gd name="T7" fmla="*/ 2147483647 h 384"/>
              <a:gd name="T8" fmla="*/ 0 w 2306"/>
              <a:gd name="T9" fmla="*/ 2147483647 h 384"/>
              <a:gd name="T10" fmla="*/ 2147483647 w 2306"/>
              <a:gd name="T11" fmla="*/ 2147483647 h 384"/>
              <a:gd name="T12" fmla="*/ 2147483647 w 2306"/>
              <a:gd name="T13" fmla="*/ 2147483647 h 384"/>
              <a:gd name="T14" fmla="*/ 2147483647 w 2306"/>
              <a:gd name="T15" fmla="*/ 2147483647 h 384"/>
              <a:gd name="T16" fmla="*/ 2147483647 w 2306"/>
              <a:gd name="T17" fmla="*/ 2147483647 h 384"/>
              <a:gd name="T18" fmla="*/ 2147483647 w 2306"/>
              <a:gd name="T19" fmla="*/ 2147483647 h 384"/>
              <a:gd name="T20" fmla="*/ 2147483647 w 2306"/>
              <a:gd name="T21" fmla="*/ 2147483647 h 384"/>
              <a:gd name="T22" fmla="*/ 2147483647 w 2306"/>
              <a:gd name="T23" fmla="*/ 2147483647 h 384"/>
              <a:gd name="T24" fmla="*/ 2147483647 w 2306"/>
              <a:gd name="T25" fmla="*/ 2147483647 h 384"/>
              <a:gd name="T26" fmla="*/ 2147483647 w 2306"/>
              <a:gd name="T27" fmla="*/ 2147483647 h 384"/>
              <a:gd name="T28" fmla="*/ 2147483647 w 2306"/>
              <a:gd name="T29" fmla="*/ 2147483647 h 384"/>
              <a:gd name="T30" fmla="*/ 2147483647 w 2306"/>
              <a:gd name="T31" fmla="*/ 2147483647 h 384"/>
              <a:gd name="T32" fmla="*/ 2147483647 w 2306"/>
              <a:gd name="T33" fmla="*/ 2147483647 h 384"/>
              <a:gd name="T34" fmla="*/ 2147483647 w 2306"/>
              <a:gd name="T35" fmla="*/ 0 h 384"/>
              <a:gd name="T36" fmla="*/ 2147483647 w 2306"/>
              <a:gd name="T37" fmla="*/ 2147483647 h 384"/>
              <a:gd name="T38" fmla="*/ 2147483647 w 2306"/>
              <a:gd name="T39" fmla="*/ 2147483647 h 384"/>
              <a:gd name="T40" fmla="*/ 2147483647 w 2306"/>
              <a:gd name="T41" fmla="*/ 2147483647 h 384"/>
              <a:gd name="T42" fmla="*/ 2147483647 w 2306"/>
              <a:gd name="T43" fmla="*/ 2147483647 h 384"/>
              <a:gd name="T44" fmla="*/ 2147483647 w 2306"/>
              <a:gd name="T45" fmla="*/ 2147483647 h 384"/>
              <a:gd name="T46" fmla="*/ 2147483647 w 2306"/>
              <a:gd name="T47" fmla="*/ 2147483647 h 384"/>
              <a:gd name="T48" fmla="*/ 2147483647 w 2306"/>
              <a:gd name="T49" fmla="*/ 2147483647 h 384"/>
              <a:gd name="T50" fmla="*/ 2147483647 w 2306"/>
              <a:gd name="T51" fmla="*/ 2147483647 h 384"/>
              <a:gd name="T52" fmla="*/ 2147483647 w 2306"/>
              <a:gd name="T53" fmla="*/ 2147483647 h 384"/>
              <a:gd name="T54" fmla="*/ 2147483647 w 2306"/>
              <a:gd name="T55" fmla="*/ 2147483647 h 384"/>
              <a:gd name="T56" fmla="*/ 2147483647 w 2306"/>
              <a:gd name="T57" fmla="*/ 2147483647 h 384"/>
              <a:gd name="T58" fmla="*/ 2147483647 w 2306"/>
              <a:gd name="T59" fmla="*/ 2147483647 h 384"/>
              <a:gd name="T60" fmla="*/ 2147483647 w 2306"/>
              <a:gd name="T61" fmla="*/ 2147483647 h 384"/>
              <a:gd name="T62" fmla="*/ 2147483647 w 2306"/>
              <a:gd name="T63" fmla="*/ 2147483647 h 384"/>
              <a:gd name="T64" fmla="*/ 2147483647 w 2306"/>
              <a:gd name="T65" fmla="*/ 2147483647 h 384"/>
              <a:gd name="T66" fmla="*/ 2147483647 w 2306"/>
              <a:gd name="T67" fmla="*/ 2147483647 h 384"/>
              <a:gd name="T68" fmla="*/ 2147483647 w 2306"/>
              <a:gd name="T69" fmla="*/ 2147483647 h 384"/>
              <a:gd name="T70" fmla="*/ 2147483647 w 2306"/>
              <a:gd name="T71" fmla="*/ 2147483647 h 38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306"/>
              <a:gd name="T109" fmla="*/ 0 h 384"/>
              <a:gd name="T110" fmla="*/ 2306 w 2306"/>
              <a:gd name="T111" fmla="*/ 384 h 38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306" h="384">
                <a:moveTo>
                  <a:pt x="183" y="384"/>
                </a:moveTo>
                <a:lnTo>
                  <a:pt x="153" y="384"/>
                </a:lnTo>
                <a:lnTo>
                  <a:pt x="132" y="374"/>
                </a:lnTo>
                <a:lnTo>
                  <a:pt x="102" y="353"/>
                </a:lnTo>
                <a:lnTo>
                  <a:pt x="71" y="333"/>
                </a:lnTo>
                <a:lnTo>
                  <a:pt x="41" y="313"/>
                </a:lnTo>
                <a:lnTo>
                  <a:pt x="10" y="293"/>
                </a:lnTo>
                <a:lnTo>
                  <a:pt x="0" y="273"/>
                </a:lnTo>
                <a:lnTo>
                  <a:pt x="0" y="262"/>
                </a:lnTo>
                <a:lnTo>
                  <a:pt x="0" y="252"/>
                </a:lnTo>
                <a:lnTo>
                  <a:pt x="31" y="252"/>
                </a:lnTo>
                <a:lnTo>
                  <a:pt x="61" y="242"/>
                </a:lnTo>
                <a:lnTo>
                  <a:pt x="112" y="242"/>
                </a:lnTo>
                <a:lnTo>
                  <a:pt x="153" y="242"/>
                </a:lnTo>
                <a:lnTo>
                  <a:pt x="183" y="232"/>
                </a:lnTo>
                <a:lnTo>
                  <a:pt x="234" y="232"/>
                </a:lnTo>
                <a:lnTo>
                  <a:pt x="285" y="222"/>
                </a:lnTo>
                <a:lnTo>
                  <a:pt x="346" y="222"/>
                </a:lnTo>
                <a:lnTo>
                  <a:pt x="417" y="212"/>
                </a:lnTo>
                <a:lnTo>
                  <a:pt x="488" y="202"/>
                </a:lnTo>
                <a:lnTo>
                  <a:pt x="569" y="192"/>
                </a:lnTo>
                <a:lnTo>
                  <a:pt x="731" y="161"/>
                </a:lnTo>
                <a:lnTo>
                  <a:pt x="884" y="141"/>
                </a:lnTo>
                <a:lnTo>
                  <a:pt x="1016" y="121"/>
                </a:lnTo>
                <a:lnTo>
                  <a:pt x="1077" y="111"/>
                </a:lnTo>
                <a:lnTo>
                  <a:pt x="1138" y="101"/>
                </a:lnTo>
                <a:lnTo>
                  <a:pt x="1239" y="91"/>
                </a:lnTo>
                <a:lnTo>
                  <a:pt x="1361" y="81"/>
                </a:lnTo>
                <a:lnTo>
                  <a:pt x="1483" y="60"/>
                </a:lnTo>
                <a:lnTo>
                  <a:pt x="1615" y="40"/>
                </a:lnTo>
                <a:lnTo>
                  <a:pt x="1676" y="30"/>
                </a:lnTo>
                <a:lnTo>
                  <a:pt x="1727" y="20"/>
                </a:lnTo>
                <a:lnTo>
                  <a:pt x="1778" y="10"/>
                </a:lnTo>
                <a:lnTo>
                  <a:pt x="1828" y="10"/>
                </a:lnTo>
                <a:lnTo>
                  <a:pt x="1910" y="0"/>
                </a:lnTo>
                <a:lnTo>
                  <a:pt x="1981" y="0"/>
                </a:lnTo>
                <a:lnTo>
                  <a:pt x="2072" y="0"/>
                </a:lnTo>
                <a:lnTo>
                  <a:pt x="2153" y="10"/>
                </a:lnTo>
                <a:lnTo>
                  <a:pt x="2214" y="30"/>
                </a:lnTo>
                <a:lnTo>
                  <a:pt x="2255" y="70"/>
                </a:lnTo>
                <a:lnTo>
                  <a:pt x="2275" y="91"/>
                </a:lnTo>
                <a:lnTo>
                  <a:pt x="2296" y="111"/>
                </a:lnTo>
                <a:lnTo>
                  <a:pt x="2306" y="121"/>
                </a:lnTo>
                <a:lnTo>
                  <a:pt x="2306" y="131"/>
                </a:lnTo>
                <a:lnTo>
                  <a:pt x="2296" y="141"/>
                </a:lnTo>
                <a:lnTo>
                  <a:pt x="2286" y="151"/>
                </a:lnTo>
                <a:lnTo>
                  <a:pt x="2265" y="151"/>
                </a:lnTo>
                <a:lnTo>
                  <a:pt x="2235" y="161"/>
                </a:lnTo>
                <a:lnTo>
                  <a:pt x="2204" y="161"/>
                </a:lnTo>
                <a:lnTo>
                  <a:pt x="2153" y="161"/>
                </a:lnTo>
                <a:lnTo>
                  <a:pt x="2103" y="161"/>
                </a:lnTo>
                <a:lnTo>
                  <a:pt x="2042" y="161"/>
                </a:lnTo>
                <a:lnTo>
                  <a:pt x="1981" y="161"/>
                </a:lnTo>
                <a:lnTo>
                  <a:pt x="1900" y="172"/>
                </a:lnTo>
                <a:lnTo>
                  <a:pt x="1828" y="172"/>
                </a:lnTo>
                <a:lnTo>
                  <a:pt x="1737" y="172"/>
                </a:lnTo>
                <a:lnTo>
                  <a:pt x="1656" y="182"/>
                </a:lnTo>
                <a:lnTo>
                  <a:pt x="1554" y="192"/>
                </a:lnTo>
                <a:lnTo>
                  <a:pt x="1453" y="202"/>
                </a:lnTo>
                <a:lnTo>
                  <a:pt x="1351" y="212"/>
                </a:lnTo>
                <a:lnTo>
                  <a:pt x="1138" y="232"/>
                </a:lnTo>
                <a:lnTo>
                  <a:pt x="945" y="252"/>
                </a:lnTo>
                <a:lnTo>
                  <a:pt x="752" y="283"/>
                </a:lnTo>
                <a:lnTo>
                  <a:pt x="579" y="313"/>
                </a:lnTo>
                <a:lnTo>
                  <a:pt x="498" y="333"/>
                </a:lnTo>
                <a:lnTo>
                  <a:pt x="427" y="343"/>
                </a:lnTo>
                <a:lnTo>
                  <a:pt x="366" y="363"/>
                </a:lnTo>
                <a:lnTo>
                  <a:pt x="305" y="374"/>
                </a:lnTo>
                <a:lnTo>
                  <a:pt x="264" y="384"/>
                </a:lnTo>
                <a:lnTo>
                  <a:pt x="224" y="384"/>
                </a:lnTo>
                <a:lnTo>
                  <a:pt x="193" y="384"/>
                </a:lnTo>
                <a:lnTo>
                  <a:pt x="183" y="384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10"/>
          <p:cNvSpPr/>
          <p:nvPr/>
        </p:nvSpPr>
        <p:spPr bwMode="auto">
          <a:xfrm>
            <a:off x="1948000" y="2858746"/>
            <a:ext cx="242728" cy="302101"/>
          </a:xfrm>
          <a:custGeom>
            <a:avLst/>
            <a:gdLst>
              <a:gd name="T0" fmla="*/ 2147483647 w 346"/>
              <a:gd name="T1" fmla="*/ 2147483647 h 434"/>
              <a:gd name="T2" fmla="*/ 2147483647 w 346"/>
              <a:gd name="T3" fmla="*/ 2147483647 h 434"/>
              <a:gd name="T4" fmla="*/ 2147483647 w 346"/>
              <a:gd name="T5" fmla="*/ 2147483647 h 434"/>
              <a:gd name="T6" fmla="*/ 2147483647 w 346"/>
              <a:gd name="T7" fmla="*/ 2147483647 h 434"/>
              <a:gd name="T8" fmla="*/ 2147483647 w 346"/>
              <a:gd name="T9" fmla="*/ 2147483647 h 434"/>
              <a:gd name="T10" fmla="*/ 2147483647 w 346"/>
              <a:gd name="T11" fmla="*/ 2147483647 h 434"/>
              <a:gd name="T12" fmla="*/ 2147483647 w 346"/>
              <a:gd name="T13" fmla="*/ 2147483647 h 434"/>
              <a:gd name="T14" fmla="*/ 2147483647 w 346"/>
              <a:gd name="T15" fmla="*/ 2147483647 h 434"/>
              <a:gd name="T16" fmla="*/ 2147483647 w 346"/>
              <a:gd name="T17" fmla="*/ 2147483647 h 434"/>
              <a:gd name="T18" fmla="*/ 2147483647 w 346"/>
              <a:gd name="T19" fmla="*/ 2147483647 h 434"/>
              <a:gd name="T20" fmla="*/ 2147483647 w 346"/>
              <a:gd name="T21" fmla="*/ 2147483647 h 434"/>
              <a:gd name="T22" fmla="*/ 2147483647 w 346"/>
              <a:gd name="T23" fmla="*/ 2147483647 h 434"/>
              <a:gd name="T24" fmla="*/ 2147483647 w 346"/>
              <a:gd name="T25" fmla="*/ 2147483647 h 434"/>
              <a:gd name="T26" fmla="*/ 2147483647 w 346"/>
              <a:gd name="T27" fmla="*/ 2147483647 h 434"/>
              <a:gd name="T28" fmla="*/ 2147483647 w 346"/>
              <a:gd name="T29" fmla="*/ 2147483647 h 434"/>
              <a:gd name="T30" fmla="*/ 2147483647 w 346"/>
              <a:gd name="T31" fmla="*/ 2147483647 h 434"/>
              <a:gd name="T32" fmla="*/ 2147483647 w 346"/>
              <a:gd name="T33" fmla="*/ 2147483647 h 434"/>
              <a:gd name="T34" fmla="*/ 2147483647 w 346"/>
              <a:gd name="T35" fmla="*/ 2147483647 h 434"/>
              <a:gd name="T36" fmla="*/ 2147483647 w 346"/>
              <a:gd name="T37" fmla="*/ 2147483647 h 434"/>
              <a:gd name="T38" fmla="*/ 2147483647 w 346"/>
              <a:gd name="T39" fmla="*/ 2147483647 h 434"/>
              <a:gd name="T40" fmla="*/ 2147483647 w 346"/>
              <a:gd name="T41" fmla="*/ 2147483647 h 434"/>
              <a:gd name="T42" fmla="*/ 0 w 346"/>
              <a:gd name="T43" fmla="*/ 2147483647 h 434"/>
              <a:gd name="T44" fmla="*/ 0 w 346"/>
              <a:gd name="T45" fmla="*/ 2147483647 h 434"/>
              <a:gd name="T46" fmla="*/ 0 w 346"/>
              <a:gd name="T47" fmla="*/ 0 h 434"/>
              <a:gd name="T48" fmla="*/ 2147483647 w 346"/>
              <a:gd name="T49" fmla="*/ 0 h 434"/>
              <a:gd name="T50" fmla="*/ 2147483647 w 346"/>
              <a:gd name="T51" fmla="*/ 0 h 434"/>
              <a:gd name="T52" fmla="*/ 2147483647 w 346"/>
              <a:gd name="T53" fmla="*/ 2147483647 h 434"/>
              <a:gd name="T54" fmla="*/ 2147483647 w 346"/>
              <a:gd name="T55" fmla="*/ 2147483647 h 434"/>
              <a:gd name="T56" fmla="*/ 2147483647 w 346"/>
              <a:gd name="T57" fmla="*/ 2147483647 h 434"/>
              <a:gd name="T58" fmla="*/ 2147483647 w 346"/>
              <a:gd name="T59" fmla="*/ 2147483647 h 434"/>
              <a:gd name="T60" fmla="*/ 2147483647 w 346"/>
              <a:gd name="T61" fmla="*/ 2147483647 h 434"/>
              <a:gd name="T62" fmla="*/ 2147483647 w 346"/>
              <a:gd name="T63" fmla="*/ 2147483647 h 4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46"/>
              <a:gd name="T97" fmla="*/ 0 h 434"/>
              <a:gd name="T98" fmla="*/ 346 w 346"/>
              <a:gd name="T99" fmla="*/ 434 h 43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46" h="434">
                <a:moveTo>
                  <a:pt x="203" y="80"/>
                </a:moveTo>
                <a:lnTo>
                  <a:pt x="244" y="111"/>
                </a:lnTo>
                <a:lnTo>
                  <a:pt x="274" y="131"/>
                </a:lnTo>
                <a:lnTo>
                  <a:pt x="305" y="161"/>
                </a:lnTo>
                <a:lnTo>
                  <a:pt x="325" y="192"/>
                </a:lnTo>
                <a:lnTo>
                  <a:pt x="335" y="252"/>
                </a:lnTo>
                <a:lnTo>
                  <a:pt x="346" y="313"/>
                </a:lnTo>
                <a:lnTo>
                  <a:pt x="346" y="353"/>
                </a:lnTo>
                <a:lnTo>
                  <a:pt x="335" y="383"/>
                </a:lnTo>
                <a:lnTo>
                  <a:pt x="325" y="404"/>
                </a:lnTo>
                <a:lnTo>
                  <a:pt x="305" y="424"/>
                </a:lnTo>
                <a:lnTo>
                  <a:pt x="274" y="434"/>
                </a:lnTo>
                <a:lnTo>
                  <a:pt x="254" y="424"/>
                </a:lnTo>
                <a:lnTo>
                  <a:pt x="224" y="414"/>
                </a:lnTo>
                <a:lnTo>
                  <a:pt x="203" y="383"/>
                </a:lnTo>
                <a:lnTo>
                  <a:pt x="173" y="333"/>
                </a:lnTo>
                <a:lnTo>
                  <a:pt x="142" y="293"/>
                </a:lnTo>
                <a:lnTo>
                  <a:pt x="102" y="232"/>
                </a:lnTo>
                <a:lnTo>
                  <a:pt x="61" y="171"/>
                </a:lnTo>
                <a:lnTo>
                  <a:pt x="31" y="101"/>
                </a:lnTo>
                <a:lnTo>
                  <a:pt x="10" y="60"/>
                </a:lnTo>
                <a:lnTo>
                  <a:pt x="0" y="20"/>
                </a:lnTo>
                <a:lnTo>
                  <a:pt x="0" y="10"/>
                </a:lnTo>
                <a:lnTo>
                  <a:pt x="0" y="0"/>
                </a:lnTo>
                <a:lnTo>
                  <a:pt x="10" y="0"/>
                </a:lnTo>
                <a:lnTo>
                  <a:pt x="31" y="0"/>
                </a:lnTo>
                <a:lnTo>
                  <a:pt x="61" y="10"/>
                </a:lnTo>
                <a:lnTo>
                  <a:pt x="92" y="20"/>
                </a:lnTo>
                <a:lnTo>
                  <a:pt x="122" y="30"/>
                </a:lnTo>
                <a:lnTo>
                  <a:pt x="163" y="50"/>
                </a:lnTo>
                <a:lnTo>
                  <a:pt x="203" y="80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11"/>
          <p:cNvSpPr/>
          <p:nvPr/>
        </p:nvSpPr>
        <p:spPr bwMode="auto">
          <a:xfrm>
            <a:off x="2197714" y="2067694"/>
            <a:ext cx="417354" cy="1700848"/>
          </a:xfrm>
          <a:custGeom>
            <a:avLst/>
            <a:gdLst>
              <a:gd name="T0" fmla="*/ 2147483647 w 599"/>
              <a:gd name="T1" fmla="*/ 2147483647 h 2435"/>
              <a:gd name="T2" fmla="*/ 2147483647 w 599"/>
              <a:gd name="T3" fmla="*/ 2147483647 h 2435"/>
              <a:gd name="T4" fmla="*/ 2147483647 w 599"/>
              <a:gd name="T5" fmla="*/ 2147483647 h 2435"/>
              <a:gd name="T6" fmla="*/ 0 w 599"/>
              <a:gd name="T7" fmla="*/ 2147483647 h 2435"/>
              <a:gd name="T8" fmla="*/ 2147483647 w 599"/>
              <a:gd name="T9" fmla="*/ 2147483647 h 2435"/>
              <a:gd name="T10" fmla="*/ 2147483647 w 599"/>
              <a:gd name="T11" fmla="*/ 2147483647 h 2435"/>
              <a:gd name="T12" fmla="*/ 2147483647 w 599"/>
              <a:gd name="T13" fmla="*/ 2147483647 h 2435"/>
              <a:gd name="T14" fmla="*/ 2147483647 w 599"/>
              <a:gd name="T15" fmla="*/ 2147483647 h 2435"/>
              <a:gd name="T16" fmla="*/ 2147483647 w 599"/>
              <a:gd name="T17" fmla="*/ 2147483647 h 2435"/>
              <a:gd name="T18" fmla="*/ 2147483647 w 599"/>
              <a:gd name="T19" fmla="*/ 2147483647 h 2435"/>
              <a:gd name="T20" fmla="*/ 2147483647 w 599"/>
              <a:gd name="T21" fmla="*/ 2147483647 h 2435"/>
              <a:gd name="T22" fmla="*/ 2147483647 w 599"/>
              <a:gd name="T23" fmla="*/ 2147483647 h 2435"/>
              <a:gd name="T24" fmla="*/ 2147483647 w 599"/>
              <a:gd name="T25" fmla="*/ 2147483647 h 2435"/>
              <a:gd name="T26" fmla="*/ 2147483647 w 599"/>
              <a:gd name="T27" fmla="*/ 2147483647 h 2435"/>
              <a:gd name="T28" fmla="*/ 2147483647 w 599"/>
              <a:gd name="T29" fmla="*/ 2147483647 h 2435"/>
              <a:gd name="T30" fmla="*/ 2147483647 w 599"/>
              <a:gd name="T31" fmla="*/ 2147483647 h 2435"/>
              <a:gd name="T32" fmla="*/ 2147483647 w 599"/>
              <a:gd name="T33" fmla="*/ 2147483647 h 2435"/>
              <a:gd name="T34" fmla="*/ 2147483647 w 599"/>
              <a:gd name="T35" fmla="*/ 2147483647 h 2435"/>
              <a:gd name="T36" fmla="*/ 2147483647 w 599"/>
              <a:gd name="T37" fmla="*/ 2147483647 h 2435"/>
              <a:gd name="T38" fmla="*/ 2147483647 w 599"/>
              <a:gd name="T39" fmla="*/ 2147483647 h 2435"/>
              <a:gd name="T40" fmla="*/ 2147483647 w 599"/>
              <a:gd name="T41" fmla="*/ 2147483647 h 2435"/>
              <a:gd name="T42" fmla="*/ 2147483647 w 599"/>
              <a:gd name="T43" fmla="*/ 2147483647 h 2435"/>
              <a:gd name="T44" fmla="*/ 2147483647 w 599"/>
              <a:gd name="T45" fmla="*/ 2147483647 h 2435"/>
              <a:gd name="T46" fmla="*/ 2147483647 w 599"/>
              <a:gd name="T47" fmla="*/ 2147483647 h 2435"/>
              <a:gd name="T48" fmla="*/ 2147483647 w 599"/>
              <a:gd name="T49" fmla="*/ 2147483647 h 2435"/>
              <a:gd name="T50" fmla="*/ 2147483647 w 599"/>
              <a:gd name="T51" fmla="*/ 2147483647 h 2435"/>
              <a:gd name="T52" fmla="*/ 2147483647 w 599"/>
              <a:gd name="T53" fmla="*/ 2147483647 h 2435"/>
              <a:gd name="T54" fmla="*/ 2147483647 w 599"/>
              <a:gd name="T55" fmla="*/ 2147483647 h 2435"/>
              <a:gd name="T56" fmla="*/ 2147483647 w 599"/>
              <a:gd name="T57" fmla="*/ 0 h 2435"/>
              <a:gd name="T58" fmla="*/ 2147483647 w 599"/>
              <a:gd name="T59" fmla="*/ 0 h 2435"/>
              <a:gd name="T60" fmla="*/ 2147483647 w 599"/>
              <a:gd name="T61" fmla="*/ 2147483647 h 2435"/>
              <a:gd name="T62" fmla="*/ 2147483647 w 599"/>
              <a:gd name="T63" fmla="*/ 2147483647 h 2435"/>
              <a:gd name="T64" fmla="*/ 2147483647 w 599"/>
              <a:gd name="T65" fmla="*/ 2147483647 h 2435"/>
              <a:gd name="T66" fmla="*/ 2147483647 w 599"/>
              <a:gd name="T67" fmla="*/ 2147483647 h 2435"/>
              <a:gd name="T68" fmla="*/ 2147483647 w 599"/>
              <a:gd name="T69" fmla="*/ 2147483647 h 2435"/>
              <a:gd name="T70" fmla="*/ 2147483647 w 599"/>
              <a:gd name="T71" fmla="*/ 2147483647 h 2435"/>
              <a:gd name="T72" fmla="*/ 2147483647 w 599"/>
              <a:gd name="T73" fmla="*/ 2147483647 h 2435"/>
              <a:gd name="T74" fmla="*/ 2147483647 w 599"/>
              <a:gd name="T75" fmla="*/ 2147483647 h 2435"/>
              <a:gd name="T76" fmla="*/ 2147483647 w 599"/>
              <a:gd name="T77" fmla="*/ 2147483647 h 2435"/>
              <a:gd name="T78" fmla="*/ 2147483647 w 599"/>
              <a:gd name="T79" fmla="*/ 2147483647 h 2435"/>
              <a:gd name="T80" fmla="*/ 2147483647 w 599"/>
              <a:gd name="T81" fmla="*/ 2147483647 h 2435"/>
              <a:gd name="T82" fmla="*/ 2147483647 w 599"/>
              <a:gd name="T83" fmla="*/ 2147483647 h 2435"/>
              <a:gd name="T84" fmla="*/ 2147483647 w 599"/>
              <a:gd name="T85" fmla="*/ 2147483647 h 2435"/>
              <a:gd name="T86" fmla="*/ 2147483647 w 599"/>
              <a:gd name="T87" fmla="*/ 2147483647 h 2435"/>
              <a:gd name="T88" fmla="*/ 2147483647 w 599"/>
              <a:gd name="T89" fmla="*/ 2147483647 h 2435"/>
              <a:gd name="T90" fmla="*/ 2147483647 w 599"/>
              <a:gd name="T91" fmla="*/ 2147483647 h 2435"/>
              <a:gd name="T92" fmla="*/ 2147483647 w 599"/>
              <a:gd name="T93" fmla="*/ 2147483647 h 2435"/>
              <a:gd name="T94" fmla="*/ 2147483647 w 599"/>
              <a:gd name="T95" fmla="*/ 2147483647 h 2435"/>
              <a:gd name="T96" fmla="*/ 2147483647 w 599"/>
              <a:gd name="T97" fmla="*/ 2147483647 h 2435"/>
              <a:gd name="T98" fmla="*/ 2147483647 w 599"/>
              <a:gd name="T99" fmla="*/ 2147483647 h 2435"/>
              <a:gd name="T100" fmla="*/ 2147483647 w 599"/>
              <a:gd name="T101" fmla="*/ 2147483647 h 2435"/>
              <a:gd name="T102" fmla="*/ 2147483647 w 599"/>
              <a:gd name="T103" fmla="*/ 2147483647 h 2435"/>
              <a:gd name="T104" fmla="*/ 2147483647 w 599"/>
              <a:gd name="T105" fmla="*/ 2147483647 h 2435"/>
              <a:gd name="T106" fmla="*/ 2147483647 w 599"/>
              <a:gd name="T107" fmla="*/ 2147483647 h 243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99"/>
              <a:gd name="T163" fmla="*/ 0 h 2435"/>
              <a:gd name="T164" fmla="*/ 599 w 599"/>
              <a:gd name="T165" fmla="*/ 2435 h 2435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99" h="2435">
                <a:moveTo>
                  <a:pt x="132" y="2132"/>
                </a:moveTo>
                <a:lnTo>
                  <a:pt x="91" y="2112"/>
                </a:lnTo>
                <a:lnTo>
                  <a:pt x="71" y="2091"/>
                </a:lnTo>
                <a:lnTo>
                  <a:pt x="40" y="2071"/>
                </a:lnTo>
                <a:lnTo>
                  <a:pt x="20" y="2061"/>
                </a:lnTo>
                <a:lnTo>
                  <a:pt x="10" y="2041"/>
                </a:lnTo>
                <a:lnTo>
                  <a:pt x="0" y="2031"/>
                </a:lnTo>
                <a:lnTo>
                  <a:pt x="0" y="2021"/>
                </a:lnTo>
                <a:lnTo>
                  <a:pt x="10" y="2010"/>
                </a:lnTo>
                <a:lnTo>
                  <a:pt x="30" y="2010"/>
                </a:lnTo>
                <a:lnTo>
                  <a:pt x="50" y="2010"/>
                </a:lnTo>
                <a:lnTo>
                  <a:pt x="81" y="2021"/>
                </a:lnTo>
                <a:lnTo>
                  <a:pt x="111" y="2021"/>
                </a:lnTo>
                <a:lnTo>
                  <a:pt x="142" y="2031"/>
                </a:lnTo>
                <a:lnTo>
                  <a:pt x="203" y="2041"/>
                </a:lnTo>
                <a:lnTo>
                  <a:pt x="254" y="2051"/>
                </a:lnTo>
                <a:lnTo>
                  <a:pt x="294" y="2061"/>
                </a:lnTo>
                <a:lnTo>
                  <a:pt x="325" y="2061"/>
                </a:lnTo>
                <a:lnTo>
                  <a:pt x="345" y="2061"/>
                </a:lnTo>
                <a:lnTo>
                  <a:pt x="375" y="2051"/>
                </a:lnTo>
                <a:lnTo>
                  <a:pt x="386" y="2041"/>
                </a:lnTo>
                <a:lnTo>
                  <a:pt x="396" y="2021"/>
                </a:lnTo>
                <a:lnTo>
                  <a:pt x="406" y="2000"/>
                </a:lnTo>
                <a:lnTo>
                  <a:pt x="406" y="1980"/>
                </a:lnTo>
                <a:lnTo>
                  <a:pt x="416" y="1940"/>
                </a:lnTo>
                <a:lnTo>
                  <a:pt x="416" y="1889"/>
                </a:lnTo>
                <a:lnTo>
                  <a:pt x="416" y="1829"/>
                </a:lnTo>
                <a:lnTo>
                  <a:pt x="426" y="1758"/>
                </a:lnTo>
                <a:lnTo>
                  <a:pt x="426" y="1677"/>
                </a:lnTo>
                <a:lnTo>
                  <a:pt x="436" y="1586"/>
                </a:lnTo>
                <a:lnTo>
                  <a:pt x="436" y="1495"/>
                </a:lnTo>
                <a:lnTo>
                  <a:pt x="436" y="1404"/>
                </a:lnTo>
                <a:lnTo>
                  <a:pt x="436" y="1324"/>
                </a:lnTo>
                <a:lnTo>
                  <a:pt x="436" y="1253"/>
                </a:lnTo>
                <a:lnTo>
                  <a:pt x="436" y="1182"/>
                </a:lnTo>
                <a:lnTo>
                  <a:pt x="436" y="1121"/>
                </a:lnTo>
                <a:lnTo>
                  <a:pt x="436" y="1071"/>
                </a:lnTo>
                <a:lnTo>
                  <a:pt x="436" y="1020"/>
                </a:lnTo>
                <a:lnTo>
                  <a:pt x="426" y="930"/>
                </a:lnTo>
                <a:lnTo>
                  <a:pt x="426" y="818"/>
                </a:lnTo>
                <a:lnTo>
                  <a:pt x="416" y="697"/>
                </a:lnTo>
                <a:lnTo>
                  <a:pt x="416" y="556"/>
                </a:lnTo>
                <a:lnTo>
                  <a:pt x="406" y="485"/>
                </a:lnTo>
                <a:lnTo>
                  <a:pt x="406" y="424"/>
                </a:lnTo>
                <a:lnTo>
                  <a:pt x="406" y="374"/>
                </a:lnTo>
                <a:lnTo>
                  <a:pt x="396" y="323"/>
                </a:lnTo>
                <a:lnTo>
                  <a:pt x="396" y="283"/>
                </a:lnTo>
                <a:lnTo>
                  <a:pt x="396" y="253"/>
                </a:lnTo>
                <a:lnTo>
                  <a:pt x="396" y="222"/>
                </a:lnTo>
                <a:lnTo>
                  <a:pt x="386" y="202"/>
                </a:lnTo>
                <a:lnTo>
                  <a:pt x="375" y="121"/>
                </a:lnTo>
                <a:lnTo>
                  <a:pt x="345" y="71"/>
                </a:lnTo>
                <a:lnTo>
                  <a:pt x="325" y="51"/>
                </a:lnTo>
                <a:lnTo>
                  <a:pt x="325" y="30"/>
                </a:lnTo>
                <a:lnTo>
                  <a:pt x="325" y="20"/>
                </a:lnTo>
                <a:lnTo>
                  <a:pt x="335" y="10"/>
                </a:lnTo>
                <a:lnTo>
                  <a:pt x="345" y="0"/>
                </a:lnTo>
                <a:lnTo>
                  <a:pt x="365" y="0"/>
                </a:lnTo>
                <a:lnTo>
                  <a:pt x="396" y="0"/>
                </a:lnTo>
                <a:lnTo>
                  <a:pt x="426" y="10"/>
                </a:lnTo>
                <a:lnTo>
                  <a:pt x="487" y="30"/>
                </a:lnTo>
                <a:lnTo>
                  <a:pt x="538" y="61"/>
                </a:lnTo>
                <a:lnTo>
                  <a:pt x="558" y="71"/>
                </a:lnTo>
                <a:lnTo>
                  <a:pt x="579" y="91"/>
                </a:lnTo>
                <a:lnTo>
                  <a:pt x="589" y="111"/>
                </a:lnTo>
                <a:lnTo>
                  <a:pt x="599" y="121"/>
                </a:lnTo>
                <a:lnTo>
                  <a:pt x="599" y="142"/>
                </a:lnTo>
                <a:lnTo>
                  <a:pt x="599" y="172"/>
                </a:lnTo>
                <a:lnTo>
                  <a:pt x="589" y="212"/>
                </a:lnTo>
                <a:lnTo>
                  <a:pt x="589" y="263"/>
                </a:lnTo>
                <a:lnTo>
                  <a:pt x="579" y="293"/>
                </a:lnTo>
                <a:lnTo>
                  <a:pt x="579" y="333"/>
                </a:lnTo>
                <a:lnTo>
                  <a:pt x="568" y="384"/>
                </a:lnTo>
                <a:lnTo>
                  <a:pt x="568" y="435"/>
                </a:lnTo>
                <a:lnTo>
                  <a:pt x="568" y="505"/>
                </a:lnTo>
                <a:lnTo>
                  <a:pt x="568" y="576"/>
                </a:lnTo>
                <a:lnTo>
                  <a:pt x="558" y="657"/>
                </a:lnTo>
                <a:lnTo>
                  <a:pt x="558" y="748"/>
                </a:lnTo>
                <a:lnTo>
                  <a:pt x="558" y="950"/>
                </a:lnTo>
                <a:lnTo>
                  <a:pt x="568" y="1152"/>
                </a:lnTo>
                <a:lnTo>
                  <a:pt x="568" y="1374"/>
                </a:lnTo>
                <a:lnTo>
                  <a:pt x="568" y="1596"/>
                </a:lnTo>
                <a:lnTo>
                  <a:pt x="579" y="1707"/>
                </a:lnTo>
                <a:lnTo>
                  <a:pt x="579" y="1808"/>
                </a:lnTo>
                <a:lnTo>
                  <a:pt x="579" y="1899"/>
                </a:lnTo>
                <a:lnTo>
                  <a:pt x="579" y="1970"/>
                </a:lnTo>
                <a:lnTo>
                  <a:pt x="579" y="2041"/>
                </a:lnTo>
                <a:lnTo>
                  <a:pt x="568" y="2101"/>
                </a:lnTo>
                <a:lnTo>
                  <a:pt x="568" y="2142"/>
                </a:lnTo>
                <a:lnTo>
                  <a:pt x="558" y="2182"/>
                </a:lnTo>
                <a:lnTo>
                  <a:pt x="548" y="2243"/>
                </a:lnTo>
                <a:lnTo>
                  <a:pt x="528" y="2293"/>
                </a:lnTo>
                <a:lnTo>
                  <a:pt x="497" y="2334"/>
                </a:lnTo>
                <a:lnTo>
                  <a:pt x="477" y="2374"/>
                </a:lnTo>
                <a:lnTo>
                  <a:pt x="447" y="2394"/>
                </a:lnTo>
                <a:lnTo>
                  <a:pt x="416" y="2415"/>
                </a:lnTo>
                <a:lnTo>
                  <a:pt x="406" y="2425"/>
                </a:lnTo>
                <a:lnTo>
                  <a:pt x="386" y="2435"/>
                </a:lnTo>
                <a:lnTo>
                  <a:pt x="375" y="2425"/>
                </a:lnTo>
                <a:lnTo>
                  <a:pt x="355" y="2404"/>
                </a:lnTo>
                <a:lnTo>
                  <a:pt x="345" y="2384"/>
                </a:lnTo>
                <a:lnTo>
                  <a:pt x="325" y="2334"/>
                </a:lnTo>
                <a:lnTo>
                  <a:pt x="294" y="2283"/>
                </a:lnTo>
                <a:lnTo>
                  <a:pt x="254" y="2233"/>
                </a:lnTo>
                <a:lnTo>
                  <a:pt x="193" y="2182"/>
                </a:lnTo>
                <a:lnTo>
                  <a:pt x="132" y="2132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4" grpId="0" animBg="1"/>
      <p:bldP spid="45" grpId="0" animBg="1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8"/>
          <p:cNvSpPr txBox="1">
            <a:spLocks noChangeArrowheads="1"/>
          </p:cNvSpPr>
          <p:nvPr/>
        </p:nvSpPr>
        <p:spPr bwMode="auto">
          <a:xfrm>
            <a:off x="683568" y="699542"/>
            <a:ext cx="32849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dirty="0" err="1" smtClean="0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cè</a:t>
            </a:r>
            <a:endParaRPr lang="zh-CN" altLang="en-US" sz="44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00141" y="1707654"/>
            <a:ext cx="2318547" cy="2326669"/>
            <a:chOff x="5534807" y="1672548"/>
            <a:chExt cx="2318547" cy="2326669"/>
          </a:xfrm>
        </p:grpSpPr>
        <p:sp>
          <p:nvSpPr>
            <p:cNvPr id="4" name="矩形 3"/>
            <p:cNvSpPr>
              <a:spLocks noChangeAspect="1"/>
            </p:cNvSpPr>
            <p:nvPr>
              <p:custDataLst>
                <p:tags r:id="rId1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>
              <p:custDataLst>
                <p:tags r:id="rId2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>
              <p:custDataLst>
                <p:tags r:id="rId3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4193505" y="1328934"/>
            <a:ext cx="3834879" cy="28931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整体不要太宽，左边略小，右边略大。横折钩中的“横”要写得短。长横穿过左右两部分，略向右上倾斜。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542241" y="1958018"/>
            <a:ext cx="1805623" cy="1828673"/>
            <a:chOff x="4211960" y="1044575"/>
            <a:chExt cx="1492250" cy="1511300"/>
          </a:xfrm>
          <a:solidFill>
            <a:schemeClr val="tx1"/>
          </a:solidFill>
        </p:grpSpPr>
        <p:sp>
          <p:nvSpPr>
            <p:cNvPr id="20" name="Freeform 4"/>
            <p:cNvSpPr/>
            <p:nvPr/>
          </p:nvSpPr>
          <p:spPr bwMode="auto">
            <a:xfrm>
              <a:off x="4211960" y="1546225"/>
              <a:ext cx="1492250" cy="282575"/>
            </a:xfrm>
            <a:custGeom>
              <a:avLst/>
              <a:gdLst>
                <a:gd name="T0" fmla="*/ 2147483647 w 2351"/>
                <a:gd name="T1" fmla="*/ 2147483647 h 446"/>
                <a:gd name="T2" fmla="*/ 2147483647 w 2351"/>
                <a:gd name="T3" fmla="*/ 2147483647 h 446"/>
                <a:gd name="T4" fmla="*/ 2147483647 w 2351"/>
                <a:gd name="T5" fmla="*/ 2147483647 h 446"/>
                <a:gd name="T6" fmla="*/ 2147483647 w 2351"/>
                <a:gd name="T7" fmla="*/ 2147483647 h 446"/>
                <a:gd name="T8" fmla="*/ 2147483647 w 2351"/>
                <a:gd name="T9" fmla="*/ 2147483647 h 446"/>
                <a:gd name="T10" fmla="*/ 2147483647 w 2351"/>
                <a:gd name="T11" fmla="*/ 2147483647 h 446"/>
                <a:gd name="T12" fmla="*/ 2147483647 w 2351"/>
                <a:gd name="T13" fmla="*/ 2147483647 h 446"/>
                <a:gd name="T14" fmla="*/ 2147483647 w 2351"/>
                <a:gd name="T15" fmla="*/ 2147483647 h 446"/>
                <a:gd name="T16" fmla="*/ 2147483647 w 2351"/>
                <a:gd name="T17" fmla="*/ 0 h 446"/>
                <a:gd name="T18" fmla="*/ 2147483647 w 2351"/>
                <a:gd name="T19" fmla="*/ 0 h 446"/>
                <a:gd name="T20" fmla="*/ 2147483647 w 2351"/>
                <a:gd name="T21" fmla="*/ 2147483647 h 446"/>
                <a:gd name="T22" fmla="*/ 2147483647 w 2351"/>
                <a:gd name="T23" fmla="*/ 2147483647 h 446"/>
                <a:gd name="T24" fmla="*/ 2147483647 w 2351"/>
                <a:gd name="T25" fmla="*/ 2147483647 h 446"/>
                <a:gd name="T26" fmla="*/ 2147483647 w 2351"/>
                <a:gd name="T27" fmla="*/ 2147483647 h 446"/>
                <a:gd name="T28" fmla="*/ 2147483647 w 2351"/>
                <a:gd name="T29" fmla="*/ 2147483647 h 446"/>
                <a:gd name="T30" fmla="*/ 2147483647 w 2351"/>
                <a:gd name="T31" fmla="*/ 2147483647 h 446"/>
                <a:gd name="T32" fmla="*/ 2147483647 w 2351"/>
                <a:gd name="T33" fmla="*/ 2147483647 h 446"/>
                <a:gd name="T34" fmla="*/ 2147483647 w 2351"/>
                <a:gd name="T35" fmla="*/ 2147483647 h 446"/>
                <a:gd name="T36" fmla="*/ 2147483647 w 2351"/>
                <a:gd name="T37" fmla="*/ 2147483647 h 446"/>
                <a:gd name="T38" fmla="*/ 2147483647 w 2351"/>
                <a:gd name="T39" fmla="*/ 2147483647 h 446"/>
                <a:gd name="T40" fmla="*/ 2147483647 w 2351"/>
                <a:gd name="T41" fmla="*/ 2147483647 h 446"/>
                <a:gd name="T42" fmla="*/ 2147483647 w 2351"/>
                <a:gd name="T43" fmla="*/ 2147483647 h 446"/>
                <a:gd name="T44" fmla="*/ 2147483647 w 2351"/>
                <a:gd name="T45" fmla="*/ 2147483647 h 446"/>
                <a:gd name="T46" fmla="*/ 2147483647 w 2351"/>
                <a:gd name="T47" fmla="*/ 2147483647 h 446"/>
                <a:gd name="T48" fmla="*/ 2147483647 w 2351"/>
                <a:gd name="T49" fmla="*/ 2147483647 h 446"/>
                <a:gd name="T50" fmla="*/ 2147483647 w 2351"/>
                <a:gd name="T51" fmla="*/ 2147483647 h 446"/>
                <a:gd name="T52" fmla="*/ 2147483647 w 2351"/>
                <a:gd name="T53" fmla="*/ 2147483647 h 446"/>
                <a:gd name="T54" fmla="*/ 2147483647 w 2351"/>
                <a:gd name="T55" fmla="*/ 2147483647 h 446"/>
                <a:gd name="T56" fmla="*/ 2147483647 w 2351"/>
                <a:gd name="T57" fmla="*/ 2147483647 h 446"/>
                <a:gd name="T58" fmla="*/ 0 w 2351"/>
                <a:gd name="T59" fmla="*/ 2147483647 h 446"/>
                <a:gd name="T60" fmla="*/ 2147483647 w 2351"/>
                <a:gd name="T61" fmla="*/ 2147483647 h 446"/>
                <a:gd name="T62" fmla="*/ 2147483647 w 2351"/>
                <a:gd name="T63" fmla="*/ 2147483647 h 4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51"/>
                <a:gd name="T97" fmla="*/ 0 h 446"/>
                <a:gd name="T98" fmla="*/ 2351 w 2351"/>
                <a:gd name="T99" fmla="*/ 446 h 4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51" h="446">
                  <a:moveTo>
                    <a:pt x="102" y="314"/>
                  </a:moveTo>
                  <a:lnTo>
                    <a:pt x="152" y="304"/>
                  </a:lnTo>
                  <a:lnTo>
                    <a:pt x="233" y="294"/>
                  </a:lnTo>
                  <a:lnTo>
                    <a:pt x="314" y="284"/>
                  </a:lnTo>
                  <a:lnTo>
                    <a:pt x="406" y="273"/>
                  </a:lnTo>
                  <a:lnTo>
                    <a:pt x="507" y="253"/>
                  </a:lnTo>
                  <a:lnTo>
                    <a:pt x="618" y="243"/>
                  </a:lnTo>
                  <a:lnTo>
                    <a:pt x="730" y="223"/>
                  </a:lnTo>
                  <a:lnTo>
                    <a:pt x="851" y="203"/>
                  </a:lnTo>
                  <a:lnTo>
                    <a:pt x="983" y="172"/>
                  </a:lnTo>
                  <a:lnTo>
                    <a:pt x="1094" y="152"/>
                  </a:lnTo>
                  <a:lnTo>
                    <a:pt x="1327" y="122"/>
                  </a:lnTo>
                  <a:lnTo>
                    <a:pt x="1540" y="81"/>
                  </a:lnTo>
                  <a:lnTo>
                    <a:pt x="1652" y="61"/>
                  </a:lnTo>
                  <a:lnTo>
                    <a:pt x="1763" y="30"/>
                  </a:lnTo>
                  <a:lnTo>
                    <a:pt x="1875" y="20"/>
                  </a:lnTo>
                  <a:lnTo>
                    <a:pt x="1966" y="10"/>
                  </a:lnTo>
                  <a:lnTo>
                    <a:pt x="2037" y="0"/>
                  </a:lnTo>
                  <a:lnTo>
                    <a:pt x="2108" y="0"/>
                  </a:lnTo>
                  <a:lnTo>
                    <a:pt x="2158" y="0"/>
                  </a:lnTo>
                  <a:lnTo>
                    <a:pt x="2209" y="20"/>
                  </a:lnTo>
                  <a:lnTo>
                    <a:pt x="2260" y="30"/>
                  </a:lnTo>
                  <a:lnTo>
                    <a:pt x="2290" y="61"/>
                  </a:lnTo>
                  <a:lnTo>
                    <a:pt x="2320" y="91"/>
                  </a:lnTo>
                  <a:lnTo>
                    <a:pt x="2341" y="111"/>
                  </a:lnTo>
                  <a:lnTo>
                    <a:pt x="2351" y="132"/>
                  </a:lnTo>
                  <a:lnTo>
                    <a:pt x="2351" y="142"/>
                  </a:lnTo>
                  <a:lnTo>
                    <a:pt x="2351" y="152"/>
                  </a:lnTo>
                  <a:lnTo>
                    <a:pt x="2341" y="162"/>
                  </a:lnTo>
                  <a:lnTo>
                    <a:pt x="2330" y="172"/>
                  </a:lnTo>
                  <a:lnTo>
                    <a:pt x="2320" y="172"/>
                  </a:lnTo>
                  <a:lnTo>
                    <a:pt x="2290" y="172"/>
                  </a:lnTo>
                  <a:lnTo>
                    <a:pt x="2239" y="182"/>
                  </a:lnTo>
                  <a:lnTo>
                    <a:pt x="2189" y="182"/>
                  </a:lnTo>
                  <a:lnTo>
                    <a:pt x="2128" y="182"/>
                  </a:lnTo>
                  <a:lnTo>
                    <a:pt x="2057" y="182"/>
                  </a:lnTo>
                  <a:lnTo>
                    <a:pt x="1966" y="182"/>
                  </a:lnTo>
                  <a:lnTo>
                    <a:pt x="1783" y="192"/>
                  </a:lnTo>
                  <a:lnTo>
                    <a:pt x="1601" y="192"/>
                  </a:lnTo>
                  <a:lnTo>
                    <a:pt x="1429" y="213"/>
                  </a:lnTo>
                  <a:lnTo>
                    <a:pt x="1257" y="233"/>
                  </a:lnTo>
                  <a:lnTo>
                    <a:pt x="922" y="294"/>
                  </a:lnTo>
                  <a:lnTo>
                    <a:pt x="750" y="324"/>
                  </a:lnTo>
                  <a:lnTo>
                    <a:pt x="588" y="365"/>
                  </a:lnTo>
                  <a:lnTo>
                    <a:pt x="507" y="385"/>
                  </a:lnTo>
                  <a:lnTo>
                    <a:pt x="436" y="395"/>
                  </a:lnTo>
                  <a:lnTo>
                    <a:pt x="375" y="415"/>
                  </a:lnTo>
                  <a:lnTo>
                    <a:pt x="324" y="425"/>
                  </a:lnTo>
                  <a:lnTo>
                    <a:pt x="284" y="435"/>
                  </a:lnTo>
                  <a:lnTo>
                    <a:pt x="243" y="435"/>
                  </a:lnTo>
                  <a:lnTo>
                    <a:pt x="213" y="446"/>
                  </a:lnTo>
                  <a:lnTo>
                    <a:pt x="193" y="446"/>
                  </a:lnTo>
                  <a:lnTo>
                    <a:pt x="162" y="446"/>
                  </a:lnTo>
                  <a:lnTo>
                    <a:pt x="132" y="435"/>
                  </a:lnTo>
                  <a:lnTo>
                    <a:pt x="102" y="415"/>
                  </a:lnTo>
                  <a:lnTo>
                    <a:pt x="71" y="395"/>
                  </a:lnTo>
                  <a:lnTo>
                    <a:pt x="31" y="375"/>
                  </a:lnTo>
                  <a:lnTo>
                    <a:pt x="10" y="365"/>
                  </a:lnTo>
                  <a:lnTo>
                    <a:pt x="0" y="344"/>
                  </a:lnTo>
                  <a:lnTo>
                    <a:pt x="0" y="334"/>
                  </a:lnTo>
                  <a:lnTo>
                    <a:pt x="21" y="324"/>
                  </a:lnTo>
                  <a:lnTo>
                    <a:pt x="51" y="314"/>
                  </a:lnTo>
                  <a:lnTo>
                    <a:pt x="102" y="314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5"/>
            <p:cNvSpPr/>
            <p:nvPr/>
          </p:nvSpPr>
          <p:spPr bwMode="auto">
            <a:xfrm>
              <a:off x="4321497" y="1166813"/>
              <a:ext cx="309563" cy="1363662"/>
            </a:xfrm>
            <a:custGeom>
              <a:avLst/>
              <a:gdLst>
                <a:gd name="T0" fmla="*/ 2147483647 w 487"/>
                <a:gd name="T1" fmla="*/ 2147483647 h 2146"/>
                <a:gd name="T2" fmla="*/ 2147483647 w 487"/>
                <a:gd name="T3" fmla="*/ 2147483647 h 2146"/>
                <a:gd name="T4" fmla="*/ 2147483647 w 487"/>
                <a:gd name="T5" fmla="*/ 2147483647 h 2146"/>
                <a:gd name="T6" fmla="*/ 2147483647 w 487"/>
                <a:gd name="T7" fmla="*/ 2147483647 h 2146"/>
                <a:gd name="T8" fmla="*/ 2147483647 w 487"/>
                <a:gd name="T9" fmla="*/ 2147483647 h 2146"/>
                <a:gd name="T10" fmla="*/ 2147483647 w 487"/>
                <a:gd name="T11" fmla="*/ 2147483647 h 2146"/>
                <a:gd name="T12" fmla="*/ 2147483647 w 487"/>
                <a:gd name="T13" fmla="*/ 2147483647 h 2146"/>
                <a:gd name="T14" fmla="*/ 2147483647 w 487"/>
                <a:gd name="T15" fmla="*/ 2147483647 h 2146"/>
                <a:gd name="T16" fmla="*/ 2147483647 w 487"/>
                <a:gd name="T17" fmla="*/ 2147483647 h 2146"/>
                <a:gd name="T18" fmla="*/ 2147483647 w 487"/>
                <a:gd name="T19" fmla="*/ 2147483647 h 2146"/>
                <a:gd name="T20" fmla="*/ 2147483647 w 487"/>
                <a:gd name="T21" fmla="*/ 2147483647 h 2146"/>
                <a:gd name="T22" fmla="*/ 2147483647 w 487"/>
                <a:gd name="T23" fmla="*/ 2147483647 h 2146"/>
                <a:gd name="T24" fmla="*/ 2147483647 w 487"/>
                <a:gd name="T25" fmla="*/ 2147483647 h 2146"/>
                <a:gd name="T26" fmla="*/ 2147483647 w 487"/>
                <a:gd name="T27" fmla="*/ 0 h 2146"/>
                <a:gd name="T28" fmla="*/ 2147483647 w 487"/>
                <a:gd name="T29" fmla="*/ 0 h 2146"/>
                <a:gd name="T30" fmla="*/ 2147483647 w 487"/>
                <a:gd name="T31" fmla="*/ 2147483647 h 2146"/>
                <a:gd name="T32" fmla="*/ 2147483647 w 487"/>
                <a:gd name="T33" fmla="*/ 2147483647 h 2146"/>
                <a:gd name="T34" fmla="*/ 2147483647 w 487"/>
                <a:gd name="T35" fmla="*/ 2147483647 h 2146"/>
                <a:gd name="T36" fmla="*/ 2147483647 w 487"/>
                <a:gd name="T37" fmla="*/ 2147483647 h 2146"/>
                <a:gd name="T38" fmla="*/ 2147483647 w 487"/>
                <a:gd name="T39" fmla="*/ 2147483647 h 2146"/>
                <a:gd name="T40" fmla="*/ 2147483647 w 487"/>
                <a:gd name="T41" fmla="*/ 2147483647 h 2146"/>
                <a:gd name="T42" fmla="*/ 2147483647 w 487"/>
                <a:gd name="T43" fmla="*/ 2147483647 h 2146"/>
                <a:gd name="T44" fmla="*/ 2147483647 w 487"/>
                <a:gd name="T45" fmla="*/ 2147483647 h 2146"/>
                <a:gd name="T46" fmla="*/ 2147483647 w 487"/>
                <a:gd name="T47" fmla="*/ 2147483647 h 2146"/>
                <a:gd name="T48" fmla="*/ 2147483647 w 487"/>
                <a:gd name="T49" fmla="*/ 2147483647 h 2146"/>
                <a:gd name="T50" fmla="*/ 2147483647 w 487"/>
                <a:gd name="T51" fmla="*/ 2147483647 h 2146"/>
                <a:gd name="T52" fmla="*/ 2147483647 w 487"/>
                <a:gd name="T53" fmla="*/ 2147483647 h 2146"/>
                <a:gd name="T54" fmla="*/ 2147483647 w 487"/>
                <a:gd name="T55" fmla="*/ 2147483647 h 2146"/>
                <a:gd name="T56" fmla="*/ 2147483647 w 487"/>
                <a:gd name="T57" fmla="*/ 2147483647 h 2146"/>
                <a:gd name="T58" fmla="*/ 2147483647 w 487"/>
                <a:gd name="T59" fmla="*/ 2147483647 h 2146"/>
                <a:gd name="T60" fmla="*/ 0 w 487"/>
                <a:gd name="T61" fmla="*/ 2147483647 h 2146"/>
                <a:gd name="T62" fmla="*/ 0 w 487"/>
                <a:gd name="T63" fmla="*/ 2147483647 h 2146"/>
                <a:gd name="T64" fmla="*/ 2147483647 w 487"/>
                <a:gd name="T65" fmla="*/ 2147483647 h 214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87"/>
                <a:gd name="T100" fmla="*/ 0 h 2146"/>
                <a:gd name="T101" fmla="*/ 487 w 487"/>
                <a:gd name="T102" fmla="*/ 2146 h 214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87" h="2146">
                  <a:moveTo>
                    <a:pt x="41" y="2025"/>
                  </a:moveTo>
                  <a:lnTo>
                    <a:pt x="61" y="1984"/>
                  </a:lnTo>
                  <a:lnTo>
                    <a:pt x="82" y="1944"/>
                  </a:lnTo>
                  <a:lnTo>
                    <a:pt x="102" y="1903"/>
                  </a:lnTo>
                  <a:lnTo>
                    <a:pt x="132" y="1853"/>
                  </a:lnTo>
                  <a:lnTo>
                    <a:pt x="152" y="1792"/>
                  </a:lnTo>
                  <a:lnTo>
                    <a:pt x="173" y="1731"/>
                  </a:lnTo>
                  <a:lnTo>
                    <a:pt x="203" y="1660"/>
                  </a:lnTo>
                  <a:lnTo>
                    <a:pt x="223" y="1579"/>
                  </a:lnTo>
                  <a:lnTo>
                    <a:pt x="274" y="1417"/>
                  </a:lnTo>
                  <a:lnTo>
                    <a:pt x="304" y="1265"/>
                  </a:lnTo>
                  <a:lnTo>
                    <a:pt x="335" y="1113"/>
                  </a:lnTo>
                  <a:lnTo>
                    <a:pt x="345" y="982"/>
                  </a:lnTo>
                  <a:lnTo>
                    <a:pt x="355" y="719"/>
                  </a:lnTo>
                  <a:lnTo>
                    <a:pt x="365" y="577"/>
                  </a:lnTo>
                  <a:lnTo>
                    <a:pt x="365" y="435"/>
                  </a:lnTo>
                  <a:lnTo>
                    <a:pt x="365" y="364"/>
                  </a:lnTo>
                  <a:lnTo>
                    <a:pt x="355" y="303"/>
                  </a:lnTo>
                  <a:lnTo>
                    <a:pt x="355" y="243"/>
                  </a:lnTo>
                  <a:lnTo>
                    <a:pt x="345" y="202"/>
                  </a:lnTo>
                  <a:lnTo>
                    <a:pt x="345" y="162"/>
                  </a:lnTo>
                  <a:lnTo>
                    <a:pt x="335" y="131"/>
                  </a:lnTo>
                  <a:lnTo>
                    <a:pt x="325" y="101"/>
                  </a:lnTo>
                  <a:lnTo>
                    <a:pt x="315" y="81"/>
                  </a:lnTo>
                  <a:lnTo>
                    <a:pt x="294" y="60"/>
                  </a:lnTo>
                  <a:lnTo>
                    <a:pt x="284" y="30"/>
                  </a:lnTo>
                  <a:lnTo>
                    <a:pt x="284" y="20"/>
                  </a:lnTo>
                  <a:lnTo>
                    <a:pt x="294" y="0"/>
                  </a:lnTo>
                  <a:lnTo>
                    <a:pt x="315" y="0"/>
                  </a:lnTo>
                  <a:lnTo>
                    <a:pt x="345" y="0"/>
                  </a:lnTo>
                  <a:lnTo>
                    <a:pt x="396" y="0"/>
                  </a:lnTo>
                  <a:lnTo>
                    <a:pt x="456" y="10"/>
                  </a:lnTo>
                  <a:lnTo>
                    <a:pt x="467" y="70"/>
                  </a:lnTo>
                  <a:lnTo>
                    <a:pt x="467" y="121"/>
                  </a:lnTo>
                  <a:lnTo>
                    <a:pt x="477" y="182"/>
                  </a:lnTo>
                  <a:lnTo>
                    <a:pt x="477" y="253"/>
                  </a:lnTo>
                  <a:lnTo>
                    <a:pt x="477" y="334"/>
                  </a:lnTo>
                  <a:lnTo>
                    <a:pt x="487" y="415"/>
                  </a:lnTo>
                  <a:lnTo>
                    <a:pt x="487" y="496"/>
                  </a:lnTo>
                  <a:lnTo>
                    <a:pt x="487" y="597"/>
                  </a:lnTo>
                  <a:lnTo>
                    <a:pt x="477" y="789"/>
                  </a:lnTo>
                  <a:lnTo>
                    <a:pt x="477" y="881"/>
                  </a:lnTo>
                  <a:lnTo>
                    <a:pt x="467" y="962"/>
                  </a:lnTo>
                  <a:lnTo>
                    <a:pt x="456" y="1043"/>
                  </a:lnTo>
                  <a:lnTo>
                    <a:pt x="456" y="1113"/>
                  </a:lnTo>
                  <a:lnTo>
                    <a:pt x="446" y="1184"/>
                  </a:lnTo>
                  <a:lnTo>
                    <a:pt x="436" y="1255"/>
                  </a:lnTo>
                  <a:lnTo>
                    <a:pt x="406" y="1377"/>
                  </a:lnTo>
                  <a:lnTo>
                    <a:pt x="365" y="1498"/>
                  </a:lnTo>
                  <a:lnTo>
                    <a:pt x="325" y="1610"/>
                  </a:lnTo>
                  <a:lnTo>
                    <a:pt x="274" y="1731"/>
                  </a:lnTo>
                  <a:lnTo>
                    <a:pt x="223" y="1843"/>
                  </a:lnTo>
                  <a:lnTo>
                    <a:pt x="203" y="1893"/>
                  </a:lnTo>
                  <a:lnTo>
                    <a:pt x="183" y="1934"/>
                  </a:lnTo>
                  <a:lnTo>
                    <a:pt x="152" y="1974"/>
                  </a:lnTo>
                  <a:lnTo>
                    <a:pt x="132" y="2015"/>
                  </a:lnTo>
                  <a:lnTo>
                    <a:pt x="112" y="2045"/>
                  </a:lnTo>
                  <a:lnTo>
                    <a:pt x="92" y="2065"/>
                  </a:lnTo>
                  <a:lnTo>
                    <a:pt x="61" y="2106"/>
                  </a:lnTo>
                  <a:lnTo>
                    <a:pt x="31" y="2136"/>
                  </a:lnTo>
                  <a:lnTo>
                    <a:pt x="21" y="2146"/>
                  </a:lnTo>
                  <a:lnTo>
                    <a:pt x="0" y="2146"/>
                  </a:lnTo>
                  <a:lnTo>
                    <a:pt x="0" y="2136"/>
                  </a:lnTo>
                  <a:lnTo>
                    <a:pt x="0" y="2106"/>
                  </a:lnTo>
                  <a:lnTo>
                    <a:pt x="11" y="2075"/>
                  </a:lnTo>
                  <a:lnTo>
                    <a:pt x="41" y="2025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6"/>
            <p:cNvSpPr/>
            <p:nvPr/>
          </p:nvSpPr>
          <p:spPr bwMode="auto">
            <a:xfrm>
              <a:off x="4559622" y="1101725"/>
              <a:ext cx="347663" cy="1331913"/>
            </a:xfrm>
            <a:custGeom>
              <a:avLst/>
              <a:gdLst>
                <a:gd name="T0" fmla="*/ 2147483647 w 547"/>
                <a:gd name="T1" fmla="*/ 2147483647 h 2096"/>
                <a:gd name="T2" fmla="*/ 2147483647 w 547"/>
                <a:gd name="T3" fmla="*/ 2147483647 h 2096"/>
                <a:gd name="T4" fmla="*/ 2147483647 w 547"/>
                <a:gd name="T5" fmla="*/ 2147483647 h 2096"/>
                <a:gd name="T6" fmla="*/ 2147483647 w 547"/>
                <a:gd name="T7" fmla="*/ 2147483647 h 2096"/>
                <a:gd name="T8" fmla="*/ 2147483647 w 547"/>
                <a:gd name="T9" fmla="*/ 0 h 2096"/>
                <a:gd name="T10" fmla="*/ 2147483647 w 547"/>
                <a:gd name="T11" fmla="*/ 2147483647 h 2096"/>
                <a:gd name="T12" fmla="*/ 2147483647 w 547"/>
                <a:gd name="T13" fmla="*/ 2147483647 h 2096"/>
                <a:gd name="T14" fmla="*/ 2147483647 w 547"/>
                <a:gd name="T15" fmla="*/ 2147483647 h 2096"/>
                <a:gd name="T16" fmla="*/ 2147483647 w 547"/>
                <a:gd name="T17" fmla="*/ 2147483647 h 2096"/>
                <a:gd name="T18" fmla="*/ 2147483647 w 547"/>
                <a:gd name="T19" fmla="*/ 2147483647 h 2096"/>
                <a:gd name="T20" fmla="*/ 2147483647 w 547"/>
                <a:gd name="T21" fmla="*/ 2147483647 h 2096"/>
                <a:gd name="T22" fmla="*/ 2147483647 w 547"/>
                <a:gd name="T23" fmla="*/ 2147483647 h 2096"/>
                <a:gd name="T24" fmla="*/ 2147483647 w 547"/>
                <a:gd name="T25" fmla="*/ 2147483647 h 2096"/>
                <a:gd name="T26" fmla="*/ 2147483647 w 547"/>
                <a:gd name="T27" fmla="*/ 2147483647 h 2096"/>
                <a:gd name="T28" fmla="*/ 2147483647 w 547"/>
                <a:gd name="T29" fmla="*/ 2147483647 h 2096"/>
                <a:gd name="T30" fmla="*/ 2147483647 w 547"/>
                <a:gd name="T31" fmla="*/ 2147483647 h 2096"/>
                <a:gd name="T32" fmla="*/ 2147483647 w 547"/>
                <a:gd name="T33" fmla="*/ 2147483647 h 2096"/>
                <a:gd name="T34" fmla="*/ 2147483647 w 547"/>
                <a:gd name="T35" fmla="*/ 2147483647 h 2096"/>
                <a:gd name="T36" fmla="*/ 2147483647 w 547"/>
                <a:gd name="T37" fmla="*/ 2147483647 h 2096"/>
                <a:gd name="T38" fmla="*/ 2147483647 w 547"/>
                <a:gd name="T39" fmla="*/ 2147483647 h 2096"/>
                <a:gd name="T40" fmla="*/ 2147483647 w 547"/>
                <a:gd name="T41" fmla="*/ 2147483647 h 2096"/>
                <a:gd name="T42" fmla="*/ 2147483647 w 547"/>
                <a:gd name="T43" fmla="*/ 2147483647 h 2096"/>
                <a:gd name="T44" fmla="*/ 2147483647 w 547"/>
                <a:gd name="T45" fmla="*/ 2147483647 h 2096"/>
                <a:gd name="T46" fmla="*/ 2147483647 w 547"/>
                <a:gd name="T47" fmla="*/ 2147483647 h 2096"/>
                <a:gd name="T48" fmla="*/ 2147483647 w 547"/>
                <a:gd name="T49" fmla="*/ 2147483647 h 2096"/>
                <a:gd name="T50" fmla="*/ 2147483647 w 547"/>
                <a:gd name="T51" fmla="*/ 2147483647 h 2096"/>
                <a:gd name="T52" fmla="*/ 2147483647 w 547"/>
                <a:gd name="T53" fmla="*/ 2147483647 h 2096"/>
                <a:gd name="T54" fmla="*/ 2147483647 w 547"/>
                <a:gd name="T55" fmla="*/ 2147483647 h 2096"/>
                <a:gd name="T56" fmla="*/ 2147483647 w 547"/>
                <a:gd name="T57" fmla="*/ 2147483647 h 2096"/>
                <a:gd name="T58" fmla="*/ 2147483647 w 547"/>
                <a:gd name="T59" fmla="*/ 2147483647 h 2096"/>
                <a:gd name="T60" fmla="*/ 2147483647 w 547"/>
                <a:gd name="T61" fmla="*/ 2147483647 h 2096"/>
                <a:gd name="T62" fmla="*/ 2147483647 w 547"/>
                <a:gd name="T63" fmla="*/ 2147483647 h 2096"/>
                <a:gd name="T64" fmla="*/ 2147483647 w 547"/>
                <a:gd name="T65" fmla="*/ 2147483647 h 2096"/>
                <a:gd name="T66" fmla="*/ 2147483647 w 547"/>
                <a:gd name="T67" fmla="*/ 2147483647 h 2096"/>
                <a:gd name="T68" fmla="*/ 2147483647 w 547"/>
                <a:gd name="T69" fmla="*/ 2147483647 h 2096"/>
                <a:gd name="T70" fmla="*/ 2147483647 w 547"/>
                <a:gd name="T71" fmla="*/ 2147483647 h 2096"/>
                <a:gd name="T72" fmla="*/ 2147483647 w 547"/>
                <a:gd name="T73" fmla="*/ 2147483647 h 2096"/>
                <a:gd name="T74" fmla="*/ 2147483647 w 547"/>
                <a:gd name="T75" fmla="*/ 2147483647 h 2096"/>
                <a:gd name="T76" fmla="*/ 2147483647 w 547"/>
                <a:gd name="T77" fmla="*/ 2147483647 h 2096"/>
                <a:gd name="T78" fmla="*/ 2147483647 w 547"/>
                <a:gd name="T79" fmla="*/ 2147483647 h 2096"/>
                <a:gd name="T80" fmla="*/ 2147483647 w 547"/>
                <a:gd name="T81" fmla="*/ 2147483647 h 2096"/>
                <a:gd name="T82" fmla="*/ 2147483647 w 547"/>
                <a:gd name="T83" fmla="*/ 2147483647 h 2096"/>
                <a:gd name="T84" fmla="*/ 2147483647 w 547"/>
                <a:gd name="T85" fmla="*/ 2147483647 h 2096"/>
                <a:gd name="T86" fmla="*/ 2147483647 w 547"/>
                <a:gd name="T87" fmla="*/ 2147483647 h 2096"/>
                <a:gd name="T88" fmla="*/ 2147483647 w 547"/>
                <a:gd name="T89" fmla="*/ 2147483647 h 2096"/>
                <a:gd name="T90" fmla="*/ 2147483647 w 547"/>
                <a:gd name="T91" fmla="*/ 2147483647 h 2096"/>
                <a:gd name="T92" fmla="*/ 2147483647 w 547"/>
                <a:gd name="T93" fmla="*/ 2147483647 h 2096"/>
                <a:gd name="T94" fmla="*/ 2147483647 w 547"/>
                <a:gd name="T95" fmla="*/ 2147483647 h 2096"/>
                <a:gd name="T96" fmla="*/ 2147483647 w 547"/>
                <a:gd name="T97" fmla="*/ 2147483647 h 2096"/>
                <a:gd name="T98" fmla="*/ 2147483647 w 547"/>
                <a:gd name="T99" fmla="*/ 2147483647 h 2096"/>
                <a:gd name="T100" fmla="*/ 2147483647 w 547"/>
                <a:gd name="T101" fmla="*/ 2147483647 h 2096"/>
                <a:gd name="T102" fmla="*/ 2147483647 w 547"/>
                <a:gd name="T103" fmla="*/ 2147483647 h 2096"/>
                <a:gd name="T104" fmla="*/ 2147483647 w 547"/>
                <a:gd name="T105" fmla="*/ 2147483647 h 2096"/>
                <a:gd name="T106" fmla="*/ 2147483647 w 547"/>
                <a:gd name="T107" fmla="*/ 2147483647 h 2096"/>
                <a:gd name="T108" fmla="*/ 0 w 547"/>
                <a:gd name="T109" fmla="*/ 2147483647 h 209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47"/>
                <a:gd name="T166" fmla="*/ 0 h 2096"/>
                <a:gd name="T167" fmla="*/ 547 w 547"/>
                <a:gd name="T168" fmla="*/ 2096 h 209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47" h="2096">
                  <a:moveTo>
                    <a:pt x="0" y="102"/>
                  </a:moveTo>
                  <a:lnTo>
                    <a:pt x="61" y="102"/>
                  </a:lnTo>
                  <a:lnTo>
                    <a:pt x="122" y="102"/>
                  </a:lnTo>
                  <a:lnTo>
                    <a:pt x="233" y="81"/>
                  </a:lnTo>
                  <a:lnTo>
                    <a:pt x="274" y="71"/>
                  </a:lnTo>
                  <a:lnTo>
                    <a:pt x="304" y="61"/>
                  </a:lnTo>
                  <a:lnTo>
                    <a:pt x="335" y="41"/>
                  </a:lnTo>
                  <a:lnTo>
                    <a:pt x="345" y="21"/>
                  </a:lnTo>
                  <a:lnTo>
                    <a:pt x="375" y="10"/>
                  </a:lnTo>
                  <a:lnTo>
                    <a:pt x="395" y="0"/>
                  </a:lnTo>
                  <a:lnTo>
                    <a:pt x="406" y="0"/>
                  </a:lnTo>
                  <a:lnTo>
                    <a:pt x="426" y="10"/>
                  </a:lnTo>
                  <a:lnTo>
                    <a:pt x="456" y="21"/>
                  </a:lnTo>
                  <a:lnTo>
                    <a:pt x="487" y="51"/>
                  </a:lnTo>
                  <a:lnTo>
                    <a:pt x="517" y="71"/>
                  </a:lnTo>
                  <a:lnTo>
                    <a:pt x="537" y="91"/>
                  </a:lnTo>
                  <a:lnTo>
                    <a:pt x="547" y="112"/>
                  </a:lnTo>
                  <a:lnTo>
                    <a:pt x="547" y="132"/>
                  </a:lnTo>
                  <a:lnTo>
                    <a:pt x="537" y="162"/>
                  </a:lnTo>
                  <a:lnTo>
                    <a:pt x="517" y="203"/>
                  </a:lnTo>
                  <a:lnTo>
                    <a:pt x="507" y="223"/>
                  </a:lnTo>
                  <a:lnTo>
                    <a:pt x="507" y="233"/>
                  </a:lnTo>
                  <a:lnTo>
                    <a:pt x="497" y="264"/>
                  </a:lnTo>
                  <a:lnTo>
                    <a:pt x="497" y="294"/>
                  </a:lnTo>
                  <a:lnTo>
                    <a:pt x="497" y="324"/>
                  </a:lnTo>
                  <a:lnTo>
                    <a:pt x="487" y="365"/>
                  </a:lnTo>
                  <a:lnTo>
                    <a:pt x="487" y="415"/>
                  </a:lnTo>
                  <a:lnTo>
                    <a:pt x="487" y="466"/>
                  </a:lnTo>
                  <a:lnTo>
                    <a:pt x="487" y="527"/>
                  </a:lnTo>
                  <a:lnTo>
                    <a:pt x="487" y="598"/>
                  </a:lnTo>
                  <a:lnTo>
                    <a:pt x="477" y="669"/>
                  </a:lnTo>
                  <a:lnTo>
                    <a:pt x="477" y="740"/>
                  </a:lnTo>
                  <a:lnTo>
                    <a:pt x="477" y="821"/>
                  </a:lnTo>
                  <a:lnTo>
                    <a:pt x="477" y="912"/>
                  </a:lnTo>
                  <a:lnTo>
                    <a:pt x="477" y="1003"/>
                  </a:lnTo>
                  <a:lnTo>
                    <a:pt x="477" y="1094"/>
                  </a:lnTo>
                  <a:lnTo>
                    <a:pt x="477" y="1185"/>
                  </a:lnTo>
                  <a:lnTo>
                    <a:pt x="477" y="1276"/>
                  </a:lnTo>
                  <a:lnTo>
                    <a:pt x="477" y="1357"/>
                  </a:lnTo>
                  <a:lnTo>
                    <a:pt x="477" y="1428"/>
                  </a:lnTo>
                  <a:lnTo>
                    <a:pt x="466" y="1499"/>
                  </a:lnTo>
                  <a:lnTo>
                    <a:pt x="466" y="1570"/>
                  </a:lnTo>
                  <a:lnTo>
                    <a:pt x="466" y="1631"/>
                  </a:lnTo>
                  <a:lnTo>
                    <a:pt x="466" y="1681"/>
                  </a:lnTo>
                  <a:lnTo>
                    <a:pt x="456" y="1732"/>
                  </a:lnTo>
                  <a:lnTo>
                    <a:pt x="456" y="1783"/>
                  </a:lnTo>
                  <a:lnTo>
                    <a:pt x="446" y="1823"/>
                  </a:lnTo>
                  <a:lnTo>
                    <a:pt x="436" y="1884"/>
                  </a:lnTo>
                  <a:lnTo>
                    <a:pt x="426" y="1934"/>
                  </a:lnTo>
                  <a:lnTo>
                    <a:pt x="406" y="2005"/>
                  </a:lnTo>
                  <a:lnTo>
                    <a:pt x="385" y="2036"/>
                  </a:lnTo>
                  <a:lnTo>
                    <a:pt x="375" y="2056"/>
                  </a:lnTo>
                  <a:lnTo>
                    <a:pt x="365" y="2076"/>
                  </a:lnTo>
                  <a:lnTo>
                    <a:pt x="355" y="2086"/>
                  </a:lnTo>
                  <a:lnTo>
                    <a:pt x="345" y="2096"/>
                  </a:lnTo>
                  <a:lnTo>
                    <a:pt x="335" y="2096"/>
                  </a:lnTo>
                  <a:lnTo>
                    <a:pt x="325" y="2096"/>
                  </a:lnTo>
                  <a:lnTo>
                    <a:pt x="304" y="2076"/>
                  </a:lnTo>
                  <a:lnTo>
                    <a:pt x="294" y="2046"/>
                  </a:lnTo>
                  <a:lnTo>
                    <a:pt x="294" y="2005"/>
                  </a:lnTo>
                  <a:lnTo>
                    <a:pt x="274" y="1965"/>
                  </a:lnTo>
                  <a:lnTo>
                    <a:pt x="264" y="1924"/>
                  </a:lnTo>
                  <a:lnTo>
                    <a:pt x="233" y="1884"/>
                  </a:lnTo>
                  <a:lnTo>
                    <a:pt x="203" y="1843"/>
                  </a:lnTo>
                  <a:lnTo>
                    <a:pt x="162" y="1813"/>
                  </a:lnTo>
                  <a:lnTo>
                    <a:pt x="142" y="1783"/>
                  </a:lnTo>
                  <a:lnTo>
                    <a:pt x="132" y="1762"/>
                  </a:lnTo>
                  <a:lnTo>
                    <a:pt x="132" y="1752"/>
                  </a:lnTo>
                  <a:lnTo>
                    <a:pt x="132" y="1742"/>
                  </a:lnTo>
                  <a:lnTo>
                    <a:pt x="152" y="1742"/>
                  </a:lnTo>
                  <a:lnTo>
                    <a:pt x="173" y="1742"/>
                  </a:lnTo>
                  <a:lnTo>
                    <a:pt x="213" y="1752"/>
                  </a:lnTo>
                  <a:lnTo>
                    <a:pt x="244" y="1762"/>
                  </a:lnTo>
                  <a:lnTo>
                    <a:pt x="274" y="1772"/>
                  </a:lnTo>
                  <a:lnTo>
                    <a:pt x="304" y="1762"/>
                  </a:lnTo>
                  <a:lnTo>
                    <a:pt x="314" y="1762"/>
                  </a:lnTo>
                  <a:lnTo>
                    <a:pt x="335" y="1742"/>
                  </a:lnTo>
                  <a:lnTo>
                    <a:pt x="345" y="1712"/>
                  </a:lnTo>
                  <a:lnTo>
                    <a:pt x="355" y="1651"/>
                  </a:lnTo>
                  <a:lnTo>
                    <a:pt x="355" y="1590"/>
                  </a:lnTo>
                  <a:lnTo>
                    <a:pt x="365" y="1540"/>
                  </a:lnTo>
                  <a:lnTo>
                    <a:pt x="365" y="1489"/>
                  </a:lnTo>
                  <a:lnTo>
                    <a:pt x="365" y="1408"/>
                  </a:lnTo>
                  <a:lnTo>
                    <a:pt x="365" y="1327"/>
                  </a:lnTo>
                  <a:lnTo>
                    <a:pt x="365" y="1215"/>
                  </a:lnTo>
                  <a:lnTo>
                    <a:pt x="365" y="1094"/>
                  </a:lnTo>
                  <a:lnTo>
                    <a:pt x="365" y="962"/>
                  </a:lnTo>
                  <a:lnTo>
                    <a:pt x="365" y="800"/>
                  </a:lnTo>
                  <a:lnTo>
                    <a:pt x="365" y="729"/>
                  </a:lnTo>
                  <a:lnTo>
                    <a:pt x="365" y="658"/>
                  </a:lnTo>
                  <a:lnTo>
                    <a:pt x="365" y="588"/>
                  </a:lnTo>
                  <a:lnTo>
                    <a:pt x="365" y="527"/>
                  </a:lnTo>
                  <a:lnTo>
                    <a:pt x="365" y="476"/>
                  </a:lnTo>
                  <a:lnTo>
                    <a:pt x="365" y="415"/>
                  </a:lnTo>
                  <a:lnTo>
                    <a:pt x="365" y="375"/>
                  </a:lnTo>
                  <a:lnTo>
                    <a:pt x="365" y="334"/>
                  </a:lnTo>
                  <a:lnTo>
                    <a:pt x="355" y="264"/>
                  </a:lnTo>
                  <a:lnTo>
                    <a:pt x="355" y="213"/>
                  </a:lnTo>
                  <a:lnTo>
                    <a:pt x="355" y="172"/>
                  </a:lnTo>
                  <a:lnTo>
                    <a:pt x="345" y="162"/>
                  </a:lnTo>
                  <a:lnTo>
                    <a:pt x="335" y="162"/>
                  </a:lnTo>
                  <a:lnTo>
                    <a:pt x="314" y="162"/>
                  </a:lnTo>
                  <a:lnTo>
                    <a:pt x="294" y="162"/>
                  </a:lnTo>
                  <a:lnTo>
                    <a:pt x="254" y="172"/>
                  </a:lnTo>
                  <a:lnTo>
                    <a:pt x="213" y="172"/>
                  </a:lnTo>
                  <a:lnTo>
                    <a:pt x="152" y="183"/>
                  </a:lnTo>
                  <a:lnTo>
                    <a:pt x="102" y="193"/>
                  </a:lnTo>
                  <a:lnTo>
                    <a:pt x="31" y="213"/>
                  </a:lnTo>
                  <a:lnTo>
                    <a:pt x="0" y="102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7"/>
            <p:cNvSpPr/>
            <p:nvPr/>
          </p:nvSpPr>
          <p:spPr bwMode="auto">
            <a:xfrm>
              <a:off x="4829497" y="1122363"/>
              <a:ext cx="290513" cy="1349375"/>
            </a:xfrm>
            <a:custGeom>
              <a:avLst/>
              <a:gdLst>
                <a:gd name="T0" fmla="*/ 0 w 456"/>
                <a:gd name="T1" fmla="*/ 2147483647 h 2126"/>
                <a:gd name="T2" fmla="*/ 0 w 456"/>
                <a:gd name="T3" fmla="*/ 2147483647 h 2126"/>
                <a:gd name="T4" fmla="*/ 2147483647 w 456"/>
                <a:gd name="T5" fmla="*/ 2147483647 h 2126"/>
                <a:gd name="T6" fmla="*/ 2147483647 w 456"/>
                <a:gd name="T7" fmla="*/ 2147483647 h 2126"/>
                <a:gd name="T8" fmla="*/ 2147483647 w 456"/>
                <a:gd name="T9" fmla="*/ 2147483647 h 2126"/>
                <a:gd name="T10" fmla="*/ 2147483647 w 456"/>
                <a:gd name="T11" fmla="*/ 2147483647 h 2126"/>
                <a:gd name="T12" fmla="*/ 2147483647 w 456"/>
                <a:gd name="T13" fmla="*/ 2147483647 h 2126"/>
                <a:gd name="T14" fmla="*/ 2147483647 w 456"/>
                <a:gd name="T15" fmla="*/ 2147483647 h 2126"/>
                <a:gd name="T16" fmla="*/ 2147483647 w 456"/>
                <a:gd name="T17" fmla="*/ 2147483647 h 2126"/>
                <a:gd name="T18" fmla="*/ 2147483647 w 456"/>
                <a:gd name="T19" fmla="*/ 2147483647 h 2126"/>
                <a:gd name="T20" fmla="*/ 2147483647 w 456"/>
                <a:gd name="T21" fmla="*/ 2147483647 h 2126"/>
                <a:gd name="T22" fmla="*/ 2147483647 w 456"/>
                <a:gd name="T23" fmla="*/ 2147483647 h 2126"/>
                <a:gd name="T24" fmla="*/ 2147483647 w 456"/>
                <a:gd name="T25" fmla="*/ 2147483647 h 2126"/>
                <a:gd name="T26" fmla="*/ 2147483647 w 456"/>
                <a:gd name="T27" fmla="*/ 2147483647 h 2126"/>
                <a:gd name="T28" fmla="*/ 2147483647 w 456"/>
                <a:gd name="T29" fmla="*/ 2147483647 h 2126"/>
                <a:gd name="T30" fmla="*/ 2147483647 w 456"/>
                <a:gd name="T31" fmla="*/ 2147483647 h 2126"/>
                <a:gd name="T32" fmla="*/ 2147483647 w 456"/>
                <a:gd name="T33" fmla="*/ 2147483647 h 2126"/>
                <a:gd name="T34" fmla="*/ 2147483647 w 456"/>
                <a:gd name="T35" fmla="*/ 2147483647 h 2126"/>
                <a:gd name="T36" fmla="*/ 2147483647 w 456"/>
                <a:gd name="T37" fmla="*/ 2147483647 h 2126"/>
                <a:gd name="T38" fmla="*/ 2147483647 w 456"/>
                <a:gd name="T39" fmla="*/ 2147483647 h 2126"/>
                <a:gd name="T40" fmla="*/ 2147483647 w 456"/>
                <a:gd name="T41" fmla="*/ 2147483647 h 2126"/>
                <a:gd name="T42" fmla="*/ 2147483647 w 456"/>
                <a:gd name="T43" fmla="*/ 2147483647 h 2126"/>
                <a:gd name="T44" fmla="*/ 2147483647 w 456"/>
                <a:gd name="T45" fmla="*/ 2147483647 h 2126"/>
                <a:gd name="T46" fmla="*/ 2147483647 w 456"/>
                <a:gd name="T47" fmla="*/ 2147483647 h 2126"/>
                <a:gd name="T48" fmla="*/ 2147483647 w 456"/>
                <a:gd name="T49" fmla="*/ 2147483647 h 2126"/>
                <a:gd name="T50" fmla="*/ 2147483647 w 456"/>
                <a:gd name="T51" fmla="*/ 2147483647 h 2126"/>
                <a:gd name="T52" fmla="*/ 2147483647 w 456"/>
                <a:gd name="T53" fmla="*/ 2147483647 h 2126"/>
                <a:gd name="T54" fmla="*/ 2147483647 w 456"/>
                <a:gd name="T55" fmla="*/ 2147483647 h 2126"/>
                <a:gd name="T56" fmla="*/ 2147483647 w 456"/>
                <a:gd name="T57" fmla="*/ 2147483647 h 2126"/>
                <a:gd name="T58" fmla="*/ 2147483647 w 456"/>
                <a:gd name="T59" fmla="*/ 2147483647 h 2126"/>
                <a:gd name="T60" fmla="*/ 2147483647 w 456"/>
                <a:gd name="T61" fmla="*/ 2147483647 h 2126"/>
                <a:gd name="T62" fmla="*/ 2147483647 w 456"/>
                <a:gd name="T63" fmla="*/ 2147483647 h 2126"/>
                <a:gd name="T64" fmla="*/ 2147483647 w 456"/>
                <a:gd name="T65" fmla="*/ 0 h 2126"/>
                <a:gd name="T66" fmla="*/ 2147483647 w 456"/>
                <a:gd name="T67" fmla="*/ 0 h 2126"/>
                <a:gd name="T68" fmla="*/ 2147483647 w 456"/>
                <a:gd name="T69" fmla="*/ 0 h 2126"/>
                <a:gd name="T70" fmla="*/ 2147483647 w 456"/>
                <a:gd name="T71" fmla="*/ 0 h 2126"/>
                <a:gd name="T72" fmla="*/ 2147483647 w 456"/>
                <a:gd name="T73" fmla="*/ 2147483647 h 2126"/>
                <a:gd name="T74" fmla="*/ 2147483647 w 456"/>
                <a:gd name="T75" fmla="*/ 2147483647 h 2126"/>
                <a:gd name="T76" fmla="*/ 2147483647 w 456"/>
                <a:gd name="T77" fmla="*/ 2147483647 h 2126"/>
                <a:gd name="T78" fmla="*/ 2147483647 w 456"/>
                <a:gd name="T79" fmla="*/ 2147483647 h 2126"/>
                <a:gd name="T80" fmla="*/ 2147483647 w 456"/>
                <a:gd name="T81" fmla="*/ 2147483647 h 2126"/>
                <a:gd name="T82" fmla="*/ 2147483647 w 456"/>
                <a:gd name="T83" fmla="*/ 2147483647 h 2126"/>
                <a:gd name="T84" fmla="*/ 2147483647 w 456"/>
                <a:gd name="T85" fmla="*/ 2147483647 h 2126"/>
                <a:gd name="T86" fmla="*/ 2147483647 w 456"/>
                <a:gd name="T87" fmla="*/ 2147483647 h 2126"/>
                <a:gd name="T88" fmla="*/ 2147483647 w 456"/>
                <a:gd name="T89" fmla="*/ 2147483647 h 2126"/>
                <a:gd name="T90" fmla="*/ 2147483647 w 456"/>
                <a:gd name="T91" fmla="*/ 2147483647 h 2126"/>
                <a:gd name="T92" fmla="*/ 2147483647 w 456"/>
                <a:gd name="T93" fmla="*/ 2147483647 h 2126"/>
                <a:gd name="T94" fmla="*/ 2147483647 w 456"/>
                <a:gd name="T95" fmla="*/ 2147483647 h 2126"/>
                <a:gd name="T96" fmla="*/ 2147483647 w 456"/>
                <a:gd name="T97" fmla="*/ 2147483647 h 2126"/>
                <a:gd name="T98" fmla="*/ 2147483647 w 456"/>
                <a:gd name="T99" fmla="*/ 2147483647 h 2126"/>
                <a:gd name="T100" fmla="*/ 2147483647 w 456"/>
                <a:gd name="T101" fmla="*/ 2147483647 h 2126"/>
                <a:gd name="T102" fmla="*/ 2147483647 w 456"/>
                <a:gd name="T103" fmla="*/ 2147483647 h 2126"/>
                <a:gd name="T104" fmla="*/ 2147483647 w 456"/>
                <a:gd name="T105" fmla="*/ 2147483647 h 2126"/>
                <a:gd name="T106" fmla="*/ 2147483647 w 456"/>
                <a:gd name="T107" fmla="*/ 2147483647 h 2126"/>
                <a:gd name="T108" fmla="*/ 2147483647 w 456"/>
                <a:gd name="T109" fmla="*/ 2147483647 h 2126"/>
                <a:gd name="T110" fmla="*/ 2147483647 w 456"/>
                <a:gd name="T111" fmla="*/ 2147483647 h 2126"/>
                <a:gd name="T112" fmla="*/ 2147483647 w 456"/>
                <a:gd name="T113" fmla="*/ 2147483647 h 2126"/>
                <a:gd name="T114" fmla="*/ 0 w 456"/>
                <a:gd name="T115" fmla="*/ 2147483647 h 2126"/>
                <a:gd name="T116" fmla="*/ 0 w 456"/>
                <a:gd name="T117" fmla="*/ 2147483647 h 21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56"/>
                <a:gd name="T178" fmla="*/ 0 h 2126"/>
                <a:gd name="T179" fmla="*/ 456 w 456"/>
                <a:gd name="T180" fmla="*/ 2126 h 21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56" h="2126">
                  <a:moveTo>
                    <a:pt x="0" y="2126"/>
                  </a:moveTo>
                  <a:lnTo>
                    <a:pt x="0" y="2116"/>
                  </a:lnTo>
                  <a:lnTo>
                    <a:pt x="10" y="2106"/>
                  </a:lnTo>
                  <a:lnTo>
                    <a:pt x="10" y="2086"/>
                  </a:lnTo>
                  <a:lnTo>
                    <a:pt x="20" y="2055"/>
                  </a:lnTo>
                  <a:lnTo>
                    <a:pt x="40" y="2025"/>
                  </a:lnTo>
                  <a:lnTo>
                    <a:pt x="61" y="1984"/>
                  </a:lnTo>
                  <a:lnTo>
                    <a:pt x="81" y="1944"/>
                  </a:lnTo>
                  <a:lnTo>
                    <a:pt x="101" y="1893"/>
                  </a:lnTo>
                  <a:lnTo>
                    <a:pt x="152" y="1792"/>
                  </a:lnTo>
                  <a:lnTo>
                    <a:pt x="192" y="1681"/>
                  </a:lnTo>
                  <a:lnTo>
                    <a:pt x="233" y="1559"/>
                  </a:lnTo>
                  <a:lnTo>
                    <a:pt x="273" y="1427"/>
                  </a:lnTo>
                  <a:lnTo>
                    <a:pt x="294" y="1286"/>
                  </a:lnTo>
                  <a:lnTo>
                    <a:pt x="314" y="1134"/>
                  </a:lnTo>
                  <a:lnTo>
                    <a:pt x="324" y="962"/>
                  </a:lnTo>
                  <a:lnTo>
                    <a:pt x="334" y="769"/>
                  </a:lnTo>
                  <a:lnTo>
                    <a:pt x="334" y="678"/>
                  </a:lnTo>
                  <a:lnTo>
                    <a:pt x="334" y="597"/>
                  </a:lnTo>
                  <a:lnTo>
                    <a:pt x="334" y="516"/>
                  </a:lnTo>
                  <a:lnTo>
                    <a:pt x="334" y="445"/>
                  </a:lnTo>
                  <a:lnTo>
                    <a:pt x="334" y="384"/>
                  </a:lnTo>
                  <a:lnTo>
                    <a:pt x="324" y="334"/>
                  </a:lnTo>
                  <a:lnTo>
                    <a:pt x="324" y="283"/>
                  </a:lnTo>
                  <a:lnTo>
                    <a:pt x="324" y="233"/>
                  </a:lnTo>
                  <a:lnTo>
                    <a:pt x="314" y="172"/>
                  </a:lnTo>
                  <a:lnTo>
                    <a:pt x="304" y="121"/>
                  </a:lnTo>
                  <a:lnTo>
                    <a:pt x="294" y="91"/>
                  </a:lnTo>
                  <a:lnTo>
                    <a:pt x="273" y="60"/>
                  </a:lnTo>
                  <a:lnTo>
                    <a:pt x="253" y="40"/>
                  </a:lnTo>
                  <a:lnTo>
                    <a:pt x="253" y="30"/>
                  </a:lnTo>
                  <a:lnTo>
                    <a:pt x="253" y="10"/>
                  </a:lnTo>
                  <a:lnTo>
                    <a:pt x="273" y="0"/>
                  </a:lnTo>
                  <a:lnTo>
                    <a:pt x="304" y="0"/>
                  </a:lnTo>
                  <a:lnTo>
                    <a:pt x="334" y="0"/>
                  </a:lnTo>
                  <a:lnTo>
                    <a:pt x="385" y="0"/>
                  </a:lnTo>
                  <a:lnTo>
                    <a:pt x="446" y="20"/>
                  </a:lnTo>
                  <a:lnTo>
                    <a:pt x="446" y="162"/>
                  </a:lnTo>
                  <a:lnTo>
                    <a:pt x="446" y="324"/>
                  </a:lnTo>
                  <a:lnTo>
                    <a:pt x="446" y="486"/>
                  </a:lnTo>
                  <a:lnTo>
                    <a:pt x="456" y="668"/>
                  </a:lnTo>
                  <a:lnTo>
                    <a:pt x="446" y="850"/>
                  </a:lnTo>
                  <a:lnTo>
                    <a:pt x="446" y="1022"/>
                  </a:lnTo>
                  <a:lnTo>
                    <a:pt x="436" y="1174"/>
                  </a:lnTo>
                  <a:lnTo>
                    <a:pt x="415" y="1306"/>
                  </a:lnTo>
                  <a:lnTo>
                    <a:pt x="385" y="1438"/>
                  </a:lnTo>
                  <a:lnTo>
                    <a:pt x="365" y="1549"/>
                  </a:lnTo>
                  <a:lnTo>
                    <a:pt x="324" y="1640"/>
                  </a:lnTo>
                  <a:lnTo>
                    <a:pt x="294" y="1731"/>
                  </a:lnTo>
                  <a:lnTo>
                    <a:pt x="253" y="1802"/>
                  </a:lnTo>
                  <a:lnTo>
                    <a:pt x="213" y="1873"/>
                  </a:lnTo>
                  <a:lnTo>
                    <a:pt x="121" y="2005"/>
                  </a:lnTo>
                  <a:lnTo>
                    <a:pt x="81" y="2065"/>
                  </a:lnTo>
                  <a:lnTo>
                    <a:pt x="40" y="2106"/>
                  </a:lnTo>
                  <a:lnTo>
                    <a:pt x="30" y="2116"/>
                  </a:lnTo>
                  <a:lnTo>
                    <a:pt x="20" y="2126"/>
                  </a:lnTo>
                  <a:lnTo>
                    <a:pt x="10" y="2126"/>
                  </a:lnTo>
                  <a:lnTo>
                    <a:pt x="0" y="2126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8"/>
            <p:cNvSpPr/>
            <p:nvPr/>
          </p:nvSpPr>
          <p:spPr bwMode="auto">
            <a:xfrm>
              <a:off x="5080322" y="1044575"/>
              <a:ext cx="315913" cy="1511300"/>
            </a:xfrm>
            <a:custGeom>
              <a:avLst/>
              <a:gdLst>
                <a:gd name="T0" fmla="*/ 2147483647 w 496"/>
                <a:gd name="T1" fmla="*/ 2147483647 h 2380"/>
                <a:gd name="T2" fmla="*/ 2147483647 w 496"/>
                <a:gd name="T3" fmla="*/ 2147483647 h 2380"/>
                <a:gd name="T4" fmla="*/ 2147483647 w 496"/>
                <a:gd name="T5" fmla="*/ 2147483647 h 2380"/>
                <a:gd name="T6" fmla="*/ 2147483647 w 496"/>
                <a:gd name="T7" fmla="*/ 2147483647 h 2380"/>
                <a:gd name="T8" fmla="*/ 2147483647 w 496"/>
                <a:gd name="T9" fmla="*/ 2147483647 h 2380"/>
                <a:gd name="T10" fmla="*/ 2147483647 w 496"/>
                <a:gd name="T11" fmla="*/ 2147483647 h 2380"/>
                <a:gd name="T12" fmla="*/ 2147483647 w 496"/>
                <a:gd name="T13" fmla="*/ 2147483647 h 2380"/>
                <a:gd name="T14" fmla="*/ 2147483647 w 496"/>
                <a:gd name="T15" fmla="*/ 2147483647 h 2380"/>
                <a:gd name="T16" fmla="*/ 2147483647 w 496"/>
                <a:gd name="T17" fmla="*/ 2147483647 h 2380"/>
                <a:gd name="T18" fmla="*/ 2147483647 w 496"/>
                <a:gd name="T19" fmla="*/ 2147483647 h 2380"/>
                <a:gd name="T20" fmla="*/ 2147483647 w 496"/>
                <a:gd name="T21" fmla="*/ 2147483647 h 2380"/>
                <a:gd name="T22" fmla="*/ 2147483647 w 496"/>
                <a:gd name="T23" fmla="*/ 2147483647 h 2380"/>
                <a:gd name="T24" fmla="*/ 2147483647 w 496"/>
                <a:gd name="T25" fmla="*/ 2147483647 h 2380"/>
                <a:gd name="T26" fmla="*/ 2147483647 w 496"/>
                <a:gd name="T27" fmla="*/ 2147483647 h 2380"/>
                <a:gd name="T28" fmla="*/ 2147483647 w 496"/>
                <a:gd name="T29" fmla="*/ 2147483647 h 2380"/>
                <a:gd name="T30" fmla="*/ 2147483647 w 496"/>
                <a:gd name="T31" fmla="*/ 2147483647 h 2380"/>
                <a:gd name="T32" fmla="*/ 2147483647 w 496"/>
                <a:gd name="T33" fmla="*/ 2147483647 h 2380"/>
                <a:gd name="T34" fmla="*/ 2147483647 w 496"/>
                <a:gd name="T35" fmla="*/ 2147483647 h 2380"/>
                <a:gd name="T36" fmla="*/ 2147483647 w 496"/>
                <a:gd name="T37" fmla="*/ 2147483647 h 2380"/>
                <a:gd name="T38" fmla="*/ 2147483647 w 496"/>
                <a:gd name="T39" fmla="*/ 2147483647 h 2380"/>
                <a:gd name="T40" fmla="*/ 2147483647 w 496"/>
                <a:gd name="T41" fmla="*/ 2147483647 h 2380"/>
                <a:gd name="T42" fmla="*/ 2147483647 w 496"/>
                <a:gd name="T43" fmla="*/ 2147483647 h 2380"/>
                <a:gd name="T44" fmla="*/ 2147483647 w 496"/>
                <a:gd name="T45" fmla="*/ 2147483647 h 2380"/>
                <a:gd name="T46" fmla="*/ 2147483647 w 496"/>
                <a:gd name="T47" fmla="*/ 2147483647 h 2380"/>
                <a:gd name="T48" fmla="*/ 0 w 496"/>
                <a:gd name="T49" fmla="*/ 2147483647 h 2380"/>
                <a:gd name="T50" fmla="*/ 2147483647 w 496"/>
                <a:gd name="T51" fmla="*/ 2147483647 h 2380"/>
                <a:gd name="T52" fmla="*/ 2147483647 w 496"/>
                <a:gd name="T53" fmla="*/ 2147483647 h 2380"/>
                <a:gd name="T54" fmla="*/ 2147483647 w 496"/>
                <a:gd name="T55" fmla="*/ 0 h 2380"/>
                <a:gd name="T56" fmla="*/ 2147483647 w 496"/>
                <a:gd name="T57" fmla="*/ 2147483647 h 2380"/>
                <a:gd name="T58" fmla="*/ 2147483647 w 496"/>
                <a:gd name="T59" fmla="*/ 2147483647 h 2380"/>
                <a:gd name="T60" fmla="*/ 2147483647 w 496"/>
                <a:gd name="T61" fmla="*/ 2147483647 h 2380"/>
                <a:gd name="T62" fmla="*/ 2147483647 w 496"/>
                <a:gd name="T63" fmla="*/ 2147483647 h 2380"/>
                <a:gd name="T64" fmla="*/ 2147483647 w 496"/>
                <a:gd name="T65" fmla="*/ 2147483647 h 2380"/>
                <a:gd name="T66" fmla="*/ 2147483647 w 496"/>
                <a:gd name="T67" fmla="*/ 2147483647 h 2380"/>
                <a:gd name="T68" fmla="*/ 2147483647 w 496"/>
                <a:gd name="T69" fmla="*/ 2147483647 h 2380"/>
                <a:gd name="T70" fmla="*/ 2147483647 w 496"/>
                <a:gd name="T71" fmla="*/ 2147483647 h 2380"/>
                <a:gd name="T72" fmla="*/ 2147483647 w 496"/>
                <a:gd name="T73" fmla="*/ 2147483647 h 2380"/>
                <a:gd name="T74" fmla="*/ 2147483647 w 496"/>
                <a:gd name="T75" fmla="*/ 2147483647 h 2380"/>
                <a:gd name="T76" fmla="*/ 2147483647 w 496"/>
                <a:gd name="T77" fmla="*/ 2147483647 h 2380"/>
                <a:gd name="T78" fmla="*/ 2147483647 w 496"/>
                <a:gd name="T79" fmla="*/ 2147483647 h 2380"/>
                <a:gd name="T80" fmla="*/ 2147483647 w 496"/>
                <a:gd name="T81" fmla="*/ 2147483647 h 2380"/>
                <a:gd name="T82" fmla="*/ 2147483647 w 496"/>
                <a:gd name="T83" fmla="*/ 2147483647 h 2380"/>
                <a:gd name="T84" fmla="*/ 2147483647 w 496"/>
                <a:gd name="T85" fmla="*/ 2147483647 h 2380"/>
                <a:gd name="T86" fmla="*/ 2147483647 w 496"/>
                <a:gd name="T87" fmla="*/ 2147483647 h 2380"/>
                <a:gd name="T88" fmla="*/ 2147483647 w 496"/>
                <a:gd name="T89" fmla="*/ 2147483647 h 2380"/>
                <a:gd name="T90" fmla="*/ 2147483647 w 496"/>
                <a:gd name="T91" fmla="*/ 2147483647 h 2380"/>
                <a:gd name="T92" fmla="*/ 2147483647 w 496"/>
                <a:gd name="T93" fmla="*/ 2147483647 h 2380"/>
                <a:gd name="T94" fmla="*/ 2147483647 w 496"/>
                <a:gd name="T95" fmla="*/ 2147483647 h 2380"/>
                <a:gd name="T96" fmla="*/ 2147483647 w 496"/>
                <a:gd name="T97" fmla="*/ 2147483647 h 2380"/>
                <a:gd name="T98" fmla="*/ 2147483647 w 496"/>
                <a:gd name="T99" fmla="*/ 2147483647 h 2380"/>
                <a:gd name="T100" fmla="*/ 2147483647 w 496"/>
                <a:gd name="T101" fmla="*/ 2147483647 h 2380"/>
                <a:gd name="T102" fmla="*/ 2147483647 w 496"/>
                <a:gd name="T103" fmla="*/ 2147483647 h 2380"/>
                <a:gd name="T104" fmla="*/ 2147483647 w 496"/>
                <a:gd name="T105" fmla="*/ 2147483647 h 238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96"/>
                <a:gd name="T160" fmla="*/ 0 h 2380"/>
                <a:gd name="T161" fmla="*/ 496 w 496"/>
                <a:gd name="T162" fmla="*/ 2380 h 238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96" h="2380">
                  <a:moveTo>
                    <a:pt x="263" y="2299"/>
                  </a:moveTo>
                  <a:lnTo>
                    <a:pt x="253" y="2248"/>
                  </a:lnTo>
                  <a:lnTo>
                    <a:pt x="233" y="2198"/>
                  </a:lnTo>
                  <a:lnTo>
                    <a:pt x="203" y="2157"/>
                  </a:lnTo>
                  <a:lnTo>
                    <a:pt x="162" y="2106"/>
                  </a:lnTo>
                  <a:lnTo>
                    <a:pt x="111" y="2066"/>
                  </a:lnTo>
                  <a:lnTo>
                    <a:pt x="81" y="2036"/>
                  </a:lnTo>
                  <a:lnTo>
                    <a:pt x="71" y="2015"/>
                  </a:lnTo>
                  <a:lnTo>
                    <a:pt x="71" y="2005"/>
                  </a:lnTo>
                  <a:lnTo>
                    <a:pt x="71" y="1995"/>
                  </a:lnTo>
                  <a:lnTo>
                    <a:pt x="101" y="1995"/>
                  </a:lnTo>
                  <a:lnTo>
                    <a:pt x="132" y="2005"/>
                  </a:lnTo>
                  <a:lnTo>
                    <a:pt x="182" y="2025"/>
                  </a:lnTo>
                  <a:lnTo>
                    <a:pt x="243" y="2046"/>
                  </a:lnTo>
                  <a:lnTo>
                    <a:pt x="284" y="2046"/>
                  </a:lnTo>
                  <a:lnTo>
                    <a:pt x="314" y="2036"/>
                  </a:lnTo>
                  <a:lnTo>
                    <a:pt x="324" y="2005"/>
                  </a:lnTo>
                  <a:lnTo>
                    <a:pt x="334" y="1985"/>
                  </a:lnTo>
                  <a:lnTo>
                    <a:pt x="334" y="1955"/>
                  </a:lnTo>
                  <a:lnTo>
                    <a:pt x="334" y="1914"/>
                  </a:lnTo>
                  <a:lnTo>
                    <a:pt x="344" y="1874"/>
                  </a:lnTo>
                  <a:lnTo>
                    <a:pt x="344" y="1823"/>
                  </a:lnTo>
                  <a:lnTo>
                    <a:pt x="344" y="1762"/>
                  </a:lnTo>
                  <a:lnTo>
                    <a:pt x="344" y="1701"/>
                  </a:lnTo>
                  <a:lnTo>
                    <a:pt x="344" y="1631"/>
                  </a:lnTo>
                  <a:lnTo>
                    <a:pt x="344" y="1549"/>
                  </a:lnTo>
                  <a:lnTo>
                    <a:pt x="344" y="1468"/>
                  </a:lnTo>
                  <a:lnTo>
                    <a:pt x="344" y="1367"/>
                  </a:lnTo>
                  <a:lnTo>
                    <a:pt x="344" y="1266"/>
                  </a:lnTo>
                  <a:lnTo>
                    <a:pt x="334" y="1155"/>
                  </a:lnTo>
                  <a:lnTo>
                    <a:pt x="334" y="1033"/>
                  </a:lnTo>
                  <a:lnTo>
                    <a:pt x="334" y="901"/>
                  </a:lnTo>
                  <a:lnTo>
                    <a:pt x="324" y="770"/>
                  </a:lnTo>
                  <a:lnTo>
                    <a:pt x="324" y="638"/>
                  </a:lnTo>
                  <a:lnTo>
                    <a:pt x="314" y="527"/>
                  </a:lnTo>
                  <a:lnTo>
                    <a:pt x="314" y="436"/>
                  </a:lnTo>
                  <a:lnTo>
                    <a:pt x="304" y="355"/>
                  </a:lnTo>
                  <a:lnTo>
                    <a:pt x="294" y="284"/>
                  </a:lnTo>
                  <a:lnTo>
                    <a:pt x="284" y="243"/>
                  </a:lnTo>
                  <a:lnTo>
                    <a:pt x="274" y="213"/>
                  </a:lnTo>
                  <a:lnTo>
                    <a:pt x="263" y="193"/>
                  </a:lnTo>
                  <a:lnTo>
                    <a:pt x="253" y="193"/>
                  </a:lnTo>
                  <a:lnTo>
                    <a:pt x="233" y="193"/>
                  </a:lnTo>
                  <a:lnTo>
                    <a:pt x="213" y="193"/>
                  </a:lnTo>
                  <a:lnTo>
                    <a:pt x="172" y="203"/>
                  </a:lnTo>
                  <a:lnTo>
                    <a:pt x="142" y="213"/>
                  </a:lnTo>
                  <a:lnTo>
                    <a:pt x="101" y="233"/>
                  </a:lnTo>
                  <a:lnTo>
                    <a:pt x="51" y="243"/>
                  </a:lnTo>
                  <a:lnTo>
                    <a:pt x="0" y="263"/>
                  </a:lnTo>
                  <a:lnTo>
                    <a:pt x="0" y="142"/>
                  </a:lnTo>
                  <a:lnTo>
                    <a:pt x="81" y="132"/>
                  </a:lnTo>
                  <a:lnTo>
                    <a:pt x="162" y="101"/>
                  </a:lnTo>
                  <a:lnTo>
                    <a:pt x="223" y="81"/>
                  </a:lnTo>
                  <a:lnTo>
                    <a:pt x="274" y="31"/>
                  </a:lnTo>
                  <a:lnTo>
                    <a:pt x="304" y="10"/>
                  </a:lnTo>
                  <a:lnTo>
                    <a:pt x="334" y="0"/>
                  </a:lnTo>
                  <a:lnTo>
                    <a:pt x="344" y="10"/>
                  </a:lnTo>
                  <a:lnTo>
                    <a:pt x="365" y="20"/>
                  </a:lnTo>
                  <a:lnTo>
                    <a:pt x="395" y="31"/>
                  </a:lnTo>
                  <a:lnTo>
                    <a:pt x="426" y="61"/>
                  </a:lnTo>
                  <a:lnTo>
                    <a:pt x="456" y="81"/>
                  </a:lnTo>
                  <a:lnTo>
                    <a:pt x="476" y="101"/>
                  </a:lnTo>
                  <a:lnTo>
                    <a:pt x="486" y="122"/>
                  </a:lnTo>
                  <a:lnTo>
                    <a:pt x="496" y="142"/>
                  </a:lnTo>
                  <a:lnTo>
                    <a:pt x="486" y="162"/>
                  </a:lnTo>
                  <a:lnTo>
                    <a:pt x="466" y="203"/>
                  </a:lnTo>
                  <a:lnTo>
                    <a:pt x="446" y="233"/>
                  </a:lnTo>
                  <a:lnTo>
                    <a:pt x="436" y="253"/>
                  </a:lnTo>
                  <a:lnTo>
                    <a:pt x="426" y="274"/>
                  </a:lnTo>
                  <a:lnTo>
                    <a:pt x="426" y="294"/>
                  </a:lnTo>
                  <a:lnTo>
                    <a:pt x="426" y="304"/>
                  </a:lnTo>
                  <a:lnTo>
                    <a:pt x="426" y="324"/>
                  </a:lnTo>
                  <a:lnTo>
                    <a:pt x="426" y="344"/>
                  </a:lnTo>
                  <a:lnTo>
                    <a:pt x="436" y="385"/>
                  </a:lnTo>
                  <a:lnTo>
                    <a:pt x="436" y="425"/>
                  </a:lnTo>
                  <a:lnTo>
                    <a:pt x="436" y="476"/>
                  </a:lnTo>
                  <a:lnTo>
                    <a:pt x="446" y="527"/>
                  </a:lnTo>
                  <a:lnTo>
                    <a:pt x="446" y="587"/>
                  </a:lnTo>
                  <a:lnTo>
                    <a:pt x="446" y="658"/>
                  </a:lnTo>
                  <a:lnTo>
                    <a:pt x="456" y="739"/>
                  </a:lnTo>
                  <a:lnTo>
                    <a:pt x="456" y="831"/>
                  </a:lnTo>
                  <a:lnTo>
                    <a:pt x="456" y="932"/>
                  </a:lnTo>
                  <a:lnTo>
                    <a:pt x="456" y="1043"/>
                  </a:lnTo>
                  <a:lnTo>
                    <a:pt x="456" y="1155"/>
                  </a:lnTo>
                  <a:lnTo>
                    <a:pt x="466" y="1286"/>
                  </a:lnTo>
                  <a:lnTo>
                    <a:pt x="466" y="1418"/>
                  </a:lnTo>
                  <a:lnTo>
                    <a:pt x="466" y="1549"/>
                  </a:lnTo>
                  <a:lnTo>
                    <a:pt x="476" y="1671"/>
                  </a:lnTo>
                  <a:lnTo>
                    <a:pt x="476" y="1772"/>
                  </a:lnTo>
                  <a:lnTo>
                    <a:pt x="476" y="1863"/>
                  </a:lnTo>
                  <a:lnTo>
                    <a:pt x="476" y="1944"/>
                  </a:lnTo>
                  <a:lnTo>
                    <a:pt x="476" y="2005"/>
                  </a:lnTo>
                  <a:lnTo>
                    <a:pt x="466" y="2056"/>
                  </a:lnTo>
                  <a:lnTo>
                    <a:pt x="466" y="2096"/>
                  </a:lnTo>
                  <a:lnTo>
                    <a:pt x="456" y="2157"/>
                  </a:lnTo>
                  <a:lnTo>
                    <a:pt x="436" y="2208"/>
                  </a:lnTo>
                  <a:lnTo>
                    <a:pt x="395" y="2309"/>
                  </a:lnTo>
                  <a:lnTo>
                    <a:pt x="375" y="2339"/>
                  </a:lnTo>
                  <a:lnTo>
                    <a:pt x="355" y="2360"/>
                  </a:lnTo>
                  <a:lnTo>
                    <a:pt x="334" y="2370"/>
                  </a:lnTo>
                  <a:lnTo>
                    <a:pt x="324" y="2380"/>
                  </a:lnTo>
                  <a:lnTo>
                    <a:pt x="314" y="2370"/>
                  </a:lnTo>
                  <a:lnTo>
                    <a:pt x="294" y="2360"/>
                  </a:lnTo>
                  <a:lnTo>
                    <a:pt x="284" y="2329"/>
                  </a:lnTo>
                  <a:lnTo>
                    <a:pt x="263" y="2299"/>
                  </a:lnTo>
                </a:path>
              </a:pathLst>
            </a:custGeom>
            <a:grpFill/>
            <a:ln w="10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" name="Freeform 4"/>
          <p:cNvSpPr/>
          <p:nvPr/>
        </p:nvSpPr>
        <p:spPr bwMode="auto">
          <a:xfrm>
            <a:off x="1554321" y="2568775"/>
            <a:ext cx="1805623" cy="341916"/>
          </a:xfrm>
          <a:custGeom>
            <a:avLst/>
            <a:gdLst>
              <a:gd name="T0" fmla="*/ 2147483647 w 2351"/>
              <a:gd name="T1" fmla="*/ 2147483647 h 446"/>
              <a:gd name="T2" fmla="*/ 2147483647 w 2351"/>
              <a:gd name="T3" fmla="*/ 2147483647 h 446"/>
              <a:gd name="T4" fmla="*/ 2147483647 w 2351"/>
              <a:gd name="T5" fmla="*/ 2147483647 h 446"/>
              <a:gd name="T6" fmla="*/ 2147483647 w 2351"/>
              <a:gd name="T7" fmla="*/ 2147483647 h 446"/>
              <a:gd name="T8" fmla="*/ 2147483647 w 2351"/>
              <a:gd name="T9" fmla="*/ 2147483647 h 446"/>
              <a:gd name="T10" fmla="*/ 2147483647 w 2351"/>
              <a:gd name="T11" fmla="*/ 2147483647 h 446"/>
              <a:gd name="T12" fmla="*/ 2147483647 w 2351"/>
              <a:gd name="T13" fmla="*/ 2147483647 h 446"/>
              <a:gd name="T14" fmla="*/ 2147483647 w 2351"/>
              <a:gd name="T15" fmla="*/ 2147483647 h 446"/>
              <a:gd name="T16" fmla="*/ 2147483647 w 2351"/>
              <a:gd name="T17" fmla="*/ 0 h 446"/>
              <a:gd name="T18" fmla="*/ 2147483647 w 2351"/>
              <a:gd name="T19" fmla="*/ 0 h 446"/>
              <a:gd name="T20" fmla="*/ 2147483647 w 2351"/>
              <a:gd name="T21" fmla="*/ 2147483647 h 446"/>
              <a:gd name="T22" fmla="*/ 2147483647 w 2351"/>
              <a:gd name="T23" fmla="*/ 2147483647 h 446"/>
              <a:gd name="T24" fmla="*/ 2147483647 w 2351"/>
              <a:gd name="T25" fmla="*/ 2147483647 h 446"/>
              <a:gd name="T26" fmla="*/ 2147483647 w 2351"/>
              <a:gd name="T27" fmla="*/ 2147483647 h 446"/>
              <a:gd name="T28" fmla="*/ 2147483647 w 2351"/>
              <a:gd name="T29" fmla="*/ 2147483647 h 446"/>
              <a:gd name="T30" fmla="*/ 2147483647 w 2351"/>
              <a:gd name="T31" fmla="*/ 2147483647 h 446"/>
              <a:gd name="T32" fmla="*/ 2147483647 w 2351"/>
              <a:gd name="T33" fmla="*/ 2147483647 h 446"/>
              <a:gd name="T34" fmla="*/ 2147483647 w 2351"/>
              <a:gd name="T35" fmla="*/ 2147483647 h 446"/>
              <a:gd name="T36" fmla="*/ 2147483647 w 2351"/>
              <a:gd name="T37" fmla="*/ 2147483647 h 446"/>
              <a:gd name="T38" fmla="*/ 2147483647 w 2351"/>
              <a:gd name="T39" fmla="*/ 2147483647 h 446"/>
              <a:gd name="T40" fmla="*/ 2147483647 w 2351"/>
              <a:gd name="T41" fmla="*/ 2147483647 h 446"/>
              <a:gd name="T42" fmla="*/ 2147483647 w 2351"/>
              <a:gd name="T43" fmla="*/ 2147483647 h 446"/>
              <a:gd name="T44" fmla="*/ 2147483647 w 2351"/>
              <a:gd name="T45" fmla="*/ 2147483647 h 446"/>
              <a:gd name="T46" fmla="*/ 2147483647 w 2351"/>
              <a:gd name="T47" fmla="*/ 2147483647 h 446"/>
              <a:gd name="T48" fmla="*/ 2147483647 w 2351"/>
              <a:gd name="T49" fmla="*/ 2147483647 h 446"/>
              <a:gd name="T50" fmla="*/ 2147483647 w 2351"/>
              <a:gd name="T51" fmla="*/ 2147483647 h 446"/>
              <a:gd name="T52" fmla="*/ 2147483647 w 2351"/>
              <a:gd name="T53" fmla="*/ 2147483647 h 446"/>
              <a:gd name="T54" fmla="*/ 2147483647 w 2351"/>
              <a:gd name="T55" fmla="*/ 2147483647 h 446"/>
              <a:gd name="T56" fmla="*/ 2147483647 w 2351"/>
              <a:gd name="T57" fmla="*/ 2147483647 h 446"/>
              <a:gd name="T58" fmla="*/ 0 w 2351"/>
              <a:gd name="T59" fmla="*/ 2147483647 h 446"/>
              <a:gd name="T60" fmla="*/ 2147483647 w 2351"/>
              <a:gd name="T61" fmla="*/ 2147483647 h 446"/>
              <a:gd name="T62" fmla="*/ 2147483647 w 2351"/>
              <a:gd name="T63" fmla="*/ 2147483647 h 4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351"/>
              <a:gd name="T97" fmla="*/ 0 h 446"/>
              <a:gd name="T98" fmla="*/ 2351 w 2351"/>
              <a:gd name="T99" fmla="*/ 446 h 44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351" h="446">
                <a:moveTo>
                  <a:pt x="102" y="314"/>
                </a:moveTo>
                <a:lnTo>
                  <a:pt x="152" y="304"/>
                </a:lnTo>
                <a:lnTo>
                  <a:pt x="233" y="294"/>
                </a:lnTo>
                <a:lnTo>
                  <a:pt x="314" y="284"/>
                </a:lnTo>
                <a:lnTo>
                  <a:pt x="406" y="273"/>
                </a:lnTo>
                <a:lnTo>
                  <a:pt x="507" y="253"/>
                </a:lnTo>
                <a:lnTo>
                  <a:pt x="618" y="243"/>
                </a:lnTo>
                <a:lnTo>
                  <a:pt x="730" y="223"/>
                </a:lnTo>
                <a:lnTo>
                  <a:pt x="851" y="203"/>
                </a:lnTo>
                <a:lnTo>
                  <a:pt x="983" y="172"/>
                </a:lnTo>
                <a:lnTo>
                  <a:pt x="1094" y="152"/>
                </a:lnTo>
                <a:lnTo>
                  <a:pt x="1327" y="122"/>
                </a:lnTo>
                <a:lnTo>
                  <a:pt x="1540" y="81"/>
                </a:lnTo>
                <a:lnTo>
                  <a:pt x="1652" y="61"/>
                </a:lnTo>
                <a:lnTo>
                  <a:pt x="1763" y="30"/>
                </a:lnTo>
                <a:lnTo>
                  <a:pt x="1875" y="20"/>
                </a:lnTo>
                <a:lnTo>
                  <a:pt x="1966" y="10"/>
                </a:lnTo>
                <a:lnTo>
                  <a:pt x="2037" y="0"/>
                </a:lnTo>
                <a:lnTo>
                  <a:pt x="2108" y="0"/>
                </a:lnTo>
                <a:lnTo>
                  <a:pt x="2158" y="0"/>
                </a:lnTo>
                <a:lnTo>
                  <a:pt x="2209" y="20"/>
                </a:lnTo>
                <a:lnTo>
                  <a:pt x="2260" y="30"/>
                </a:lnTo>
                <a:lnTo>
                  <a:pt x="2290" y="61"/>
                </a:lnTo>
                <a:lnTo>
                  <a:pt x="2320" y="91"/>
                </a:lnTo>
                <a:lnTo>
                  <a:pt x="2341" y="111"/>
                </a:lnTo>
                <a:lnTo>
                  <a:pt x="2351" y="132"/>
                </a:lnTo>
                <a:lnTo>
                  <a:pt x="2351" y="142"/>
                </a:lnTo>
                <a:lnTo>
                  <a:pt x="2351" y="152"/>
                </a:lnTo>
                <a:lnTo>
                  <a:pt x="2341" y="162"/>
                </a:lnTo>
                <a:lnTo>
                  <a:pt x="2330" y="172"/>
                </a:lnTo>
                <a:lnTo>
                  <a:pt x="2320" y="172"/>
                </a:lnTo>
                <a:lnTo>
                  <a:pt x="2290" y="172"/>
                </a:lnTo>
                <a:lnTo>
                  <a:pt x="2239" y="182"/>
                </a:lnTo>
                <a:lnTo>
                  <a:pt x="2189" y="182"/>
                </a:lnTo>
                <a:lnTo>
                  <a:pt x="2128" y="182"/>
                </a:lnTo>
                <a:lnTo>
                  <a:pt x="2057" y="182"/>
                </a:lnTo>
                <a:lnTo>
                  <a:pt x="1966" y="182"/>
                </a:lnTo>
                <a:lnTo>
                  <a:pt x="1783" y="192"/>
                </a:lnTo>
                <a:lnTo>
                  <a:pt x="1601" y="192"/>
                </a:lnTo>
                <a:lnTo>
                  <a:pt x="1429" y="213"/>
                </a:lnTo>
                <a:lnTo>
                  <a:pt x="1257" y="233"/>
                </a:lnTo>
                <a:lnTo>
                  <a:pt x="922" y="294"/>
                </a:lnTo>
                <a:lnTo>
                  <a:pt x="750" y="324"/>
                </a:lnTo>
                <a:lnTo>
                  <a:pt x="588" y="365"/>
                </a:lnTo>
                <a:lnTo>
                  <a:pt x="507" y="385"/>
                </a:lnTo>
                <a:lnTo>
                  <a:pt x="436" y="395"/>
                </a:lnTo>
                <a:lnTo>
                  <a:pt x="375" y="415"/>
                </a:lnTo>
                <a:lnTo>
                  <a:pt x="324" y="425"/>
                </a:lnTo>
                <a:lnTo>
                  <a:pt x="284" y="435"/>
                </a:lnTo>
                <a:lnTo>
                  <a:pt x="243" y="435"/>
                </a:lnTo>
                <a:lnTo>
                  <a:pt x="213" y="446"/>
                </a:lnTo>
                <a:lnTo>
                  <a:pt x="193" y="446"/>
                </a:lnTo>
                <a:lnTo>
                  <a:pt x="162" y="446"/>
                </a:lnTo>
                <a:lnTo>
                  <a:pt x="132" y="435"/>
                </a:lnTo>
                <a:lnTo>
                  <a:pt x="102" y="415"/>
                </a:lnTo>
                <a:lnTo>
                  <a:pt x="71" y="395"/>
                </a:lnTo>
                <a:lnTo>
                  <a:pt x="31" y="375"/>
                </a:lnTo>
                <a:lnTo>
                  <a:pt x="10" y="365"/>
                </a:lnTo>
                <a:lnTo>
                  <a:pt x="0" y="344"/>
                </a:lnTo>
                <a:lnTo>
                  <a:pt x="0" y="334"/>
                </a:lnTo>
                <a:lnTo>
                  <a:pt x="21" y="324"/>
                </a:lnTo>
                <a:lnTo>
                  <a:pt x="51" y="314"/>
                </a:lnTo>
                <a:lnTo>
                  <a:pt x="102" y="314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5"/>
          <p:cNvSpPr/>
          <p:nvPr/>
        </p:nvSpPr>
        <p:spPr bwMode="auto">
          <a:xfrm>
            <a:off x="1686861" y="2109686"/>
            <a:ext cx="374571" cy="1650031"/>
          </a:xfrm>
          <a:custGeom>
            <a:avLst/>
            <a:gdLst>
              <a:gd name="T0" fmla="*/ 2147483647 w 487"/>
              <a:gd name="T1" fmla="*/ 2147483647 h 2146"/>
              <a:gd name="T2" fmla="*/ 2147483647 w 487"/>
              <a:gd name="T3" fmla="*/ 2147483647 h 2146"/>
              <a:gd name="T4" fmla="*/ 2147483647 w 487"/>
              <a:gd name="T5" fmla="*/ 2147483647 h 2146"/>
              <a:gd name="T6" fmla="*/ 2147483647 w 487"/>
              <a:gd name="T7" fmla="*/ 2147483647 h 2146"/>
              <a:gd name="T8" fmla="*/ 2147483647 w 487"/>
              <a:gd name="T9" fmla="*/ 2147483647 h 2146"/>
              <a:gd name="T10" fmla="*/ 2147483647 w 487"/>
              <a:gd name="T11" fmla="*/ 2147483647 h 2146"/>
              <a:gd name="T12" fmla="*/ 2147483647 w 487"/>
              <a:gd name="T13" fmla="*/ 2147483647 h 2146"/>
              <a:gd name="T14" fmla="*/ 2147483647 w 487"/>
              <a:gd name="T15" fmla="*/ 2147483647 h 2146"/>
              <a:gd name="T16" fmla="*/ 2147483647 w 487"/>
              <a:gd name="T17" fmla="*/ 2147483647 h 2146"/>
              <a:gd name="T18" fmla="*/ 2147483647 w 487"/>
              <a:gd name="T19" fmla="*/ 2147483647 h 2146"/>
              <a:gd name="T20" fmla="*/ 2147483647 w 487"/>
              <a:gd name="T21" fmla="*/ 2147483647 h 2146"/>
              <a:gd name="T22" fmla="*/ 2147483647 w 487"/>
              <a:gd name="T23" fmla="*/ 2147483647 h 2146"/>
              <a:gd name="T24" fmla="*/ 2147483647 w 487"/>
              <a:gd name="T25" fmla="*/ 2147483647 h 2146"/>
              <a:gd name="T26" fmla="*/ 2147483647 w 487"/>
              <a:gd name="T27" fmla="*/ 0 h 2146"/>
              <a:gd name="T28" fmla="*/ 2147483647 w 487"/>
              <a:gd name="T29" fmla="*/ 0 h 2146"/>
              <a:gd name="T30" fmla="*/ 2147483647 w 487"/>
              <a:gd name="T31" fmla="*/ 2147483647 h 2146"/>
              <a:gd name="T32" fmla="*/ 2147483647 w 487"/>
              <a:gd name="T33" fmla="*/ 2147483647 h 2146"/>
              <a:gd name="T34" fmla="*/ 2147483647 w 487"/>
              <a:gd name="T35" fmla="*/ 2147483647 h 2146"/>
              <a:gd name="T36" fmla="*/ 2147483647 w 487"/>
              <a:gd name="T37" fmla="*/ 2147483647 h 2146"/>
              <a:gd name="T38" fmla="*/ 2147483647 w 487"/>
              <a:gd name="T39" fmla="*/ 2147483647 h 2146"/>
              <a:gd name="T40" fmla="*/ 2147483647 w 487"/>
              <a:gd name="T41" fmla="*/ 2147483647 h 2146"/>
              <a:gd name="T42" fmla="*/ 2147483647 w 487"/>
              <a:gd name="T43" fmla="*/ 2147483647 h 2146"/>
              <a:gd name="T44" fmla="*/ 2147483647 w 487"/>
              <a:gd name="T45" fmla="*/ 2147483647 h 2146"/>
              <a:gd name="T46" fmla="*/ 2147483647 w 487"/>
              <a:gd name="T47" fmla="*/ 2147483647 h 2146"/>
              <a:gd name="T48" fmla="*/ 2147483647 w 487"/>
              <a:gd name="T49" fmla="*/ 2147483647 h 2146"/>
              <a:gd name="T50" fmla="*/ 2147483647 w 487"/>
              <a:gd name="T51" fmla="*/ 2147483647 h 2146"/>
              <a:gd name="T52" fmla="*/ 2147483647 w 487"/>
              <a:gd name="T53" fmla="*/ 2147483647 h 2146"/>
              <a:gd name="T54" fmla="*/ 2147483647 w 487"/>
              <a:gd name="T55" fmla="*/ 2147483647 h 2146"/>
              <a:gd name="T56" fmla="*/ 2147483647 w 487"/>
              <a:gd name="T57" fmla="*/ 2147483647 h 2146"/>
              <a:gd name="T58" fmla="*/ 2147483647 w 487"/>
              <a:gd name="T59" fmla="*/ 2147483647 h 2146"/>
              <a:gd name="T60" fmla="*/ 0 w 487"/>
              <a:gd name="T61" fmla="*/ 2147483647 h 2146"/>
              <a:gd name="T62" fmla="*/ 0 w 487"/>
              <a:gd name="T63" fmla="*/ 2147483647 h 2146"/>
              <a:gd name="T64" fmla="*/ 2147483647 w 487"/>
              <a:gd name="T65" fmla="*/ 2147483647 h 214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487"/>
              <a:gd name="T100" fmla="*/ 0 h 2146"/>
              <a:gd name="T101" fmla="*/ 487 w 487"/>
              <a:gd name="T102" fmla="*/ 2146 h 214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487" h="2146">
                <a:moveTo>
                  <a:pt x="41" y="2025"/>
                </a:moveTo>
                <a:lnTo>
                  <a:pt x="61" y="1984"/>
                </a:lnTo>
                <a:lnTo>
                  <a:pt x="82" y="1944"/>
                </a:lnTo>
                <a:lnTo>
                  <a:pt x="102" y="1903"/>
                </a:lnTo>
                <a:lnTo>
                  <a:pt x="132" y="1853"/>
                </a:lnTo>
                <a:lnTo>
                  <a:pt x="152" y="1792"/>
                </a:lnTo>
                <a:lnTo>
                  <a:pt x="173" y="1731"/>
                </a:lnTo>
                <a:lnTo>
                  <a:pt x="203" y="1660"/>
                </a:lnTo>
                <a:lnTo>
                  <a:pt x="223" y="1579"/>
                </a:lnTo>
                <a:lnTo>
                  <a:pt x="274" y="1417"/>
                </a:lnTo>
                <a:lnTo>
                  <a:pt x="304" y="1265"/>
                </a:lnTo>
                <a:lnTo>
                  <a:pt x="335" y="1113"/>
                </a:lnTo>
                <a:lnTo>
                  <a:pt x="345" y="982"/>
                </a:lnTo>
                <a:lnTo>
                  <a:pt x="355" y="719"/>
                </a:lnTo>
                <a:lnTo>
                  <a:pt x="365" y="577"/>
                </a:lnTo>
                <a:lnTo>
                  <a:pt x="365" y="435"/>
                </a:lnTo>
                <a:lnTo>
                  <a:pt x="365" y="364"/>
                </a:lnTo>
                <a:lnTo>
                  <a:pt x="355" y="303"/>
                </a:lnTo>
                <a:lnTo>
                  <a:pt x="355" y="243"/>
                </a:lnTo>
                <a:lnTo>
                  <a:pt x="345" y="202"/>
                </a:lnTo>
                <a:lnTo>
                  <a:pt x="345" y="162"/>
                </a:lnTo>
                <a:lnTo>
                  <a:pt x="335" y="131"/>
                </a:lnTo>
                <a:lnTo>
                  <a:pt x="325" y="101"/>
                </a:lnTo>
                <a:lnTo>
                  <a:pt x="315" y="81"/>
                </a:lnTo>
                <a:lnTo>
                  <a:pt x="294" y="60"/>
                </a:lnTo>
                <a:lnTo>
                  <a:pt x="284" y="30"/>
                </a:lnTo>
                <a:lnTo>
                  <a:pt x="284" y="20"/>
                </a:lnTo>
                <a:lnTo>
                  <a:pt x="294" y="0"/>
                </a:lnTo>
                <a:lnTo>
                  <a:pt x="315" y="0"/>
                </a:lnTo>
                <a:lnTo>
                  <a:pt x="345" y="0"/>
                </a:lnTo>
                <a:lnTo>
                  <a:pt x="396" y="0"/>
                </a:lnTo>
                <a:lnTo>
                  <a:pt x="456" y="10"/>
                </a:lnTo>
                <a:lnTo>
                  <a:pt x="467" y="70"/>
                </a:lnTo>
                <a:lnTo>
                  <a:pt x="467" y="121"/>
                </a:lnTo>
                <a:lnTo>
                  <a:pt x="477" y="182"/>
                </a:lnTo>
                <a:lnTo>
                  <a:pt x="477" y="253"/>
                </a:lnTo>
                <a:lnTo>
                  <a:pt x="477" y="334"/>
                </a:lnTo>
                <a:lnTo>
                  <a:pt x="487" y="415"/>
                </a:lnTo>
                <a:lnTo>
                  <a:pt x="487" y="496"/>
                </a:lnTo>
                <a:lnTo>
                  <a:pt x="487" y="597"/>
                </a:lnTo>
                <a:lnTo>
                  <a:pt x="477" y="789"/>
                </a:lnTo>
                <a:lnTo>
                  <a:pt x="477" y="881"/>
                </a:lnTo>
                <a:lnTo>
                  <a:pt x="467" y="962"/>
                </a:lnTo>
                <a:lnTo>
                  <a:pt x="456" y="1043"/>
                </a:lnTo>
                <a:lnTo>
                  <a:pt x="456" y="1113"/>
                </a:lnTo>
                <a:lnTo>
                  <a:pt x="446" y="1184"/>
                </a:lnTo>
                <a:lnTo>
                  <a:pt x="436" y="1255"/>
                </a:lnTo>
                <a:lnTo>
                  <a:pt x="406" y="1377"/>
                </a:lnTo>
                <a:lnTo>
                  <a:pt x="365" y="1498"/>
                </a:lnTo>
                <a:lnTo>
                  <a:pt x="325" y="1610"/>
                </a:lnTo>
                <a:lnTo>
                  <a:pt x="274" y="1731"/>
                </a:lnTo>
                <a:lnTo>
                  <a:pt x="223" y="1843"/>
                </a:lnTo>
                <a:lnTo>
                  <a:pt x="203" y="1893"/>
                </a:lnTo>
                <a:lnTo>
                  <a:pt x="183" y="1934"/>
                </a:lnTo>
                <a:lnTo>
                  <a:pt x="152" y="1974"/>
                </a:lnTo>
                <a:lnTo>
                  <a:pt x="132" y="2015"/>
                </a:lnTo>
                <a:lnTo>
                  <a:pt x="112" y="2045"/>
                </a:lnTo>
                <a:lnTo>
                  <a:pt x="92" y="2065"/>
                </a:lnTo>
                <a:lnTo>
                  <a:pt x="61" y="2106"/>
                </a:lnTo>
                <a:lnTo>
                  <a:pt x="31" y="2136"/>
                </a:lnTo>
                <a:lnTo>
                  <a:pt x="21" y="2146"/>
                </a:lnTo>
                <a:lnTo>
                  <a:pt x="0" y="2146"/>
                </a:lnTo>
                <a:lnTo>
                  <a:pt x="0" y="2136"/>
                </a:lnTo>
                <a:lnTo>
                  <a:pt x="0" y="2106"/>
                </a:lnTo>
                <a:lnTo>
                  <a:pt x="11" y="2075"/>
                </a:lnTo>
                <a:lnTo>
                  <a:pt x="41" y="2025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Freeform 6"/>
          <p:cNvSpPr/>
          <p:nvPr/>
        </p:nvSpPr>
        <p:spPr bwMode="auto">
          <a:xfrm>
            <a:off x="1974992" y="2030930"/>
            <a:ext cx="420672" cy="1611615"/>
          </a:xfrm>
          <a:custGeom>
            <a:avLst/>
            <a:gdLst>
              <a:gd name="T0" fmla="*/ 2147483647 w 547"/>
              <a:gd name="T1" fmla="*/ 2147483647 h 2096"/>
              <a:gd name="T2" fmla="*/ 2147483647 w 547"/>
              <a:gd name="T3" fmla="*/ 2147483647 h 2096"/>
              <a:gd name="T4" fmla="*/ 2147483647 w 547"/>
              <a:gd name="T5" fmla="*/ 2147483647 h 2096"/>
              <a:gd name="T6" fmla="*/ 2147483647 w 547"/>
              <a:gd name="T7" fmla="*/ 2147483647 h 2096"/>
              <a:gd name="T8" fmla="*/ 2147483647 w 547"/>
              <a:gd name="T9" fmla="*/ 0 h 2096"/>
              <a:gd name="T10" fmla="*/ 2147483647 w 547"/>
              <a:gd name="T11" fmla="*/ 2147483647 h 2096"/>
              <a:gd name="T12" fmla="*/ 2147483647 w 547"/>
              <a:gd name="T13" fmla="*/ 2147483647 h 2096"/>
              <a:gd name="T14" fmla="*/ 2147483647 w 547"/>
              <a:gd name="T15" fmla="*/ 2147483647 h 2096"/>
              <a:gd name="T16" fmla="*/ 2147483647 w 547"/>
              <a:gd name="T17" fmla="*/ 2147483647 h 2096"/>
              <a:gd name="T18" fmla="*/ 2147483647 w 547"/>
              <a:gd name="T19" fmla="*/ 2147483647 h 2096"/>
              <a:gd name="T20" fmla="*/ 2147483647 w 547"/>
              <a:gd name="T21" fmla="*/ 2147483647 h 2096"/>
              <a:gd name="T22" fmla="*/ 2147483647 w 547"/>
              <a:gd name="T23" fmla="*/ 2147483647 h 2096"/>
              <a:gd name="T24" fmla="*/ 2147483647 w 547"/>
              <a:gd name="T25" fmla="*/ 2147483647 h 2096"/>
              <a:gd name="T26" fmla="*/ 2147483647 w 547"/>
              <a:gd name="T27" fmla="*/ 2147483647 h 2096"/>
              <a:gd name="T28" fmla="*/ 2147483647 w 547"/>
              <a:gd name="T29" fmla="*/ 2147483647 h 2096"/>
              <a:gd name="T30" fmla="*/ 2147483647 w 547"/>
              <a:gd name="T31" fmla="*/ 2147483647 h 2096"/>
              <a:gd name="T32" fmla="*/ 2147483647 w 547"/>
              <a:gd name="T33" fmla="*/ 2147483647 h 2096"/>
              <a:gd name="T34" fmla="*/ 2147483647 w 547"/>
              <a:gd name="T35" fmla="*/ 2147483647 h 2096"/>
              <a:gd name="T36" fmla="*/ 2147483647 w 547"/>
              <a:gd name="T37" fmla="*/ 2147483647 h 2096"/>
              <a:gd name="T38" fmla="*/ 2147483647 w 547"/>
              <a:gd name="T39" fmla="*/ 2147483647 h 2096"/>
              <a:gd name="T40" fmla="*/ 2147483647 w 547"/>
              <a:gd name="T41" fmla="*/ 2147483647 h 2096"/>
              <a:gd name="T42" fmla="*/ 2147483647 w 547"/>
              <a:gd name="T43" fmla="*/ 2147483647 h 2096"/>
              <a:gd name="T44" fmla="*/ 2147483647 w 547"/>
              <a:gd name="T45" fmla="*/ 2147483647 h 2096"/>
              <a:gd name="T46" fmla="*/ 2147483647 w 547"/>
              <a:gd name="T47" fmla="*/ 2147483647 h 2096"/>
              <a:gd name="T48" fmla="*/ 2147483647 w 547"/>
              <a:gd name="T49" fmla="*/ 2147483647 h 2096"/>
              <a:gd name="T50" fmla="*/ 2147483647 w 547"/>
              <a:gd name="T51" fmla="*/ 2147483647 h 2096"/>
              <a:gd name="T52" fmla="*/ 2147483647 w 547"/>
              <a:gd name="T53" fmla="*/ 2147483647 h 2096"/>
              <a:gd name="T54" fmla="*/ 2147483647 w 547"/>
              <a:gd name="T55" fmla="*/ 2147483647 h 2096"/>
              <a:gd name="T56" fmla="*/ 2147483647 w 547"/>
              <a:gd name="T57" fmla="*/ 2147483647 h 2096"/>
              <a:gd name="T58" fmla="*/ 2147483647 w 547"/>
              <a:gd name="T59" fmla="*/ 2147483647 h 2096"/>
              <a:gd name="T60" fmla="*/ 2147483647 w 547"/>
              <a:gd name="T61" fmla="*/ 2147483647 h 2096"/>
              <a:gd name="T62" fmla="*/ 2147483647 w 547"/>
              <a:gd name="T63" fmla="*/ 2147483647 h 2096"/>
              <a:gd name="T64" fmla="*/ 2147483647 w 547"/>
              <a:gd name="T65" fmla="*/ 2147483647 h 2096"/>
              <a:gd name="T66" fmla="*/ 2147483647 w 547"/>
              <a:gd name="T67" fmla="*/ 2147483647 h 2096"/>
              <a:gd name="T68" fmla="*/ 2147483647 w 547"/>
              <a:gd name="T69" fmla="*/ 2147483647 h 2096"/>
              <a:gd name="T70" fmla="*/ 2147483647 w 547"/>
              <a:gd name="T71" fmla="*/ 2147483647 h 2096"/>
              <a:gd name="T72" fmla="*/ 2147483647 w 547"/>
              <a:gd name="T73" fmla="*/ 2147483647 h 2096"/>
              <a:gd name="T74" fmla="*/ 2147483647 w 547"/>
              <a:gd name="T75" fmla="*/ 2147483647 h 2096"/>
              <a:gd name="T76" fmla="*/ 2147483647 w 547"/>
              <a:gd name="T77" fmla="*/ 2147483647 h 2096"/>
              <a:gd name="T78" fmla="*/ 2147483647 w 547"/>
              <a:gd name="T79" fmla="*/ 2147483647 h 2096"/>
              <a:gd name="T80" fmla="*/ 2147483647 w 547"/>
              <a:gd name="T81" fmla="*/ 2147483647 h 2096"/>
              <a:gd name="T82" fmla="*/ 2147483647 w 547"/>
              <a:gd name="T83" fmla="*/ 2147483647 h 2096"/>
              <a:gd name="T84" fmla="*/ 2147483647 w 547"/>
              <a:gd name="T85" fmla="*/ 2147483647 h 2096"/>
              <a:gd name="T86" fmla="*/ 2147483647 w 547"/>
              <a:gd name="T87" fmla="*/ 2147483647 h 2096"/>
              <a:gd name="T88" fmla="*/ 2147483647 w 547"/>
              <a:gd name="T89" fmla="*/ 2147483647 h 2096"/>
              <a:gd name="T90" fmla="*/ 2147483647 w 547"/>
              <a:gd name="T91" fmla="*/ 2147483647 h 2096"/>
              <a:gd name="T92" fmla="*/ 2147483647 w 547"/>
              <a:gd name="T93" fmla="*/ 2147483647 h 2096"/>
              <a:gd name="T94" fmla="*/ 2147483647 w 547"/>
              <a:gd name="T95" fmla="*/ 2147483647 h 2096"/>
              <a:gd name="T96" fmla="*/ 2147483647 w 547"/>
              <a:gd name="T97" fmla="*/ 2147483647 h 2096"/>
              <a:gd name="T98" fmla="*/ 2147483647 w 547"/>
              <a:gd name="T99" fmla="*/ 2147483647 h 2096"/>
              <a:gd name="T100" fmla="*/ 2147483647 w 547"/>
              <a:gd name="T101" fmla="*/ 2147483647 h 2096"/>
              <a:gd name="T102" fmla="*/ 2147483647 w 547"/>
              <a:gd name="T103" fmla="*/ 2147483647 h 2096"/>
              <a:gd name="T104" fmla="*/ 2147483647 w 547"/>
              <a:gd name="T105" fmla="*/ 2147483647 h 2096"/>
              <a:gd name="T106" fmla="*/ 2147483647 w 547"/>
              <a:gd name="T107" fmla="*/ 2147483647 h 2096"/>
              <a:gd name="T108" fmla="*/ 0 w 547"/>
              <a:gd name="T109" fmla="*/ 2147483647 h 209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547"/>
              <a:gd name="T166" fmla="*/ 0 h 2096"/>
              <a:gd name="T167" fmla="*/ 547 w 547"/>
              <a:gd name="T168" fmla="*/ 2096 h 209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547" h="2096">
                <a:moveTo>
                  <a:pt x="0" y="102"/>
                </a:moveTo>
                <a:lnTo>
                  <a:pt x="61" y="102"/>
                </a:lnTo>
                <a:lnTo>
                  <a:pt x="122" y="102"/>
                </a:lnTo>
                <a:lnTo>
                  <a:pt x="233" y="81"/>
                </a:lnTo>
                <a:lnTo>
                  <a:pt x="274" y="71"/>
                </a:lnTo>
                <a:lnTo>
                  <a:pt x="304" y="61"/>
                </a:lnTo>
                <a:lnTo>
                  <a:pt x="335" y="41"/>
                </a:lnTo>
                <a:lnTo>
                  <a:pt x="345" y="21"/>
                </a:lnTo>
                <a:lnTo>
                  <a:pt x="375" y="10"/>
                </a:lnTo>
                <a:lnTo>
                  <a:pt x="395" y="0"/>
                </a:lnTo>
                <a:lnTo>
                  <a:pt x="406" y="0"/>
                </a:lnTo>
                <a:lnTo>
                  <a:pt x="426" y="10"/>
                </a:lnTo>
                <a:lnTo>
                  <a:pt x="456" y="21"/>
                </a:lnTo>
                <a:lnTo>
                  <a:pt x="487" y="51"/>
                </a:lnTo>
                <a:lnTo>
                  <a:pt x="517" y="71"/>
                </a:lnTo>
                <a:lnTo>
                  <a:pt x="537" y="91"/>
                </a:lnTo>
                <a:lnTo>
                  <a:pt x="547" y="112"/>
                </a:lnTo>
                <a:lnTo>
                  <a:pt x="547" y="132"/>
                </a:lnTo>
                <a:lnTo>
                  <a:pt x="537" y="162"/>
                </a:lnTo>
                <a:lnTo>
                  <a:pt x="517" y="203"/>
                </a:lnTo>
                <a:lnTo>
                  <a:pt x="507" y="223"/>
                </a:lnTo>
                <a:lnTo>
                  <a:pt x="507" y="233"/>
                </a:lnTo>
                <a:lnTo>
                  <a:pt x="497" y="264"/>
                </a:lnTo>
                <a:lnTo>
                  <a:pt x="497" y="294"/>
                </a:lnTo>
                <a:lnTo>
                  <a:pt x="497" y="324"/>
                </a:lnTo>
                <a:lnTo>
                  <a:pt x="487" y="365"/>
                </a:lnTo>
                <a:lnTo>
                  <a:pt x="487" y="415"/>
                </a:lnTo>
                <a:lnTo>
                  <a:pt x="487" y="466"/>
                </a:lnTo>
                <a:lnTo>
                  <a:pt x="487" y="527"/>
                </a:lnTo>
                <a:lnTo>
                  <a:pt x="487" y="598"/>
                </a:lnTo>
                <a:lnTo>
                  <a:pt x="477" y="669"/>
                </a:lnTo>
                <a:lnTo>
                  <a:pt x="477" y="740"/>
                </a:lnTo>
                <a:lnTo>
                  <a:pt x="477" y="821"/>
                </a:lnTo>
                <a:lnTo>
                  <a:pt x="477" y="912"/>
                </a:lnTo>
                <a:lnTo>
                  <a:pt x="477" y="1003"/>
                </a:lnTo>
                <a:lnTo>
                  <a:pt x="477" y="1094"/>
                </a:lnTo>
                <a:lnTo>
                  <a:pt x="477" y="1185"/>
                </a:lnTo>
                <a:lnTo>
                  <a:pt x="477" y="1276"/>
                </a:lnTo>
                <a:lnTo>
                  <a:pt x="477" y="1357"/>
                </a:lnTo>
                <a:lnTo>
                  <a:pt x="477" y="1428"/>
                </a:lnTo>
                <a:lnTo>
                  <a:pt x="466" y="1499"/>
                </a:lnTo>
                <a:lnTo>
                  <a:pt x="466" y="1570"/>
                </a:lnTo>
                <a:lnTo>
                  <a:pt x="466" y="1631"/>
                </a:lnTo>
                <a:lnTo>
                  <a:pt x="466" y="1681"/>
                </a:lnTo>
                <a:lnTo>
                  <a:pt x="456" y="1732"/>
                </a:lnTo>
                <a:lnTo>
                  <a:pt x="456" y="1783"/>
                </a:lnTo>
                <a:lnTo>
                  <a:pt x="446" y="1823"/>
                </a:lnTo>
                <a:lnTo>
                  <a:pt x="436" y="1884"/>
                </a:lnTo>
                <a:lnTo>
                  <a:pt x="426" y="1934"/>
                </a:lnTo>
                <a:lnTo>
                  <a:pt x="406" y="2005"/>
                </a:lnTo>
                <a:lnTo>
                  <a:pt x="385" y="2036"/>
                </a:lnTo>
                <a:lnTo>
                  <a:pt x="375" y="2056"/>
                </a:lnTo>
                <a:lnTo>
                  <a:pt x="365" y="2076"/>
                </a:lnTo>
                <a:lnTo>
                  <a:pt x="355" y="2086"/>
                </a:lnTo>
                <a:lnTo>
                  <a:pt x="345" y="2096"/>
                </a:lnTo>
                <a:lnTo>
                  <a:pt x="335" y="2096"/>
                </a:lnTo>
                <a:lnTo>
                  <a:pt x="325" y="2096"/>
                </a:lnTo>
                <a:lnTo>
                  <a:pt x="304" y="2076"/>
                </a:lnTo>
                <a:lnTo>
                  <a:pt x="294" y="2046"/>
                </a:lnTo>
                <a:lnTo>
                  <a:pt x="294" y="2005"/>
                </a:lnTo>
                <a:lnTo>
                  <a:pt x="274" y="1965"/>
                </a:lnTo>
                <a:lnTo>
                  <a:pt x="264" y="1924"/>
                </a:lnTo>
                <a:lnTo>
                  <a:pt x="233" y="1884"/>
                </a:lnTo>
                <a:lnTo>
                  <a:pt x="203" y="1843"/>
                </a:lnTo>
                <a:lnTo>
                  <a:pt x="162" y="1813"/>
                </a:lnTo>
                <a:lnTo>
                  <a:pt x="142" y="1783"/>
                </a:lnTo>
                <a:lnTo>
                  <a:pt x="132" y="1762"/>
                </a:lnTo>
                <a:lnTo>
                  <a:pt x="132" y="1752"/>
                </a:lnTo>
                <a:lnTo>
                  <a:pt x="132" y="1742"/>
                </a:lnTo>
                <a:lnTo>
                  <a:pt x="152" y="1742"/>
                </a:lnTo>
                <a:lnTo>
                  <a:pt x="173" y="1742"/>
                </a:lnTo>
                <a:lnTo>
                  <a:pt x="213" y="1752"/>
                </a:lnTo>
                <a:lnTo>
                  <a:pt x="244" y="1762"/>
                </a:lnTo>
                <a:lnTo>
                  <a:pt x="274" y="1772"/>
                </a:lnTo>
                <a:lnTo>
                  <a:pt x="304" y="1762"/>
                </a:lnTo>
                <a:lnTo>
                  <a:pt x="314" y="1762"/>
                </a:lnTo>
                <a:lnTo>
                  <a:pt x="335" y="1742"/>
                </a:lnTo>
                <a:lnTo>
                  <a:pt x="345" y="1712"/>
                </a:lnTo>
                <a:lnTo>
                  <a:pt x="355" y="1651"/>
                </a:lnTo>
                <a:lnTo>
                  <a:pt x="355" y="1590"/>
                </a:lnTo>
                <a:lnTo>
                  <a:pt x="365" y="1540"/>
                </a:lnTo>
                <a:lnTo>
                  <a:pt x="365" y="1489"/>
                </a:lnTo>
                <a:lnTo>
                  <a:pt x="365" y="1408"/>
                </a:lnTo>
                <a:lnTo>
                  <a:pt x="365" y="1327"/>
                </a:lnTo>
                <a:lnTo>
                  <a:pt x="365" y="1215"/>
                </a:lnTo>
                <a:lnTo>
                  <a:pt x="365" y="1094"/>
                </a:lnTo>
                <a:lnTo>
                  <a:pt x="365" y="962"/>
                </a:lnTo>
                <a:lnTo>
                  <a:pt x="365" y="800"/>
                </a:lnTo>
                <a:lnTo>
                  <a:pt x="365" y="729"/>
                </a:lnTo>
                <a:lnTo>
                  <a:pt x="365" y="658"/>
                </a:lnTo>
                <a:lnTo>
                  <a:pt x="365" y="588"/>
                </a:lnTo>
                <a:lnTo>
                  <a:pt x="365" y="527"/>
                </a:lnTo>
                <a:lnTo>
                  <a:pt x="365" y="476"/>
                </a:lnTo>
                <a:lnTo>
                  <a:pt x="365" y="415"/>
                </a:lnTo>
                <a:lnTo>
                  <a:pt x="365" y="375"/>
                </a:lnTo>
                <a:lnTo>
                  <a:pt x="365" y="334"/>
                </a:lnTo>
                <a:lnTo>
                  <a:pt x="355" y="264"/>
                </a:lnTo>
                <a:lnTo>
                  <a:pt x="355" y="213"/>
                </a:lnTo>
                <a:lnTo>
                  <a:pt x="355" y="172"/>
                </a:lnTo>
                <a:lnTo>
                  <a:pt x="345" y="162"/>
                </a:lnTo>
                <a:lnTo>
                  <a:pt x="335" y="162"/>
                </a:lnTo>
                <a:lnTo>
                  <a:pt x="314" y="162"/>
                </a:lnTo>
                <a:lnTo>
                  <a:pt x="294" y="162"/>
                </a:lnTo>
                <a:lnTo>
                  <a:pt x="254" y="172"/>
                </a:lnTo>
                <a:lnTo>
                  <a:pt x="213" y="172"/>
                </a:lnTo>
                <a:lnTo>
                  <a:pt x="152" y="183"/>
                </a:lnTo>
                <a:lnTo>
                  <a:pt x="102" y="193"/>
                </a:lnTo>
                <a:lnTo>
                  <a:pt x="31" y="213"/>
                </a:lnTo>
                <a:lnTo>
                  <a:pt x="0" y="102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7"/>
          <p:cNvSpPr/>
          <p:nvPr/>
        </p:nvSpPr>
        <p:spPr bwMode="auto">
          <a:xfrm>
            <a:off x="2301541" y="2055901"/>
            <a:ext cx="351521" cy="1632744"/>
          </a:xfrm>
          <a:custGeom>
            <a:avLst/>
            <a:gdLst>
              <a:gd name="T0" fmla="*/ 0 w 456"/>
              <a:gd name="T1" fmla="*/ 2147483647 h 2126"/>
              <a:gd name="T2" fmla="*/ 0 w 456"/>
              <a:gd name="T3" fmla="*/ 2147483647 h 2126"/>
              <a:gd name="T4" fmla="*/ 2147483647 w 456"/>
              <a:gd name="T5" fmla="*/ 2147483647 h 2126"/>
              <a:gd name="T6" fmla="*/ 2147483647 w 456"/>
              <a:gd name="T7" fmla="*/ 2147483647 h 2126"/>
              <a:gd name="T8" fmla="*/ 2147483647 w 456"/>
              <a:gd name="T9" fmla="*/ 2147483647 h 2126"/>
              <a:gd name="T10" fmla="*/ 2147483647 w 456"/>
              <a:gd name="T11" fmla="*/ 2147483647 h 2126"/>
              <a:gd name="T12" fmla="*/ 2147483647 w 456"/>
              <a:gd name="T13" fmla="*/ 2147483647 h 2126"/>
              <a:gd name="T14" fmla="*/ 2147483647 w 456"/>
              <a:gd name="T15" fmla="*/ 2147483647 h 2126"/>
              <a:gd name="T16" fmla="*/ 2147483647 w 456"/>
              <a:gd name="T17" fmla="*/ 2147483647 h 2126"/>
              <a:gd name="T18" fmla="*/ 2147483647 w 456"/>
              <a:gd name="T19" fmla="*/ 2147483647 h 2126"/>
              <a:gd name="T20" fmla="*/ 2147483647 w 456"/>
              <a:gd name="T21" fmla="*/ 2147483647 h 2126"/>
              <a:gd name="T22" fmla="*/ 2147483647 w 456"/>
              <a:gd name="T23" fmla="*/ 2147483647 h 2126"/>
              <a:gd name="T24" fmla="*/ 2147483647 w 456"/>
              <a:gd name="T25" fmla="*/ 2147483647 h 2126"/>
              <a:gd name="T26" fmla="*/ 2147483647 w 456"/>
              <a:gd name="T27" fmla="*/ 2147483647 h 2126"/>
              <a:gd name="T28" fmla="*/ 2147483647 w 456"/>
              <a:gd name="T29" fmla="*/ 2147483647 h 2126"/>
              <a:gd name="T30" fmla="*/ 2147483647 w 456"/>
              <a:gd name="T31" fmla="*/ 2147483647 h 2126"/>
              <a:gd name="T32" fmla="*/ 2147483647 w 456"/>
              <a:gd name="T33" fmla="*/ 2147483647 h 2126"/>
              <a:gd name="T34" fmla="*/ 2147483647 w 456"/>
              <a:gd name="T35" fmla="*/ 2147483647 h 2126"/>
              <a:gd name="T36" fmla="*/ 2147483647 w 456"/>
              <a:gd name="T37" fmla="*/ 2147483647 h 2126"/>
              <a:gd name="T38" fmla="*/ 2147483647 w 456"/>
              <a:gd name="T39" fmla="*/ 2147483647 h 2126"/>
              <a:gd name="T40" fmla="*/ 2147483647 w 456"/>
              <a:gd name="T41" fmla="*/ 2147483647 h 2126"/>
              <a:gd name="T42" fmla="*/ 2147483647 w 456"/>
              <a:gd name="T43" fmla="*/ 2147483647 h 2126"/>
              <a:gd name="T44" fmla="*/ 2147483647 w 456"/>
              <a:gd name="T45" fmla="*/ 2147483647 h 2126"/>
              <a:gd name="T46" fmla="*/ 2147483647 w 456"/>
              <a:gd name="T47" fmla="*/ 2147483647 h 2126"/>
              <a:gd name="T48" fmla="*/ 2147483647 w 456"/>
              <a:gd name="T49" fmla="*/ 2147483647 h 2126"/>
              <a:gd name="T50" fmla="*/ 2147483647 w 456"/>
              <a:gd name="T51" fmla="*/ 2147483647 h 2126"/>
              <a:gd name="T52" fmla="*/ 2147483647 w 456"/>
              <a:gd name="T53" fmla="*/ 2147483647 h 2126"/>
              <a:gd name="T54" fmla="*/ 2147483647 w 456"/>
              <a:gd name="T55" fmla="*/ 2147483647 h 2126"/>
              <a:gd name="T56" fmla="*/ 2147483647 w 456"/>
              <a:gd name="T57" fmla="*/ 2147483647 h 2126"/>
              <a:gd name="T58" fmla="*/ 2147483647 w 456"/>
              <a:gd name="T59" fmla="*/ 2147483647 h 2126"/>
              <a:gd name="T60" fmla="*/ 2147483647 w 456"/>
              <a:gd name="T61" fmla="*/ 2147483647 h 2126"/>
              <a:gd name="T62" fmla="*/ 2147483647 w 456"/>
              <a:gd name="T63" fmla="*/ 2147483647 h 2126"/>
              <a:gd name="T64" fmla="*/ 2147483647 w 456"/>
              <a:gd name="T65" fmla="*/ 0 h 2126"/>
              <a:gd name="T66" fmla="*/ 2147483647 w 456"/>
              <a:gd name="T67" fmla="*/ 0 h 2126"/>
              <a:gd name="T68" fmla="*/ 2147483647 w 456"/>
              <a:gd name="T69" fmla="*/ 0 h 2126"/>
              <a:gd name="T70" fmla="*/ 2147483647 w 456"/>
              <a:gd name="T71" fmla="*/ 0 h 2126"/>
              <a:gd name="T72" fmla="*/ 2147483647 w 456"/>
              <a:gd name="T73" fmla="*/ 2147483647 h 2126"/>
              <a:gd name="T74" fmla="*/ 2147483647 w 456"/>
              <a:gd name="T75" fmla="*/ 2147483647 h 2126"/>
              <a:gd name="T76" fmla="*/ 2147483647 w 456"/>
              <a:gd name="T77" fmla="*/ 2147483647 h 2126"/>
              <a:gd name="T78" fmla="*/ 2147483647 w 456"/>
              <a:gd name="T79" fmla="*/ 2147483647 h 2126"/>
              <a:gd name="T80" fmla="*/ 2147483647 w 456"/>
              <a:gd name="T81" fmla="*/ 2147483647 h 2126"/>
              <a:gd name="T82" fmla="*/ 2147483647 w 456"/>
              <a:gd name="T83" fmla="*/ 2147483647 h 2126"/>
              <a:gd name="T84" fmla="*/ 2147483647 w 456"/>
              <a:gd name="T85" fmla="*/ 2147483647 h 2126"/>
              <a:gd name="T86" fmla="*/ 2147483647 w 456"/>
              <a:gd name="T87" fmla="*/ 2147483647 h 2126"/>
              <a:gd name="T88" fmla="*/ 2147483647 w 456"/>
              <a:gd name="T89" fmla="*/ 2147483647 h 2126"/>
              <a:gd name="T90" fmla="*/ 2147483647 w 456"/>
              <a:gd name="T91" fmla="*/ 2147483647 h 2126"/>
              <a:gd name="T92" fmla="*/ 2147483647 w 456"/>
              <a:gd name="T93" fmla="*/ 2147483647 h 2126"/>
              <a:gd name="T94" fmla="*/ 2147483647 w 456"/>
              <a:gd name="T95" fmla="*/ 2147483647 h 2126"/>
              <a:gd name="T96" fmla="*/ 2147483647 w 456"/>
              <a:gd name="T97" fmla="*/ 2147483647 h 2126"/>
              <a:gd name="T98" fmla="*/ 2147483647 w 456"/>
              <a:gd name="T99" fmla="*/ 2147483647 h 2126"/>
              <a:gd name="T100" fmla="*/ 2147483647 w 456"/>
              <a:gd name="T101" fmla="*/ 2147483647 h 2126"/>
              <a:gd name="T102" fmla="*/ 2147483647 w 456"/>
              <a:gd name="T103" fmla="*/ 2147483647 h 2126"/>
              <a:gd name="T104" fmla="*/ 2147483647 w 456"/>
              <a:gd name="T105" fmla="*/ 2147483647 h 2126"/>
              <a:gd name="T106" fmla="*/ 2147483647 w 456"/>
              <a:gd name="T107" fmla="*/ 2147483647 h 2126"/>
              <a:gd name="T108" fmla="*/ 2147483647 w 456"/>
              <a:gd name="T109" fmla="*/ 2147483647 h 2126"/>
              <a:gd name="T110" fmla="*/ 2147483647 w 456"/>
              <a:gd name="T111" fmla="*/ 2147483647 h 2126"/>
              <a:gd name="T112" fmla="*/ 2147483647 w 456"/>
              <a:gd name="T113" fmla="*/ 2147483647 h 2126"/>
              <a:gd name="T114" fmla="*/ 0 w 456"/>
              <a:gd name="T115" fmla="*/ 2147483647 h 2126"/>
              <a:gd name="T116" fmla="*/ 0 w 456"/>
              <a:gd name="T117" fmla="*/ 2147483647 h 212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56"/>
              <a:gd name="T178" fmla="*/ 0 h 2126"/>
              <a:gd name="T179" fmla="*/ 456 w 456"/>
              <a:gd name="T180" fmla="*/ 2126 h 212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56" h="2126">
                <a:moveTo>
                  <a:pt x="0" y="2126"/>
                </a:moveTo>
                <a:lnTo>
                  <a:pt x="0" y="2116"/>
                </a:lnTo>
                <a:lnTo>
                  <a:pt x="10" y="2106"/>
                </a:lnTo>
                <a:lnTo>
                  <a:pt x="10" y="2086"/>
                </a:lnTo>
                <a:lnTo>
                  <a:pt x="20" y="2055"/>
                </a:lnTo>
                <a:lnTo>
                  <a:pt x="40" y="2025"/>
                </a:lnTo>
                <a:lnTo>
                  <a:pt x="61" y="1984"/>
                </a:lnTo>
                <a:lnTo>
                  <a:pt x="81" y="1944"/>
                </a:lnTo>
                <a:lnTo>
                  <a:pt x="101" y="1893"/>
                </a:lnTo>
                <a:lnTo>
                  <a:pt x="152" y="1792"/>
                </a:lnTo>
                <a:lnTo>
                  <a:pt x="192" y="1681"/>
                </a:lnTo>
                <a:lnTo>
                  <a:pt x="233" y="1559"/>
                </a:lnTo>
                <a:lnTo>
                  <a:pt x="273" y="1427"/>
                </a:lnTo>
                <a:lnTo>
                  <a:pt x="294" y="1286"/>
                </a:lnTo>
                <a:lnTo>
                  <a:pt x="314" y="1134"/>
                </a:lnTo>
                <a:lnTo>
                  <a:pt x="324" y="962"/>
                </a:lnTo>
                <a:lnTo>
                  <a:pt x="334" y="769"/>
                </a:lnTo>
                <a:lnTo>
                  <a:pt x="334" y="678"/>
                </a:lnTo>
                <a:lnTo>
                  <a:pt x="334" y="597"/>
                </a:lnTo>
                <a:lnTo>
                  <a:pt x="334" y="516"/>
                </a:lnTo>
                <a:lnTo>
                  <a:pt x="334" y="445"/>
                </a:lnTo>
                <a:lnTo>
                  <a:pt x="334" y="384"/>
                </a:lnTo>
                <a:lnTo>
                  <a:pt x="324" y="334"/>
                </a:lnTo>
                <a:lnTo>
                  <a:pt x="324" y="283"/>
                </a:lnTo>
                <a:lnTo>
                  <a:pt x="324" y="233"/>
                </a:lnTo>
                <a:lnTo>
                  <a:pt x="314" y="172"/>
                </a:lnTo>
                <a:lnTo>
                  <a:pt x="304" y="121"/>
                </a:lnTo>
                <a:lnTo>
                  <a:pt x="294" y="91"/>
                </a:lnTo>
                <a:lnTo>
                  <a:pt x="273" y="60"/>
                </a:lnTo>
                <a:lnTo>
                  <a:pt x="253" y="40"/>
                </a:lnTo>
                <a:lnTo>
                  <a:pt x="253" y="30"/>
                </a:lnTo>
                <a:lnTo>
                  <a:pt x="253" y="10"/>
                </a:lnTo>
                <a:lnTo>
                  <a:pt x="273" y="0"/>
                </a:lnTo>
                <a:lnTo>
                  <a:pt x="304" y="0"/>
                </a:lnTo>
                <a:lnTo>
                  <a:pt x="334" y="0"/>
                </a:lnTo>
                <a:lnTo>
                  <a:pt x="385" y="0"/>
                </a:lnTo>
                <a:lnTo>
                  <a:pt x="446" y="20"/>
                </a:lnTo>
                <a:lnTo>
                  <a:pt x="446" y="162"/>
                </a:lnTo>
                <a:lnTo>
                  <a:pt x="446" y="324"/>
                </a:lnTo>
                <a:lnTo>
                  <a:pt x="446" y="486"/>
                </a:lnTo>
                <a:lnTo>
                  <a:pt x="456" y="668"/>
                </a:lnTo>
                <a:lnTo>
                  <a:pt x="446" y="850"/>
                </a:lnTo>
                <a:lnTo>
                  <a:pt x="446" y="1022"/>
                </a:lnTo>
                <a:lnTo>
                  <a:pt x="436" y="1174"/>
                </a:lnTo>
                <a:lnTo>
                  <a:pt x="415" y="1306"/>
                </a:lnTo>
                <a:lnTo>
                  <a:pt x="385" y="1438"/>
                </a:lnTo>
                <a:lnTo>
                  <a:pt x="365" y="1549"/>
                </a:lnTo>
                <a:lnTo>
                  <a:pt x="324" y="1640"/>
                </a:lnTo>
                <a:lnTo>
                  <a:pt x="294" y="1731"/>
                </a:lnTo>
                <a:lnTo>
                  <a:pt x="253" y="1802"/>
                </a:lnTo>
                <a:lnTo>
                  <a:pt x="213" y="1873"/>
                </a:lnTo>
                <a:lnTo>
                  <a:pt x="121" y="2005"/>
                </a:lnTo>
                <a:lnTo>
                  <a:pt x="81" y="2065"/>
                </a:lnTo>
                <a:lnTo>
                  <a:pt x="40" y="2106"/>
                </a:lnTo>
                <a:lnTo>
                  <a:pt x="30" y="2116"/>
                </a:lnTo>
                <a:lnTo>
                  <a:pt x="20" y="2126"/>
                </a:lnTo>
                <a:lnTo>
                  <a:pt x="10" y="2126"/>
                </a:lnTo>
                <a:lnTo>
                  <a:pt x="0" y="2126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8"/>
          <p:cNvSpPr/>
          <p:nvPr/>
        </p:nvSpPr>
        <p:spPr bwMode="auto">
          <a:xfrm>
            <a:off x="2605039" y="1961778"/>
            <a:ext cx="382255" cy="1828673"/>
          </a:xfrm>
          <a:custGeom>
            <a:avLst/>
            <a:gdLst>
              <a:gd name="T0" fmla="*/ 2147483647 w 496"/>
              <a:gd name="T1" fmla="*/ 2147483647 h 2380"/>
              <a:gd name="T2" fmla="*/ 2147483647 w 496"/>
              <a:gd name="T3" fmla="*/ 2147483647 h 2380"/>
              <a:gd name="T4" fmla="*/ 2147483647 w 496"/>
              <a:gd name="T5" fmla="*/ 2147483647 h 2380"/>
              <a:gd name="T6" fmla="*/ 2147483647 w 496"/>
              <a:gd name="T7" fmla="*/ 2147483647 h 2380"/>
              <a:gd name="T8" fmla="*/ 2147483647 w 496"/>
              <a:gd name="T9" fmla="*/ 2147483647 h 2380"/>
              <a:gd name="T10" fmla="*/ 2147483647 w 496"/>
              <a:gd name="T11" fmla="*/ 2147483647 h 2380"/>
              <a:gd name="T12" fmla="*/ 2147483647 w 496"/>
              <a:gd name="T13" fmla="*/ 2147483647 h 2380"/>
              <a:gd name="T14" fmla="*/ 2147483647 w 496"/>
              <a:gd name="T15" fmla="*/ 2147483647 h 2380"/>
              <a:gd name="T16" fmla="*/ 2147483647 w 496"/>
              <a:gd name="T17" fmla="*/ 2147483647 h 2380"/>
              <a:gd name="T18" fmla="*/ 2147483647 w 496"/>
              <a:gd name="T19" fmla="*/ 2147483647 h 2380"/>
              <a:gd name="T20" fmla="*/ 2147483647 w 496"/>
              <a:gd name="T21" fmla="*/ 2147483647 h 2380"/>
              <a:gd name="T22" fmla="*/ 2147483647 w 496"/>
              <a:gd name="T23" fmla="*/ 2147483647 h 2380"/>
              <a:gd name="T24" fmla="*/ 2147483647 w 496"/>
              <a:gd name="T25" fmla="*/ 2147483647 h 2380"/>
              <a:gd name="T26" fmla="*/ 2147483647 w 496"/>
              <a:gd name="T27" fmla="*/ 2147483647 h 2380"/>
              <a:gd name="T28" fmla="*/ 2147483647 w 496"/>
              <a:gd name="T29" fmla="*/ 2147483647 h 2380"/>
              <a:gd name="T30" fmla="*/ 2147483647 w 496"/>
              <a:gd name="T31" fmla="*/ 2147483647 h 2380"/>
              <a:gd name="T32" fmla="*/ 2147483647 w 496"/>
              <a:gd name="T33" fmla="*/ 2147483647 h 2380"/>
              <a:gd name="T34" fmla="*/ 2147483647 w 496"/>
              <a:gd name="T35" fmla="*/ 2147483647 h 2380"/>
              <a:gd name="T36" fmla="*/ 2147483647 w 496"/>
              <a:gd name="T37" fmla="*/ 2147483647 h 2380"/>
              <a:gd name="T38" fmla="*/ 2147483647 w 496"/>
              <a:gd name="T39" fmla="*/ 2147483647 h 2380"/>
              <a:gd name="T40" fmla="*/ 2147483647 w 496"/>
              <a:gd name="T41" fmla="*/ 2147483647 h 2380"/>
              <a:gd name="T42" fmla="*/ 2147483647 w 496"/>
              <a:gd name="T43" fmla="*/ 2147483647 h 2380"/>
              <a:gd name="T44" fmla="*/ 2147483647 w 496"/>
              <a:gd name="T45" fmla="*/ 2147483647 h 2380"/>
              <a:gd name="T46" fmla="*/ 2147483647 w 496"/>
              <a:gd name="T47" fmla="*/ 2147483647 h 2380"/>
              <a:gd name="T48" fmla="*/ 0 w 496"/>
              <a:gd name="T49" fmla="*/ 2147483647 h 2380"/>
              <a:gd name="T50" fmla="*/ 2147483647 w 496"/>
              <a:gd name="T51" fmla="*/ 2147483647 h 2380"/>
              <a:gd name="T52" fmla="*/ 2147483647 w 496"/>
              <a:gd name="T53" fmla="*/ 2147483647 h 2380"/>
              <a:gd name="T54" fmla="*/ 2147483647 w 496"/>
              <a:gd name="T55" fmla="*/ 0 h 2380"/>
              <a:gd name="T56" fmla="*/ 2147483647 w 496"/>
              <a:gd name="T57" fmla="*/ 2147483647 h 2380"/>
              <a:gd name="T58" fmla="*/ 2147483647 w 496"/>
              <a:gd name="T59" fmla="*/ 2147483647 h 2380"/>
              <a:gd name="T60" fmla="*/ 2147483647 w 496"/>
              <a:gd name="T61" fmla="*/ 2147483647 h 2380"/>
              <a:gd name="T62" fmla="*/ 2147483647 w 496"/>
              <a:gd name="T63" fmla="*/ 2147483647 h 2380"/>
              <a:gd name="T64" fmla="*/ 2147483647 w 496"/>
              <a:gd name="T65" fmla="*/ 2147483647 h 2380"/>
              <a:gd name="T66" fmla="*/ 2147483647 w 496"/>
              <a:gd name="T67" fmla="*/ 2147483647 h 2380"/>
              <a:gd name="T68" fmla="*/ 2147483647 w 496"/>
              <a:gd name="T69" fmla="*/ 2147483647 h 2380"/>
              <a:gd name="T70" fmla="*/ 2147483647 w 496"/>
              <a:gd name="T71" fmla="*/ 2147483647 h 2380"/>
              <a:gd name="T72" fmla="*/ 2147483647 w 496"/>
              <a:gd name="T73" fmla="*/ 2147483647 h 2380"/>
              <a:gd name="T74" fmla="*/ 2147483647 w 496"/>
              <a:gd name="T75" fmla="*/ 2147483647 h 2380"/>
              <a:gd name="T76" fmla="*/ 2147483647 w 496"/>
              <a:gd name="T77" fmla="*/ 2147483647 h 2380"/>
              <a:gd name="T78" fmla="*/ 2147483647 w 496"/>
              <a:gd name="T79" fmla="*/ 2147483647 h 2380"/>
              <a:gd name="T80" fmla="*/ 2147483647 w 496"/>
              <a:gd name="T81" fmla="*/ 2147483647 h 2380"/>
              <a:gd name="T82" fmla="*/ 2147483647 w 496"/>
              <a:gd name="T83" fmla="*/ 2147483647 h 2380"/>
              <a:gd name="T84" fmla="*/ 2147483647 w 496"/>
              <a:gd name="T85" fmla="*/ 2147483647 h 2380"/>
              <a:gd name="T86" fmla="*/ 2147483647 w 496"/>
              <a:gd name="T87" fmla="*/ 2147483647 h 2380"/>
              <a:gd name="T88" fmla="*/ 2147483647 w 496"/>
              <a:gd name="T89" fmla="*/ 2147483647 h 2380"/>
              <a:gd name="T90" fmla="*/ 2147483647 w 496"/>
              <a:gd name="T91" fmla="*/ 2147483647 h 2380"/>
              <a:gd name="T92" fmla="*/ 2147483647 w 496"/>
              <a:gd name="T93" fmla="*/ 2147483647 h 2380"/>
              <a:gd name="T94" fmla="*/ 2147483647 w 496"/>
              <a:gd name="T95" fmla="*/ 2147483647 h 2380"/>
              <a:gd name="T96" fmla="*/ 2147483647 w 496"/>
              <a:gd name="T97" fmla="*/ 2147483647 h 2380"/>
              <a:gd name="T98" fmla="*/ 2147483647 w 496"/>
              <a:gd name="T99" fmla="*/ 2147483647 h 2380"/>
              <a:gd name="T100" fmla="*/ 2147483647 w 496"/>
              <a:gd name="T101" fmla="*/ 2147483647 h 2380"/>
              <a:gd name="T102" fmla="*/ 2147483647 w 496"/>
              <a:gd name="T103" fmla="*/ 2147483647 h 2380"/>
              <a:gd name="T104" fmla="*/ 2147483647 w 496"/>
              <a:gd name="T105" fmla="*/ 2147483647 h 238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496"/>
              <a:gd name="T160" fmla="*/ 0 h 2380"/>
              <a:gd name="T161" fmla="*/ 496 w 496"/>
              <a:gd name="T162" fmla="*/ 2380 h 2380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496" h="2380">
                <a:moveTo>
                  <a:pt x="263" y="2299"/>
                </a:moveTo>
                <a:lnTo>
                  <a:pt x="253" y="2248"/>
                </a:lnTo>
                <a:lnTo>
                  <a:pt x="233" y="2198"/>
                </a:lnTo>
                <a:lnTo>
                  <a:pt x="203" y="2157"/>
                </a:lnTo>
                <a:lnTo>
                  <a:pt x="162" y="2106"/>
                </a:lnTo>
                <a:lnTo>
                  <a:pt x="111" y="2066"/>
                </a:lnTo>
                <a:lnTo>
                  <a:pt x="81" y="2036"/>
                </a:lnTo>
                <a:lnTo>
                  <a:pt x="71" y="2015"/>
                </a:lnTo>
                <a:lnTo>
                  <a:pt x="71" y="2005"/>
                </a:lnTo>
                <a:lnTo>
                  <a:pt x="71" y="1995"/>
                </a:lnTo>
                <a:lnTo>
                  <a:pt x="101" y="1995"/>
                </a:lnTo>
                <a:lnTo>
                  <a:pt x="132" y="2005"/>
                </a:lnTo>
                <a:lnTo>
                  <a:pt x="182" y="2025"/>
                </a:lnTo>
                <a:lnTo>
                  <a:pt x="243" y="2046"/>
                </a:lnTo>
                <a:lnTo>
                  <a:pt x="284" y="2046"/>
                </a:lnTo>
                <a:lnTo>
                  <a:pt x="314" y="2036"/>
                </a:lnTo>
                <a:lnTo>
                  <a:pt x="324" y="2005"/>
                </a:lnTo>
                <a:lnTo>
                  <a:pt x="334" y="1985"/>
                </a:lnTo>
                <a:lnTo>
                  <a:pt x="334" y="1955"/>
                </a:lnTo>
                <a:lnTo>
                  <a:pt x="334" y="1914"/>
                </a:lnTo>
                <a:lnTo>
                  <a:pt x="344" y="1874"/>
                </a:lnTo>
                <a:lnTo>
                  <a:pt x="344" y="1823"/>
                </a:lnTo>
                <a:lnTo>
                  <a:pt x="344" y="1762"/>
                </a:lnTo>
                <a:lnTo>
                  <a:pt x="344" y="1701"/>
                </a:lnTo>
                <a:lnTo>
                  <a:pt x="344" y="1631"/>
                </a:lnTo>
                <a:lnTo>
                  <a:pt x="344" y="1549"/>
                </a:lnTo>
                <a:lnTo>
                  <a:pt x="344" y="1468"/>
                </a:lnTo>
                <a:lnTo>
                  <a:pt x="344" y="1367"/>
                </a:lnTo>
                <a:lnTo>
                  <a:pt x="344" y="1266"/>
                </a:lnTo>
                <a:lnTo>
                  <a:pt x="334" y="1155"/>
                </a:lnTo>
                <a:lnTo>
                  <a:pt x="334" y="1033"/>
                </a:lnTo>
                <a:lnTo>
                  <a:pt x="334" y="901"/>
                </a:lnTo>
                <a:lnTo>
                  <a:pt x="324" y="770"/>
                </a:lnTo>
                <a:lnTo>
                  <a:pt x="324" y="638"/>
                </a:lnTo>
                <a:lnTo>
                  <a:pt x="314" y="527"/>
                </a:lnTo>
                <a:lnTo>
                  <a:pt x="314" y="436"/>
                </a:lnTo>
                <a:lnTo>
                  <a:pt x="304" y="355"/>
                </a:lnTo>
                <a:lnTo>
                  <a:pt x="294" y="284"/>
                </a:lnTo>
                <a:lnTo>
                  <a:pt x="284" y="243"/>
                </a:lnTo>
                <a:lnTo>
                  <a:pt x="274" y="213"/>
                </a:lnTo>
                <a:lnTo>
                  <a:pt x="263" y="193"/>
                </a:lnTo>
                <a:lnTo>
                  <a:pt x="253" y="193"/>
                </a:lnTo>
                <a:lnTo>
                  <a:pt x="233" y="193"/>
                </a:lnTo>
                <a:lnTo>
                  <a:pt x="213" y="193"/>
                </a:lnTo>
                <a:lnTo>
                  <a:pt x="172" y="203"/>
                </a:lnTo>
                <a:lnTo>
                  <a:pt x="142" y="213"/>
                </a:lnTo>
                <a:lnTo>
                  <a:pt x="101" y="233"/>
                </a:lnTo>
                <a:lnTo>
                  <a:pt x="51" y="243"/>
                </a:lnTo>
                <a:lnTo>
                  <a:pt x="0" y="263"/>
                </a:lnTo>
                <a:lnTo>
                  <a:pt x="0" y="142"/>
                </a:lnTo>
                <a:lnTo>
                  <a:pt x="81" y="132"/>
                </a:lnTo>
                <a:lnTo>
                  <a:pt x="162" y="101"/>
                </a:lnTo>
                <a:lnTo>
                  <a:pt x="223" y="81"/>
                </a:lnTo>
                <a:lnTo>
                  <a:pt x="274" y="31"/>
                </a:lnTo>
                <a:lnTo>
                  <a:pt x="304" y="10"/>
                </a:lnTo>
                <a:lnTo>
                  <a:pt x="334" y="0"/>
                </a:lnTo>
                <a:lnTo>
                  <a:pt x="344" y="10"/>
                </a:lnTo>
                <a:lnTo>
                  <a:pt x="365" y="20"/>
                </a:lnTo>
                <a:lnTo>
                  <a:pt x="395" y="31"/>
                </a:lnTo>
                <a:lnTo>
                  <a:pt x="426" y="61"/>
                </a:lnTo>
                <a:lnTo>
                  <a:pt x="456" y="81"/>
                </a:lnTo>
                <a:lnTo>
                  <a:pt x="476" y="101"/>
                </a:lnTo>
                <a:lnTo>
                  <a:pt x="486" y="122"/>
                </a:lnTo>
                <a:lnTo>
                  <a:pt x="496" y="142"/>
                </a:lnTo>
                <a:lnTo>
                  <a:pt x="486" y="162"/>
                </a:lnTo>
                <a:lnTo>
                  <a:pt x="466" y="203"/>
                </a:lnTo>
                <a:lnTo>
                  <a:pt x="446" y="233"/>
                </a:lnTo>
                <a:lnTo>
                  <a:pt x="436" y="253"/>
                </a:lnTo>
                <a:lnTo>
                  <a:pt x="426" y="274"/>
                </a:lnTo>
                <a:lnTo>
                  <a:pt x="426" y="294"/>
                </a:lnTo>
                <a:lnTo>
                  <a:pt x="426" y="304"/>
                </a:lnTo>
                <a:lnTo>
                  <a:pt x="426" y="324"/>
                </a:lnTo>
                <a:lnTo>
                  <a:pt x="426" y="344"/>
                </a:lnTo>
                <a:lnTo>
                  <a:pt x="436" y="385"/>
                </a:lnTo>
                <a:lnTo>
                  <a:pt x="436" y="425"/>
                </a:lnTo>
                <a:lnTo>
                  <a:pt x="436" y="476"/>
                </a:lnTo>
                <a:lnTo>
                  <a:pt x="446" y="527"/>
                </a:lnTo>
                <a:lnTo>
                  <a:pt x="446" y="587"/>
                </a:lnTo>
                <a:lnTo>
                  <a:pt x="446" y="658"/>
                </a:lnTo>
                <a:lnTo>
                  <a:pt x="456" y="739"/>
                </a:lnTo>
                <a:lnTo>
                  <a:pt x="456" y="831"/>
                </a:lnTo>
                <a:lnTo>
                  <a:pt x="456" y="932"/>
                </a:lnTo>
                <a:lnTo>
                  <a:pt x="456" y="1043"/>
                </a:lnTo>
                <a:lnTo>
                  <a:pt x="456" y="1155"/>
                </a:lnTo>
                <a:lnTo>
                  <a:pt x="466" y="1286"/>
                </a:lnTo>
                <a:lnTo>
                  <a:pt x="466" y="1418"/>
                </a:lnTo>
                <a:lnTo>
                  <a:pt x="466" y="1549"/>
                </a:lnTo>
                <a:lnTo>
                  <a:pt x="476" y="1671"/>
                </a:lnTo>
                <a:lnTo>
                  <a:pt x="476" y="1772"/>
                </a:lnTo>
                <a:lnTo>
                  <a:pt x="476" y="1863"/>
                </a:lnTo>
                <a:lnTo>
                  <a:pt x="476" y="1944"/>
                </a:lnTo>
                <a:lnTo>
                  <a:pt x="476" y="2005"/>
                </a:lnTo>
                <a:lnTo>
                  <a:pt x="466" y="2056"/>
                </a:lnTo>
                <a:lnTo>
                  <a:pt x="466" y="2096"/>
                </a:lnTo>
                <a:lnTo>
                  <a:pt x="456" y="2157"/>
                </a:lnTo>
                <a:lnTo>
                  <a:pt x="436" y="2208"/>
                </a:lnTo>
                <a:lnTo>
                  <a:pt x="395" y="2309"/>
                </a:lnTo>
                <a:lnTo>
                  <a:pt x="375" y="2339"/>
                </a:lnTo>
                <a:lnTo>
                  <a:pt x="355" y="2360"/>
                </a:lnTo>
                <a:lnTo>
                  <a:pt x="334" y="2370"/>
                </a:lnTo>
                <a:lnTo>
                  <a:pt x="324" y="2380"/>
                </a:lnTo>
                <a:lnTo>
                  <a:pt x="314" y="2370"/>
                </a:lnTo>
                <a:lnTo>
                  <a:pt x="294" y="2360"/>
                </a:lnTo>
                <a:lnTo>
                  <a:pt x="284" y="2329"/>
                </a:lnTo>
                <a:lnTo>
                  <a:pt x="263" y="2299"/>
                </a:lnTo>
              </a:path>
            </a:pathLst>
          </a:custGeom>
          <a:solidFill>
            <a:srgbClr val="FF0000"/>
          </a:solidFill>
          <a:ln w="10">
            <a:solidFill>
              <a:srgbClr val="0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43608" y="1923678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旋（    ）    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读（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    ）   册（     ） 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族（    ）   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续（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    ）   朋（     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20"/>
          <p:cNvSpPr/>
          <p:nvPr/>
        </p:nvSpPr>
        <p:spPr>
          <a:xfrm>
            <a:off x="663488" y="1138531"/>
            <a:ext cx="2108312" cy="5816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辨字组词。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71098" y="2076749"/>
            <a:ext cx="928694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盘旋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71098" y="2648253"/>
            <a:ext cx="928694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民族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05665" y="2033316"/>
            <a:ext cx="928694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读书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91378" y="2695878"/>
            <a:ext cx="928694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继续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87060" y="2052366"/>
            <a:ext cx="1500198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664830" y="2695878"/>
            <a:ext cx="928694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朋友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314678"/>
            <a:ext cx="2268000" cy="692577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864933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304678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668843" y="1491630"/>
            <a:ext cx="8352928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自主积累本课的生字新词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观察大自然中那些“好玩的东西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”。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363838"/>
            <a:ext cx="2499577" cy="19935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36532"/>
            <a:ext cx="2268000" cy="692577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86493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2720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713" y="-37676"/>
            <a:ext cx="9197713" cy="518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1"/>
          <p:cNvSpPr txBox="1"/>
          <p:nvPr/>
        </p:nvSpPr>
        <p:spPr>
          <a:xfrm>
            <a:off x="1403648" y="2134910"/>
            <a:ext cx="6696744" cy="1084912"/>
          </a:xfrm>
          <a:prstGeom prst="rect">
            <a:avLst/>
          </a:prstGeom>
          <a:solidFill>
            <a:srgbClr val="FFFFFF">
              <a:alpha val="70000"/>
            </a:srgb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>
              <a:defRPr sz="66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defRPr>
            </a:lvl1pPr>
          </a:lstStyle>
          <a:p>
            <a:r>
              <a:rPr lang="en-US" altLang="zh-CN" dirty="0">
                <a:solidFill>
                  <a:prstClr val="black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prstClr val="black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dirty="0" smtClean="0">
                <a:solidFill>
                  <a:prstClr val="black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读</a:t>
            </a:r>
            <a:r>
              <a:rPr lang="zh-CN" altLang="en-US" dirty="0">
                <a:solidFill>
                  <a:prstClr val="black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不完的大书</a:t>
            </a:r>
            <a:endParaRPr lang="zh-CN" altLang="en-US" dirty="0">
              <a:solidFill>
                <a:prstClr val="black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68298"/>
            <a:ext cx="1113506" cy="1051524"/>
          </a:xfrm>
          <a:prstGeom prst="rect">
            <a:avLst/>
          </a:prstGeom>
        </p:spPr>
      </p:pic>
      <p:sp>
        <p:nvSpPr>
          <p:cNvPr id="13" name="文本框 6"/>
          <p:cNvSpPr txBox="1"/>
          <p:nvPr/>
        </p:nvSpPr>
        <p:spPr>
          <a:xfrm>
            <a:off x="1528185" y="2152476"/>
            <a:ext cx="8835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5400" b="1" dirty="0" smtClean="0">
                <a:solidFill>
                  <a:srgbClr val="FF6E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22</a:t>
            </a:r>
            <a:endParaRPr kumimoji="1" lang="zh-CN" altLang="en-US" sz="6000" b="1" dirty="0">
              <a:solidFill>
                <a:srgbClr val="FF6E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5"/>
          <p:cNvSpPr txBox="1"/>
          <p:nvPr/>
        </p:nvSpPr>
        <p:spPr>
          <a:xfrm>
            <a:off x="5634111" y="4085659"/>
            <a:ext cx="2178249" cy="646331"/>
          </a:xfrm>
          <a:prstGeom prst="rect">
            <a:avLst/>
          </a:prstGeom>
          <a:solidFill>
            <a:srgbClr val="FFFFFF">
              <a:alpha val="49000"/>
            </a:srgb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kumimoji="1" sz="36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/>
              <a:t>第二课时</a:t>
            </a:r>
            <a:endParaRPr lang="zh-CN" altLang="en-US" dirty="0"/>
          </a:p>
        </p:txBody>
      </p:sp>
      <p:sp>
        <p:nvSpPr>
          <p:cNvPr id="18" name="iconfont-1191-870150"/>
          <p:cNvSpPr>
            <a:spLocks noChangeAspect="1"/>
          </p:cNvSpPr>
          <p:nvPr/>
        </p:nvSpPr>
        <p:spPr bwMode="auto">
          <a:xfrm>
            <a:off x="7817422" y="4196597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sp>
        <p:nvSpPr>
          <p:cNvPr id="19" name="iconfont-1191-870150"/>
          <p:cNvSpPr>
            <a:spLocks noChangeAspect="1"/>
          </p:cNvSpPr>
          <p:nvPr/>
        </p:nvSpPr>
        <p:spPr bwMode="auto">
          <a:xfrm rot="10800000">
            <a:off x="5283628" y="4196598"/>
            <a:ext cx="282970" cy="424454"/>
          </a:xfrm>
          <a:custGeom>
            <a:avLst/>
            <a:gdLst>
              <a:gd name="T0" fmla="*/ 2486 w 2486"/>
              <a:gd name="T1" fmla="*/ 1865 h 3729"/>
              <a:gd name="T2" fmla="*/ 0 w 2486"/>
              <a:gd name="T3" fmla="*/ 0 h 3729"/>
              <a:gd name="T4" fmla="*/ 0 w 2486"/>
              <a:gd name="T5" fmla="*/ 3729 h 3729"/>
              <a:gd name="T6" fmla="*/ 2486 w 2486"/>
              <a:gd name="T7" fmla="*/ 1865 h 3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86" h="3729">
                <a:moveTo>
                  <a:pt x="2486" y="1865"/>
                </a:moveTo>
                <a:lnTo>
                  <a:pt x="0" y="0"/>
                </a:lnTo>
                <a:lnTo>
                  <a:pt x="0" y="3729"/>
                </a:lnTo>
                <a:lnTo>
                  <a:pt x="2486" y="1865"/>
                </a:lnTo>
                <a:close/>
              </a:path>
            </a:pathLst>
          </a:custGeom>
          <a:solidFill>
            <a:srgbClr val="FF9300"/>
          </a:solidFill>
          <a:ln>
            <a:noFill/>
          </a:ln>
        </p:spPr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7"/>
            <a:ext cx="1132008" cy="44495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7504" y="157946"/>
            <a:ext cx="2456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语文 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三年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级 上册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47664" y="1392509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自由朗读第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3-5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然段，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想一想：大自然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带给“我”怎样的乐趣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？圈画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出生动的语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句并想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象画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面。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96338"/>
            <a:ext cx="2268000" cy="692577"/>
          </a:xfrm>
          <a:prstGeom prst="rect">
            <a:avLst/>
          </a:prstGeom>
        </p:spPr>
      </p:pic>
      <p:sp>
        <p:nvSpPr>
          <p:cNvPr id="7" name="文本框 14"/>
          <p:cNvSpPr txBox="1"/>
          <p:nvPr/>
        </p:nvSpPr>
        <p:spPr>
          <a:xfrm>
            <a:off x="827584" y="36432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39633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波形 2"/>
          <p:cNvSpPr/>
          <p:nvPr/>
        </p:nvSpPr>
        <p:spPr>
          <a:xfrm>
            <a:off x="334802" y="267494"/>
            <a:ext cx="2448272" cy="768168"/>
          </a:xfrm>
          <a:prstGeom prst="wave">
            <a:avLst/>
          </a:prstGeom>
          <a:solidFill>
            <a:srgbClr val="DBEF9B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</a:rPr>
              <a:t>有趣的植物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55576" y="1261734"/>
            <a:ext cx="7704855" cy="2520280"/>
            <a:chOff x="755576" y="1275606"/>
            <a:chExt cx="7704855" cy="252028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4888" y="1585913"/>
              <a:ext cx="7132637" cy="197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Freeform 5"/>
            <p:cNvSpPr/>
            <p:nvPr/>
          </p:nvSpPr>
          <p:spPr bwMode="auto">
            <a:xfrm>
              <a:off x="755576" y="1275606"/>
              <a:ext cx="7704855" cy="2520280"/>
            </a:xfrm>
            <a:custGeom>
              <a:avLst/>
              <a:gdLst>
                <a:gd name="T0" fmla="*/ 34 w 1801"/>
                <a:gd name="T1" fmla="*/ 170 h 1352"/>
                <a:gd name="T2" fmla="*/ 0 w 1801"/>
                <a:gd name="T3" fmla="*/ 862 h 1352"/>
                <a:gd name="T4" fmla="*/ 22 w 1801"/>
                <a:gd name="T5" fmla="*/ 1352 h 1352"/>
                <a:gd name="T6" fmla="*/ 451 w 1801"/>
                <a:gd name="T7" fmla="*/ 1296 h 1352"/>
                <a:gd name="T8" fmla="*/ 891 w 1801"/>
                <a:gd name="T9" fmla="*/ 1296 h 1352"/>
                <a:gd name="T10" fmla="*/ 1759 w 1801"/>
                <a:gd name="T11" fmla="*/ 1318 h 1352"/>
                <a:gd name="T12" fmla="*/ 1746 w 1801"/>
                <a:gd name="T13" fmla="*/ 637 h 1352"/>
                <a:gd name="T14" fmla="*/ 1760 w 1801"/>
                <a:gd name="T15" fmla="*/ 314 h 1352"/>
                <a:gd name="T16" fmla="*/ 1774 w 1801"/>
                <a:gd name="T17" fmla="*/ 5 h 1352"/>
                <a:gd name="T18" fmla="*/ 1775 w 1801"/>
                <a:gd name="T19" fmla="*/ 5 h 1352"/>
                <a:gd name="T20" fmla="*/ 1388 w 1801"/>
                <a:gd name="T21" fmla="*/ 12 h 1352"/>
                <a:gd name="T22" fmla="*/ 804 w 1801"/>
                <a:gd name="T23" fmla="*/ 38 h 1352"/>
                <a:gd name="T24" fmla="*/ 48 w 1801"/>
                <a:gd name="T25" fmla="*/ 4 h 1352"/>
                <a:gd name="T26" fmla="*/ 34 w 1801"/>
                <a:gd name="T27" fmla="*/ 18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1" h="1352">
                  <a:moveTo>
                    <a:pt x="34" y="170"/>
                  </a:moveTo>
                  <a:cubicBezTo>
                    <a:pt x="52" y="394"/>
                    <a:pt x="0" y="635"/>
                    <a:pt x="0" y="862"/>
                  </a:cubicBezTo>
                  <a:cubicBezTo>
                    <a:pt x="0" y="1025"/>
                    <a:pt x="28" y="1198"/>
                    <a:pt x="22" y="1352"/>
                  </a:cubicBezTo>
                  <a:cubicBezTo>
                    <a:pt x="106" y="1280"/>
                    <a:pt x="342" y="1302"/>
                    <a:pt x="451" y="1296"/>
                  </a:cubicBezTo>
                  <a:cubicBezTo>
                    <a:pt x="597" y="1288"/>
                    <a:pt x="745" y="1296"/>
                    <a:pt x="891" y="1296"/>
                  </a:cubicBezTo>
                  <a:cubicBezTo>
                    <a:pt x="1182" y="1296"/>
                    <a:pt x="1479" y="1278"/>
                    <a:pt x="1759" y="1318"/>
                  </a:cubicBezTo>
                  <a:cubicBezTo>
                    <a:pt x="1751" y="1090"/>
                    <a:pt x="1735" y="871"/>
                    <a:pt x="1746" y="637"/>
                  </a:cubicBezTo>
                  <a:cubicBezTo>
                    <a:pt x="1752" y="528"/>
                    <a:pt x="1760" y="424"/>
                    <a:pt x="1760" y="314"/>
                  </a:cubicBezTo>
                  <a:cubicBezTo>
                    <a:pt x="1760" y="218"/>
                    <a:pt x="1801" y="86"/>
                    <a:pt x="1774" y="5"/>
                  </a:cubicBezTo>
                  <a:cubicBezTo>
                    <a:pt x="1779" y="0"/>
                    <a:pt x="1779" y="0"/>
                    <a:pt x="1775" y="5"/>
                  </a:cubicBezTo>
                  <a:cubicBezTo>
                    <a:pt x="1672" y="40"/>
                    <a:pt x="1506" y="0"/>
                    <a:pt x="1388" y="12"/>
                  </a:cubicBezTo>
                  <a:cubicBezTo>
                    <a:pt x="1195" y="33"/>
                    <a:pt x="1000" y="28"/>
                    <a:pt x="804" y="38"/>
                  </a:cubicBezTo>
                  <a:cubicBezTo>
                    <a:pt x="553" y="51"/>
                    <a:pt x="276" y="103"/>
                    <a:pt x="48" y="4"/>
                  </a:cubicBezTo>
                  <a:cubicBezTo>
                    <a:pt x="25" y="59"/>
                    <a:pt x="34" y="122"/>
                    <a:pt x="34" y="182"/>
                  </a:cubicBezTo>
                </a:path>
              </a:pathLst>
            </a:custGeom>
            <a:noFill/>
            <a:ln w="57150" cap="rnd">
              <a:solidFill>
                <a:srgbClr val="92D050"/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" name="圆角矩形 6"/>
          <p:cNvSpPr/>
          <p:nvPr/>
        </p:nvSpPr>
        <p:spPr>
          <a:xfrm>
            <a:off x="1558938" y="2089826"/>
            <a:ext cx="3229086" cy="43204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云形标注 7"/>
          <p:cNvSpPr/>
          <p:nvPr/>
        </p:nvSpPr>
        <p:spPr>
          <a:xfrm>
            <a:off x="7557380" y="1209792"/>
            <a:ext cx="1572902" cy="595124"/>
          </a:xfrm>
          <a:prstGeom prst="cloudCallout">
            <a:avLst>
              <a:gd name="adj1" fmla="val -26314"/>
              <a:gd name="adj2" fmla="val 123920"/>
            </a:avLst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 smtClean="0">
                <a:solidFill>
                  <a:schemeClr val="tx1"/>
                </a:solidFill>
              </a:rPr>
              <a:t>形状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796136" y="2052969"/>
            <a:ext cx="2088232" cy="43204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云形标注 9"/>
          <p:cNvSpPr/>
          <p:nvPr/>
        </p:nvSpPr>
        <p:spPr>
          <a:xfrm>
            <a:off x="2387030" y="1035662"/>
            <a:ext cx="1572902" cy="595124"/>
          </a:xfrm>
          <a:prstGeom prst="cloudCallout">
            <a:avLst>
              <a:gd name="adj1" fmla="val -26314"/>
              <a:gd name="adj2" fmla="val 123920"/>
            </a:avLst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 smtClean="0">
                <a:solidFill>
                  <a:schemeClr val="tx1"/>
                </a:solidFill>
              </a:rPr>
              <a:t>颜色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33814" y="450273"/>
            <a:ext cx="5109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者是从哪几个方面写花儿和草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的？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3527089" y="2558421"/>
            <a:ext cx="4515815" cy="43204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987140" y="3094832"/>
            <a:ext cx="1568636" cy="43204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574107" y="4155926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读完你的脑海出现了怎样的画面？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061417" y="1624157"/>
            <a:ext cx="1296144" cy="422183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125097" y="1630786"/>
            <a:ext cx="464928" cy="46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5" grpId="0"/>
      <p:bldP spid="12" grpId="0" animBg="1"/>
      <p:bldP spid="13" grpId="0" animBg="1"/>
      <p:bldP spid="14" grpId="0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波形 4"/>
          <p:cNvSpPr/>
          <p:nvPr/>
        </p:nvSpPr>
        <p:spPr>
          <a:xfrm>
            <a:off x="467544" y="267494"/>
            <a:ext cx="2736304" cy="768168"/>
          </a:xfrm>
          <a:prstGeom prst="wave">
            <a:avLst/>
          </a:prstGeom>
          <a:solidFill>
            <a:srgbClr val="DBEF9B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</a:rPr>
              <a:t>“我”家的果树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20167" y="1477758"/>
            <a:ext cx="7496249" cy="2318128"/>
            <a:chOff x="820167" y="1477758"/>
            <a:chExt cx="7496249" cy="231812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588" y="1876425"/>
              <a:ext cx="7361237" cy="1390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/>
            <p:nvPr/>
          </p:nvSpPr>
          <p:spPr bwMode="auto">
            <a:xfrm>
              <a:off x="820167" y="1477758"/>
              <a:ext cx="7496249" cy="2318128"/>
            </a:xfrm>
            <a:custGeom>
              <a:avLst/>
              <a:gdLst>
                <a:gd name="T0" fmla="*/ 34 w 1801"/>
                <a:gd name="T1" fmla="*/ 170 h 1352"/>
                <a:gd name="T2" fmla="*/ 0 w 1801"/>
                <a:gd name="T3" fmla="*/ 862 h 1352"/>
                <a:gd name="T4" fmla="*/ 22 w 1801"/>
                <a:gd name="T5" fmla="*/ 1352 h 1352"/>
                <a:gd name="T6" fmla="*/ 451 w 1801"/>
                <a:gd name="T7" fmla="*/ 1296 h 1352"/>
                <a:gd name="T8" fmla="*/ 891 w 1801"/>
                <a:gd name="T9" fmla="*/ 1296 h 1352"/>
                <a:gd name="T10" fmla="*/ 1759 w 1801"/>
                <a:gd name="T11" fmla="*/ 1318 h 1352"/>
                <a:gd name="T12" fmla="*/ 1746 w 1801"/>
                <a:gd name="T13" fmla="*/ 637 h 1352"/>
                <a:gd name="T14" fmla="*/ 1760 w 1801"/>
                <a:gd name="T15" fmla="*/ 314 h 1352"/>
                <a:gd name="T16" fmla="*/ 1774 w 1801"/>
                <a:gd name="T17" fmla="*/ 5 h 1352"/>
                <a:gd name="T18" fmla="*/ 1775 w 1801"/>
                <a:gd name="T19" fmla="*/ 5 h 1352"/>
                <a:gd name="T20" fmla="*/ 1388 w 1801"/>
                <a:gd name="T21" fmla="*/ 12 h 1352"/>
                <a:gd name="T22" fmla="*/ 804 w 1801"/>
                <a:gd name="T23" fmla="*/ 38 h 1352"/>
                <a:gd name="T24" fmla="*/ 48 w 1801"/>
                <a:gd name="T25" fmla="*/ 4 h 1352"/>
                <a:gd name="T26" fmla="*/ 34 w 1801"/>
                <a:gd name="T27" fmla="*/ 18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1" h="1352">
                  <a:moveTo>
                    <a:pt x="34" y="170"/>
                  </a:moveTo>
                  <a:cubicBezTo>
                    <a:pt x="52" y="394"/>
                    <a:pt x="0" y="635"/>
                    <a:pt x="0" y="862"/>
                  </a:cubicBezTo>
                  <a:cubicBezTo>
                    <a:pt x="0" y="1025"/>
                    <a:pt x="28" y="1198"/>
                    <a:pt x="22" y="1352"/>
                  </a:cubicBezTo>
                  <a:cubicBezTo>
                    <a:pt x="106" y="1280"/>
                    <a:pt x="342" y="1302"/>
                    <a:pt x="451" y="1296"/>
                  </a:cubicBezTo>
                  <a:cubicBezTo>
                    <a:pt x="597" y="1288"/>
                    <a:pt x="745" y="1296"/>
                    <a:pt x="891" y="1296"/>
                  </a:cubicBezTo>
                  <a:cubicBezTo>
                    <a:pt x="1182" y="1296"/>
                    <a:pt x="1479" y="1278"/>
                    <a:pt x="1759" y="1318"/>
                  </a:cubicBezTo>
                  <a:cubicBezTo>
                    <a:pt x="1751" y="1090"/>
                    <a:pt x="1735" y="871"/>
                    <a:pt x="1746" y="637"/>
                  </a:cubicBezTo>
                  <a:cubicBezTo>
                    <a:pt x="1752" y="528"/>
                    <a:pt x="1760" y="424"/>
                    <a:pt x="1760" y="314"/>
                  </a:cubicBezTo>
                  <a:cubicBezTo>
                    <a:pt x="1760" y="218"/>
                    <a:pt x="1801" y="86"/>
                    <a:pt x="1774" y="5"/>
                  </a:cubicBezTo>
                  <a:cubicBezTo>
                    <a:pt x="1779" y="0"/>
                    <a:pt x="1779" y="0"/>
                    <a:pt x="1775" y="5"/>
                  </a:cubicBezTo>
                  <a:cubicBezTo>
                    <a:pt x="1672" y="40"/>
                    <a:pt x="1506" y="0"/>
                    <a:pt x="1388" y="12"/>
                  </a:cubicBezTo>
                  <a:cubicBezTo>
                    <a:pt x="1195" y="33"/>
                    <a:pt x="1000" y="28"/>
                    <a:pt x="804" y="38"/>
                  </a:cubicBezTo>
                  <a:cubicBezTo>
                    <a:pt x="553" y="51"/>
                    <a:pt x="276" y="103"/>
                    <a:pt x="48" y="4"/>
                  </a:cubicBezTo>
                  <a:cubicBezTo>
                    <a:pt x="25" y="59"/>
                    <a:pt x="34" y="122"/>
                    <a:pt x="34" y="182"/>
                  </a:cubicBezTo>
                </a:path>
              </a:pathLst>
            </a:custGeom>
            <a:noFill/>
            <a:ln w="57150" cap="rnd">
              <a:solidFill>
                <a:srgbClr val="92D050"/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" name="圆角矩形 6"/>
          <p:cNvSpPr/>
          <p:nvPr/>
        </p:nvSpPr>
        <p:spPr>
          <a:xfrm>
            <a:off x="3851920" y="1903535"/>
            <a:ext cx="1152128" cy="43204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298310" y="2859782"/>
            <a:ext cx="565806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574107" y="4155926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读完你的脑海出现了怎样的画面？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64"/>
          <p:cNvSpPr txBox="1"/>
          <p:nvPr/>
        </p:nvSpPr>
        <p:spPr>
          <a:xfrm>
            <a:off x="1547664" y="1412911"/>
            <a:ext cx="6048672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自由读课文，读准字音，读通句子。想一想：“读不完的大书”是什么？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5937" y="383823"/>
            <a:ext cx="2269879" cy="693151"/>
          </a:xfrm>
          <a:prstGeom prst="rect">
            <a:avLst/>
          </a:prstGeom>
        </p:spPr>
      </p:pic>
      <p:sp>
        <p:nvSpPr>
          <p:cNvPr id="10" name="文本框 14">
            <a:hlinkClick r:id="rId2" action="ppaction://hlinkfile"/>
          </p:cNvPr>
          <p:cNvSpPr txBox="1"/>
          <p:nvPr/>
        </p:nvSpPr>
        <p:spPr>
          <a:xfrm>
            <a:off x="864933" y="36432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92293"/>
            <a:ext cx="443315" cy="551442"/>
          </a:xfrm>
          <a:prstGeom prst="rect">
            <a:avLst/>
          </a:prstGeom>
        </p:spPr>
      </p:pic>
      <p:sp>
        <p:nvSpPr>
          <p:cNvPr id="7" name="文本框 14"/>
          <p:cNvSpPr txBox="1"/>
          <p:nvPr/>
        </p:nvSpPr>
        <p:spPr>
          <a:xfrm>
            <a:off x="3478485" y="734206"/>
            <a:ext cx="1093515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点击图标</a:t>
            </a:r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，</a:t>
            </a:r>
            <a:endParaRPr lang="en-US" altLang="zh-CN" sz="1600" b="1" dirty="0" smtClean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听</a:t>
            </a:r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17393">
            <a:off x="2512709" y="403107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27584" y="1131590"/>
            <a:ext cx="7920880" cy="3456384"/>
            <a:chOff x="827584" y="1131590"/>
            <a:chExt cx="7920880" cy="345638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203598"/>
              <a:ext cx="7285037" cy="1057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5818" y="2355726"/>
              <a:ext cx="7227887" cy="187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 5"/>
            <p:cNvSpPr/>
            <p:nvPr/>
          </p:nvSpPr>
          <p:spPr bwMode="auto">
            <a:xfrm>
              <a:off x="827584" y="1131590"/>
              <a:ext cx="7920880" cy="3456384"/>
            </a:xfrm>
            <a:custGeom>
              <a:avLst/>
              <a:gdLst>
                <a:gd name="T0" fmla="*/ 34 w 1801"/>
                <a:gd name="T1" fmla="*/ 170 h 1352"/>
                <a:gd name="T2" fmla="*/ 0 w 1801"/>
                <a:gd name="T3" fmla="*/ 862 h 1352"/>
                <a:gd name="T4" fmla="*/ 22 w 1801"/>
                <a:gd name="T5" fmla="*/ 1352 h 1352"/>
                <a:gd name="T6" fmla="*/ 451 w 1801"/>
                <a:gd name="T7" fmla="*/ 1296 h 1352"/>
                <a:gd name="T8" fmla="*/ 891 w 1801"/>
                <a:gd name="T9" fmla="*/ 1296 h 1352"/>
                <a:gd name="T10" fmla="*/ 1759 w 1801"/>
                <a:gd name="T11" fmla="*/ 1318 h 1352"/>
                <a:gd name="T12" fmla="*/ 1746 w 1801"/>
                <a:gd name="T13" fmla="*/ 637 h 1352"/>
                <a:gd name="T14" fmla="*/ 1760 w 1801"/>
                <a:gd name="T15" fmla="*/ 314 h 1352"/>
                <a:gd name="T16" fmla="*/ 1774 w 1801"/>
                <a:gd name="T17" fmla="*/ 5 h 1352"/>
                <a:gd name="T18" fmla="*/ 1775 w 1801"/>
                <a:gd name="T19" fmla="*/ 5 h 1352"/>
                <a:gd name="T20" fmla="*/ 1388 w 1801"/>
                <a:gd name="T21" fmla="*/ 12 h 1352"/>
                <a:gd name="T22" fmla="*/ 804 w 1801"/>
                <a:gd name="T23" fmla="*/ 38 h 1352"/>
                <a:gd name="T24" fmla="*/ 48 w 1801"/>
                <a:gd name="T25" fmla="*/ 4 h 1352"/>
                <a:gd name="T26" fmla="*/ 34 w 1801"/>
                <a:gd name="T27" fmla="*/ 18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1" h="1352">
                  <a:moveTo>
                    <a:pt x="34" y="170"/>
                  </a:moveTo>
                  <a:cubicBezTo>
                    <a:pt x="52" y="394"/>
                    <a:pt x="0" y="635"/>
                    <a:pt x="0" y="862"/>
                  </a:cubicBezTo>
                  <a:cubicBezTo>
                    <a:pt x="0" y="1025"/>
                    <a:pt x="28" y="1198"/>
                    <a:pt x="22" y="1352"/>
                  </a:cubicBezTo>
                  <a:cubicBezTo>
                    <a:pt x="106" y="1280"/>
                    <a:pt x="342" y="1302"/>
                    <a:pt x="451" y="1296"/>
                  </a:cubicBezTo>
                  <a:cubicBezTo>
                    <a:pt x="597" y="1288"/>
                    <a:pt x="745" y="1296"/>
                    <a:pt x="891" y="1296"/>
                  </a:cubicBezTo>
                  <a:cubicBezTo>
                    <a:pt x="1182" y="1296"/>
                    <a:pt x="1479" y="1278"/>
                    <a:pt x="1759" y="1318"/>
                  </a:cubicBezTo>
                  <a:cubicBezTo>
                    <a:pt x="1751" y="1090"/>
                    <a:pt x="1735" y="871"/>
                    <a:pt x="1746" y="637"/>
                  </a:cubicBezTo>
                  <a:cubicBezTo>
                    <a:pt x="1752" y="528"/>
                    <a:pt x="1760" y="424"/>
                    <a:pt x="1760" y="314"/>
                  </a:cubicBezTo>
                  <a:cubicBezTo>
                    <a:pt x="1760" y="218"/>
                    <a:pt x="1801" y="86"/>
                    <a:pt x="1774" y="5"/>
                  </a:cubicBezTo>
                  <a:cubicBezTo>
                    <a:pt x="1779" y="0"/>
                    <a:pt x="1779" y="0"/>
                    <a:pt x="1775" y="5"/>
                  </a:cubicBezTo>
                  <a:cubicBezTo>
                    <a:pt x="1672" y="40"/>
                    <a:pt x="1506" y="0"/>
                    <a:pt x="1388" y="12"/>
                  </a:cubicBezTo>
                  <a:cubicBezTo>
                    <a:pt x="1195" y="33"/>
                    <a:pt x="1000" y="28"/>
                    <a:pt x="804" y="38"/>
                  </a:cubicBezTo>
                  <a:cubicBezTo>
                    <a:pt x="553" y="51"/>
                    <a:pt x="276" y="103"/>
                    <a:pt x="48" y="4"/>
                  </a:cubicBezTo>
                  <a:cubicBezTo>
                    <a:pt x="25" y="59"/>
                    <a:pt x="34" y="122"/>
                    <a:pt x="34" y="182"/>
                  </a:cubicBezTo>
                </a:path>
              </a:pathLst>
            </a:custGeom>
            <a:noFill/>
            <a:ln w="57150" cap="rnd">
              <a:solidFill>
                <a:srgbClr val="92D050"/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" name="波形 7"/>
          <p:cNvSpPr/>
          <p:nvPr/>
        </p:nvSpPr>
        <p:spPr>
          <a:xfrm>
            <a:off x="467544" y="267494"/>
            <a:ext cx="3096344" cy="768168"/>
          </a:xfrm>
          <a:prstGeom prst="wave">
            <a:avLst/>
          </a:prstGeom>
          <a:solidFill>
            <a:srgbClr val="DBEF9B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</a:rPr>
              <a:t>“我”最喜爱的树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148064" y="1203598"/>
            <a:ext cx="2664296" cy="539577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2319031" y="2787774"/>
            <a:ext cx="534931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154294" y="3251032"/>
            <a:ext cx="594609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259632" y="3723878"/>
            <a:ext cx="2304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298310" y="4178612"/>
            <a:ext cx="436192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411760" y="4515966"/>
            <a:ext cx="4801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读完你的脑海出现了怎样的画面？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5556" y="483518"/>
            <a:ext cx="79928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竹子长得快，雨后春笋，一天长几寸，没几天就长得和我一样高了。微风吹来，沙沙的竹叶声，如同温柔的细语。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1422" y="1827863"/>
            <a:ext cx="2310125" cy="293179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707904" y="2283718"/>
            <a:ext cx="1547033" cy="1237626"/>
            <a:chOff x="3419872" y="2787774"/>
            <a:chExt cx="1547033" cy="1237626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79" t="13407" r="4376" b="18158"/>
            <a:stretch>
              <a:fillRect/>
            </a:stretch>
          </p:blipFill>
          <p:spPr>
            <a:xfrm>
              <a:off x="3419872" y="2787774"/>
              <a:ext cx="1547033" cy="1237626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3635896" y="3175754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长得快</a:t>
              </a:r>
              <a:endPara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12160" y="2084016"/>
            <a:ext cx="2376264" cy="1637027"/>
            <a:chOff x="203274" y="2490379"/>
            <a:chExt cx="1475110" cy="128005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BFEFE"/>
                </a:clrFrom>
                <a:clrTo>
                  <a:srgbClr val="FB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74" y="2490379"/>
              <a:ext cx="1475110" cy="1280054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426776" y="2958993"/>
              <a:ext cx="878867" cy="3609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叶声轻柔</a:t>
              </a:r>
              <a:endPara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38533" y="824990"/>
            <a:ext cx="7665346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读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课文最后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一个自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然段，体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会“我”对这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本“大书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”的理解。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27584" y="2499742"/>
            <a:ext cx="7848872" cy="1512168"/>
            <a:chOff x="827584" y="2499742"/>
            <a:chExt cx="7848872" cy="151216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2642" y="2784338"/>
              <a:ext cx="7361237" cy="942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Freeform 5"/>
            <p:cNvSpPr/>
            <p:nvPr/>
          </p:nvSpPr>
          <p:spPr bwMode="auto">
            <a:xfrm>
              <a:off x="827584" y="2499742"/>
              <a:ext cx="7848872" cy="1512168"/>
            </a:xfrm>
            <a:custGeom>
              <a:avLst/>
              <a:gdLst>
                <a:gd name="T0" fmla="*/ 34 w 1801"/>
                <a:gd name="T1" fmla="*/ 170 h 1352"/>
                <a:gd name="T2" fmla="*/ 0 w 1801"/>
                <a:gd name="T3" fmla="*/ 862 h 1352"/>
                <a:gd name="T4" fmla="*/ 22 w 1801"/>
                <a:gd name="T5" fmla="*/ 1352 h 1352"/>
                <a:gd name="T6" fmla="*/ 451 w 1801"/>
                <a:gd name="T7" fmla="*/ 1296 h 1352"/>
                <a:gd name="T8" fmla="*/ 891 w 1801"/>
                <a:gd name="T9" fmla="*/ 1296 h 1352"/>
                <a:gd name="T10" fmla="*/ 1759 w 1801"/>
                <a:gd name="T11" fmla="*/ 1318 h 1352"/>
                <a:gd name="T12" fmla="*/ 1746 w 1801"/>
                <a:gd name="T13" fmla="*/ 637 h 1352"/>
                <a:gd name="T14" fmla="*/ 1760 w 1801"/>
                <a:gd name="T15" fmla="*/ 314 h 1352"/>
                <a:gd name="T16" fmla="*/ 1774 w 1801"/>
                <a:gd name="T17" fmla="*/ 5 h 1352"/>
                <a:gd name="T18" fmla="*/ 1775 w 1801"/>
                <a:gd name="T19" fmla="*/ 5 h 1352"/>
                <a:gd name="T20" fmla="*/ 1388 w 1801"/>
                <a:gd name="T21" fmla="*/ 12 h 1352"/>
                <a:gd name="T22" fmla="*/ 804 w 1801"/>
                <a:gd name="T23" fmla="*/ 38 h 1352"/>
                <a:gd name="T24" fmla="*/ 48 w 1801"/>
                <a:gd name="T25" fmla="*/ 4 h 1352"/>
                <a:gd name="T26" fmla="*/ 34 w 1801"/>
                <a:gd name="T27" fmla="*/ 18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1" h="1352">
                  <a:moveTo>
                    <a:pt x="34" y="170"/>
                  </a:moveTo>
                  <a:cubicBezTo>
                    <a:pt x="52" y="394"/>
                    <a:pt x="0" y="635"/>
                    <a:pt x="0" y="862"/>
                  </a:cubicBezTo>
                  <a:cubicBezTo>
                    <a:pt x="0" y="1025"/>
                    <a:pt x="28" y="1198"/>
                    <a:pt x="22" y="1352"/>
                  </a:cubicBezTo>
                  <a:cubicBezTo>
                    <a:pt x="106" y="1280"/>
                    <a:pt x="342" y="1302"/>
                    <a:pt x="451" y="1296"/>
                  </a:cubicBezTo>
                  <a:cubicBezTo>
                    <a:pt x="597" y="1288"/>
                    <a:pt x="745" y="1296"/>
                    <a:pt x="891" y="1296"/>
                  </a:cubicBezTo>
                  <a:cubicBezTo>
                    <a:pt x="1182" y="1296"/>
                    <a:pt x="1479" y="1278"/>
                    <a:pt x="1759" y="1318"/>
                  </a:cubicBezTo>
                  <a:cubicBezTo>
                    <a:pt x="1751" y="1090"/>
                    <a:pt x="1735" y="871"/>
                    <a:pt x="1746" y="637"/>
                  </a:cubicBezTo>
                  <a:cubicBezTo>
                    <a:pt x="1752" y="528"/>
                    <a:pt x="1760" y="424"/>
                    <a:pt x="1760" y="314"/>
                  </a:cubicBezTo>
                  <a:cubicBezTo>
                    <a:pt x="1760" y="218"/>
                    <a:pt x="1801" y="86"/>
                    <a:pt x="1774" y="5"/>
                  </a:cubicBezTo>
                  <a:cubicBezTo>
                    <a:pt x="1779" y="0"/>
                    <a:pt x="1779" y="0"/>
                    <a:pt x="1775" y="5"/>
                  </a:cubicBezTo>
                  <a:cubicBezTo>
                    <a:pt x="1672" y="40"/>
                    <a:pt x="1506" y="0"/>
                    <a:pt x="1388" y="12"/>
                  </a:cubicBezTo>
                  <a:cubicBezTo>
                    <a:pt x="1195" y="33"/>
                    <a:pt x="1000" y="28"/>
                    <a:pt x="804" y="38"/>
                  </a:cubicBezTo>
                  <a:cubicBezTo>
                    <a:pt x="553" y="51"/>
                    <a:pt x="276" y="103"/>
                    <a:pt x="48" y="4"/>
                  </a:cubicBezTo>
                  <a:cubicBezTo>
                    <a:pt x="25" y="59"/>
                    <a:pt x="34" y="122"/>
                    <a:pt x="34" y="182"/>
                  </a:cubicBezTo>
                </a:path>
              </a:pathLst>
            </a:custGeom>
            <a:noFill/>
            <a:ln w="57150" cap="rnd">
              <a:solidFill>
                <a:srgbClr val="92D050"/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" name="圆角矩形 10"/>
          <p:cNvSpPr/>
          <p:nvPr/>
        </p:nvSpPr>
        <p:spPr>
          <a:xfrm>
            <a:off x="2843808" y="3234867"/>
            <a:ext cx="1440160" cy="43204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4769398" y="3285441"/>
            <a:ext cx="1386778" cy="43204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云形标注 12"/>
          <p:cNvSpPr/>
          <p:nvPr/>
        </p:nvSpPr>
        <p:spPr>
          <a:xfrm>
            <a:off x="3982946" y="4011910"/>
            <a:ext cx="4477486" cy="648072"/>
          </a:xfrm>
          <a:prstGeom prst="cloudCallout">
            <a:avLst>
              <a:gd name="adj1" fmla="val -37934"/>
              <a:gd name="adj2" fmla="val -85262"/>
            </a:avLst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 smtClean="0">
                <a:solidFill>
                  <a:schemeClr val="tx1"/>
                </a:solidFill>
              </a:rPr>
              <a:t>点出主题，读不完的大书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16" y="299506"/>
            <a:ext cx="2268000" cy="692577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99506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671393" y="1649901"/>
            <a:ext cx="7743825" cy="128188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简单写一写自己在生活中感受到的大自然的乐趣，和同学交流。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95536" y="627534"/>
            <a:ext cx="2016224" cy="584775"/>
            <a:chOff x="251520" y="408350"/>
            <a:chExt cx="2016224" cy="584775"/>
          </a:xfrm>
        </p:grpSpPr>
        <p:sp>
          <p:nvSpPr>
            <p:cNvPr id="4" name="TextBox 3"/>
            <p:cNvSpPr txBox="1"/>
            <p:nvPr/>
          </p:nvSpPr>
          <p:spPr>
            <a:xfrm>
              <a:off x="683568" y="408350"/>
              <a:ext cx="1584176" cy="58477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小练笔</a:t>
              </a:r>
              <a:endPara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431493"/>
              <a:ext cx="576064" cy="56163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4253" y="1017784"/>
            <a:ext cx="8143932" cy="3786214"/>
          </a:xfrm>
          <a:prstGeom prst="rect">
            <a:avLst/>
          </a:prstGeom>
          <a:no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9"/>
          <p:cNvSpPr txBox="1">
            <a:spLocks noChangeArrowheads="1"/>
          </p:cNvSpPr>
          <p:nvPr/>
        </p:nvSpPr>
        <p:spPr bwMode="auto">
          <a:xfrm>
            <a:off x="4600970" y="1688490"/>
            <a:ext cx="317727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麻雀、老鹰、蚂蚁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2226928" y="3784727"/>
            <a:ext cx="140696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总结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3"/>
          <p:cNvSpPr txBox="1">
            <a:spLocks noChangeArrowheads="1"/>
          </p:cNvSpPr>
          <p:nvPr/>
        </p:nvSpPr>
        <p:spPr bwMode="auto">
          <a:xfrm>
            <a:off x="997159" y="956928"/>
            <a:ext cx="615958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读不完的大书</a:t>
            </a:r>
            <a:endParaRPr lang="zh-CN" altLang="en-US" sz="28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右箭头 29"/>
          <p:cNvSpPr/>
          <p:nvPr/>
        </p:nvSpPr>
        <p:spPr>
          <a:xfrm>
            <a:off x="3216357" y="1210785"/>
            <a:ext cx="792480" cy="32766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627493" y="1387653"/>
            <a:ext cx="360040" cy="2804676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11960" y="1078632"/>
            <a:ext cx="3791423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大自然引起沉思和遐想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82785" y="2324580"/>
            <a:ext cx="906017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分述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24304" y="2418090"/>
            <a:ext cx="195313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花草树木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9"/>
          <p:cNvSpPr txBox="1">
            <a:spLocks noChangeArrowheads="1"/>
          </p:cNvSpPr>
          <p:nvPr/>
        </p:nvSpPr>
        <p:spPr bwMode="auto">
          <a:xfrm>
            <a:off x="2226928" y="1073970"/>
            <a:ext cx="98943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总写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01960" y="3128650"/>
            <a:ext cx="273531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竹子、棕榈</a:t>
            </a:r>
            <a:endParaRPr lang="zh-CN" altLang="en-US" sz="28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右箭头 14"/>
          <p:cNvSpPr/>
          <p:nvPr/>
        </p:nvSpPr>
        <p:spPr>
          <a:xfrm>
            <a:off x="3216357" y="2451316"/>
            <a:ext cx="792480" cy="32766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4300872" y="1773787"/>
            <a:ext cx="393186" cy="1841673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3216357" y="3860846"/>
            <a:ext cx="792480" cy="32766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4335399" y="3777883"/>
            <a:ext cx="3981017" cy="9541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大自然有无尽的奥秘，无穷的乐趣。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170662"/>
            <a:ext cx="2268000" cy="692577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4604"/>
            <a:ext cx="450000" cy="559756"/>
          </a:xfrm>
          <a:prstGeom prst="rect">
            <a:avLst/>
          </a:prstGeom>
        </p:spPr>
      </p:pic>
      <p:sp>
        <p:nvSpPr>
          <p:cNvPr id="29" name="文本框 14"/>
          <p:cNvSpPr txBox="1"/>
          <p:nvPr/>
        </p:nvSpPr>
        <p:spPr>
          <a:xfrm>
            <a:off x="827584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30" grpId="0" animBg="1"/>
      <p:bldP spid="2" grpId="0" animBg="1"/>
      <p:bldP spid="3" grpId="0"/>
      <p:bldP spid="4" grpId="0"/>
      <p:bldP spid="7" grpId="0"/>
      <p:bldP spid="13" grpId="0"/>
      <p:bldP spid="14" grpId="0"/>
      <p:bldP spid="15" grpId="0" animBg="1"/>
      <p:bldP spid="21" grpId="0" animBg="1"/>
      <p:bldP spid="22" grpId="0" animBg="1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7564" y="1131590"/>
            <a:ext cx="7848872" cy="32932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6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，是大自然的音乐家，他会在森林里演奏他的手风琴。当他翻动树叶，树叶便像歌手一样，唱出各种不同的歌曲。不一样的树叶，有不一样的声音；不一样的季节，有不一样的音乐。当微风拂过，那声音轻轻柔柔的，好像呢喃细语，让人感受到大自然的温柔；当狂风吹起，整座森林都激动起来，合奏出一首雄伟的乐曲，那声音充满力量，令人感受到大自然的威力。</a:t>
            </a:r>
            <a:endParaRPr lang="zh-CN" altLang="en-US" sz="26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538" y="155224"/>
            <a:ext cx="2268000" cy="692577"/>
          </a:xfrm>
          <a:prstGeom prst="rect">
            <a:avLst/>
          </a:prstGeom>
        </p:spPr>
      </p:pic>
      <p:sp>
        <p:nvSpPr>
          <p:cNvPr id="8" name="文本框 14"/>
          <p:cNvSpPr txBox="1"/>
          <p:nvPr/>
        </p:nvSpPr>
        <p:spPr>
          <a:xfrm>
            <a:off x="827584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62" y="155224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42910" y="968410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一、连线。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70279" y="1508054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一丛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97831" y="2211710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一株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67744" y="2859782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一本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67744" y="3507854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一部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99992" y="1528357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大书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99992" y="2211710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画册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499992" y="2895063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棕榈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503440" y="3551423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竹子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9" name="直接连接符 18"/>
          <p:cNvCxnSpPr>
            <a:stCxn id="10" idx="3"/>
            <a:endCxn id="17" idx="1"/>
          </p:cNvCxnSpPr>
          <p:nvPr/>
        </p:nvCxnSpPr>
        <p:spPr>
          <a:xfrm>
            <a:off x="3176296" y="1769664"/>
            <a:ext cx="1327144" cy="204336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endCxn id="16" idx="1"/>
          </p:cNvCxnSpPr>
          <p:nvPr/>
        </p:nvCxnSpPr>
        <p:spPr>
          <a:xfrm>
            <a:off x="3142761" y="2583245"/>
            <a:ext cx="1357231" cy="5734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15" idx="1"/>
          </p:cNvCxnSpPr>
          <p:nvPr/>
        </p:nvCxnSpPr>
        <p:spPr>
          <a:xfrm flipV="1">
            <a:off x="3139313" y="2473320"/>
            <a:ext cx="1360679" cy="6644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endCxn id="14" idx="1"/>
          </p:cNvCxnSpPr>
          <p:nvPr/>
        </p:nvCxnSpPr>
        <p:spPr>
          <a:xfrm flipV="1">
            <a:off x="3156080" y="1789967"/>
            <a:ext cx="1343912" cy="202306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222989"/>
            <a:ext cx="2268000" cy="692577"/>
          </a:xfrm>
          <a:prstGeom prst="rect">
            <a:avLst/>
          </a:prstGeom>
        </p:spPr>
      </p:pic>
      <p:sp>
        <p:nvSpPr>
          <p:cNvPr id="26" name="文本框 14"/>
          <p:cNvSpPr txBox="1"/>
          <p:nvPr/>
        </p:nvSpPr>
        <p:spPr>
          <a:xfrm>
            <a:off x="864933" y="175805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12989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9552" y="699542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二、联系课文内容和平时的生活积累，说一说大自然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还有哪些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奥秘。展开想象，用彩笔画下来。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1115616" y="1692141"/>
            <a:ext cx="7920880" cy="1383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L="361950" indent="-361950">
              <a:lnSpc>
                <a:spcPct val="150000"/>
              </a:lnSpc>
            </a:pP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画一画你眼中的大自然。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61950" indent="-361950"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</a:t>
            </a: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七彩课堂素养提升手册</a:t>
            </a: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本课练习。</a:t>
            </a:r>
            <a:endParaRPr lang="zh-CN" altLang="en-US" sz="28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236532"/>
            <a:ext cx="2268000" cy="692577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864933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27200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7303131" y="1600699"/>
            <a:ext cx="1229309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zī</a:t>
            </a:r>
            <a:r>
              <a:rPr lang="en-US" altLang="zh-CN" sz="28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800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tài</a:t>
            </a:r>
            <a:endParaRPr lang="zh-CN" altLang="en-US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14445" y="1707654"/>
            <a:ext cx="1133892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xuán</a:t>
            </a:r>
            <a:endParaRPr lang="zh-CN" altLang="en-US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73480" y="1690789"/>
            <a:ext cx="738499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pèi</a:t>
            </a:r>
            <a:endParaRPr lang="zh-CN" altLang="en-US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670542" y="2989545"/>
            <a:ext cx="778149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sǔn</a:t>
            </a:r>
            <a:endParaRPr lang="zh-CN" altLang="en-US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168771" y="3030509"/>
            <a:ext cx="1071603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cùn</a:t>
            </a:r>
            <a:endParaRPr lang="zh-CN" altLang="en-US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22917" y="2092914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姿态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832282" y="2102344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雀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594453" y="2135685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旋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946381" y="2157832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盘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54817" y="2102344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佩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02565" y="207988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敬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79056" y="3394845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笋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208845" y="3489136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寸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TextBox 47"/>
          <p:cNvSpPr txBox="1"/>
          <p:nvPr/>
        </p:nvSpPr>
        <p:spPr>
          <a:xfrm>
            <a:off x="2127342" y="3394845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春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Box 47"/>
          <p:cNvSpPr txBox="1"/>
          <p:nvPr/>
        </p:nvSpPr>
        <p:spPr>
          <a:xfrm>
            <a:off x="3664715" y="344285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几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52"/>
          <p:cNvSpPr txBox="1"/>
          <p:nvPr/>
        </p:nvSpPr>
        <p:spPr>
          <a:xfrm>
            <a:off x="5950740" y="3426775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副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018526" y="3065472"/>
            <a:ext cx="673186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fù</a:t>
            </a:r>
            <a:endParaRPr lang="zh-CN" altLang="en-US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66" name="TextBox 47"/>
          <p:cNvSpPr txBox="1"/>
          <p:nvPr/>
        </p:nvSpPr>
        <p:spPr>
          <a:xfrm>
            <a:off x="5320899" y="3433787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TextBox 52"/>
          <p:cNvSpPr txBox="1"/>
          <p:nvPr/>
        </p:nvSpPr>
        <p:spPr>
          <a:xfrm>
            <a:off x="7121099" y="3384607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爽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780475" y="3057506"/>
            <a:ext cx="1751965" cy="49911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shuǎng</a:t>
            </a:r>
            <a:endParaRPr lang="zh-CN" altLang="en-US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76" name="TextBox 47"/>
          <p:cNvSpPr txBox="1"/>
          <p:nvPr/>
        </p:nvSpPr>
        <p:spPr>
          <a:xfrm>
            <a:off x="7719616" y="3376032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快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图文框 34"/>
          <p:cNvSpPr/>
          <p:nvPr/>
        </p:nvSpPr>
        <p:spPr>
          <a:xfrm>
            <a:off x="6728427" y="539965"/>
            <a:ext cx="1474398" cy="668698"/>
          </a:xfrm>
          <a:prstGeom prst="fram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拼音开关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444189" y="1592777"/>
            <a:ext cx="857826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má</a:t>
            </a:r>
            <a:endParaRPr lang="zh-CN" altLang="en-US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39752" y="2092914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麻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284" y="355747"/>
            <a:ext cx="431626" cy="558077"/>
          </a:xfrm>
          <a:prstGeom prst="rect">
            <a:avLst/>
          </a:prstGeom>
        </p:spPr>
      </p:pic>
      <p:sp>
        <p:nvSpPr>
          <p:cNvPr id="31" name="文本框 15"/>
          <p:cNvSpPr txBox="1"/>
          <p:nvPr/>
        </p:nvSpPr>
        <p:spPr>
          <a:xfrm>
            <a:off x="827584" y="267494"/>
            <a:ext cx="225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学认字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2410" y="2079888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265902" y="1631613"/>
            <a:ext cx="857826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jǐn</a:t>
            </a:r>
            <a:endParaRPr lang="zh-CN" altLang="en-US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08474" y="2067694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仅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43943" y="3414003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树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77870" y="3007717"/>
            <a:ext cx="857826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lí</a:t>
            </a:r>
            <a:endParaRPr lang="zh-CN" altLang="en-US" sz="2800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1413" y="3404573"/>
            <a:ext cx="6992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梨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4" grpId="0"/>
      <p:bldP spid="24" grpId="1"/>
      <p:bldP spid="25" grpId="0"/>
      <p:bldP spid="25" grpId="1"/>
      <p:bldP spid="26" grpId="0"/>
      <p:bldP spid="26" grpId="1"/>
      <p:bldP spid="29" grpId="0"/>
      <p:bldP spid="29" grpId="1"/>
      <p:bldP spid="42" grpId="0"/>
      <p:bldP spid="44" grpId="0"/>
      <p:bldP spid="45" grpId="0"/>
      <p:bldP spid="46" grpId="0"/>
      <p:bldP spid="47" grpId="0"/>
      <p:bldP spid="48" grpId="0"/>
      <p:bldP spid="49" grpId="0"/>
      <p:bldP spid="53" grpId="0"/>
      <p:bldP spid="55" grpId="0"/>
      <p:bldP spid="67" grpId="0"/>
      <p:bldP spid="41" grpId="0"/>
      <p:bldP spid="57" grpId="0"/>
      <p:bldP spid="57" grpId="1"/>
      <p:bldP spid="66" grpId="0"/>
      <p:bldP spid="72" grpId="0"/>
      <p:bldP spid="74" grpId="0"/>
      <p:bldP spid="74" grpId="1"/>
      <p:bldP spid="76" grpId="0"/>
      <p:bldP spid="35" grpId="0" animBg="1"/>
      <p:bldP spid="36" grpId="0"/>
      <p:bldP spid="36" grpId="1"/>
      <p:bldP spid="37" grpId="0"/>
      <p:bldP spid="28" grpId="0"/>
      <p:bldP spid="32" grpId="0"/>
      <p:bldP spid="32" grpId="1"/>
      <p:bldP spid="33" grpId="0"/>
      <p:bldP spid="34" grpId="0"/>
      <p:bldP spid="38" grpId="0"/>
      <p:bldP spid="38" grpId="1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4" b="4363"/>
          <a:stretch>
            <a:fillRect/>
          </a:stretch>
        </p:blipFill>
        <p:spPr bwMode="auto">
          <a:xfrm>
            <a:off x="-36512" y="-41076"/>
            <a:ext cx="9276205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28"/>
          <p:cNvGrpSpPr/>
          <p:nvPr/>
        </p:nvGrpSpPr>
        <p:grpSpPr>
          <a:xfrm>
            <a:off x="1009790" y="3799673"/>
            <a:ext cx="1076841" cy="1000133"/>
            <a:chOff x="857224" y="3857634"/>
            <a:chExt cx="1076841" cy="1000133"/>
          </a:xfrm>
        </p:grpSpPr>
        <p:pic>
          <p:nvPicPr>
            <p:cNvPr id="12" name="图片 11" descr="u=3088765822,3915791896&amp;fm=26&amp;gp=0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9269112">
              <a:off x="857224" y="3857634"/>
              <a:ext cx="1071570" cy="1000133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928662" y="407194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温柔</a:t>
              </a:r>
              <a:endPara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29"/>
          <p:cNvGrpSpPr/>
          <p:nvPr/>
        </p:nvGrpSpPr>
        <p:grpSpPr>
          <a:xfrm>
            <a:off x="1938484" y="3227801"/>
            <a:ext cx="1080047" cy="1000133"/>
            <a:chOff x="1928794" y="3357568"/>
            <a:chExt cx="1080047" cy="1000133"/>
          </a:xfrm>
        </p:grpSpPr>
        <p:pic>
          <p:nvPicPr>
            <p:cNvPr id="15" name="图片 14" descr="u=3088765822,3915791896&amp;fm=26&amp;gp=0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9576614">
              <a:off x="1928794" y="3357568"/>
              <a:ext cx="1071570" cy="1000133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2000232" y="3643320"/>
              <a:ext cx="10086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</a:lstStyle>
            <a:p>
              <a:r>
                <a:rPr lang="zh-CN" altLang="en-US" dirty="0"/>
                <a:t>蚂蚁</a:t>
              </a:r>
              <a:endParaRPr lang="zh-CN" altLang="en-US" dirty="0"/>
            </a:p>
          </p:txBody>
        </p:sp>
      </p:grpSp>
      <p:grpSp>
        <p:nvGrpSpPr>
          <p:cNvPr id="4" name="组合 30"/>
          <p:cNvGrpSpPr/>
          <p:nvPr/>
        </p:nvGrpSpPr>
        <p:grpSpPr>
          <a:xfrm>
            <a:off x="2775079" y="2507721"/>
            <a:ext cx="1076841" cy="1000133"/>
            <a:chOff x="2786050" y="2714626"/>
            <a:chExt cx="1076841" cy="1000133"/>
          </a:xfrm>
        </p:grpSpPr>
        <p:pic>
          <p:nvPicPr>
            <p:cNvPr id="18" name="图片 17" descr="u=3088765822,3915791896&amp;fm=26&amp;gp=0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9370798">
              <a:off x="2786050" y="2714626"/>
              <a:ext cx="1071570" cy="1000133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857488" y="2928940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</a:lstStyle>
            <a:p>
              <a:r>
                <a:rPr lang="zh-CN" altLang="en-US" dirty="0"/>
                <a:t>麻雀</a:t>
              </a:r>
              <a:endParaRPr lang="zh-CN" altLang="en-US" dirty="0"/>
            </a:p>
          </p:txBody>
        </p:sp>
      </p:grpSp>
      <p:grpSp>
        <p:nvGrpSpPr>
          <p:cNvPr id="6" name="组合 32"/>
          <p:cNvGrpSpPr/>
          <p:nvPr/>
        </p:nvGrpSpPr>
        <p:grpSpPr>
          <a:xfrm>
            <a:off x="3759617" y="3011777"/>
            <a:ext cx="1100415" cy="1000133"/>
            <a:chOff x="5257535" y="3357568"/>
            <a:chExt cx="1100415" cy="1000133"/>
          </a:xfrm>
        </p:grpSpPr>
        <p:pic>
          <p:nvPicPr>
            <p:cNvPr id="17" name="图片 16" descr="u=3088765822,3915791896&amp;fm=26&amp;gp=0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9225084">
              <a:off x="5286380" y="3357568"/>
              <a:ext cx="1071570" cy="1000133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5257535" y="3518641"/>
              <a:ext cx="10086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</a:lstStyle>
            <a:p>
              <a:r>
                <a:rPr lang="zh-CN" altLang="en-US" dirty="0"/>
                <a:t>梨树</a:t>
              </a:r>
              <a:endParaRPr lang="zh-CN" altLang="en-US" dirty="0"/>
            </a:p>
          </p:txBody>
        </p:sp>
      </p:grpSp>
      <p:grpSp>
        <p:nvGrpSpPr>
          <p:cNvPr id="7" name="组合 33"/>
          <p:cNvGrpSpPr/>
          <p:nvPr/>
        </p:nvGrpSpPr>
        <p:grpSpPr>
          <a:xfrm>
            <a:off x="4716016" y="3579862"/>
            <a:ext cx="1071570" cy="1000133"/>
            <a:chOff x="6643702" y="3571882"/>
            <a:chExt cx="1071570" cy="1000133"/>
          </a:xfrm>
        </p:grpSpPr>
        <p:pic>
          <p:nvPicPr>
            <p:cNvPr id="16" name="图片 15" descr="u=3088765822,3915791896&amp;fm=26&amp;gp=0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9075307">
              <a:off x="6643702" y="3571882"/>
              <a:ext cx="1071570" cy="100013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643702" y="3732265"/>
              <a:ext cx="10086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2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</a:lstStyle>
            <a:p>
              <a:r>
                <a:rPr lang="zh-CN" altLang="en-US" dirty="0"/>
                <a:t>读书</a:t>
              </a:r>
              <a:endParaRPr lang="zh-CN" altLang="en-US" dirty="0"/>
            </a:p>
          </p:txBody>
        </p:sp>
      </p:grpSp>
      <p:pic>
        <p:nvPicPr>
          <p:cNvPr id="11" name="图片 10" descr="下载 (2)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266" y="2499742"/>
            <a:ext cx="638172" cy="854695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3387260" y="501625"/>
            <a:ext cx="2426130" cy="575945"/>
            <a:chOff x="3387260" y="501625"/>
            <a:chExt cx="2426130" cy="575945"/>
          </a:xfrm>
        </p:grpSpPr>
        <p:grpSp>
          <p:nvGrpSpPr>
            <p:cNvPr id="30" name="组合 49"/>
            <p:cNvGrpSpPr/>
            <p:nvPr/>
          </p:nvGrpSpPr>
          <p:grpSpPr>
            <a:xfrm>
              <a:off x="3387260" y="573514"/>
              <a:ext cx="456833" cy="456366"/>
              <a:chOff x="631825" y="5181600"/>
              <a:chExt cx="1554163" cy="1552575"/>
            </a:xfrm>
          </p:grpSpPr>
          <p:sp>
            <p:nvSpPr>
              <p:cNvPr id="32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7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3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4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5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1" name="TextBox 11"/>
            <p:cNvSpPr txBox="1">
              <a:spLocks noChangeArrowheads="1"/>
            </p:cNvSpPr>
            <p:nvPr/>
          </p:nvSpPr>
          <p:spPr bwMode="auto">
            <a:xfrm>
              <a:off x="3876705" y="501625"/>
              <a:ext cx="1936685" cy="57594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300" b="1" dirty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识字游戏</a:t>
              </a:r>
              <a:endParaRPr lang="zh-CN" altLang="en-US" sz="3300" b="1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7" name="矩形 3"/>
          <p:cNvSpPr>
            <a:spLocks noChangeArrowheads="1"/>
          </p:cNvSpPr>
          <p:nvPr/>
        </p:nvSpPr>
        <p:spPr bwMode="auto">
          <a:xfrm>
            <a:off x="191801" y="415339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3200" b="1" dirty="0" smtClean="0">
                <a:solidFill>
                  <a:srgbClr val="0000FF"/>
                </a:solidFill>
                <a:latin typeface="宋体" panose="02010600030101010101" pitchFamily="2" charset="-122"/>
              </a:rPr>
              <a:t>青蛙过河</a:t>
            </a:r>
            <a:endParaRPr lang="zh-CN" altLang="en-US" sz="3200" dirty="0">
              <a:solidFill>
                <a:srgbClr val="0000FF"/>
              </a:solidFill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7"/>
            <a:ext cx="1132008" cy="4449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0.08426 C 0.00382 0.0966 0.01215 0.10926 0.02465 0.13704 C 0.03698 0.16481 0.05885 0.23395 0.06719 0.25093 C 0.07552 0.2679 0.07344 0.24043 0.07448 0.2382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3" y="9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448 0.23827 C 0.08194 0.10185 0.08941 -0.03426 0.10399 -0.05741 C 0.11892 -0.08025 0.15243 0.07407 0.16215 0.10031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5" y="-1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216 0.10031 C 0.15591 -0.07932 0.15 -0.2574 0.16511 -0.28148 C 0.18038 -0.30555 0.21788 -0.17561 0.25591 -0.04506 " pathEditMode="relative" rAng="0" ptsTypes="a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0" y="-20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434 -0.01574 C 0.28855 -0.12963 0.32344 -0.23828 0.34358 -0.22686 C 0.36372 -0.21482 0.36858 -0.07747 0.37396 0.06111 " pathEditMode="relative" rAng="644160" ptsTypes="a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0" y="-80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16 0.07099 C 0.41146 0.05062 0.44149 0.03025 0.45799 0.04784 C 0.47448 0.06543 0.47743 0.12099 0.48073 0.17685 " pathEditMode="relative" rAng="0" ptsTypes="a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48" y="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64"/>
          <p:cNvSpPr txBox="1"/>
          <p:nvPr/>
        </p:nvSpPr>
        <p:spPr>
          <a:xfrm>
            <a:off x="1299815" y="1635646"/>
            <a:ext cx="6872585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朗读课文，思考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：“读不完的大书”是什么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？课文围绕“大书”写了哪些内容？边读边圈画相关词句。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96338"/>
            <a:ext cx="2268000" cy="692577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827584" y="36432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39633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30211" y="699542"/>
            <a:ext cx="6458231" cy="4303453"/>
            <a:chOff x="1330211" y="699542"/>
            <a:chExt cx="6458231" cy="430345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30211" y="699542"/>
              <a:ext cx="6458231" cy="430345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5" t="14351" r="7834" b="15859"/>
            <a:stretch>
              <a:fillRect/>
            </a:stretch>
          </p:blipFill>
          <p:spPr bwMode="auto">
            <a:xfrm>
              <a:off x="5297111" y="3670151"/>
              <a:ext cx="1636489" cy="5022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" name="Picture 2" descr="http://152.136.231.202/upload/chinese_books/%E5%B0%8F%E5%AD%A6/%E4%B8%83%E5%BD%A9%E8%AF%BE%E5%A0%82/%E7%BB%9F%E7%BC%96%E7%89%88/%E4%B8%89%E5%B9%B4%E7%BA%A7/21%E7%A7%8B%E4%B8%83%E5%BD%A9%E8%AF%BE%E5%A0%82%E7%BB%9F%E7%BC%96%E7%89%88%E8%AF%AD%E6%96%87%E4%B8%89%E5%B9%B4%E7%BA%A7%E4%B8%8A%E5%86%8C%E6%95%99%E5%AD%A6%E8%B5%84%E6%BA%90%E5%8C%85/%E7%AC%AC%E4%B8%83%E5%8D%95%E5%85%83/22%E8%AF%BB%E4%B8%8D%E5%AE%8C%E7%9A%84%E5%A4%A7%E4%B9%A6/%E7%94%B5%E5%AD%90%E6%95%99%E6%9D%90/%E8%AF%BE%E6%9C%AC/P9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3" t="20898" r="8689" b="64419"/>
          <a:stretch>
            <a:fillRect/>
          </a:stretch>
        </p:blipFill>
        <p:spPr bwMode="auto">
          <a:xfrm>
            <a:off x="1740828" y="1558358"/>
            <a:ext cx="2571325" cy="64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: 圆角 28"/>
          <p:cNvSpPr/>
          <p:nvPr/>
        </p:nvSpPr>
        <p:spPr>
          <a:xfrm>
            <a:off x="5013588" y="2676942"/>
            <a:ext cx="357065" cy="17432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5023114" y="2853326"/>
            <a:ext cx="23003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826128" y="3005726"/>
            <a:ext cx="1836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云形标注 9"/>
          <p:cNvSpPr/>
          <p:nvPr/>
        </p:nvSpPr>
        <p:spPr>
          <a:xfrm>
            <a:off x="3990142" y="296574"/>
            <a:ext cx="1722544" cy="480387"/>
          </a:xfrm>
          <a:prstGeom prst="cloudCallout">
            <a:avLst>
              <a:gd name="adj1" fmla="val -68379"/>
              <a:gd name="adj2" fmla="val 125757"/>
            </a:avLst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</a:rPr>
              <a:t>大自然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41714" y="2208875"/>
            <a:ext cx="2603640" cy="650907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741712" y="2876269"/>
            <a:ext cx="2603641" cy="149568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755105" y="1948773"/>
            <a:ext cx="2718672" cy="69498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741714" y="1565978"/>
            <a:ext cx="2603640" cy="65335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762361" y="2703327"/>
            <a:ext cx="2718674" cy="3724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标注: 右箭头 25"/>
          <p:cNvSpPr/>
          <p:nvPr/>
        </p:nvSpPr>
        <p:spPr>
          <a:xfrm>
            <a:off x="172279" y="1709087"/>
            <a:ext cx="1547664" cy="396524"/>
          </a:xfrm>
          <a:prstGeom prst="rightArrowCallout">
            <a:avLst>
              <a:gd name="adj1" fmla="val 25000"/>
              <a:gd name="adj2" fmla="val 0"/>
              <a:gd name="adj3" fmla="val 25000"/>
              <a:gd name="adj4" fmla="val 92426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引出全文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标注: 右箭头 26"/>
          <p:cNvSpPr/>
          <p:nvPr/>
        </p:nvSpPr>
        <p:spPr>
          <a:xfrm>
            <a:off x="341915" y="2295631"/>
            <a:ext cx="1378028" cy="348127"/>
          </a:xfrm>
          <a:prstGeom prst="rightArrowCallout">
            <a:avLst>
              <a:gd name="adj1" fmla="val 25000"/>
              <a:gd name="adj2" fmla="val 0"/>
              <a:gd name="adj3" fmla="val 25000"/>
              <a:gd name="adj4" fmla="val 90174"/>
            </a:avLst>
          </a:prstGeom>
          <a:noFill/>
          <a:ln w="1270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动 物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标注: 右箭头 27"/>
          <p:cNvSpPr/>
          <p:nvPr/>
        </p:nvSpPr>
        <p:spPr>
          <a:xfrm flipH="1">
            <a:off x="7505658" y="2002123"/>
            <a:ext cx="1337946" cy="348127"/>
          </a:xfrm>
          <a:prstGeom prst="rightArrowCallout">
            <a:avLst>
              <a:gd name="adj1" fmla="val 25000"/>
              <a:gd name="adj2" fmla="val 566"/>
              <a:gd name="adj3" fmla="val 25000"/>
              <a:gd name="adj4" fmla="val 90762"/>
            </a:avLst>
          </a:prstGeom>
          <a:noFill/>
          <a:ln w="127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植 物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标注: 右箭头 28"/>
          <p:cNvSpPr/>
          <p:nvPr/>
        </p:nvSpPr>
        <p:spPr>
          <a:xfrm flipH="1">
            <a:off x="7495548" y="2663820"/>
            <a:ext cx="1648452" cy="411986"/>
          </a:xfrm>
          <a:prstGeom prst="rightArrowCallout">
            <a:avLst>
              <a:gd name="adj1" fmla="val 25000"/>
              <a:gd name="adj2" fmla="val 0"/>
              <a:gd name="adj3" fmla="val 25000"/>
              <a:gd name="adj4" fmla="val 90545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赞美自然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标注: 右箭头 29"/>
          <p:cNvSpPr/>
          <p:nvPr/>
        </p:nvSpPr>
        <p:spPr>
          <a:xfrm>
            <a:off x="308759" y="3266379"/>
            <a:ext cx="1378028" cy="348127"/>
          </a:xfrm>
          <a:prstGeom prst="rightArrowCallout">
            <a:avLst>
              <a:gd name="adj1" fmla="val 25000"/>
              <a:gd name="adj2" fmla="val 0"/>
              <a:gd name="adj3" fmla="val 25000"/>
              <a:gd name="adj4" fmla="val 90744"/>
            </a:avLst>
          </a:prstGeom>
          <a:noFill/>
          <a:ln w="127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植 物</a:t>
            </a:r>
            <a:endParaRPr lang="zh-CN" altLang="en-US" sz="2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152.136.231.202/upload/chinese_books/%E5%B0%8F%E5%AD%A6/%E4%B8%83%E5%BD%A9%E8%AF%BE%E5%A0%82/%E7%BB%9F%E7%BC%96%E7%89%88/%E4%B8%89%E5%B9%B4%E7%BA%A7/21%E7%A7%8B%E4%B8%83%E5%BD%A9%E8%AF%BE%E5%A0%82%E7%BB%9F%E7%BC%96%E7%89%88%E8%AF%AD%E6%96%87%E4%B8%89%E5%B9%B4%E7%BA%A7%E4%B8%8A%E5%86%8C%E6%95%99%E5%AD%A6%E8%B5%84%E6%BA%90%E5%8C%85/%E7%AC%AC%E4%B8%83%E5%8D%95%E5%85%83/22%E8%AF%BB%E4%B8%8D%E5%AE%8C%E7%9A%84%E5%A4%A7%E4%B9%A6/%E7%94%B5%E5%AD%90%E6%95%99%E6%9D%90/%E8%AF%BE%E6%9C%AC/P91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3" t="20801" r="9080" b="64449"/>
          <a:stretch>
            <a:fillRect/>
          </a:stretch>
        </p:blipFill>
        <p:spPr bwMode="auto">
          <a:xfrm>
            <a:off x="1181712" y="2380044"/>
            <a:ext cx="6612310" cy="168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95536" y="939676"/>
            <a:ext cx="836736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默读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自然段，说一说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：“我”在大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然中找到了哪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些好玩的东西？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971600" y="2139702"/>
            <a:ext cx="7128792" cy="2119774"/>
          </a:xfrm>
          <a:custGeom>
            <a:avLst/>
            <a:gdLst>
              <a:gd name="T0" fmla="*/ 34 w 1801"/>
              <a:gd name="T1" fmla="*/ 170 h 1352"/>
              <a:gd name="T2" fmla="*/ 0 w 1801"/>
              <a:gd name="T3" fmla="*/ 862 h 1352"/>
              <a:gd name="T4" fmla="*/ 22 w 1801"/>
              <a:gd name="T5" fmla="*/ 1352 h 1352"/>
              <a:gd name="T6" fmla="*/ 451 w 1801"/>
              <a:gd name="T7" fmla="*/ 1296 h 1352"/>
              <a:gd name="T8" fmla="*/ 891 w 1801"/>
              <a:gd name="T9" fmla="*/ 1296 h 1352"/>
              <a:gd name="T10" fmla="*/ 1759 w 1801"/>
              <a:gd name="T11" fmla="*/ 1318 h 1352"/>
              <a:gd name="T12" fmla="*/ 1746 w 1801"/>
              <a:gd name="T13" fmla="*/ 637 h 1352"/>
              <a:gd name="T14" fmla="*/ 1760 w 1801"/>
              <a:gd name="T15" fmla="*/ 314 h 1352"/>
              <a:gd name="T16" fmla="*/ 1774 w 1801"/>
              <a:gd name="T17" fmla="*/ 5 h 1352"/>
              <a:gd name="T18" fmla="*/ 1775 w 1801"/>
              <a:gd name="T19" fmla="*/ 5 h 1352"/>
              <a:gd name="T20" fmla="*/ 1388 w 1801"/>
              <a:gd name="T21" fmla="*/ 12 h 1352"/>
              <a:gd name="T22" fmla="*/ 804 w 1801"/>
              <a:gd name="T23" fmla="*/ 38 h 1352"/>
              <a:gd name="T24" fmla="*/ 48 w 1801"/>
              <a:gd name="T25" fmla="*/ 4 h 1352"/>
              <a:gd name="T26" fmla="*/ 34 w 1801"/>
              <a:gd name="T27" fmla="*/ 182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01" h="1352">
                <a:moveTo>
                  <a:pt x="34" y="170"/>
                </a:moveTo>
                <a:cubicBezTo>
                  <a:pt x="52" y="394"/>
                  <a:pt x="0" y="635"/>
                  <a:pt x="0" y="862"/>
                </a:cubicBezTo>
                <a:cubicBezTo>
                  <a:pt x="0" y="1025"/>
                  <a:pt x="28" y="1198"/>
                  <a:pt x="22" y="1352"/>
                </a:cubicBezTo>
                <a:cubicBezTo>
                  <a:pt x="106" y="1280"/>
                  <a:pt x="342" y="1302"/>
                  <a:pt x="451" y="1296"/>
                </a:cubicBezTo>
                <a:cubicBezTo>
                  <a:pt x="597" y="1288"/>
                  <a:pt x="745" y="1296"/>
                  <a:pt x="891" y="1296"/>
                </a:cubicBezTo>
                <a:cubicBezTo>
                  <a:pt x="1182" y="1296"/>
                  <a:pt x="1479" y="1278"/>
                  <a:pt x="1759" y="1318"/>
                </a:cubicBezTo>
                <a:cubicBezTo>
                  <a:pt x="1751" y="1090"/>
                  <a:pt x="1735" y="871"/>
                  <a:pt x="1746" y="637"/>
                </a:cubicBezTo>
                <a:cubicBezTo>
                  <a:pt x="1752" y="528"/>
                  <a:pt x="1760" y="424"/>
                  <a:pt x="1760" y="314"/>
                </a:cubicBezTo>
                <a:cubicBezTo>
                  <a:pt x="1760" y="218"/>
                  <a:pt x="1801" y="86"/>
                  <a:pt x="1774" y="5"/>
                </a:cubicBezTo>
                <a:cubicBezTo>
                  <a:pt x="1779" y="0"/>
                  <a:pt x="1779" y="0"/>
                  <a:pt x="1775" y="5"/>
                </a:cubicBezTo>
                <a:cubicBezTo>
                  <a:pt x="1672" y="40"/>
                  <a:pt x="1506" y="0"/>
                  <a:pt x="1388" y="12"/>
                </a:cubicBezTo>
                <a:cubicBezTo>
                  <a:pt x="1195" y="33"/>
                  <a:pt x="1000" y="28"/>
                  <a:pt x="804" y="38"/>
                </a:cubicBezTo>
                <a:cubicBezTo>
                  <a:pt x="553" y="51"/>
                  <a:pt x="276" y="103"/>
                  <a:pt x="48" y="4"/>
                </a:cubicBezTo>
                <a:cubicBezTo>
                  <a:pt x="25" y="59"/>
                  <a:pt x="34" y="122"/>
                  <a:pt x="34" y="182"/>
                </a:cubicBezTo>
              </a:path>
            </a:pathLst>
          </a:custGeom>
          <a:noFill/>
          <a:ln w="57150" cap="rnd">
            <a:solidFill>
              <a:srgbClr val="92D050"/>
            </a:solidFill>
            <a:prstDash val="dash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952529" y="2899123"/>
            <a:ext cx="788133" cy="311624"/>
          </a:xfrm>
          <a:prstGeom prst="ellipse">
            <a:avLst/>
          </a:prstGeom>
          <a:grp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465599" y="2877826"/>
            <a:ext cx="788133" cy="311624"/>
          </a:xfrm>
          <a:prstGeom prst="ellipse">
            <a:avLst/>
          </a:prstGeom>
          <a:grp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020971" y="2851617"/>
            <a:ext cx="1303360" cy="311624"/>
          </a:xfrm>
          <a:prstGeom prst="ellipse">
            <a:avLst/>
          </a:prstGeom>
          <a:grp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068174" y="2849014"/>
            <a:ext cx="724533" cy="311624"/>
          </a:xfrm>
          <a:prstGeom prst="ellipse">
            <a:avLst/>
          </a:prstGeom>
          <a:grp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289695" y="3330663"/>
            <a:ext cx="599334" cy="311624"/>
          </a:xfrm>
          <a:prstGeom prst="ellipse">
            <a:avLst/>
          </a:prstGeom>
          <a:grp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770467" y="3316893"/>
            <a:ext cx="1169853" cy="311624"/>
          </a:xfrm>
          <a:prstGeom prst="ellipse">
            <a:avLst/>
          </a:prstGeom>
          <a:grp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025482" y="3254803"/>
            <a:ext cx="1104952" cy="316890"/>
          </a:xfrm>
          <a:prstGeom prst="ellipse">
            <a:avLst/>
          </a:prstGeom>
          <a:grp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130434" y="3277723"/>
            <a:ext cx="542217" cy="36456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云形标注 8"/>
          <p:cNvSpPr/>
          <p:nvPr/>
        </p:nvSpPr>
        <p:spPr>
          <a:xfrm>
            <a:off x="4795691" y="4199651"/>
            <a:ext cx="3528392" cy="648072"/>
          </a:xfrm>
          <a:prstGeom prst="cloudCallout">
            <a:avLst>
              <a:gd name="adj1" fmla="val -30072"/>
              <a:gd name="adj2" fmla="val -122666"/>
            </a:avLst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省略号，强调大自然还有许多好玩的东西。</a:t>
            </a:r>
            <a:endParaRPr lang="zh-CN" altLang="en-US" sz="1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22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2749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75656" y="1415554"/>
            <a:ext cx="64087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自由朗读第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然段，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想一想：大自然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带给“我”怎样的乐趣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？圈画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出生动的语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句并想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象画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面。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96338"/>
            <a:ext cx="2268000" cy="692577"/>
          </a:xfrm>
          <a:prstGeom prst="rect">
            <a:avLst/>
          </a:prstGeom>
        </p:spPr>
      </p:pic>
      <p:sp>
        <p:nvSpPr>
          <p:cNvPr id="7" name="文本框 14"/>
          <p:cNvSpPr txBox="1"/>
          <p:nvPr/>
        </p:nvSpPr>
        <p:spPr>
          <a:xfrm>
            <a:off x="827584" y="36432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39633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波形 1"/>
          <p:cNvSpPr/>
          <p:nvPr/>
        </p:nvSpPr>
        <p:spPr>
          <a:xfrm>
            <a:off x="334802" y="56330"/>
            <a:ext cx="2448272" cy="768168"/>
          </a:xfrm>
          <a:prstGeom prst="wave">
            <a:avLst/>
          </a:prstGeom>
          <a:solidFill>
            <a:srgbClr val="DBEF9B"/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</a:rPr>
              <a:t>好玩的动物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99591" y="1059582"/>
            <a:ext cx="7704855" cy="2520280"/>
            <a:chOff x="899592" y="1059582"/>
            <a:chExt cx="7704855" cy="252028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419622"/>
              <a:ext cx="7218363" cy="1962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Freeform 5"/>
            <p:cNvSpPr/>
            <p:nvPr/>
          </p:nvSpPr>
          <p:spPr bwMode="auto">
            <a:xfrm>
              <a:off x="899592" y="1059582"/>
              <a:ext cx="7704855" cy="2520280"/>
            </a:xfrm>
            <a:custGeom>
              <a:avLst/>
              <a:gdLst>
                <a:gd name="T0" fmla="*/ 34 w 1801"/>
                <a:gd name="T1" fmla="*/ 170 h 1352"/>
                <a:gd name="T2" fmla="*/ 0 w 1801"/>
                <a:gd name="T3" fmla="*/ 862 h 1352"/>
                <a:gd name="T4" fmla="*/ 22 w 1801"/>
                <a:gd name="T5" fmla="*/ 1352 h 1352"/>
                <a:gd name="T6" fmla="*/ 451 w 1801"/>
                <a:gd name="T7" fmla="*/ 1296 h 1352"/>
                <a:gd name="T8" fmla="*/ 891 w 1801"/>
                <a:gd name="T9" fmla="*/ 1296 h 1352"/>
                <a:gd name="T10" fmla="*/ 1759 w 1801"/>
                <a:gd name="T11" fmla="*/ 1318 h 1352"/>
                <a:gd name="T12" fmla="*/ 1746 w 1801"/>
                <a:gd name="T13" fmla="*/ 637 h 1352"/>
                <a:gd name="T14" fmla="*/ 1760 w 1801"/>
                <a:gd name="T15" fmla="*/ 314 h 1352"/>
                <a:gd name="T16" fmla="*/ 1774 w 1801"/>
                <a:gd name="T17" fmla="*/ 5 h 1352"/>
                <a:gd name="T18" fmla="*/ 1775 w 1801"/>
                <a:gd name="T19" fmla="*/ 5 h 1352"/>
                <a:gd name="T20" fmla="*/ 1388 w 1801"/>
                <a:gd name="T21" fmla="*/ 12 h 1352"/>
                <a:gd name="T22" fmla="*/ 804 w 1801"/>
                <a:gd name="T23" fmla="*/ 38 h 1352"/>
                <a:gd name="T24" fmla="*/ 48 w 1801"/>
                <a:gd name="T25" fmla="*/ 4 h 1352"/>
                <a:gd name="T26" fmla="*/ 34 w 1801"/>
                <a:gd name="T27" fmla="*/ 182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1" h="1352">
                  <a:moveTo>
                    <a:pt x="34" y="170"/>
                  </a:moveTo>
                  <a:cubicBezTo>
                    <a:pt x="52" y="394"/>
                    <a:pt x="0" y="635"/>
                    <a:pt x="0" y="862"/>
                  </a:cubicBezTo>
                  <a:cubicBezTo>
                    <a:pt x="0" y="1025"/>
                    <a:pt x="28" y="1198"/>
                    <a:pt x="22" y="1352"/>
                  </a:cubicBezTo>
                  <a:cubicBezTo>
                    <a:pt x="106" y="1280"/>
                    <a:pt x="342" y="1302"/>
                    <a:pt x="451" y="1296"/>
                  </a:cubicBezTo>
                  <a:cubicBezTo>
                    <a:pt x="597" y="1288"/>
                    <a:pt x="745" y="1296"/>
                    <a:pt x="891" y="1296"/>
                  </a:cubicBezTo>
                  <a:cubicBezTo>
                    <a:pt x="1182" y="1296"/>
                    <a:pt x="1479" y="1278"/>
                    <a:pt x="1759" y="1318"/>
                  </a:cubicBezTo>
                  <a:cubicBezTo>
                    <a:pt x="1751" y="1090"/>
                    <a:pt x="1735" y="871"/>
                    <a:pt x="1746" y="637"/>
                  </a:cubicBezTo>
                  <a:cubicBezTo>
                    <a:pt x="1752" y="528"/>
                    <a:pt x="1760" y="424"/>
                    <a:pt x="1760" y="314"/>
                  </a:cubicBezTo>
                  <a:cubicBezTo>
                    <a:pt x="1760" y="218"/>
                    <a:pt x="1801" y="86"/>
                    <a:pt x="1774" y="5"/>
                  </a:cubicBezTo>
                  <a:cubicBezTo>
                    <a:pt x="1779" y="0"/>
                    <a:pt x="1779" y="0"/>
                    <a:pt x="1775" y="5"/>
                  </a:cubicBezTo>
                  <a:cubicBezTo>
                    <a:pt x="1672" y="40"/>
                    <a:pt x="1506" y="0"/>
                    <a:pt x="1388" y="12"/>
                  </a:cubicBezTo>
                  <a:cubicBezTo>
                    <a:pt x="1195" y="33"/>
                    <a:pt x="1000" y="28"/>
                    <a:pt x="804" y="38"/>
                  </a:cubicBezTo>
                  <a:cubicBezTo>
                    <a:pt x="553" y="51"/>
                    <a:pt x="276" y="103"/>
                    <a:pt x="48" y="4"/>
                  </a:cubicBezTo>
                  <a:cubicBezTo>
                    <a:pt x="25" y="59"/>
                    <a:pt x="34" y="122"/>
                    <a:pt x="34" y="182"/>
                  </a:cubicBezTo>
                </a:path>
              </a:pathLst>
            </a:custGeom>
            <a:noFill/>
            <a:ln w="57150" cap="rnd">
              <a:solidFill>
                <a:srgbClr val="92D050"/>
              </a:solidFill>
              <a:prstDash val="dash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" name="圆角矩形 3"/>
          <p:cNvSpPr/>
          <p:nvPr/>
        </p:nvSpPr>
        <p:spPr>
          <a:xfrm>
            <a:off x="1763689" y="1491630"/>
            <a:ext cx="864096" cy="43204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6948264" y="1533517"/>
            <a:ext cx="720080" cy="43204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701437" y="2499742"/>
            <a:ext cx="638315" cy="43204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652914" y="1923678"/>
            <a:ext cx="242314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云形标注 12"/>
          <p:cNvSpPr/>
          <p:nvPr/>
        </p:nvSpPr>
        <p:spPr>
          <a:xfrm>
            <a:off x="3188405" y="824498"/>
            <a:ext cx="2031667" cy="595124"/>
          </a:xfrm>
          <a:prstGeom prst="cloudCallout">
            <a:avLst>
              <a:gd name="adj1" fmla="val -20906"/>
              <a:gd name="adj2" fmla="val 89974"/>
            </a:avLst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 smtClean="0">
                <a:solidFill>
                  <a:schemeClr val="tx1"/>
                </a:solidFill>
              </a:rPr>
              <a:t>动物的样子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1" t="36742" r="17597" b="2064"/>
          <a:stretch>
            <a:fillRect/>
          </a:stretch>
        </p:blipFill>
        <p:spPr bwMode="auto">
          <a:xfrm>
            <a:off x="539552" y="3470481"/>
            <a:ext cx="2608282" cy="16382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21"/>
          <a:stretch>
            <a:fillRect/>
          </a:stretch>
        </p:blipFill>
        <p:spPr bwMode="auto">
          <a:xfrm>
            <a:off x="3147834" y="3509308"/>
            <a:ext cx="2504285" cy="16984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9" b="15099"/>
          <a:stretch>
            <a:fillRect/>
          </a:stretch>
        </p:blipFill>
        <p:spPr bwMode="auto">
          <a:xfrm>
            <a:off x="5652119" y="3521031"/>
            <a:ext cx="3251135" cy="17680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接连接符 13"/>
          <p:cNvCxnSpPr/>
          <p:nvPr/>
        </p:nvCxnSpPr>
        <p:spPr>
          <a:xfrm>
            <a:off x="1144064" y="2407856"/>
            <a:ext cx="236381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188405" y="2894070"/>
            <a:ext cx="1211571" cy="790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876256" y="2886167"/>
            <a:ext cx="10801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6156176" y="1533517"/>
            <a:ext cx="720080" cy="384084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6513206" y="2016613"/>
            <a:ext cx="1227145" cy="384084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787794" y="2997688"/>
            <a:ext cx="720080" cy="384084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云形标注 23"/>
          <p:cNvSpPr/>
          <p:nvPr/>
        </p:nvSpPr>
        <p:spPr>
          <a:xfrm>
            <a:off x="5436095" y="627534"/>
            <a:ext cx="2304255" cy="684076"/>
          </a:xfrm>
          <a:prstGeom prst="cloudCallout">
            <a:avLst>
              <a:gd name="adj1" fmla="val -5606"/>
              <a:gd name="adj2" fmla="val 75841"/>
            </a:avLst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 smtClean="0">
                <a:solidFill>
                  <a:schemeClr val="tx1"/>
                </a:solidFill>
              </a:rPr>
              <a:t>给人留下的印象</a:t>
            </a:r>
            <a:endParaRPr lang="zh-CN" altLang="en-US" sz="1800" dirty="0">
              <a:solidFill>
                <a:schemeClr val="tx1"/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7810714" y="1923678"/>
            <a:ext cx="42515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830309" y="2878264"/>
            <a:ext cx="1211571" cy="790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8" grpId="0" animBg="1"/>
      <p:bldP spid="9" grpId="0" animBg="1"/>
      <p:bldP spid="13" grpId="0" animBg="1"/>
      <p:bldP spid="15" grpId="0" animBg="1"/>
      <p:bldP spid="22" grpId="0" animBg="1"/>
      <p:bldP spid="23" grpId="0" animBg="1"/>
      <p:bldP spid="24" grpId="0" animBg="1"/>
    </p:bldLst>
  </p:timing>
</p:sld>
</file>

<file path=ppt/tags/tag1.xml><?xml version="1.0" encoding="utf-8"?>
<p:tagLst xmlns:p="http://schemas.openxmlformats.org/presentationml/2006/main">
  <p:tag name="REFSHAPE" val="333339292"/>
</p:tagLst>
</file>

<file path=ppt/tags/tag10.xml><?xml version="1.0" encoding="utf-8"?>
<p:tagLst xmlns:p="http://schemas.openxmlformats.org/presentationml/2006/main">
  <p:tag name="KSO_WPP_MARK_KEY" val="6abc4a0c-8568-4829-aff0-1b32840b30b0"/>
  <p:tag name="COMMONDATA" val="eyJoZGlkIjoiMDUzMmRhYzhkNzM3Y2ZlODExZjhhYzliMDJjYzA0ZGIifQ=="/>
</p:tagLst>
</file>

<file path=ppt/tags/tag2.xml><?xml version="1.0" encoding="utf-8"?>
<p:tagLst xmlns:p="http://schemas.openxmlformats.org/presentationml/2006/main">
  <p:tag name="REFSHAPE" val="333339428"/>
</p:tagLst>
</file>

<file path=ppt/tags/tag3.xml><?xml version="1.0" encoding="utf-8"?>
<p:tagLst xmlns:p="http://schemas.openxmlformats.org/presentationml/2006/main">
  <p:tag name="REFSHAPE" val="333339564"/>
</p:tagLst>
</file>

<file path=ppt/tags/tag4.xml><?xml version="1.0" encoding="utf-8"?>
<p:tagLst xmlns:p="http://schemas.openxmlformats.org/presentationml/2006/main">
  <p:tag name="REFSHAPE" val="333339292"/>
</p:tagLst>
</file>

<file path=ppt/tags/tag5.xml><?xml version="1.0" encoding="utf-8"?>
<p:tagLst xmlns:p="http://schemas.openxmlformats.org/presentationml/2006/main">
  <p:tag name="REFSHAPE" val="333339428"/>
</p:tagLst>
</file>

<file path=ppt/tags/tag6.xml><?xml version="1.0" encoding="utf-8"?>
<p:tagLst xmlns:p="http://schemas.openxmlformats.org/presentationml/2006/main">
  <p:tag name="REFSHAPE" val="333339564"/>
</p:tagLst>
</file>

<file path=ppt/tags/tag7.xml><?xml version="1.0" encoding="utf-8"?>
<p:tagLst xmlns:p="http://schemas.openxmlformats.org/presentationml/2006/main">
  <p:tag name="REFSHAPE" val="333339292"/>
</p:tagLst>
</file>

<file path=ppt/tags/tag8.xml><?xml version="1.0" encoding="utf-8"?>
<p:tagLst xmlns:p="http://schemas.openxmlformats.org/presentationml/2006/main">
  <p:tag name="REFSHAPE" val="333339428"/>
</p:tagLst>
</file>

<file path=ppt/tags/tag9.xml><?xml version="1.0" encoding="utf-8"?>
<p:tagLst xmlns:p="http://schemas.openxmlformats.org/presentationml/2006/main">
  <p:tag name="REFSHAPE" val="333339564"/>
</p:tagLst>
</file>

<file path=ppt/theme/theme1.xml><?xml version="1.0" encoding="utf-8"?>
<a:theme xmlns:a="http://schemas.openxmlformats.org/drawingml/2006/main" name="《七彩课堂》课件模板（新）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1327</Words>
  <Application>WPS 演示</Application>
  <PresentationFormat>全屏显示(16:9)</PresentationFormat>
  <Paragraphs>294</Paragraphs>
  <Slides>28</Slides>
  <Notes>10</Notes>
  <HiddenSlides>2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4" baseType="lpstr">
      <vt:lpstr>Arial</vt:lpstr>
      <vt:lpstr>宋体</vt:lpstr>
      <vt:lpstr>Wingdings</vt:lpstr>
      <vt:lpstr>Hei</vt:lpstr>
      <vt:lpstr>微软雅黑</vt:lpstr>
      <vt:lpstr>黑体</vt:lpstr>
      <vt:lpstr>汉仪松阳体 W</vt:lpstr>
      <vt:lpstr>楷体</vt:lpstr>
      <vt:lpstr>Kaiti SC</vt:lpstr>
      <vt:lpstr>汉语拼音</vt:lpstr>
      <vt:lpstr>Segoe Print</vt:lpstr>
      <vt:lpstr>Calibri</vt:lpstr>
      <vt:lpstr>Arial Unicode MS</vt:lpstr>
      <vt:lpstr>GB Pinyinok-B</vt:lpstr>
      <vt:lpstr>Times New Roman</vt:lpstr>
      <vt:lpstr>《七彩课堂》课件模板（新）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215</cp:revision>
  <dcterms:created xsi:type="dcterms:W3CDTF">2017-03-17T02:28:00Z</dcterms:created>
  <dcterms:modified xsi:type="dcterms:W3CDTF">2022-11-29T14:15:52Z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7666D312B4DA48C997320721082DAA30</vt:lpwstr>
  </property>
</Properties>
</file>