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wdp" ContentType="image/vnd.ms-photo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2"/>
  </p:handoutMasterIdLst>
  <p:sldIdLst>
    <p:sldId id="523" r:id="rId3"/>
    <p:sldId id="1569" r:id="rId5"/>
    <p:sldId id="1309" r:id="rId6"/>
    <p:sldId id="1087" r:id="rId7"/>
    <p:sldId id="1609" r:id="rId8"/>
    <p:sldId id="1535" r:id="rId9"/>
    <p:sldId id="1571" r:id="rId10"/>
    <p:sldId id="1374" r:id="rId11"/>
    <p:sldId id="1572" r:id="rId12"/>
    <p:sldId id="1376" r:id="rId13"/>
    <p:sldId id="1381" r:id="rId14"/>
    <p:sldId id="1545" r:id="rId15"/>
    <p:sldId id="1383" r:id="rId16"/>
    <p:sldId id="1570" r:id="rId17"/>
    <p:sldId id="1573" r:id="rId18"/>
    <p:sldId id="1574" r:id="rId19"/>
    <p:sldId id="1551" r:id="rId20"/>
    <p:sldId id="1019" r:id="rId21"/>
    <p:sldId id="1020" r:id="rId22"/>
    <p:sldId id="1565" r:id="rId23"/>
    <p:sldId id="1610" r:id="rId24"/>
    <p:sldId id="1576" r:id="rId25"/>
    <p:sldId id="1577" r:id="rId26"/>
    <p:sldId id="1578" r:id="rId27"/>
    <p:sldId id="1579" r:id="rId28"/>
    <p:sldId id="1581" r:id="rId29"/>
    <p:sldId id="1583" r:id="rId30"/>
    <p:sldId id="1589" r:id="rId31"/>
    <p:sldId id="1593" r:id="rId32"/>
    <p:sldId id="1607" r:id="rId33"/>
    <p:sldId id="1608" r:id="rId34"/>
    <p:sldId id="1599" r:id="rId35"/>
    <p:sldId id="1600" r:id="rId36"/>
    <p:sldId id="1601" r:id="rId37"/>
    <p:sldId id="1603" r:id="rId38"/>
    <p:sldId id="1604" r:id="rId39"/>
    <p:sldId id="1605" r:id="rId40"/>
    <p:sldId id="1606" r:id="rId4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7"/>
    </p:embeddedFont>
    <p:embeddedFont>
      <p:font typeface="楷体" panose="02010609060101010101" pitchFamily="49" charset="-122"/>
      <p:regular r:id="rId48"/>
    </p:embeddedFont>
    <p:embeddedFont>
      <p:font typeface="Calibri" panose="020F0502020204030204" charset="0"/>
      <p:regular r:id="rId49"/>
      <p:bold r:id="rId50"/>
      <p:italic r:id="rId51"/>
      <p:boldItalic r:id="rId52"/>
    </p:embeddedFont>
    <p:embeddedFont>
      <p:font typeface="汉语拼音" panose="000B0604020202020204" pitchFamily="34" charset="0"/>
      <p:regular r:id="rId53"/>
    </p:embeddedFont>
    <p:embeddedFont>
      <p:font typeface="华文楷体" panose="02010600040101010101" pitchFamily="2" charset="-122"/>
      <p:regular r:id="rId54"/>
    </p:embeddedFont>
    <p:embeddedFont>
      <p:font typeface="微软雅黑" panose="020B0503020204020204" charset="-122"/>
      <p:regular r:id="rId55"/>
    </p:embeddedFont>
    <p:embeddedFont>
      <p:font typeface="仿宋" panose="02010609060101010101" pitchFamily="49" charset="-122"/>
      <p:regular r:id="rId56"/>
    </p:embeddedFont>
    <p:embeddedFont>
      <p:font typeface="GB Pinyinok-B" panose="02010600030101010101" pitchFamily="2" charset="-122"/>
      <p:regular r:id="rId57"/>
    </p:embeddedFont>
    <p:embeddedFont>
      <p:font typeface="Calibri" panose="020F0502020204030204"/>
      <p:regular r:id="rId58"/>
      <p:bold r:id="rId59"/>
      <p:italic r:id="rId60"/>
      <p:boldItalic r:id="rId61"/>
    </p:embeddedFont>
  </p:embeddedFontLst>
  <p:custDataLst>
    <p:tags r:id="rId6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F8FAEA"/>
    <a:srgbClr val="FFFFFF"/>
    <a:srgbClr val="FEFCDE"/>
    <a:srgbClr val="DBEF9B"/>
    <a:srgbClr val="FF0000"/>
    <a:srgbClr val="0000FF"/>
    <a:srgbClr val="A7D971"/>
    <a:srgbClr val="D5ED9C"/>
    <a:srgbClr val="D7E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386" y="-654"/>
      </p:cViewPr>
      <p:guideLst>
        <p:guide orient="horz" pos="3060"/>
        <p:guide pos="5784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261"/>
        <p:guide pos="228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2" Type="http://schemas.openxmlformats.org/officeDocument/2006/relationships/tags" Target="tags/tag7.xml"/><Relationship Id="rId61" Type="http://schemas.openxmlformats.org/officeDocument/2006/relationships/font" Target="fonts/font15.fntdata"/><Relationship Id="rId60" Type="http://schemas.openxmlformats.org/officeDocument/2006/relationships/font" Target="fonts/font14.fntdata"/><Relationship Id="rId6" Type="http://schemas.openxmlformats.org/officeDocument/2006/relationships/slide" Target="slides/slide3.xml"/><Relationship Id="rId59" Type="http://schemas.openxmlformats.org/officeDocument/2006/relationships/font" Target="fonts/font13.fntdata"/><Relationship Id="rId58" Type="http://schemas.openxmlformats.org/officeDocument/2006/relationships/font" Target="fonts/font12.fntdata"/><Relationship Id="rId57" Type="http://schemas.openxmlformats.org/officeDocument/2006/relationships/font" Target="fonts/font11.fntdata"/><Relationship Id="rId56" Type="http://schemas.openxmlformats.org/officeDocument/2006/relationships/font" Target="fonts/font10.fntdata"/><Relationship Id="rId55" Type="http://schemas.openxmlformats.org/officeDocument/2006/relationships/font" Target="fonts/font9.fntdata"/><Relationship Id="rId54" Type="http://schemas.openxmlformats.org/officeDocument/2006/relationships/font" Target="fonts/font8.fntdata"/><Relationship Id="rId53" Type="http://schemas.openxmlformats.org/officeDocument/2006/relationships/font" Target="fonts/font7.fntdata"/><Relationship Id="rId52" Type="http://schemas.openxmlformats.org/officeDocument/2006/relationships/font" Target="fonts/font6.fntdata"/><Relationship Id="rId51" Type="http://schemas.openxmlformats.org/officeDocument/2006/relationships/font" Target="fonts/font5.fntdata"/><Relationship Id="rId50" Type="http://schemas.openxmlformats.org/officeDocument/2006/relationships/font" Target="fonts/font4.fntdata"/><Relationship Id="rId5" Type="http://schemas.openxmlformats.org/officeDocument/2006/relationships/slide" Target="slides/slide2.xml"/><Relationship Id="rId49" Type="http://schemas.openxmlformats.org/officeDocument/2006/relationships/font" Target="fonts/font3.fntdata"/><Relationship Id="rId48" Type="http://schemas.openxmlformats.org/officeDocument/2006/relationships/font" Target="fonts/font2.fntdata"/><Relationship Id="rId47" Type="http://schemas.openxmlformats.org/officeDocument/2006/relationships/font" Target="fonts/font1.fntdata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945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9460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wrap="square" numCol="1" anchor="t" anchorCtr="0" compatLnSpc="1"/>
          <a:lstStyle/>
          <a:p>
            <a:endParaRPr lang="zh-CN" altLang="en-US" dirty="0" smtClean="0"/>
          </a:p>
        </p:txBody>
      </p:sp>
      <p:sp>
        <p:nvSpPr>
          <p:cNvPr id="1946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endParaRPr lang="zh-CN" alt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  <a:cs typeface="Kaiti SC" panose="0201060004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单元小复习有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.png"/><Relationship Id="rId18" Type="http://schemas.openxmlformats.org/officeDocument/2006/relationships/image" Target="../media/image1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422" y="-20538"/>
            <a:ext cx="9189422" cy="516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23477"/>
            <a:ext cx="1132008" cy="444951"/>
          </a:xfrm>
          <a:prstGeom prst="rect">
            <a:avLst/>
          </a:prstGeom>
        </p:spPr>
      </p:pic>
      <p:sp>
        <p:nvSpPr>
          <p:cNvPr id="139267" name="AutoShape 3" descr="http://uploads.xuexila.com/allimg/1611/902-161105103345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39269" name="AutoShape 5" descr="http://uploads.xuexila.com/allimg/1611/902-161105103345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39271" name="AutoShape 7" descr="http://uploads.xuexila.com/allimg/1611/902-161105103345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39273" name="AutoShape 9" descr="http://uploads.xuexila.com/allimg/1611/902-161105103345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slide" Target="slide21.xml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6.png"/><Relationship Id="rId7" Type="http://schemas.microsoft.com/office/2007/relationships/media" Target="../media/media2.mp3"/><Relationship Id="rId6" Type="http://schemas.openxmlformats.org/officeDocument/2006/relationships/audio" Target="../media/media2.mp3"/><Relationship Id="rId5" Type="http://schemas.openxmlformats.org/officeDocument/2006/relationships/image" Target="../media/image25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9983;&#23383;&#35270;&#39057;&#65306;&#20987;.mp4" TargetMode="External"/><Relationship Id="rId8" Type="http://schemas.openxmlformats.org/officeDocument/2006/relationships/hyperlink" Target="&#36164;&#26009;&#38142;&#25509;/&#35270;&#39057;/&#29983;&#23383;&#35270;&#39057;&#65306;&#28608;.mp4" TargetMode="External"/><Relationship Id="rId7" Type="http://schemas.openxmlformats.org/officeDocument/2006/relationships/hyperlink" Target="&#36164;&#26009;&#38142;&#25509;/&#35270;&#39057;/&#29983;&#23383;&#35270;&#39057;&#65306;&#21463;.mp4" TargetMode="External"/><Relationship Id="rId6" Type="http://schemas.openxmlformats.org/officeDocument/2006/relationships/hyperlink" Target="&#36164;&#26009;&#38142;&#25509;/&#35270;&#39057;/&#29983;&#23383;&#35270;&#39057;&#65306;&#24863;.mp4" TargetMode="External"/><Relationship Id="rId5" Type="http://schemas.openxmlformats.org/officeDocument/2006/relationships/hyperlink" Target="&#36164;&#26009;&#38142;&#25509;/&#35270;&#39057;/&#29983;&#23383;&#35270;&#39057;&#65306;&#29748;.mp4" TargetMode="External"/><Relationship Id="rId4" Type="http://schemas.openxmlformats.org/officeDocument/2006/relationships/hyperlink" Target="&#36164;&#26009;&#38142;&#25509;/&#35270;&#39057;/&#29983;&#23383;&#35270;&#39057;&#65306;&#22863;.mp4" TargetMode="External"/><Relationship Id="rId3" Type="http://schemas.openxmlformats.org/officeDocument/2006/relationships/hyperlink" Target="&#36164;&#26009;&#38142;&#25509;/&#35270;&#39057;/&#29983;&#23383;&#35270;&#39057;&#65306;&#28436;.mp4" TargetMode="External"/><Relationship Id="rId2" Type="http://schemas.openxmlformats.org/officeDocument/2006/relationships/image" Target="../media/image27.png"/><Relationship Id="rId15" Type="http://schemas.openxmlformats.org/officeDocument/2006/relationships/slideLayout" Target="../slideLayouts/slideLayout13.xml"/><Relationship Id="rId14" Type="http://schemas.openxmlformats.org/officeDocument/2006/relationships/image" Target="../media/image28.png"/><Relationship Id="rId13" Type="http://schemas.openxmlformats.org/officeDocument/2006/relationships/hyperlink" Target="&#36164;&#26009;&#38142;&#25509;/&#35270;&#39057;/&#29983;&#23383;&#35270;&#39057;&#65306;&#40483;.mp4" TargetMode="External"/><Relationship Id="rId12" Type="http://schemas.openxmlformats.org/officeDocument/2006/relationships/hyperlink" Target="&#36164;&#26009;&#38142;&#25509;/&#35270;&#39057;/&#29983;&#23383;&#35270;&#39057;&#65306;&#25970;.mp4" TargetMode="External"/><Relationship Id="rId11" Type="http://schemas.openxmlformats.org/officeDocument/2006/relationships/hyperlink" Target="&#36164;&#26009;&#38142;&#25509;/&#35270;&#39057;/&#29983;&#23383;&#35270;&#39057;&#65306;&#28404;.mp4" TargetMode="External"/><Relationship Id="rId10" Type="http://schemas.openxmlformats.org/officeDocument/2006/relationships/hyperlink" Target="&#36164;&#26009;&#38142;&#25509;/&#35270;&#39057;/&#29983;&#23383;&#35270;&#39057;&#65306;&#22120;.mp4" TargetMode="External"/><Relationship Id="rId1" Type="http://schemas.openxmlformats.org/officeDocument/2006/relationships/hyperlink" Target="&#36164;&#26009;&#38142;&#25509;/&#35270;&#39057;/&#29983;&#23383;&#35270;&#39057;&#65306;&#22937;.mp4" TargetMode="Externa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9.GIF"/><Relationship Id="rId5" Type="http://schemas.openxmlformats.org/officeDocument/2006/relationships/image" Target="../media/image8.png"/><Relationship Id="rId4" Type="http://schemas.openxmlformats.org/officeDocument/2006/relationships/hyperlink" Target="&#36164;&#26009;&#38142;&#25509;/&#35270;&#39057;/&#35838;&#25991;&#26391;&#35835;%20%20&#19977;&#19978;-21-&#22823;&#33258;&#28982;&#30340;&#22768;&#38899;.mp4" TargetMode="External"/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hyperlink" Target="&#38142;&#25509;1&#65306;&#39030;&#38024;&#32493;&#40635;.pptx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hyperlink" Target="&#38142;&#25509;1&#65306;&#39030;&#38024;&#32493;&#40635;.pptx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emf"/><Relationship Id="rId1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8.png"/><Relationship Id="rId1" Type="http://schemas.openxmlformats.org/officeDocument/2006/relationships/image" Target="../media/image37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0.png"/><Relationship Id="rId1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1" Type="http://schemas.openxmlformats.org/officeDocument/2006/relationships/image" Target="../media/image44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2.png"/><Relationship Id="rId6" Type="http://schemas.openxmlformats.org/officeDocument/2006/relationships/image" Target="../media/image51.emf"/><Relationship Id="rId5" Type="http://schemas.microsoft.com/office/2007/relationships/hdphoto" Target="../media/image50.wdp"/><Relationship Id="rId4" Type="http://schemas.openxmlformats.org/officeDocument/2006/relationships/image" Target="../media/image49.png"/><Relationship Id="rId3" Type="http://schemas.microsoft.com/office/2007/relationships/hdphoto" Target="../media/image48.wdp"/><Relationship Id="rId2" Type="http://schemas.openxmlformats.org/officeDocument/2006/relationships/image" Target="../media/image47.png"/><Relationship Id="rId1" Type="http://schemas.openxmlformats.org/officeDocument/2006/relationships/image" Target="../media/image4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image15.wdp"/><Relationship Id="rId3" Type="http://schemas.openxmlformats.org/officeDocument/2006/relationships/image" Target="../media/image14.png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0"/>
          <a:stretch>
            <a:fillRect/>
          </a:stretch>
        </p:blipFill>
        <p:spPr>
          <a:xfrm>
            <a:off x="-34653" y="-46459"/>
            <a:ext cx="9215165" cy="5200026"/>
          </a:xfrm>
          <a:prstGeom prst="rect">
            <a:avLst/>
          </a:prstGeom>
        </p:spPr>
      </p:pic>
      <p:sp>
        <p:nvSpPr>
          <p:cNvPr id="14" name="TextBox 48"/>
          <p:cNvSpPr txBox="1"/>
          <p:nvPr/>
        </p:nvSpPr>
        <p:spPr>
          <a:xfrm>
            <a:off x="1396587" y="1635646"/>
            <a:ext cx="6670144" cy="1107996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en-US" altLang="zh-CN" dirty="0"/>
              <a:t>   </a:t>
            </a:r>
            <a:r>
              <a:rPr lang="zh-CN" altLang="en-US" dirty="0"/>
              <a:t>大自然的声音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707654"/>
            <a:ext cx="1113506" cy="1051524"/>
          </a:xfrm>
          <a:prstGeom prst="rect">
            <a:avLst/>
          </a:prstGeom>
        </p:spPr>
      </p:pic>
      <p:sp>
        <p:nvSpPr>
          <p:cNvPr id="13" name="文本框 6"/>
          <p:cNvSpPr txBox="1"/>
          <p:nvPr/>
        </p:nvSpPr>
        <p:spPr>
          <a:xfrm>
            <a:off x="1763688" y="1720428"/>
            <a:ext cx="883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54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21</a:t>
            </a:r>
            <a:endParaRPr kumimoji="1" lang="zh-CN" altLang="en-US" sz="60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5">
            <a:hlinkClick r:id="rId3" action="ppaction://hlinksldjump"/>
          </p:cNvPr>
          <p:cNvSpPr txBox="1"/>
          <p:nvPr/>
        </p:nvSpPr>
        <p:spPr>
          <a:xfrm>
            <a:off x="5634111" y="3323596"/>
            <a:ext cx="2178249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第一课时</a:t>
            </a:r>
            <a:endParaRPr lang="zh-CN" altLang="en-US" dirty="0"/>
          </a:p>
        </p:txBody>
      </p:sp>
      <p:sp>
        <p:nvSpPr>
          <p:cNvPr id="16" name="iconfont-1191-870150"/>
          <p:cNvSpPr>
            <a:spLocks noChangeAspect="1"/>
          </p:cNvSpPr>
          <p:nvPr/>
        </p:nvSpPr>
        <p:spPr bwMode="auto">
          <a:xfrm>
            <a:off x="7817422" y="343453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7" name="iconfont-1191-870150"/>
          <p:cNvSpPr>
            <a:spLocks noChangeAspect="1"/>
          </p:cNvSpPr>
          <p:nvPr/>
        </p:nvSpPr>
        <p:spPr bwMode="auto">
          <a:xfrm rot="10800000">
            <a:off x="5283628" y="343453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8" name="文本框 15">
            <a:hlinkClick r:id="rId4" action="ppaction://hlinksldjump"/>
          </p:cNvPr>
          <p:cNvSpPr txBox="1"/>
          <p:nvPr/>
        </p:nvSpPr>
        <p:spPr>
          <a:xfrm>
            <a:off x="5634111" y="4085659"/>
            <a:ext cx="2178249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第二课时</a:t>
            </a:r>
            <a:endParaRPr lang="zh-CN" altLang="en-US" dirty="0"/>
          </a:p>
        </p:txBody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>
            <a:off x="7817422" y="419659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iconfont-1191-870150"/>
          <p:cNvSpPr>
            <a:spLocks noChangeAspect="1"/>
          </p:cNvSpPr>
          <p:nvPr/>
        </p:nvSpPr>
        <p:spPr bwMode="auto">
          <a:xfrm rot="10800000">
            <a:off x="5283628" y="419659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23477"/>
            <a:ext cx="1132008" cy="44495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07504" y="123477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三年</a:t>
            </a:r>
            <a:r>
              <a:rPr lang="zh-CN" altLang="en-US" sz="22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8" name="Picture 2" descr="https://timgsa.baidu.com/timg?image&amp;quality=80&amp;size=b9999_10000&amp;sec=1550337890085&amp;di=608a63317a4e8e6e4a3fbd952b45cf46&amp;imgtype=0&amp;src=http%3A%2F%2Fku.90sjimg.com%2Felement_origin_min_pic%2F17%2F08%2F09%2Fa083be3e0ddef60e1080a17b2666069e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37784"/>
          <a:stretch>
            <a:fillRect/>
          </a:stretch>
        </p:blipFill>
        <p:spPr bwMode="auto">
          <a:xfrm>
            <a:off x="5580112" y="627534"/>
            <a:ext cx="3851920" cy="4962526"/>
          </a:xfrm>
          <a:prstGeom prst="rect">
            <a:avLst/>
          </a:prstGeom>
          <a:noFill/>
        </p:spPr>
      </p:pic>
      <p:sp>
        <p:nvSpPr>
          <p:cNvPr id="13315" name="TextBox 5"/>
          <p:cNvSpPr txBox="1">
            <a:spLocks noChangeArrowheads="1"/>
          </p:cNvSpPr>
          <p:nvPr/>
        </p:nvSpPr>
        <p:spPr bwMode="auto">
          <a:xfrm>
            <a:off x="467544" y="569781"/>
            <a:ext cx="7646988" cy="12818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风，是大自然的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音乐家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会在森林里演奏他的手风琴。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对角圆角矩形 6"/>
          <p:cNvSpPr/>
          <p:nvPr/>
        </p:nvSpPr>
        <p:spPr>
          <a:xfrm>
            <a:off x="2699792" y="3669258"/>
            <a:ext cx="2697162" cy="774700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风的声音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3345845" y="2499742"/>
            <a:ext cx="1422400" cy="676275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拟人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5"/>
          <p:cNvGrpSpPr/>
          <p:nvPr/>
        </p:nvGrpSpPr>
        <p:grpSpPr bwMode="auto">
          <a:xfrm>
            <a:off x="1477784" y="2494590"/>
            <a:ext cx="6914793" cy="604143"/>
            <a:chOff x="1415965" y="2782750"/>
            <a:chExt cx="6913825" cy="604909"/>
          </a:xfrm>
        </p:grpSpPr>
        <p:sp>
          <p:nvSpPr>
            <p:cNvPr id="18444" name="矩形 1"/>
            <p:cNvSpPr>
              <a:spLocks noChangeArrowheads="1"/>
            </p:cNvSpPr>
            <p:nvPr/>
          </p:nvSpPr>
          <p:spPr bwMode="auto">
            <a:xfrm>
              <a:off x="5710741" y="2782750"/>
              <a:ext cx="2619049" cy="6047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zh-CN" sz="32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音乐家</a:t>
              </a:r>
              <a:endPara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445" name="矩形 15"/>
            <p:cNvSpPr>
              <a:spLocks noChangeArrowheads="1"/>
            </p:cNvSpPr>
            <p:nvPr/>
          </p:nvSpPr>
          <p:spPr bwMode="auto">
            <a:xfrm>
              <a:off x="1415965" y="2802884"/>
              <a:ext cx="1044919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zh-CN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风</a:t>
              </a:r>
              <a:endPara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11"/>
          <p:cNvGrpSpPr/>
          <p:nvPr/>
        </p:nvGrpSpPr>
        <p:grpSpPr bwMode="auto">
          <a:xfrm>
            <a:off x="1185352" y="3754256"/>
            <a:ext cx="7491104" cy="649238"/>
            <a:chOff x="1197501" y="3503490"/>
            <a:chExt cx="7492345" cy="649320"/>
          </a:xfrm>
        </p:grpSpPr>
        <p:sp>
          <p:nvSpPr>
            <p:cNvPr id="18441" name="矩形 14"/>
            <p:cNvSpPr>
              <a:spLocks noChangeArrowheads="1"/>
            </p:cNvSpPr>
            <p:nvPr/>
          </p:nvSpPr>
          <p:spPr bwMode="auto">
            <a:xfrm>
              <a:off x="1197501" y="3548029"/>
              <a:ext cx="1458524" cy="6047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zh-CN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森林</a:t>
              </a:r>
              <a:endPara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442" name="矩形 16"/>
            <p:cNvSpPr>
              <a:spLocks noChangeArrowheads="1"/>
            </p:cNvSpPr>
            <p:nvPr/>
          </p:nvSpPr>
          <p:spPr bwMode="auto">
            <a:xfrm>
              <a:off x="5783134" y="3503490"/>
              <a:ext cx="2906712" cy="6047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zh-CN" sz="32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手风琴</a:t>
              </a:r>
              <a:endPara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09558" y="782603"/>
            <a:ext cx="8310562" cy="147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当他翻动树叶，树叶便像歌手一样，唱出各种不同的歌曲。不一样的树叶，有不一样的声音；不一样的季节，有不一样的音乐。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7360" y="1779905"/>
            <a:ext cx="6805295" cy="431800"/>
            <a:chOff x="736" y="2803"/>
            <a:chExt cx="10717" cy="68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4988" y="2803"/>
              <a:ext cx="164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9808" y="2803"/>
              <a:ext cx="164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736" y="3483"/>
              <a:ext cx="164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5555" y="3483"/>
              <a:ext cx="164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圆角矩形 8"/>
          <p:cNvSpPr/>
          <p:nvPr/>
        </p:nvSpPr>
        <p:spPr>
          <a:xfrm>
            <a:off x="790797" y="1297640"/>
            <a:ext cx="760730" cy="43307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云形标注 13"/>
          <p:cNvSpPr/>
          <p:nvPr/>
        </p:nvSpPr>
        <p:spPr>
          <a:xfrm>
            <a:off x="2400935" y="2602864"/>
            <a:ext cx="4429442" cy="1841093"/>
          </a:xfrm>
          <a:prstGeom prst="cloudCallout">
            <a:avLst>
              <a:gd name="adj1" fmla="val 66891"/>
              <a:gd name="adj2" fmla="val 17230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400" b="1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你听到过哪些不一样的树叶的不同声音和不同季节的不同声音呢？</a:t>
            </a:r>
            <a:endParaRPr lang="zh-CN" altLang="en-US" sz="2400" b="1" dirty="0" smtClean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/>
          </p:cNvSpPr>
          <p:nvPr>
            <p:ph type="body" sz="half"/>
          </p:nvPr>
        </p:nvSpPr>
        <p:spPr>
          <a:xfrm>
            <a:off x="1031779" y="704453"/>
            <a:ext cx="7213039" cy="1291233"/>
          </a:xfr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微风拂过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，那声音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轻轻柔柔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的，好像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呢喃细语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，让人感受到大自然的温柔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                                      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2" name="TextBox 5"/>
          <p:cNvSpPr txBox="1"/>
          <p:nvPr/>
        </p:nvSpPr>
        <p:spPr>
          <a:xfrm>
            <a:off x="2889250" y="4403090"/>
            <a:ext cx="309880" cy="252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10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74876" y="3066612"/>
            <a:ext cx="6264696" cy="17727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inden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557530" indent="-214630">
              <a:spcBef>
                <a:spcPct val="20000"/>
              </a:spcBef>
              <a:buFont typeface="Arial" panose="020B0604020202020204" pitchFamily="34" charset="0"/>
              <a:buChar char="–"/>
              <a:defRPr sz="2100"/>
            </a:lvl2pPr>
            <a:lvl3pPr marL="857250" indent="-171450">
              <a:spcBef>
                <a:spcPct val="20000"/>
              </a:spcBef>
              <a:buFont typeface="Arial" panose="020B0604020202020204" pitchFamily="34" charset="0"/>
              <a:buChar char="•"/>
              <a:defRPr sz="1800"/>
            </a:lvl3pPr>
            <a:lvl4pPr marL="1200150" indent="-171450">
              <a:spcBef>
                <a:spcPct val="20000"/>
              </a:spcBef>
              <a:buFont typeface="Arial" panose="020B0604020202020204" pitchFamily="34" charset="0"/>
              <a:buChar char="–"/>
              <a:defRPr sz="1500"/>
            </a:lvl4pPr>
            <a:lvl5pPr marL="1543050" indent="-171450">
              <a:spcBef>
                <a:spcPct val="20000"/>
              </a:spcBef>
              <a:buFont typeface="Arial" panose="020B0604020202020204" pitchFamily="34" charset="0"/>
              <a:buChar char="»"/>
              <a:defRPr sz="1500"/>
            </a:lvl5pPr>
            <a:lvl6pPr marL="1885950" indent="-171450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6pPr>
            <a:lvl7pPr marL="2228850" indent="-171450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7pPr>
            <a:lvl8pPr marL="2571750" indent="-171450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8pPr>
            <a:lvl9pPr marL="2914650" indent="-171450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9pPr>
          </a:lstStyle>
          <a:p>
            <a:r>
              <a:rPr lang="en-US" altLang="zh-CN" sz="2800" dirty="0"/>
              <a:t>     </a:t>
            </a:r>
            <a:r>
              <a:rPr lang="zh-CN" altLang="en-US" sz="2800" dirty="0"/>
              <a:t>当</a:t>
            </a:r>
            <a:r>
              <a:rPr lang="zh-CN" altLang="en-US" sz="2800" dirty="0">
                <a:solidFill>
                  <a:srgbClr val="FF0000"/>
                </a:solidFill>
              </a:rPr>
              <a:t>狂风吹起</a:t>
            </a:r>
            <a:r>
              <a:rPr lang="zh-CN" altLang="en-US" sz="2800" dirty="0"/>
              <a:t>，整座森林都激动起来，合奏出一首</a:t>
            </a:r>
            <a:r>
              <a:rPr lang="zh-CN" altLang="en-US" sz="2800" dirty="0">
                <a:solidFill>
                  <a:srgbClr val="FF0000"/>
                </a:solidFill>
              </a:rPr>
              <a:t>雄伟</a:t>
            </a:r>
            <a:r>
              <a:rPr lang="zh-CN" altLang="en-US" sz="2800" dirty="0"/>
              <a:t>的乐曲，那声音</a:t>
            </a:r>
            <a:r>
              <a:rPr lang="zh-CN" altLang="en-US" sz="2800" dirty="0">
                <a:solidFill>
                  <a:srgbClr val="FF0000"/>
                </a:solidFill>
              </a:rPr>
              <a:t>充满力量</a:t>
            </a:r>
            <a:r>
              <a:rPr lang="zh-CN" altLang="en-US" sz="2800" dirty="0"/>
              <a:t>，令人感受到大自然的威力。</a:t>
            </a:r>
            <a:endParaRPr lang="zh-CN" altLang="en-US" sz="2800" dirty="0"/>
          </a:p>
        </p:txBody>
      </p:sp>
      <p:pic>
        <p:nvPicPr>
          <p:cNvPr id="6146" name="Picture 2" descr="http://pic.51yuansu.com/pic3/cover/02/93/51/5ac34f0f57589_610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88547">
            <a:off x="6395134" y="588227"/>
            <a:ext cx="2681616" cy="2279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pic.51yuansu.com/pic3/cover/03/17/26/5b5ec4e8c388f_61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0124" y="1951380"/>
            <a:ext cx="2905125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上下箭头 12"/>
          <p:cNvSpPr/>
          <p:nvPr/>
        </p:nvSpPr>
        <p:spPr>
          <a:xfrm>
            <a:off x="4139952" y="1912145"/>
            <a:ext cx="1008380" cy="1153016"/>
          </a:xfrm>
          <a:prstGeom prst="upDownArrow">
            <a:avLst>
              <a:gd name="adj1" fmla="val 45630"/>
              <a:gd name="adj2" fmla="val 27055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对比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声音：微风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1645174"/>
            <a:ext cx="609600" cy="609600"/>
          </a:xfrm>
          <a:prstGeom prst="rect">
            <a:avLst/>
          </a:prstGeom>
        </p:spPr>
      </p:pic>
      <p:pic>
        <p:nvPicPr>
          <p:cNvPr id="3" name="声音：狂风1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79512" y="425172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2771" grpId="0" build="p"/>
      <p:bldP spid="7" grpId="0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94970" y="787400"/>
            <a:ext cx="8177530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大自然的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音乐家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会在森林里（     ）他的（      ）。当他翻动树叶，树叶便像（    ）一样，唱出各种（        ）。不一样的（   ），有不一样的（    ）；不一样的（    ），有不一样的（   ）。当微风拂过，那声音（        ）的，好像（       ），让人感受到大自然的温柔；当狂风吹起，整座森林都激动起来，合奏出一首（          ），那声音（       ），令人感受到大自然的威力。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fontAlgn="auto">
              <a:lnSpc>
                <a:spcPct val="100000"/>
              </a:lnSpc>
            </a:pP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44571" y="787281"/>
            <a:ext cx="7950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演奏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8106" y="1164471"/>
            <a:ext cx="110109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手风琴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49551" y="1164471"/>
            <a:ext cx="7950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38511" y="1518801"/>
            <a:ext cx="171323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不同的歌曲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23771" y="1518801"/>
            <a:ext cx="7950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树叶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8106" y="1843921"/>
            <a:ext cx="7950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88996" y="1875671"/>
            <a:ext cx="7950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音乐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27661" y="1875671"/>
            <a:ext cx="7950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季节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15521" y="2253496"/>
            <a:ext cx="140716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轻轻柔柔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49551" y="2253496"/>
            <a:ext cx="140716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呢喃细语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42751" y="2954536"/>
            <a:ext cx="171323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雄伟的乐曲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85391" y="2954536"/>
            <a:ext cx="140716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充满力量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3707904" y="3415030"/>
            <a:ext cx="5112568" cy="1555750"/>
          </a:xfrm>
          <a:prstGeom prst="cloudCallout">
            <a:avLst>
              <a:gd name="adj1" fmla="val 55782"/>
              <a:gd name="adj2" fmla="val 48493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可以抓住关键词记忆，还可以利用相似句子互相印证记忆哦</a:t>
            </a:r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矩形 180"/>
          <p:cNvSpPr/>
          <p:nvPr/>
        </p:nvSpPr>
        <p:spPr>
          <a:xfrm>
            <a:off x="320438" y="4623859"/>
            <a:ext cx="1746672" cy="5207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左右结构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2" name="矩形 181"/>
          <p:cNvSpPr/>
          <p:nvPr/>
        </p:nvSpPr>
        <p:spPr>
          <a:xfrm>
            <a:off x="2132739" y="4623859"/>
            <a:ext cx="1664140" cy="519641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上下结构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67110" y="828028"/>
            <a:ext cx="1146122" cy="1152128"/>
            <a:chOff x="1619672" y="627534"/>
            <a:chExt cx="1146122" cy="1152128"/>
          </a:xfrm>
        </p:grpSpPr>
        <p:pic>
          <p:nvPicPr>
            <p:cNvPr id="2" name="图片 1">
              <a:hlinkClick r:id="rId1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9672" y="627534"/>
              <a:ext cx="1146122" cy="1152128"/>
            </a:xfrm>
            <a:prstGeom prst="rect">
              <a:avLst/>
            </a:prstGeom>
          </p:spPr>
        </p:pic>
        <p:grpSp>
          <p:nvGrpSpPr>
            <p:cNvPr id="188" name="组合 187"/>
            <p:cNvGrpSpPr/>
            <p:nvPr/>
          </p:nvGrpSpPr>
          <p:grpSpPr>
            <a:xfrm>
              <a:off x="1733946" y="785292"/>
              <a:ext cx="917575" cy="836613"/>
              <a:chOff x="2547938" y="1174751"/>
              <a:chExt cx="917575" cy="836613"/>
            </a:xfrm>
          </p:grpSpPr>
          <p:sp>
            <p:nvSpPr>
              <p:cNvPr id="189" name="Freeform 305"/>
              <p:cNvSpPr/>
              <p:nvPr/>
            </p:nvSpPr>
            <p:spPr bwMode="auto">
              <a:xfrm>
                <a:off x="2749550" y="1198563"/>
                <a:ext cx="230188" cy="644525"/>
              </a:xfrm>
              <a:custGeom>
                <a:avLst/>
                <a:gdLst>
                  <a:gd name="T0" fmla="*/ 39 w 145"/>
                  <a:gd name="T1" fmla="*/ 29 h 406"/>
                  <a:gd name="T2" fmla="*/ 37 w 145"/>
                  <a:gd name="T3" fmla="*/ 19 h 406"/>
                  <a:gd name="T4" fmla="*/ 30 w 145"/>
                  <a:gd name="T5" fmla="*/ 12 h 406"/>
                  <a:gd name="T6" fmla="*/ 26 w 145"/>
                  <a:gd name="T7" fmla="*/ 9 h 406"/>
                  <a:gd name="T8" fmla="*/ 28 w 145"/>
                  <a:gd name="T9" fmla="*/ 4 h 406"/>
                  <a:gd name="T10" fmla="*/ 33 w 145"/>
                  <a:gd name="T11" fmla="*/ 0 h 406"/>
                  <a:gd name="T12" fmla="*/ 45 w 145"/>
                  <a:gd name="T13" fmla="*/ 2 h 406"/>
                  <a:gd name="T14" fmla="*/ 60 w 145"/>
                  <a:gd name="T15" fmla="*/ 6 h 406"/>
                  <a:gd name="T16" fmla="*/ 76 w 145"/>
                  <a:gd name="T17" fmla="*/ 14 h 406"/>
                  <a:gd name="T18" fmla="*/ 83 w 145"/>
                  <a:gd name="T19" fmla="*/ 22 h 406"/>
                  <a:gd name="T20" fmla="*/ 84 w 145"/>
                  <a:gd name="T21" fmla="*/ 33 h 406"/>
                  <a:gd name="T22" fmla="*/ 78 w 145"/>
                  <a:gd name="T23" fmla="*/ 55 h 406"/>
                  <a:gd name="T24" fmla="*/ 74 w 145"/>
                  <a:gd name="T25" fmla="*/ 63 h 406"/>
                  <a:gd name="T26" fmla="*/ 71 w 145"/>
                  <a:gd name="T27" fmla="*/ 75 h 406"/>
                  <a:gd name="T28" fmla="*/ 67 w 145"/>
                  <a:gd name="T29" fmla="*/ 89 h 406"/>
                  <a:gd name="T30" fmla="*/ 64 w 145"/>
                  <a:gd name="T31" fmla="*/ 106 h 406"/>
                  <a:gd name="T32" fmla="*/ 58 w 145"/>
                  <a:gd name="T33" fmla="*/ 132 h 406"/>
                  <a:gd name="T34" fmla="*/ 48 w 145"/>
                  <a:gd name="T35" fmla="*/ 176 h 406"/>
                  <a:gd name="T36" fmla="*/ 40 w 145"/>
                  <a:gd name="T37" fmla="*/ 209 h 406"/>
                  <a:gd name="T38" fmla="*/ 32 w 145"/>
                  <a:gd name="T39" fmla="*/ 235 h 406"/>
                  <a:gd name="T40" fmla="*/ 27 w 145"/>
                  <a:gd name="T41" fmla="*/ 253 h 406"/>
                  <a:gd name="T42" fmla="*/ 25 w 145"/>
                  <a:gd name="T43" fmla="*/ 264 h 406"/>
                  <a:gd name="T44" fmla="*/ 26 w 145"/>
                  <a:gd name="T45" fmla="*/ 268 h 406"/>
                  <a:gd name="T46" fmla="*/ 30 w 145"/>
                  <a:gd name="T47" fmla="*/ 270 h 406"/>
                  <a:gd name="T48" fmla="*/ 35 w 145"/>
                  <a:gd name="T49" fmla="*/ 276 h 406"/>
                  <a:gd name="T50" fmla="*/ 45 w 145"/>
                  <a:gd name="T51" fmla="*/ 283 h 406"/>
                  <a:gd name="T52" fmla="*/ 66 w 145"/>
                  <a:gd name="T53" fmla="*/ 298 h 406"/>
                  <a:gd name="T54" fmla="*/ 92 w 145"/>
                  <a:gd name="T55" fmla="*/ 319 h 406"/>
                  <a:gd name="T56" fmla="*/ 113 w 145"/>
                  <a:gd name="T57" fmla="*/ 337 h 406"/>
                  <a:gd name="T58" fmla="*/ 130 w 145"/>
                  <a:gd name="T59" fmla="*/ 353 h 406"/>
                  <a:gd name="T60" fmla="*/ 140 w 145"/>
                  <a:gd name="T61" fmla="*/ 368 h 406"/>
                  <a:gd name="T62" fmla="*/ 145 w 145"/>
                  <a:gd name="T63" fmla="*/ 381 h 406"/>
                  <a:gd name="T64" fmla="*/ 143 w 145"/>
                  <a:gd name="T65" fmla="*/ 392 h 406"/>
                  <a:gd name="T66" fmla="*/ 142 w 145"/>
                  <a:gd name="T67" fmla="*/ 401 h 406"/>
                  <a:gd name="T68" fmla="*/ 139 w 145"/>
                  <a:gd name="T69" fmla="*/ 405 h 406"/>
                  <a:gd name="T70" fmla="*/ 136 w 145"/>
                  <a:gd name="T71" fmla="*/ 405 h 406"/>
                  <a:gd name="T72" fmla="*/ 127 w 145"/>
                  <a:gd name="T73" fmla="*/ 399 h 406"/>
                  <a:gd name="T74" fmla="*/ 116 w 145"/>
                  <a:gd name="T75" fmla="*/ 388 h 406"/>
                  <a:gd name="T76" fmla="*/ 93 w 145"/>
                  <a:gd name="T77" fmla="*/ 368 h 406"/>
                  <a:gd name="T78" fmla="*/ 74 w 145"/>
                  <a:gd name="T79" fmla="*/ 349 h 406"/>
                  <a:gd name="T80" fmla="*/ 58 w 145"/>
                  <a:gd name="T81" fmla="*/ 331 h 406"/>
                  <a:gd name="T82" fmla="*/ 40 w 145"/>
                  <a:gd name="T83" fmla="*/ 313 h 406"/>
                  <a:gd name="T84" fmla="*/ 25 w 145"/>
                  <a:gd name="T85" fmla="*/ 298 h 406"/>
                  <a:gd name="T86" fmla="*/ 14 w 145"/>
                  <a:gd name="T87" fmla="*/ 285 h 406"/>
                  <a:gd name="T88" fmla="*/ 6 w 145"/>
                  <a:gd name="T89" fmla="*/ 277 h 406"/>
                  <a:gd name="T90" fmla="*/ 2 w 145"/>
                  <a:gd name="T91" fmla="*/ 272 h 406"/>
                  <a:gd name="T92" fmla="*/ 0 w 145"/>
                  <a:gd name="T93" fmla="*/ 269 h 406"/>
                  <a:gd name="T94" fmla="*/ 1 w 145"/>
                  <a:gd name="T95" fmla="*/ 258 h 406"/>
                  <a:gd name="T96" fmla="*/ 6 w 145"/>
                  <a:gd name="T97" fmla="*/ 238 h 406"/>
                  <a:gd name="T98" fmla="*/ 12 w 145"/>
                  <a:gd name="T99" fmla="*/ 208 h 406"/>
                  <a:gd name="T100" fmla="*/ 20 w 145"/>
                  <a:gd name="T101" fmla="*/ 169 h 406"/>
                  <a:gd name="T102" fmla="*/ 27 w 145"/>
                  <a:gd name="T103" fmla="*/ 122 h 406"/>
                  <a:gd name="T104" fmla="*/ 31 w 145"/>
                  <a:gd name="T105" fmla="*/ 97 h 406"/>
                  <a:gd name="T106" fmla="*/ 34 w 145"/>
                  <a:gd name="T107" fmla="*/ 77 h 406"/>
                  <a:gd name="T108" fmla="*/ 37 w 145"/>
                  <a:gd name="T109" fmla="*/ 60 h 406"/>
                  <a:gd name="T110" fmla="*/ 39 w 145"/>
                  <a:gd name="T111" fmla="*/ 49 h 406"/>
                  <a:gd name="T112" fmla="*/ 39 w 145"/>
                  <a:gd name="T113" fmla="*/ 39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5" h="406">
                    <a:moveTo>
                      <a:pt x="39" y="37"/>
                    </a:moveTo>
                    <a:lnTo>
                      <a:pt x="39" y="32"/>
                    </a:lnTo>
                    <a:lnTo>
                      <a:pt x="39" y="29"/>
                    </a:lnTo>
                    <a:lnTo>
                      <a:pt x="38" y="25"/>
                    </a:lnTo>
                    <a:lnTo>
                      <a:pt x="38" y="23"/>
                    </a:lnTo>
                    <a:lnTo>
                      <a:pt x="37" y="19"/>
                    </a:lnTo>
                    <a:lnTo>
                      <a:pt x="35" y="17"/>
                    </a:lnTo>
                    <a:lnTo>
                      <a:pt x="32" y="13"/>
                    </a:lnTo>
                    <a:lnTo>
                      <a:pt x="30" y="12"/>
                    </a:lnTo>
                    <a:lnTo>
                      <a:pt x="28" y="11"/>
                    </a:lnTo>
                    <a:lnTo>
                      <a:pt x="27" y="10"/>
                    </a:lnTo>
                    <a:lnTo>
                      <a:pt x="26" y="9"/>
                    </a:lnTo>
                    <a:lnTo>
                      <a:pt x="27" y="7"/>
                    </a:lnTo>
                    <a:lnTo>
                      <a:pt x="27" y="5"/>
                    </a:lnTo>
                    <a:lnTo>
                      <a:pt x="28" y="4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3" y="0"/>
                    </a:lnTo>
                    <a:lnTo>
                      <a:pt x="37" y="0"/>
                    </a:lnTo>
                    <a:lnTo>
                      <a:pt x="40" y="0"/>
                    </a:lnTo>
                    <a:lnTo>
                      <a:pt x="45" y="2"/>
                    </a:lnTo>
                    <a:lnTo>
                      <a:pt x="50" y="3"/>
                    </a:lnTo>
                    <a:lnTo>
                      <a:pt x="54" y="4"/>
                    </a:lnTo>
                    <a:lnTo>
                      <a:pt x="60" y="6"/>
                    </a:lnTo>
                    <a:lnTo>
                      <a:pt x="66" y="10"/>
                    </a:lnTo>
                    <a:lnTo>
                      <a:pt x="72" y="12"/>
                    </a:lnTo>
                    <a:lnTo>
                      <a:pt x="76" y="14"/>
                    </a:lnTo>
                    <a:lnTo>
                      <a:pt x="79" y="17"/>
                    </a:lnTo>
                    <a:lnTo>
                      <a:pt x="81" y="19"/>
                    </a:lnTo>
                    <a:lnTo>
                      <a:pt x="83" y="22"/>
                    </a:lnTo>
                    <a:lnTo>
                      <a:pt x="84" y="25"/>
                    </a:lnTo>
                    <a:lnTo>
                      <a:pt x="85" y="27"/>
                    </a:lnTo>
                    <a:lnTo>
                      <a:pt x="84" y="33"/>
                    </a:lnTo>
                    <a:lnTo>
                      <a:pt x="83" y="39"/>
                    </a:lnTo>
                    <a:lnTo>
                      <a:pt x="80" y="46"/>
                    </a:lnTo>
                    <a:lnTo>
                      <a:pt x="78" y="55"/>
                    </a:lnTo>
                    <a:lnTo>
                      <a:pt x="77" y="57"/>
                    </a:lnTo>
                    <a:lnTo>
                      <a:pt x="76" y="60"/>
                    </a:lnTo>
                    <a:lnTo>
                      <a:pt x="74" y="63"/>
                    </a:lnTo>
                    <a:lnTo>
                      <a:pt x="73" y="66"/>
                    </a:lnTo>
                    <a:lnTo>
                      <a:pt x="72" y="70"/>
                    </a:lnTo>
                    <a:lnTo>
                      <a:pt x="71" y="75"/>
                    </a:lnTo>
                    <a:lnTo>
                      <a:pt x="70" y="79"/>
                    </a:lnTo>
                    <a:lnTo>
                      <a:pt x="68" y="84"/>
                    </a:lnTo>
                    <a:lnTo>
                      <a:pt x="67" y="89"/>
                    </a:lnTo>
                    <a:lnTo>
                      <a:pt x="66" y="95"/>
                    </a:lnTo>
                    <a:lnTo>
                      <a:pt x="65" y="99"/>
                    </a:lnTo>
                    <a:lnTo>
                      <a:pt x="64" y="106"/>
                    </a:lnTo>
                    <a:lnTo>
                      <a:pt x="63" y="112"/>
                    </a:lnTo>
                    <a:lnTo>
                      <a:pt x="61" y="119"/>
                    </a:lnTo>
                    <a:lnTo>
                      <a:pt x="58" y="132"/>
                    </a:lnTo>
                    <a:lnTo>
                      <a:pt x="56" y="147"/>
                    </a:lnTo>
                    <a:lnTo>
                      <a:pt x="52" y="162"/>
                    </a:lnTo>
                    <a:lnTo>
                      <a:pt x="48" y="176"/>
                    </a:lnTo>
                    <a:lnTo>
                      <a:pt x="46" y="188"/>
                    </a:lnTo>
                    <a:lnTo>
                      <a:pt x="43" y="199"/>
                    </a:lnTo>
                    <a:lnTo>
                      <a:pt x="40" y="209"/>
                    </a:lnTo>
                    <a:lnTo>
                      <a:pt x="38" y="218"/>
                    </a:lnTo>
                    <a:lnTo>
                      <a:pt x="34" y="226"/>
                    </a:lnTo>
                    <a:lnTo>
                      <a:pt x="32" y="235"/>
                    </a:lnTo>
                    <a:lnTo>
                      <a:pt x="30" y="242"/>
                    </a:lnTo>
                    <a:lnTo>
                      <a:pt x="28" y="249"/>
                    </a:lnTo>
                    <a:lnTo>
                      <a:pt x="27" y="253"/>
                    </a:lnTo>
                    <a:lnTo>
                      <a:pt x="26" y="258"/>
                    </a:lnTo>
                    <a:lnTo>
                      <a:pt x="26" y="262"/>
                    </a:lnTo>
                    <a:lnTo>
                      <a:pt x="25" y="264"/>
                    </a:lnTo>
                    <a:lnTo>
                      <a:pt x="25" y="265"/>
                    </a:lnTo>
                    <a:lnTo>
                      <a:pt x="25" y="266"/>
                    </a:lnTo>
                    <a:lnTo>
                      <a:pt x="26" y="268"/>
                    </a:lnTo>
                    <a:lnTo>
                      <a:pt x="26" y="268"/>
                    </a:lnTo>
                    <a:lnTo>
                      <a:pt x="27" y="269"/>
                    </a:lnTo>
                    <a:lnTo>
                      <a:pt x="30" y="270"/>
                    </a:lnTo>
                    <a:lnTo>
                      <a:pt x="31" y="272"/>
                    </a:lnTo>
                    <a:lnTo>
                      <a:pt x="33" y="273"/>
                    </a:lnTo>
                    <a:lnTo>
                      <a:pt x="35" y="276"/>
                    </a:lnTo>
                    <a:lnTo>
                      <a:pt x="38" y="278"/>
                    </a:lnTo>
                    <a:lnTo>
                      <a:pt x="41" y="281"/>
                    </a:lnTo>
                    <a:lnTo>
                      <a:pt x="45" y="283"/>
                    </a:lnTo>
                    <a:lnTo>
                      <a:pt x="48" y="285"/>
                    </a:lnTo>
                    <a:lnTo>
                      <a:pt x="57" y="291"/>
                    </a:lnTo>
                    <a:lnTo>
                      <a:pt x="66" y="298"/>
                    </a:lnTo>
                    <a:lnTo>
                      <a:pt x="76" y="305"/>
                    </a:lnTo>
                    <a:lnTo>
                      <a:pt x="84" y="312"/>
                    </a:lnTo>
                    <a:lnTo>
                      <a:pt x="92" y="319"/>
                    </a:lnTo>
                    <a:lnTo>
                      <a:pt x="100" y="325"/>
                    </a:lnTo>
                    <a:lnTo>
                      <a:pt x="107" y="332"/>
                    </a:lnTo>
                    <a:lnTo>
                      <a:pt x="113" y="337"/>
                    </a:lnTo>
                    <a:lnTo>
                      <a:pt x="119" y="343"/>
                    </a:lnTo>
                    <a:lnTo>
                      <a:pt x="125" y="349"/>
                    </a:lnTo>
                    <a:lnTo>
                      <a:pt x="130" y="353"/>
                    </a:lnTo>
                    <a:lnTo>
                      <a:pt x="135" y="358"/>
                    </a:lnTo>
                    <a:lnTo>
                      <a:pt x="138" y="363"/>
                    </a:lnTo>
                    <a:lnTo>
                      <a:pt x="140" y="368"/>
                    </a:lnTo>
                    <a:lnTo>
                      <a:pt x="143" y="372"/>
                    </a:lnTo>
                    <a:lnTo>
                      <a:pt x="144" y="376"/>
                    </a:lnTo>
                    <a:lnTo>
                      <a:pt x="145" y="381"/>
                    </a:lnTo>
                    <a:lnTo>
                      <a:pt x="144" y="385"/>
                    </a:lnTo>
                    <a:lnTo>
                      <a:pt x="143" y="389"/>
                    </a:lnTo>
                    <a:lnTo>
                      <a:pt x="143" y="392"/>
                    </a:lnTo>
                    <a:lnTo>
                      <a:pt x="143" y="396"/>
                    </a:lnTo>
                    <a:lnTo>
                      <a:pt x="142" y="398"/>
                    </a:lnTo>
                    <a:lnTo>
                      <a:pt x="142" y="401"/>
                    </a:lnTo>
                    <a:lnTo>
                      <a:pt x="140" y="403"/>
                    </a:lnTo>
                    <a:lnTo>
                      <a:pt x="140" y="404"/>
                    </a:lnTo>
                    <a:lnTo>
                      <a:pt x="139" y="405"/>
                    </a:lnTo>
                    <a:lnTo>
                      <a:pt x="138" y="406"/>
                    </a:lnTo>
                    <a:lnTo>
                      <a:pt x="137" y="406"/>
                    </a:lnTo>
                    <a:lnTo>
                      <a:pt x="136" y="405"/>
                    </a:lnTo>
                    <a:lnTo>
                      <a:pt x="133" y="404"/>
                    </a:lnTo>
                    <a:lnTo>
                      <a:pt x="131" y="402"/>
                    </a:lnTo>
                    <a:lnTo>
                      <a:pt x="127" y="399"/>
                    </a:lnTo>
                    <a:lnTo>
                      <a:pt x="124" y="396"/>
                    </a:lnTo>
                    <a:lnTo>
                      <a:pt x="120" y="392"/>
                    </a:lnTo>
                    <a:lnTo>
                      <a:pt x="116" y="388"/>
                    </a:lnTo>
                    <a:lnTo>
                      <a:pt x="109" y="382"/>
                    </a:lnTo>
                    <a:lnTo>
                      <a:pt x="102" y="375"/>
                    </a:lnTo>
                    <a:lnTo>
                      <a:pt x="93" y="368"/>
                    </a:lnTo>
                    <a:lnTo>
                      <a:pt x="85" y="358"/>
                    </a:lnTo>
                    <a:lnTo>
                      <a:pt x="79" y="353"/>
                    </a:lnTo>
                    <a:lnTo>
                      <a:pt x="74" y="349"/>
                    </a:lnTo>
                    <a:lnTo>
                      <a:pt x="68" y="343"/>
                    </a:lnTo>
                    <a:lnTo>
                      <a:pt x="64" y="338"/>
                    </a:lnTo>
                    <a:lnTo>
                      <a:pt x="58" y="331"/>
                    </a:lnTo>
                    <a:lnTo>
                      <a:pt x="51" y="325"/>
                    </a:lnTo>
                    <a:lnTo>
                      <a:pt x="45" y="319"/>
                    </a:lnTo>
                    <a:lnTo>
                      <a:pt x="40" y="313"/>
                    </a:lnTo>
                    <a:lnTo>
                      <a:pt x="34" y="308"/>
                    </a:lnTo>
                    <a:lnTo>
                      <a:pt x="30" y="303"/>
                    </a:lnTo>
                    <a:lnTo>
                      <a:pt x="25" y="298"/>
                    </a:lnTo>
                    <a:lnTo>
                      <a:pt x="21" y="293"/>
                    </a:lnTo>
                    <a:lnTo>
                      <a:pt x="18" y="289"/>
                    </a:lnTo>
                    <a:lnTo>
                      <a:pt x="14" y="285"/>
                    </a:lnTo>
                    <a:lnTo>
                      <a:pt x="11" y="283"/>
                    </a:lnTo>
                    <a:lnTo>
                      <a:pt x="8" y="279"/>
                    </a:lnTo>
                    <a:lnTo>
                      <a:pt x="6" y="277"/>
                    </a:lnTo>
                    <a:lnTo>
                      <a:pt x="5" y="275"/>
                    </a:lnTo>
                    <a:lnTo>
                      <a:pt x="2" y="273"/>
                    </a:lnTo>
                    <a:lnTo>
                      <a:pt x="2" y="272"/>
                    </a:lnTo>
                    <a:lnTo>
                      <a:pt x="1" y="271"/>
                    </a:lnTo>
                    <a:lnTo>
                      <a:pt x="1" y="270"/>
                    </a:lnTo>
                    <a:lnTo>
                      <a:pt x="0" y="269"/>
                    </a:lnTo>
                    <a:lnTo>
                      <a:pt x="0" y="266"/>
                    </a:lnTo>
                    <a:lnTo>
                      <a:pt x="0" y="263"/>
                    </a:lnTo>
                    <a:lnTo>
                      <a:pt x="1" y="258"/>
                    </a:lnTo>
                    <a:lnTo>
                      <a:pt x="2" y="252"/>
                    </a:lnTo>
                    <a:lnTo>
                      <a:pt x="4" y="246"/>
                    </a:lnTo>
                    <a:lnTo>
                      <a:pt x="6" y="238"/>
                    </a:lnTo>
                    <a:lnTo>
                      <a:pt x="8" y="229"/>
                    </a:lnTo>
                    <a:lnTo>
                      <a:pt x="11" y="219"/>
                    </a:lnTo>
                    <a:lnTo>
                      <a:pt x="12" y="208"/>
                    </a:lnTo>
                    <a:lnTo>
                      <a:pt x="14" y="196"/>
                    </a:lnTo>
                    <a:lnTo>
                      <a:pt x="17" y="183"/>
                    </a:lnTo>
                    <a:lnTo>
                      <a:pt x="20" y="169"/>
                    </a:lnTo>
                    <a:lnTo>
                      <a:pt x="22" y="153"/>
                    </a:lnTo>
                    <a:lnTo>
                      <a:pt x="25" y="138"/>
                    </a:lnTo>
                    <a:lnTo>
                      <a:pt x="27" y="122"/>
                    </a:lnTo>
                    <a:lnTo>
                      <a:pt x="28" y="113"/>
                    </a:lnTo>
                    <a:lnTo>
                      <a:pt x="30" y="105"/>
                    </a:lnTo>
                    <a:lnTo>
                      <a:pt x="31" y="97"/>
                    </a:lnTo>
                    <a:lnTo>
                      <a:pt x="32" y="90"/>
                    </a:lnTo>
                    <a:lnTo>
                      <a:pt x="33" y="84"/>
                    </a:lnTo>
                    <a:lnTo>
                      <a:pt x="34" y="77"/>
                    </a:lnTo>
                    <a:lnTo>
                      <a:pt x="35" y="71"/>
                    </a:lnTo>
                    <a:lnTo>
                      <a:pt x="35" y="66"/>
                    </a:lnTo>
                    <a:lnTo>
                      <a:pt x="37" y="60"/>
                    </a:lnTo>
                    <a:lnTo>
                      <a:pt x="38" y="56"/>
                    </a:lnTo>
                    <a:lnTo>
                      <a:pt x="38" y="52"/>
                    </a:lnTo>
                    <a:lnTo>
                      <a:pt x="39" y="49"/>
                    </a:lnTo>
                    <a:lnTo>
                      <a:pt x="39" y="45"/>
                    </a:lnTo>
                    <a:lnTo>
                      <a:pt x="39" y="42"/>
                    </a:lnTo>
                    <a:lnTo>
                      <a:pt x="39" y="39"/>
                    </a:lnTo>
                    <a:lnTo>
                      <a:pt x="39" y="37"/>
                    </a:lnTo>
                    <a:lnTo>
                      <a:pt x="39" y="37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306"/>
              <p:cNvSpPr/>
              <p:nvPr/>
            </p:nvSpPr>
            <p:spPr bwMode="auto">
              <a:xfrm>
                <a:off x="2547938" y="1489076"/>
                <a:ext cx="374650" cy="106363"/>
              </a:xfrm>
              <a:custGeom>
                <a:avLst/>
                <a:gdLst>
                  <a:gd name="T0" fmla="*/ 31 w 236"/>
                  <a:gd name="T1" fmla="*/ 32 h 67"/>
                  <a:gd name="T2" fmla="*/ 41 w 236"/>
                  <a:gd name="T3" fmla="*/ 30 h 67"/>
                  <a:gd name="T4" fmla="*/ 50 w 236"/>
                  <a:gd name="T5" fmla="*/ 29 h 67"/>
                  <a:gd name="T6" fmla="*/ 62 w 236"/>
                  <a:gd name="T7" fmla="*/ 28 h 67"/>
                  <a:gd name="T8" fmla="*/ 74 w 236"/>
                  <a:gd name="T9" fmla="*/ 26 h 67"/>
                  <a:gd name="T10" fmla="*/ 88 w 236"/>
                  <a:gd name="T11" fmla="*/ 23 h 67"/>
                  <a:gd name="T12" fmla="*/ 105 w 236"/>
                  <a:gd name="T13" fmla="*/ 20 h 67"/>
                  <a:gd name="T14" fmla="*/ 121 w 236"/>
                  <a:gd name="T15" fmla="*/ 16 h 67"/>
                  <a:gd name="T16" fmla="*/ 148 w 236"/>
                  <a:gd name="T17" fmla="*/ 10 h 67"/>
                  <a:gd name="T18" fmla="*/ 172 w 236"/>
                  <a:gd name="T19" fmla="*/ 7 h 67"/>
                  <a:gd name="T20" fmla="*/ 186 w 236"/>
                  <a:gd name="T21" fmla="*/ 5 h 67"/>
                  <a:gd name="T22" fmla="*/ 199 w 236"/>
                  <a:gd name="T23" fmla="*/ 3 h 67"/>
                  <a:gd name="T24" fmla="*/ 211 w 236"/>
                  <a:gd name="T25" fmla="*/ 1 h 67"/>
                  <a:gd name="T26" fmla="*/ 221 w 236"/>
                  <a:gd name="T27" fmla="*/ 1 h 67"/>
                  <a:gd name="T28" fmla="*/ 231 w 236"/>
                  <a:gd name="T29" fmla="*/ 0 h 67"/>
                  <a:gd name="T30" fmla="*/ 236 w 236"/>
                  <a:gd name="T31" fmla="*/ 19 h 67"/>
                  <a:gd name="T32" fmla="*/ 225 w 236"/>
                  <a:gd name="T33" fmla="*/ 19 h 67"/>
                  <a:gd name="T34" fmla="*/ 211 w 236"/>
                  <a:gd name="T35" fmla="*/ 21 h 67"/>
                  <a:gd name="T36" fmla="*/ 194 w 236"/>
                  <a:gd name="T37" fmla="*/ 23 h 67"/>
                  <a:gd name="T38" fmla="*/ 175 w 236"/>
                  <a:gd name="T39" fmla="*/ 28 h 67"/>
                  <a:gd name="T40" fmla="*/ 132 w 236"/>
                  <a:gd name="T41" fmla="*/ 40 h 67"/>
                  <a:gd name="T42" fmla="*/ 86 w 236"/>
                  <a:gd name="T43" fmla="*/ 53 h 67"/>
                  <a:gd name="T44" fmla="*/ 69 w 236"/>
                  <a:gd name="T45" fmla="*/ 57 h 67"/>
                  <a:gd name="T46" fmla="*/ 60 w 236"/>
                  <a:gd name="T47" fmla="*/ 60 h 67"/>
                  <a:gd name="T48" fmla="*/ 52 w 236"/>
                  <a:gd name="T49" fmla="*/ 62 h 67"/>
                  <a:gd name="T50" fmla="*/ 46 w 236"/>
                  <a:gd name="T51" fmla="*/ 65 h 67"/>
                  <a:gd name="T52" fmla="*/ 40 w 236"/>
                  <a:gd name="T53" fmla="*/ 66 h 67"/>
                  <a:gd name="T54" fmla="*/ 36 w 236"/>
                  <a:gd name="T55" fmla="*/ 66 h 67"/>
                  <a:gd name="T56" fmla="*/ 34 w 236"/>
                  <a:gd name="T57" fmla="*/ 67 h 67"/>
                  <a:gd name="T58" fmla="*/ 31 w 236"/>
                  <a:gd name="T59" fmla="*/ 67 h 67"/>
                  <a:gd name="T60" fmla="*/ 27 w 236"/>
                  <a:gd name="T61" fmla="*/ 65 h 67"/>
                  <a:gd name="T62" fmla="*/ 22 w 236"/>
                  <a:gd name="T63" fmla="*/ 62 h 67"/>
                  <a:gd name="T64" fmla="*/ 14 w 236"/>
                  <a:gd name="T65" fmla="*/ 55 h 67"/>
                  <a:gd name="T66" fmla="*/ 8 w 236"/>
                  <a:gd name="T67" fmla="*/ 50 h 67"/>
                  <a:gd name="T68" fmla="*/ 3 w 236"/>
                  <a:gd name="T69" fmla="*/ 46 h 67"/>
                  <a:gd name="T70" fmla="*/ 1 w 236"/>
                  <a:gd name="T71" fmla="*/ 42 h 67"/>
                  <a:gd name="T72" fmla="*/ 0 w 236"/>
                  <a:gd name="T73" fmla="*/ 39 h 67"/>
                  <a:gd name="T74" fmla="*/ 1 w 236"/>
                  <a:gd name="T75" fmla="*/ 37 h 67"/>
                  <a:gd name="T76" fmla="*/ 7 w 236"/>
                  <a:gd name="T77" fmla="*/ 36 h 67"/>
                  <a:gd name="T78" fmla="*/ 16 w 236"/>
                  <a:gd name="T79" fmla="*/ 34 h 67"/>
                  <a:gd name="T80" fmla="*/ 28 w 236"/>
                  <a:gd name="T81" fmla="*/ 3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67">
                    <a:moveTo>
                      <a:pt x="28" y="33"/>
                    </a:moveTo>
                    <a:lnTo>
                      <a:pt x="31" y="32"/>
                    </a:lnTo>
                    <a:lnTo>
                      <a:pt x="36" y="32"/>
                    </a:lnTo>
                    <a:lnTo>
                      <a:pt x="41" y="30"/>
                    </a:lnTo>
                    <a:lnTo>
                      <a:pt x="46" y="30"/>
                    </a:lnTo>
                    <a:lnTo>
                      <a:pt x="50" y="29"/>
                    </a:lnTo>
                    <a:lnTo>
                      <a:pt x="56" y="28"/>
                    </a:lnTo>
                    <a:lnTo>
                      <a:pt x="62" y="28"/>
                    </a:lnTo>
                    <a:lnTo>
                      <a:pt x="68" y="27"/>
                    </a:lnTo>
                    <a:lnTo>
                      <a:pt x="74" y="26"/>
                    </a:lnTo>
                    <a:lnTo>
                      <a:pt x="81" y="25"/>
                    </a:lnTo>
                    <a:lnTo>
                      <a:pt x="88" y="23"/>
                    </a:lnTo>
                    <a:lnTo>
                      <a:pt x="96" y="21"/>
                    </a:lnTo>
                    <a:lnTo>
                      <a:pt x="105" y="20"/>
                    </a:lnTo>
                    <a:lnTo>
                      <a:pt x="113" y="17"/>
                    </a:lnTo>
                    <a:lnTo>
                      <a:pt x="121" y="16"/>
                    </a:lnTo>
                    <a:lnTo>
                      <a:pt x="131" y="14"/>
                    </a:lnTo>
                    <a:lnTo>
                      <a:pt x="148" y="10"/>
                    </a:lnTo>
                    <a:lnTo>
                      <a:pt x="164" y="8"/>
                    </a:lnTo>
                    <a:lnTo>
                      <a:pt x="172" y="7"/>
                    </a:lnTo>
                    <a:lnTo>
                      <a:pt x="179" y="6"/>
                    </a:lnTo>
                    <a:lnTo>
                      <a:pt x="186" y="5"/>
                    </a:lnTo>
                    <a:lnTo>
                      <a:pt x="193" y="3"/>
                    </a:lnTo>
                    <a:lnTo>
                      <a:pt x="199" y="3"/>
                    </a:lnTo>
                    <a:lnTo>
                      <a:pt x="205" y="2"/>
                    </a:lnTo>
                    <a:lnTo>
                      <a:pt x="211" y="1"/>
                    </a:lnTo>
                    <a:lnTo>
                      <a:pt x="217" y="1"/>
                    </a:lnTo>
                    <a:lnTo>
                      <a:pt x="221" y="1"/>
                    </a:lnTo>
                    <a:lnTo>
                      <a:pt x="226" y="1"/>
                    </a:lnTo>
                    <a:lnTo>
                      <a:pt x="231" y="0"/>
                    </a:lnTo>
                    <a:lnTo>
                      <a:pt x="236" y="0"/>
                    </a:lnTo>
                    <a:lnTo>
                      <a:pt x="236" y="19"/>
                    </a:lnTo>
                    <a:lnTo>
                      <a:pt x="231" y="19"/>
                    </a:lnTo>
                    <a:lnTo>
                      <a:pt x="225" y="19"/>
                    </a:lnTo>
                    <a:lnTo>
                      <a:pt x="218" y="20"/>
                    </a:lnTo>
                    <a:lnTo>
                      <a:pt x="211" y="21"/>
                    </a:lnTo>
                    <a:lnTo>
                      <a:pt x="203" y="22"/>
                    </a:lnTo>
                    <a:lnTo>
                      <a:pt x="194" y="23"/>
                    </a:lnTo>
                    <a:lnTo>
                      <a:pt x="185" y="26"/>
                    </a:lnTo>
                    <a:lnTo>
                      <a:pt x="175" y="28"/>
                    </a:lnTo>
                    <a:lnTo>
                      <a:pt x="154" y="33"/>
                    </a:lnTo>
                    <a:lnTo>
                      <a:pt x="132" y="40"/>
                    </a:lnTo>
                    <a:lnTo>
                      <a:pt x="108" y="46"/>
                    </a:lnTo>
                    <a:lnTo>
                      <a:pt x="86" y="53"/>
                    </a:lnTo>
                    <a:lnTo>
                      <a:pt x="74" y="56"/>
                    </a:lnTo>
                    <a:lnTo>
                      <a:pt x="69" y="57"/>
                    </a:lnTo>
                    <a:lnTo>
                      <a:pt x="65" y="59"/>
                    </a:lnTo>
                    <a:lnTo>
                      <a:pt x="60" y="60"/>
                    </a:lnTo>
                    <a:lnTo>
                      <a:pt x="56" y="61"/>
                    </a:lnTo>
                    <a:lnTo>
                      <a:pt x="52" y="62"/>
                    </a:lnTo>
                    <a:lnTo>
                      <a:pt x="48" y="63"/>
                    </a:lnTo>
                    <a:lnTo>
                      <a:pt x="46" y="65"/>
                    </a:lnTo>
                    <a:lnTo>
                      <a:pt x="42" y="65"/>
                    </a:lnTo>
                    <a:lnTo>
                      <a:pt x="40" y="66"/>
                    </a:lnTo>
                    <a:lnTo>
                      <a:pt x="37" y="66"/>
                    </a:lnTo>
                    <a:lnTo>
                      <a:pt x="36" y="66"/>
                    </a:lnTo>
                    <a:lnTo>
                      <a:pt x="35" y="67"/>
                    </a:lnTo>
                    <a:lnTo>
                      <a:pt x="34" y="67"/>
                    </a:lnTo>
                    <a:lnTo>
                      <a:pt x="33" y="67"/>
                    </a:lnTo>
                    <a:lnTo>
                      <a:pt x="31" y="67"/>
                    </a:lnTo>
                    <a:lnTo>
                      <a:pt x="29" y="66"/>
                    </a:lnTo>
                    <a:lnTo>
                      <a:pt x="27" y="65"/>
                    </a:lnTo>
                    <a:lnTo>
                      <a:pt x="24" y="63"/>
                    </a:lnTo>
                    <a:lnTo>
                      <a:pt x="22" y="62"/>
                    </a:lnTo>
                    <a:lnTo>
                      <a:pt x="20" y="60"/>
                    </a:lnTo>
                    <a:lnTo>
                      <a:pt x="14" y="55"/>
                    </a:lnTo>
                    <a:lnTo>
                      <a:pt x="10" y="53"/>
                    </a:lnTo>
                    <a:lnTo>
                      <a:pt x="8" y="50"/>
                    </a:lnTo>
                    <a:lnTo>
                      <a:pt x="6" y="48"/>
                    </a:lnTo>
                    <a:lnTo>
                      <a:pt x="3" y="46"/>
                    </a:lnTo>
                    <a:lnTo>
                      <a:pt x="2" y="43"/>
                    </a:lnTo>
                    <a:lnTo>
                      <a:pt x="1" y="42"/>
                    </a:lnTo>
                    <a:lnTo>
                      <a:pt x="0" y="40"/>
                    </a:lnTo>
                    <a:lnTo>
                      <a:pt x="0" y="39"/>
                    </a:lnTo>
                    <a:lnTo>
                      <a:pt x="0" y="39"/>
                    </a:lnTo>
                    <a:lnTo>
                      <a:pt x="1" y="37"/>
                    </a:lnTo>
                    <a:lnTo>
                      <a:pt x="3" y="36"/>
                    </a:lnTo>
                    <a:lnTo>
                      <a:pt x="7" y="36"/>
                    </a:lnTo>
                    <a:lnTo>
                      <a:pt x="10" y="35"/>
                    </a:lnTo>
                    <a:lnTo>
                      <a:pt x="16" y="34"/>
                    </a:lnTo>
                    <a:lnTo>
                      <a:pt x="21" y="33"/>
                    </a:lnTo>
                    <a:lnTo>
                      <a:pt x="28" y="33"/>
                    </a:lnTo>
                    <a:lnTo>
                      <a:pt x="28" y="33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307"/>
              <p:cNvSpPr/>
              <p:nvPr/>
            </p:nvSpPr>
            <p:spPr bwMode="auto">
              <a:xfrm>
                <a:off x="2633663" y="1420813"/>
                <a:ext cx="336550" cy="466725"/>
              </a:xfrm>
              <a:custGeom>
                <a:avLst/>
                <a:gdLst>
                  <a:gd name="T0" fmla="*/ 166 w 212"/>
                  <a:gd name="T1" fmla="*/ 10 h 294"/>
                  <a:gd name="T2" fmla="*/ 165 w 212"/>
                  <a:gd name="T3" fmla="*/ 6 h 294"/>
                  <a:gd name="T4" fmla="*/ 166 w 212"/>
                  <a:gd name="T5" fmla="*/ 4 h 294"/>
                  <a:gd name="T6" fmla="*/ 170 w 212"/>
                  <a:gd name="T7" fmla="*/ 2 h 294"/>
                  <a:gd name="T8" fmla="*/ 172 w 212"/>
                  <a:gd name="T9" fmla="*/ 0 h 294"/>
                  <a:gd name="T10" fmla="*/ 178 w 212"/>
                  <a:gd name="T11" fmla="*/ 2 h 294"/>
                  <a:gd name="T12" fmla="*/ 185 w 212"/>
                  <a:gd name="T13" fmla="*/ 4 h 294"/>
                  <a:gd name="T14" fmla="*/ 193 w 212"/>
                  <a:gd name="T15" fmla="*/ 6 h 294"/>
                  <a:gd name="T16" fmla="*/ 200 w 212"/>
                  <a:gd name="T17" fmla="*/ 10 h 294"/>
                  <a:gd name="T18" fmla="*/ 206 w 212"/>
                  <a:gd name="T19" fmla="*/ 13 h 294"/>
                  <a:gd name="T20" fmla="*/ 210 w 212"/>
                  <a:gd name="T21" fmla="*/ 17 h 294"/>
                  <a:gd name="T22" fmla="*/ 212 w 212"/>
                  <a:gd name="T23" fmla="*/ 20 h 294"/>
                  <a:gd name="T24" fmla="*/ 212 w 212"/>
                  <a:gd name="T25" fmla="*/ 25 h 294"/>
                  <a:gd name="T26" fmla="*/ 212 w 212"/>
                  <a:gd name="T27" fmla="*/ 31 h 294"/>
                  <a:gd name="T28" fmla="*/ 211 w 212"/>
                  <a:gd name="T29" fmla="*/ 39 h 294"/>
                  <a:gd name="T30" fmla="*/ 210 w 212"/>
                  <a:gd name="T31" fmla="*/ 50 h 294"/>
                  <a:gd name="T32" fmla="*/ 206 w 212"/>
                  <a:gd name="T33" fmla="*/ 64 h 294"/>
                  <a:gd name="T34" fmla="*/ 202 w 212"/>
                  <a:gd name="T35" fmla="*/ 79 h 294"/>
                  <a:gd name="T36" fmla="*/ 193 w 212"/>
                  <a:gd name="T37" fmla="*/ 99 h 294"/>
                  <a:gd name="T38" fmla="*/ 184 w 212"/>
                  <a:gd name="T39" fmla="*/ 122 h 294"/>
                  <a:gd name="T40" fmla="*/ 172 w 212"/>
                  <a:gd name="T41" fmla="*/ 145 h 294"/>
                  <a:gd name="T42" fmla="*/ 159 w 212"/>
                  <a:gd name="T43" fmla="*/ 168 h 294"/>
                  <a:gd name="T44" fmla="*/ 144 w 212"/>
                  <a:gd name="T45" fmla="*/ 189 h 294"/>
                  <a:gd name="T46" fmla="*/ 126 w 212"/>
                  <a:gd name="T47" fmla="*/ 209 h 294"/>
                  <a:gd name="T48" fmla="*/ 107 w 212"/>
                  <a:gd name="T49" fmla="*/ 226 h 294"/>
                  <a:gd name="T50" fmla="*/ 87 w 212"/>
                  <a:gd name="T51" fmla="*/ 244 h 294"/>
                  <a:gd name="T52" fmla="*/ 67 w 212"/>
                  <a:gd name="T53" fmla="*/ 259 h 294"/>
                  <a:gd name="T54" fmla="*/ 46 w 212"/>
                  <a:gd name="T55" fmla="*/ 272 h 294"/>
                  <a:gd name="T56" fmla="*/ 35 w 212"/>
                  <a:gd name="T57" fmla="*/ 278 h 294"/>
                  <a:gd name="T58" fmla="*/ 27 w 212"/>
                  <a:gd name="T59" fmla="*/ 283 h 294"/>
                  <a:gd name="T60" fmla="*/ 20 w 212"/>
                  <a:gd name="T61" fmla="*/ 286 h 294"/>
                  <a:gd name="T62" fmla="*/ 13 w 212"/>
                  <a:gd name="T63" fmla="*/ 290 h 294"/>
                  <a:gd name="T64" fmla="*/ 8 w 212"/>
                  <a:gd name="T65" fmla="*/ 292 h 294"/>
                  <a:gd name="T66" fmla="*/ 5 w 212"/>
                  <a:gd name="T67" fmla="*/ 294 h 294"/>
                  <a:gd name="T68" fmla="*/ 0 w 212"/>
                  <a:gd name="T69" fmla="*/ 294 h 294"/>
                  <a:gd name="T70" fmla="*/ 0 w 212"/>
                  <a:gd name="T71" fmla="*/ 290 h 294"/>
                  <a:gd name="T72" fmla="*/ 5 w 212"/>
                  <a:gd name="T73" fmla="*/ 285 h 294"/>
                  <a:gd name="T74" fmla="*/ 12 w 212"/>
                  <a:gd name="T75" fmla="*/ 278 h 294"/>
                  <a:gd name="T76" fmla="*/ 25 w 212"/>
                  <a:gd name="T77" fmla="*/ 268 h 294"/>
                  <a:gd name="T78" fmla="*/ 38 w 212"/>
                  <a:gd name="T79" fmla="*/ 256 h 294"/>
                  <a:gd name="T80" fmla="*/ 54 w 212"/>
                  <a:gd name="T81" fmla="*/ 243 h 294"/>
                  <a:gd name="T82" fmla="*/ 72 w 212"/>
                  <a:gd name="T83" fmla="*/ 226 h 294"/>
                  <a:gd name="T84" fmla="*/ 91 w 212"/>
                  <a:gd name="T85" fmla="*/ 209 h 294"/>
                  <a:gd name="T86" fmla="*/ 110 w 212"/>
                  <a:gd name="T87" fmla="*/ 189 h 294"/>
                  <a:gd name="T88" fmla="*/ 126 w 212"/>
                  <a:gd name="T89" fmla="*/ 166 h 294"/>
                  <a:gd name="T90" fmla="*/ 140 w 212"/>
                  <a:gd name="T91" fmla="*/ 144 h 294"/>
                  <a:gd name="T92" fmla="*/ 151 w 212"/>
                  <a:gd name="T93" fmla="*/ 119 h 294"/>
                  <a:gd name="T94" fmla="*/ 158 w 212"/>
                  <a:gd name="T95" fmla="*/ 95 h 294"/>
                  <a:gd name="T96" fmla="*/ 165 w 212"/>
                  <a:gd name="T97" fmla="*/ 75 h 294"/>
                  <a:gd name="T98" fmla="*/ 169 w 212"/>
                  <a:gd name="T99" fmla="*/ 57 h 294"/>
                  <a:gd name="T100" fmla="*/ 172 w 212"/>
                  <a:gd name="T101" fmla="*/ 43 h 294"/>
                  <a:gd name="T102" fmla="*/ 173 w 212"/>
                  <a:gd name="T103" fmla="*/ 32 h 294"/>
                  <a:gd name="T104" fmla="*/ 172 w 212"/>
                  <a:gd name="T105" fmla="*/ 24 h 294"/>
                  <a:gd name="T106" fmla="*/ 170 w 212"/>
                  <a:gd name="T107" fmla="*/ 18 h 294"/>
                  <a:gd name="T108" fmla="*/ 167 w 212"/>
                  <a:gd name="T109" fmla="*/ 13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12" h="294">
                    <a:moveTo>
                      <a:pt x="167" y="13"/>
                    </a:moveTo>
                    <a:lnTo>
                      <a:pt x="166" y="10"/>
                    </a:lnTo>
                    <a:lnTo>
                      <a:pt x="165" y="9"/>
                    </a:lnTo>
                    <a:lnTo>
                      <a:pt x="165" y="6"/>
                    </a:lnTo>
                    <a:lnTo>
                      <a:pt x="166" y="5"/>
                    </a:lnTo>
                    <a:lnTo>
                      <a:pt x="166" y="4"/>
                    </a:lnTo>
                    <a:lnTo>
                      <a:pt x="167" y="3"/>
                    </a:lnTo>
                    <a:lnTo>
                      <a:pt x="170" y="2"/>
                    </a:lnTo>
                    <a:lnTo>
                      <a:pt x="171" y="2"/>
                    </a:lnTo>
                    <a:lnTo>
                      <a:pt x="172" y="0"/>
                    </a:lnTo>
                    <a:lnTo>
                      <a:pt x="175" y="2"/>
                    </a:lnTo>
                    <a:lnTo>
                      <a:pt x="178" y="2"/>
                    </a:lnTo>
                    <a:lnTo>
                      <a:pt x="182" y="3"/>
                    </a:lnTo>
                    <a:lnTo>
                      <a:pt x="185" y="4"/>
                    </a:lnTo>
                    <a:lnTo>
                      <a:pt x="189" y="5"/>
                    </a:lnTo>
                    <a:lnTo>
                      <a:pt x="193" y="6"/>
                    </a:lnTo>
                    <a:lnTo>
                      <a:pt x="197" y="9"/>
                    </a:lnTo>
                    <a:lnTo>
                      <a:pt x="200" y="10"/>
                    </a:lnTo>
                    <a:lnTo>
                      <a:pt x="204" y="12"/>
                    </a:lnTo>
                    <a:lnTo>
                      <a:pt x="206" y="13"/>
                    </a:lnTo>
                    <a:lnTo>
                      <a:pt x="209" y="16"/>
                    </a:lnTo>
                    <a:lnTo>
                      <a:pt x="210" y="17"/>
                    </a:lnTo>
                    <a:lnTo>
                      <a:pt x="211" y="18"/>
                    </a:lnTo>
                    <a:lnTo>
                      <a:pt x="212" y="20"/>
                    </a:lnTo>
                    <a:lnTo>
                      <a:pt x="212" y="22"/>
                    </a:lnTo>
                    <a:lnTo>
                      <a:pt x="212" y="25"/>
                    </a:lnTo>
                    <a:lnTo>
                      <a:pt x="212" y="28"/>
                    </a:lnTo>
                    <a:lnTo>
                      <a:pt x="212" y="31"/>
                    </a:lnTo>
                    <a:lnTo>
                      <a:pt x="212" y="35"/>
                    </a:lnTo>
                    <a:lnTo>
                      <a:pt x="211" y="39"/>
                    </a:lnTo>
                    <a:lnTo>
                      <a:pt x="211" y="44"/>
                    </a:lnTo>
                    <a:lnTo>
                      <a:pt x="210" y="50"/>
                    </a:lnTo>
                    <a:lnTo>
                      <a:pt x="209" y="57"/>
                    </a:lnTo>
                    <a:lnTo>
                      <a:pt x="206" y="64"/>
                    </a:lnTo>
                    <a:lnTo>
                      <a:pt x="204" y="71"/>
                    </a:lnTo>
                    <a:lnTo>
                      <a:pt x="202" y="79"/>
                    </a:lnTo>
                    <a:lnTo>
                      <a:pt x="198" y="89"/>
                    </a:lnTo>
                    <a:lnTo>
                      <a:pt x="193" y="99"/>
                    </a:lnTo>
                    <a:lnTo>
                      <a:pt x="189" y="110"/>
                    </a:lnTo>
                    <a:lnTo>
                      <a:pt x="184" y="122"/>
                    </a:lnTo>
                    <a:lnTo>
                      <a:pt x="178" y="133"/>
                    </a:lnTo>
                    <a:lnTo>
                      <a:pt x="172" y="145"/>
                    </a:lnTo>
                    <a:lnTo>
                      <a:pt x="166" y="157"/>
                    </a:lnTo>
                    <a:lnTo>
                      <a:pt x="159" y="168"/>
                    </a:lnTo>
                    <a:lnTo>
                      <a:pt x="151" y="178"/>
                    </a:lnTo>
                    <a:lnTo>
                      <a:pt x="144" y="189"/>
                    </a:lnTo>
                    <a:lnTo>
                      <a:pt x="136" y="198"/>
                    </a:lnTo>
                    <a:lnTo>
                      <a:pt x="126" y="209"/>
                    </a:lnTo>
                    <a:lnTo>
                      <a:pt x="117" y="218"/>
                    </a:lnTo>
                    <a:lnTo>
                      <a:pt x="107" y="226"/>
                    </a:lnTo>
                    <a:lnTo>
                      <a:pt x="97" y="236"/>
                    </a:lnTo>
                    <a:lnTo>
                      <a:pt x="87" y="244"/>
                    </a:lnTo>
                    <a:lnTo>
                      <a:pt x="77" y="251"/>
                    </a:lnTo>
                    <a:lnTo>
                      <a:pt x="67" y="259"/>
                    </a:lnTo>
                    <a:lnTo>
                      <a:pt x="57" y="266"/>
                    </a:lnTo>
                    <a:lnTo>
                      <a:pt x="46" y="272"/>
                    </a:lnTo>
                    <a:lnTo>
                      <a:pt x="40" y="276"/>
                    </a:lnTo>
                    <a:lnTo>
                      <a:pt x="35" y="278"/>
                    </a:lnTo>
                    <a:lnTo>
                      <a:pt x="31" y="281"/>
                    </a:lnTo>
                    <a:lnTo>
                      <a:pt x="27" y="283"/>
                    </a:lnTo>
                    <a:lnTo>
                      <a:pt x="23" y="285"/>
                    </a:lnTo>
                    <a:lnTo>
                      <a:pt x="20" y="286"/>
                    </a:lnTo>
                    <a:lnTo>
                      <a:pt x="16" y="289"/>
                    </a:lnTo>
                    <a:lnTo>
                      <a:pt x="13" y="290"/>
                    </a:lnTo>
                    <a:lnTo>
                      <a:pt x="11" y="291"/>
                    </a:lnTo>
                    <a:lnTo>
                      <a:pt x="8" y="292"/>
                    </a:lnTo>
                    <a:lnTo>
                      <a:pt x="6" y="292"/>
                    </a:lnTo>
                    <a:lnTo>
                      <a:pt x="5" y="294"/>
                    </a:lnTo>
                    <a:lnTo>
                      <a:pt x="2" y="294"/>
                    </a:lnTo>
                    <a:lnTo>
                      <a:pt x="0" y="294"/>
                    </a:lnTo>
                    <a:lnTo>
                      <a:pt x="0" y="292"/>
                    </a:lnTo>
                    <a:lnTo>
                      <a:pt x="0" y="290"/>
                    </a:lnTo>
                    <a:lnTo>
                      <a:pt x="2" y="289"/>
                    </a:lnTo>
                    <a:lnTo>
                      <a:pt x="5" y="285"/>
                    </a:lnTo>
                    <a:lnTo>
                      <a:pt x="8" y="283"/>
                    </a:lnTo>
                    <a:lnTo>
                      <a:pt x="12" y="278"/>
                    </a:lnTo>
                    <a:lnTo>
                      <a:pt x="18" y="274"/>
                    </a:lnTo>
                    <a:lnTo>
                      <a:pt x="25" y="268"/>
                    </a:lnTo>
                    <a:lnTo>
                      <a:pt x="31" y="263"/>
                    </a:lnTo>
                    <a:lnTo>
                      <a:pt x="38" y="256"/>
                    </a:lnTo>
                    <a:lnTo>
                      <a:pt x="46" y="250"/>
                    </a:lnTo>
                    <a:lnTo>
                      <a:pt x="54" y="243"/>
                    </a:lnTo>
                    <a:lnTo>
                      <a:pt x="62" y="235"/>
                    </a:lnTo>
                    <a:lnTo>
                      <a:pt x="72" y="226"/>
                    </a:lnTo>
                    <a:lnTo>
                      <a:pt x="81" y="218"/>
                    </a:lnTo>
                    <a:lnTo>
                      <a:pt x="91" y="209"/>
                    </a:lnTo>
                    <a:lnTo>
                      <a:pt x="100" y="198"/>
                    </a:lnTo>
                    <a:lnTo>
                      <a:pt x="110" y="189"/>
                    </a:lnTo>
                    <a:lnTo>
                      <a:pt x="118" y="178"/>
                    </a:lnTo>
                    <a:lnTo>
                      <a:pt x="126" y="166"/>
                    </a:lnTo>
                    <a:lnTo>
                      <a:pt x="133" y="156"/>
                    </a:lnTo>
                    <a:lnTo>
                      <a:pt x="140" y="144"/>
                    </a:lnTo>
                    <a:lnTo>
                      <a:pt x="146" y="131"/>
                    </a:lnTo>
                    <a:lnTo>
                      <a:pt x="151" y="119"/>
                    </a:lnTo>
                    <a:lnTo>
                      <a:pt x="154" y="106"/>
                    </a:lnTo>
                    <a:lnTo>
                      <a:pt x="158" y="95"/>
                    </a:lnTo>
                    <a:lnTo>
                      <a:pt x="162" y="84"/>
                    </a:lnTo>
                    <a:lnTo>
                      <a:pt x="165" y="75"/>
                    </a:lnTo>
                    <a:lnTo>
                      <a:pt x="167" y="65"/>
                    </a:lnTo>
                    <a:lnTo>
                      <a:pt x="169" y="57"/>
                    </a:lnTo>
                    <a:lnTo>
                      <a:pt x="171" y="50"/>
                    </a:lnTo>
                    <a:lnTo>
                      <a:pt x="172" y="43"/>
                    </a:lnTo>
                    <a:lnTo>
                      <a:pt x="172" y="37"/>
                    </a:lnTo>
                    <a:lnTo>
                      <a:pt x="173" y="32"/>
                    </a:lnTo>
                    <a:lnTo>
                      <a:pt x="172" y="28"/>
                    </a:lnTo>
                    <a:lnTo>
                      <a:pt x="172" y="24"/>
                    </a:lnTo>
                    <a:lnTo>
                      <a:pt x="171" y="20"/>
                    </a:lnTo>
                    <a:lnTo>
                      <a:pt x="170" y="18"/>
                    </a:lnTo>
                    <a:lnTo>
                      <a:pt x="169" y="16"/>
                    </a:lnTo>
                    <a:lnTo>
                      <a:pt x="167" y="13"/>
                    </a:lnTo>
                    <a:lnTo>
                      <a:pt x="167" y="13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308"/>
              <p:cNvSpPr/>
              <p:nvPr/>
            </p:nvSpPr>
            <p:spPr bwMode="auto">
              <a:xfrm>
                <a:off x="3000375" y="1403351"/>
                <a:ext cx="80963" cy="184150"/>
              </a:xfrm>
              <a:custGeom>
                <a:avLst/>
                <a:gdLst>
                  <a:gd name="T0" fmla="*/ 40 w 51"/>
                  <a:gd name="T1" fmla="*/ 87 h 116"/>
                  <a:gd name="T2" fmla="*/ 36 w 51"/>
                  <a:gd name="T3" fmla="*/ 99 h 116"/>
                  <a:gd name="T4" fmla="*/ 32 w 51"/>
                  <a:gd name="T5" fmla="*/ 108 h 116"/>
                  <a:gd name="T6" fmla="*/ 27 w 51"/>
                  <a:gd name="T7" fmla="*/ 113 h 116"/>
                  <a:gd name="T8" fmla="*/ 21 w 51"/>
                  <a:gd name="T9" fmla="*/ 115 h 116"/>
                  <a:gd name="T10" fmla="*/ 17 w 51"/>
                  <a:gd name="T11" fmla="*/ 116 h 116"/>
                  <a:gd name="T12" fmla="*/ 12 w 51"/>
                  <a:gd name="T13" fmla="*/ 114 h 116"/>
                  <a:gd name="T14" fmla="*/ 8 w 51"/>
                  <a:gd name="T15" fmla="*/ 108 h 116"/>
                  <a:gd name="T16" fmla="*/ 5 w 51"/>
                  <a:gd name="T17" fmla="*/ 99 h 116"/>
                  <a:gd name="T18" fmla="*/ 3 w 51"/>
                  <a:gd name="T19" fmla="*/ 93 h 116"/>
                  <a:gd name="T20" fmla="*/ 1 w 51"/>
                  <a:gd name="T21" fmla="*/ 89 h 116"/>
                  <a:gd name="T22" fmla="*/ 0 w 51"/>
                  <a:gd name="T23" fmla="*/ 87 h 116"/>
                  <a:gd name="T24" fmla="*/ 1 w 51"/>
                  <a:gd name="T25" fmla="*/ 83 h 116"/>
                  <a:gd name="T26" fmla="*/ 3 w 51"/>
                  <a:gd name="T27" fmla="*/ 80 h 116"/>
                  <a:gd name="T28" fmla="*/ 6 w 51"/>
                  <a:gd name="T29" fmla="*/ 74 h 116"/>
                  <a:gd name="T30" fmla="*/ 10 w 51"/>
                  <a:gd name="T31" fmla="*/ 68 h 116"/>
                  <a:gd name="T32" fmla="*/ 13 w 51"/>
                  <a:gd name="T33" fmla="*/ 64 h 116"/>
                  <a:gd name="T34" fmla="*/ 15 w 51"/>
                  <a:gd name="T35" fmla="*/ 59 h 116"/>
                  <a:gd name="T36" fmla="*/ 18 w 51"/>
                  <a:gd name="T37" fmla="*/ 51 h 116"/>
                  <a:gd name="T38" fmla="*/ 20 w 51"/>
                  <a:gd name="T39" fmla="*/ 44 h 116"/>
                  <a:gd name="T40" fmla="*/ 24 w 51"/>
                  <a:gd name="T41" fmla="*/ 35 h 116"/>
                  <a:gd name="T42" fmla="*/ 26 w 51"/>
                  <a:gd name="T43" fmla="*/ 24 h 116"/>
                  <a:gd name="T44" fmla="*/ 28 w 51"/>
                  <a:gd name="T45" fmla="*/ 13 h 116"/>
                  <a:gd name="T46" fmla="*/ 32 w 51"/>
                  <a:gd name="T47" fmla="*/ 0 h 116"/>
                  <a:gd name="T48" fmla="*/ 39 w 51"/>
                  <a:gd name="T49" fmla="*/ 8 h 116"/>
                  <a:gd name="T50" fmla="*/ 45 w 51"/>
                  <a:gd name="T51" fmla="*/ 15 h 116"/>
                  <a:gd name="T52" fmla="*/ 49 w 51"/>
                  <a:gd name="T53" fmla="*/ 23 h 116"/>
                  <a:gd name="T54" fmla="*/ 51 w 51"/>
                  <a:gd name="T55" fmla="*/ 31 h 116"/>
                  <a:gd name="T56" fmla="*/ 51 w 51"/>
                  <a:gd name="T57" fmla="*/ 41 h 116"/>
                  <a:gd name="T58" fmla="*/ 51 w 51"/>
                  <a:gd name="T59" fmla="*/ 51 h 116"/>
                  <a:gd name="T60" fmla="*/ 47 w 51"/>
                  <a:gd name="T61" fmla="*/ 64 h 116"/>
                  <a:gd name="T62" fmla="*/ 44 w 51"/>
                  <a:gd name="T63" fmla="*/ 8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1" h="116">
                    <a:moveTo>
                      <a:pt x="44" y="80"/>
                    </a:moveTo>
                    <a:lnTo>
                      <a:pt x="40" y="87"/>
                    </a:lnTo>
                    <a:lnTo>
                      <a:pt x="38" y="93"/>
                    </a:lnTo>
                    <a:lnTo>
                      <a:pt x="36" y="99"/>
                    </a:lnTo>
                    <a:lnTo>
                      <a:pt x="34" y="103"/>
                    </a:lnTo>
                    <a:lnTo>
                      <a:pt x="32" y="108"/>
                    </a:lnTo>
                    <a:lnTo>
                      <a:pt x="30" y="110"/>
                    </a:lnTo>
                    <a:lnTo>
                      <a:pt x="27" y="113"/>
                    </a:lnTo>
                    <a:lnTo>
                      <a:pt x="24" y="114"/>
                    </a:lnTo>
                    <a:lnTo>
                      <a:pt x="21" y="115"/>
                    </a:lnTo>
                    <a:lnTo>
                      <a:pt x="19" y="116"/>
                    </a:lnTo>
                    <a:lnTo>
                      <a:pt x="17" y="116"/>
                    </a:lnTo>
                    <a:lnTo>
                      <a:pt x="14" y="115"/>
                    </a:lnTo>
                    <a:lnTo>
                      <a:pt x="12" y="114"/>
                    </a:lnTo>
                    <a:lnTo>
                      <a:pt x="10" y="111"/>
                    </a:lnTo>
                    <a:lnTo>
                      <a:pt x="8" y="108"/>
                    </a:lnTo>
                    <a:lnTo>
                      <a:pt x="7" y="104"/>
                    </a:lnTo>
                    <a:lnTo>
                      <a:pt x="5" y="99"/>
                    </a:lnTo>
                    <a:lnTo>
                      <a:pt x="4" y="95"/>
                    </a:lnTo>
                    <a:lnTo>
                      <a:pt x="3" y="93"/>
                    </a:lnTo>
                    <a:lnTo>
                      <a:pt x="1" y="90"/>
                    </a:lnTo>
                    <a:lnTo>
                      <a:pt x="1" y="89"/>
                    </a:lnTo>
                    <a:lnTo>
                      <a:pt x="0" y="88"/>
                    </a:lnTo>
                    <a:lnTo>
                      <a:pt x="0" y="87"/>
                    </a:lnTo>
                    <a:lnTo>
                      <a:pt x="0" y="86"/>
                    </a:lnTo>
                    <a:lnTo>
                      <a:pt x="1" y="83"/>
                    </a:lnTo>
                    <a:lnTo>
                      <a:pt x="1" y="82"/>
                    </a:lnTo>
                    <a:lnTo>
                      <a:pt x="3" y="80"/>
                    </a:lnTo>
                    <a:lnTo>
                      <a:pt x="4" y="77"/>
                    </a:lnTo>
                    <a:lnTo>
                      <a:pt x="6" y="74"/>
                    </a:lnTo>
                    <a:lnTo>
                      <a:pt x="7" y="71"/>
                    </a:lnTo>
                    <a:lnTo>
                      <a:pt x="10" y="68"/>
                    </a:lnTo>
                    <a:lnTo>
                      <a:pt x="11" y="66"/>
                    </a:lnTo>
                    <a:lnTo>
                      <a:pt x="13" y="64"/>
                    </a:lnTo>
                    <a:lnTo>
                      <a:pt x="14" y="61"/>
                    </a:lnTo>
                    <a:lnTo>
                      <a:pt x="15" y="59"/>
                    </a:lnTo>
                    <a:lnTo>
                      <a:pt x="17" y="55"/>
                    </a:lnTo>
                    <a:lnTo>
                      <a:pt x="18" y="51"/>
                    </a:lnTo>
                    <a:lnTo>
                      <a:pt x="19" y="48"/>
                    </a:lnTo>
                    <a:lnTo>
                      <a:pt x="20" y="44"/>
                    </a:lnTo>
                    <a:lnTo>
                      <a:pt x="23" y="40"/>
                    </a:lnTo>
                    <a:lnTo>
                      <a:pt x="24" y="35"/>
                    </a:lnTo>
                    <a:lnTo>
                      <a:pt x="25" y="29"/>
                    </a:lnTo>
                    <a:lnTo>
                      <a:pt x="26" y="24"/>
                    </a:lnTo>
                    <a:lnTo>
                      <a:pt x="27" y="18"/>
                    </a:lnTo>
                    <a:lnTo>
                      <a:pt x="28" y="13"/>
                    </a:lnTo>
                    <a:lnTo>
                      <a:pt x="30" y="6"/>
                    </a:lnTo>
                    <a:lnTo>
                      <a:pt x="32" y="0"/>
                    </a:lnTo>
                    <a:lnTo>
                      <a:pt x="36" y="3"/>
                    </a:lnTo>
                    <a:lnTo>
                      <a:pt x="39" y="8"/>
                    </a:lnTo>
                    <a:lnTo>
                      <a:pt x="41" y="11"/>
                    </a:lnTo>
                    <a:lnTo>
                      <a:pt x="45" y="15"/>
                    </a:lnTo>
                    <a:lnTo>
                      <a:pt x="46" y="20"/>
                    </a:lnTo>
                    <a:lnTo>
                      <a:pt x="49" y="23"/>
                    </a:lnTo>
                    <a:lnTo>
                      <a:pt x="50" y="27"/>
                    </a:lnTo>
                    <a:lnTo>
                      <a:pt x="51" y="31"/>
                    </a:lnTo>
                    <a:lnTo>
                      <a:pt x="51" y="36"/>
                    </a:lnTo>
                    <a:lnTo>
                      <a:pt x="51" y="41"/>
                    </a:lnTo>
                    <a:lnTo>
                      <a:pt x="51" y="46"/>
                    </a:lnTo>
                    <a:lnTo>
                      <a:pt x="51" y="51"/>
                    </a:lnTo>
                    <a:lnTo>
                      <a:pt x="50" y="59"/>
                    </a:lnTo>
                    <a:lnTo>
                      <a:pt x="47" y="64"/>
                    </a:lnTo>
                    <a:lnTo>
                      <a:pt x="46" y="71"/>
                    </a:lnTo>
                    <a:lnTo>
                      <a:pt x="44" y="80"/>
                    </a:lnTo>
                    <a:lnTo>
                      <a:pt x="44" y="8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309"/>
              <p:cNvSpPr/>
              <p:nvPr/>
            </p:nvSpPr>
            <p:spPr bwMode="auto">
              <a:xfrm>
                <a:off x="3135313" y="1174751"/>
                <a:ext cx="85725" cy="476250"/>
              </a:xfrm>
              <a:custGeom>
                <a:avLst/>
                <a:gdLst>
                  <a:gd name="T0" fmla="*/ 39 w 54"/>
                  <a:gd name="T1" fmla="*/ 190 h 300"/>
                  <a:gd name="T2" fmla="*/ 37 w 54"/>
                  <a:gd name="T3" fmla="*/ 225 h 300"/>
                  <a:gd name="T4" fmla="*/ 35 w 54"/>
                  <a:gd name="T5" fmla="*/ 252 h 300"/>
                  <a:gd name="T6" fmla="*/ 33 w 54"/>
                  <a:gd name="T7" fmla="*/ 273 h 300"/>
                  <a:gd name="T8" fmla="*/ 32 w 54"/>
                  <a:gd name="T9" fmla="*/ 286 h 300"/>
                  <a:gd name="T10" fmla="*/ 28 w 54"/>
                  <a:gd name="T11" fmla="*/ 292 h 300"/>
                  <a:gd name="T12" fmla="*/ 24 w 54"/>
                  <a:gd name="T13" fmla="*/ 298 h 300"/>
                  <a:gd name="T14" fmla="*/ 21 w 54"/>
                  <a:gd name="T15" fmla="*/ 300 h 300"/>
                  <a:gd name="T16" fmla="*/ 18 w 54"/>
                  <a:gd name="T17" fmla="*/ 297 h 300"/>
                  <a:gd name="T18" fmla="*/ 14 w 54"/>
                  <a:gd name="T19" fmla="*/ 288 h 300"/>
                  <a:gd name="T20" fmla="*/ 11 w 54"/>
                  <a:gd name="T21" fmla="*/ 274 h 300"/>
                  <a:gd name="T22" fmla="*/ 6 w 54"/>
                  <a:gd name="T23" fmla="*/ 260 h 300"/>
                  <a:gd name="T24" fmla="*/ 4 w 54"/>
                  <a:gd name="T25" fmla="*/ 252 h 300"/>
                  <a:gd name="T26" fmla="*/ 4 w 54"/>
                  <a:gd name="T27" fmla="*/ 247 h 300"/>
                  <a:gd name="T28" fmla="*/ 5 w 54"/>
                  <a:gd name="T29" fmla="*/ 240 h 300"/>
                  <a:gd name="T30" fmla="*/ 7 w 54"/>
                  <a:gd name="T31" fmla="*/ 227 h 300"/>
                  <a:gd name="T32" fmla="*/ 10 w 54"/>
                  <a:gd name="T33" fmla="*/ 214 h 300"/>
                  <a:gd name="T34" fmla="*/ 11 w 54"/>
                  <a:gd name="T35" fmla="*/ 200 h 300"/>
                  <a:gd name="T36" fmla="*/ 12 w 54"/>
                  <a:gd name="T37" fmla="*/ 181 h 300"/>
                  <a:gd name="T38" fmla="*/ 13 w 54"/>
                  <a:gd name="T39" fmla="*/ 159 h 300"/>
                  <a:gd name="T40" fmla="*/ 14 w 54"/>
                  <a:gd name="T41" fmla="*/ 132 h 300"/>
                  <a:gd name="T42" fmla="*/ 15 w 54"/>
                  <a:gd name="T43" fmla="*/ 100 h 300"/>
                  <a:gd name="T44" fmla="*/ 15 w 54"/>
                  <a:gd name="T45" fmla="*/ 73 h 300"/>
                  <a:gd name="T46" fmla="*/ 14 w 54"/>
                  <a:gd name="T47" fmla="*/ 52 h 300"/>
                  <a:gd name="T48" fmla="*/ 12 w 54"/>
                  <a:gd name="T49" fmla="*/ 34 h 300"/>
                  <a:gd name="T50" fmla="*/ 10 w 54"/>
                  <a:gd name="T51" fmla="*/ 24 h 300"/>
                  <a:gd name="T52" fmla="*/ 6 w 54"/>
                  <a:gd name="T53" fmla="*/ 17 h 300"/>
                  <a:gd name="T54" fmla="*/ 1 w 54"/>
                  <a:gd name="T55" fmla="*/ 11 h 300"/>
                  <a:gd name="T56" fmla="*/ 1 w 54"/>
                  <a:gd name="T57" fmla="*/ 5 h 300"/>
                  <a:gd name="T58" fmla="*/ 6 w 54"/>
                  <a:gd name="T59" fmla="*/ 0 h 300"/>
                  <a:gd name="T60" fmla="*/ 14 w 54"/>
                  <a:gd name="T61" fmla="*/ 0 h 300"/>
                  <a:gd name="T62" fmla="*/ 27 w 54"/>
                  <a:gd name="T63" fmla="*/ 4 h 300"/>
                  <a:gd name="T64" fmla="*/ 40 w 54"/>
                  <a:gd name="T65" fmla="*/ 11 h 300"/>
                  <a:gd name="T66" fmla="*/ 48 w 54"/>
                  <a:gd name="T67" fmla="*/ 17 h 300"/>
                  <a:gd name="T68" fmla="*/ 53 w 54"/>
                  <a:gd name="T69" fmla="*/ 21 h 300"/>
                  <a:gd name="T70" fmla="*/ 54 w 54"/>
                  <a:gd name="T71" fmla="*/ 28 h 300"/>
                  <a:gd name="T72" fmla="*/ 52 w 54"/>
                  <a:gd name="T73" fmla="*/ 34 h 300"/>
                  <a:gd name="T74" fmla="*/ 47 w 54"/>
                  <a:gd name="T75" fmla="*/ 41 h 300"/>
                  <a:gd name="T76" fmla="*/ 45 w 54"/>
                  <a:gd name="T77" fmla="*/ 53 h 300"/>
                  <a:gd name="T78" fmla="*/ 44 w 54"/>
                  <a:gd name="T79" fmla="*/ 72 h 300"/>
                  <a:gd name="T80" fmla="*/ 41 w 54"/>
                  <a:gd name="T81" fmla="*/ 99 h 300"/>
                  <a:gd name="T82" fmla="*/ 40 w 54"/>
                  <a:gd name="T83" fmla="*/ 134 h 300"/>
                  <a:gd name="T84" fmla="*/ 39 w 54"/>
                  <a:gd name="T85" fmla="*/ 161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4" h="300">
                    <a:moveTo>
                      <a:pt x="39" y="161"/>
                    </a:moveTo>
                    <a:lnTo>
                      <a:pt x="39" y="175"/>
                    </a:lnTo>
                    <a:lnTo>
                      <a:pt x="39" y="190"/>
                    </a:lnTo>
                    <a:lnTo>
                      <a:pt x="38" y="201"/>
                    </a:lnTo>
                    <a:lnTo>
                      <a:pt x="38" y="213"/>
                    </a:lnTo>
                    <a:lnTo>
                      <a:pt x="37" y="225"/>
                    </a:lnTo>
                    <a:lnTo>
                      <a:pt x="37" y="234"/>
                    </a:lnTo>
                    <a:lnTo>
                      <a:pt x="35" y="244"/>
                    </a:lnTo>
                    <a:lnTo>
                      <a:pt x="35" y="252"/>
                    </a:lnTo>
                    <a:lnTo>
                      <a:pt x="34" y="260"/>
                    </a:lnTo>
                    <a:lnTo>
                      <a:pt x="34" y="267"/>
                    </a:lnTo>
                    <a:lnTo>
                      <a:pt x="33" y="273"/>
                    </a:lnTo>
                    <a:lnTo>
                      <a:pt x="33" y="278"/>
                    </a:lnTo>
                    <a:lnTo>
                      <a:pt x="32" y="283"/>
                    </a:lnTo>
                    <a:lnTo>
                      <a:pt x="32" y="286"/>
                    </a:lnTo>
                    <a:lnTo>
                      <a:pt x="31" y="288"/>
                    </a:lnTo>
                    <a:lnTo>
                      <a:pt x="30" y="290"/>
                    </a:lnTo>
                    <a:lnTo>
                      <a:pt x="28" y="292"/>
                    </a:lnTo>
                    <a:lnTo>
                      <a:pt x="27" y="294"/>
                    </a:lnTo>
                    <a:lnTo>
                      <a:pt x="25" y="297"/>
                    </a:lnTo>
                    <a:lnTo>
                      <a:pt x="24" y="298"/>
                    </a:lnTo>
                    <a:lnTo>
                      <a:pt x="23" y="299"/>
                    </a:lnTo>
                    <a:lnTo>
                      <a:pt x="23" y="299"/>
                    </a:lnTo>
                    <a:lnTo>
                      <a:pt x="21" y="300"/>
                    </a:lnTo>
                    <a:lnTo>
                      <a:pt x="20" y="299"/>
                    </a:lnTo>
                    <a:lnTo>
                      <a:pt x="19" y="298"/>
                    </a:lnTo>
                    <a:lnTo>
                      <a:pt x="18" y="297"/>
                    </a:lnTo>
                    <a:lnTo>
                      <a:pt x="17" y="294"/>
                    </a:lnTo>
                    <a:lnTo>
                      <a:pt x="15" y="292"/>
                    </a:lnTo>
                    <a:lnTo>
                      <a:pt x="14" y="288"/>
                    </a:lnTo>
                    <a:lnTo>
                      <a:pt x="13" y="284"/>
                    </a:lnTo>
                    <a:lnTo>
                      <a:pt x="12" y="279"/>
                    </a:lnTo>
                    <a:lnTo>
                      <a:pt x="11" y="274"/>
                    </a:lnTo>
                    <a:lnTo>
                      <a:pt x="10" y="268"/>
                    </a:lnTo>
                    <a:lnTo>
                      <a:pt x="7" y="265"/>
                    </a:lnTo>
                    <a:lnTo>
                      <a:pt x="6" y="260"/>
                    </a:lnTo>
                    <a:lnTo>
                      <a:pt x="6" y="257"/>
                    </a:lnTo>
                    <a:lnTo>
                      <a:pt x="5" y="254"/>
                    </a:lnTo>
                    <a:lnTo>
                      <a:pt x="4" y="252"/>
                    </a:lnTo>
                    <a:lnTo>
                      <a:pt x="4" y="250"/>
                    </a:lnTo>
                    <a:lnTo>
                      <a:pt x="4" y="248"/>
                    </a:lnTo>
                    <a:lnTo>
                      <a:pt x="4" y="247"/>
                    </a:lnTo>
                    <a:lnTo>
                      <a:pt x="4" y="246"/>
                    </a:lnTo>
                    <a:lnTo>
                      <a:pt x="5" y="244"/>
                    </a:lnTo>
                    <a:lnTo>
                      <a:pt x="5" y="240"/>
                    </a:lnTo>
                    <a:lnTo>
                      <a:pt x="6" y="237"/>
                    </a:lnTo>
                    <a:lnTo>
                      <a:pt x="7" y="232"/>
                    </a:lnTo>
                    <a:lnTo>
                      <a:pt x="7" y="227"/>
                    </a:lnTo>
                    <a:lnTo>
                      <a:pt x="8" y="221"/>
                    </a:lnTo>
                    <a:lnTo>
                      <a:pt x="8" y="218"/>
                    </a:lnTo>
                    <a:lnTo>
                      <a:pt x="10" y="214"/>
                    </a:lnTo>
                    <a:lnTo>
                      <a:pt x="10" y="210"/>
                    </a:lnTo>
                    <a:lnTo>
                      <a:pt x="11" y="205"/>
                    </a:lnTo>
                    <a:lnTo>
                      <a:pt x="11" y="200"/>
                    </a:lnTo>
                    <a:lnTo>
                      <a:pt x="11" y="194"/>
                    </a:lnTo>
                    <a:lnTo>
                      <a:pt x="12" y="188"/>
                    </a:lnTo>
                    <a:lnTo>
                      <a:pt x="12" y="181"/>
                    </a:lnTo>
                    <a:lnTo>
                      <a:pt x="12" y="174"/>
                    </a:lnTo>
                    <a:lnTo>
                      <a:pt x="13" y="167"/>
                    </a:lnTo>
                    <a:lnTo>
                      <a:pt x="13" y="159"/>
                    </a:lnTo>
                    <a:lnTo>
                      <a:pt x="14" y="151"/>
                    </a:lnTo>
                    <a:lnTo>
                      <a:pt x="14" y="141"/>
                    </a:lnTo>
                    <a:lnTo>
                      <a:pt x="14" y="132"/>
                    </a:lnTo>
                    <a:lnTo>
                      <a:pt x="15" y="121"/>
                    </a:lnTo>
                    <a:lnTo>
                      <a:pt x="15" y="111"/>
                    </a:lnTo>
                    <a:lnTo>
                      <a:pt x="15" y="100"/>
                    </a:lnTo>
                    <a:lnTo>
                      <a:pt x="15" y="91"/>
                    </a:lnTo>
                    <a:lnTo>
                      <a:pt x="15" y="81"/>
                    </a:lnTo>
                    <a:lnTo>
                      <a:pt x="15" y="73"/>
                    </a:lnTo>
                    <a:lnTo>
                      <a:pt x="14" y="65"/>
                    </a:lnTo>
                    <a:lnTo>
                      <a:pt x="14" y="58"/>
                    </a:lnTo>
                    <a:lnTo>
                      <a:pt x="14" y="52"/>
                    </a:lnTo>
                    <a:lnTo>
                      <a:pt x="13" y="45"/>
                    </a:lnTo>
                    <a:lnTo>
                      <a:pt x="13" y="40"/>
                    </a:lnTo>
                    <a:lnTo>
                      <a:pt x="12" y="34"/>
                    </a:lnTo>
                    <a:lnTo>
                      <a:pt x="12" y="31"/>
                    </a:lnTo>
                    <a:lnTo>
                      <a:pt x="11" y="27"/>
                    </a:lnTo>
                    <a:lnTo>
                      <a:pt x="10" y="24"/>
                    </a:lnTo>
                    <a:lnTo>
                      <a:pt x="8" y="21"/>
                    </a:lnTo>
                    <a:lnTo>
                      <a:pt x="7" y="19"/>
                    </a:lnTo>
                    <a:lnTo>
                      <a:pt x="6" y="17"/>
                    </a:lnTo>
                    <a:lnTo>
                      <a:pt x="4" y="14"/>
                    </a:lnTo>
                    <a:lnTo>
                      <a:pt x="2" y="12"/>
                    </a:lnTo>
                    <a:lnTo>
                      <a:pt x="1" y="11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23" y="1"/>
                    </a:lnTo>
                    <a:lnTo>
                      <a:pt x="27" y="4"/>
                    </a:lnTo>
                    <a:lnTo>
                      <a:pt x="32" y="6"/>
                    </a:lnTo>
                    <a:lnTo>
                      <a:pt x="37" y="8"/>
                    </a:lnTo>
                    <a:lnTo>
                      <a:pt x="40" y="11"/>
                    </a:lnTo>
                    <a:lnTo>
                      <a:pt x="44" y="13"/>
                    </a:lnTo>
                    <a:lnTo>
                      <a:pt x="46" y="14"/>
                    </a:lnTo>
                    <a:lnTo>
                      <a:pt x="48" y="17"/>
                    </a:lnTo>
                    <a:lnTo>
                      <a:pt x="51" y="18"/>
                    </a:lnTo>
                    <a:lnTo>
                      <a:pt x="52" y="20"/>
                    </a:lnTo>
                    <a:lnTo>
                      <a:pt x="53" y="21"/>
                    </a:lnTo>
                    <a:lnTo>
                      <a:pt x="54" y="24"/>
                    </a:lnTo>
                    <a:lnTo>
                      <a:pt x="54" y="26"/>
                    </a:lnTo>
                    <a:lnTo>
                      <a:pt x="54" y="28"/>
                    </a:lnTo>
                    <a:lnTo>
                      <a:pt x="54" y="31"/>
                    </a:lnTo>
                    <a:lnTo>
                      <a:pt x="53" y="32"/>
                    </a:lnTo>
                    <a:lnTo>
                      <a:pt x="52" y="34"/>
                    </a:lnTo>
                    <a:lnTo>
                      <a:pt x="48" y="38"/>
                    </a:lnTo>
                    <a:lnTo>
                      <a:pt x="48" y="39"/>
                    </a:lnTo>
                    <a:lnTo>
                      <a:pt x="47" y="41"/>
                    </a:lnTo>
                    <a:lnTo>
                      <a:pt x="46" y="44"/>
                    </a:lnTo>
                    <a:lnTo>
                      <a:pt x="46" y="48"/>
                    </a:lnTo>
                    <a:lnTo>
                      <a:pt x="45" y="53"/>
                    </a:lnTo>
                    <a:lnTo>
                      <a:pt x="45" y="59"/>
                    </a:lnTo>
                    <a:lnTo>
                      <a:pt x="44" y="65"/>
                    </a:lnTo>
                    <a:lnTo>
                      <a:pt x="44" y="72"/>
                    </a:lnTo>
                    <a:lnTo>
                      <a:pt x="43" y="80"/>
                    </a:lnTo>
                    <a:lnTo>
                      <a:pt x="43" y="90"/>
                    </a:lnTo>
                    <a:lnTo>
                      <a:pt x="41" y="99"/>
                    </a:lnTo>
                    <a:lnTo>
                      <a:pt x="41" y="110"/>
                    </a:lnTo>
                    <a:lnTo>
                      <a:pt x="40" y="121"/>
                    </a:lnTo>
                    <a:lnTo>
                      <a:pt x="40" y="134"/>
                    </a:lnTo>
                    <a:lnTo>
                      <a:pt x="40" y="147"/>
                    </a:lnTo>
                    <a:lnTo>
                      <a:pt x="39" y="161"/>
                    </a:lnTo>
                    <a:lnTo>
                      <a:pt x="39" y="161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310"/>
              <p:cNvSpPr/>
              <p:nvPr/>
            </p:nvSpPr>
            <p:spPr bwMode="auto">
              <a:xfrm>
                <a:off x="3273425" y="1381126"/>
                <a:ext cx="192088" cy="101600"/>
              </a:xfrm>
              <a:custGeom>
                <a:avLst/>
                <a:gdLst>
                  <a:gd name="T0" fmla="*/ 0 w 121"/>
                  <a:gd name="T1" fmla="*/ 0 h 64"/>
                  <a:gd name="T2" fmla="*/ 13 w 121"/>
                  <a:gd name="T3" fmla="*/ 0 h 64"/>
                  <a:gd name="T4" fmla="*/ 26 w 121"/>
                  <a:gd name="T5" fmla="*/ 1 h 64"/>
                  <a:gd name="T6" fmla="*/ 39 w 121"/>
                  <a:gd name="T7" fmla="*/ 1 h 64"/>
                  <a:gd name="T8" fmla="*/ 50 w 121"/>
                  <a:gd name="T9" fmla="*/ 3 h 64"/>
                  <a:gd name="T10" fmla="*/ 61 w 121"/>
                  <a:gd name="T11" fmla="*/ 4 h 64"/>
                  <a:gd name="T12" fmla="*/ 70 w 121"/>
                  <a:gd name="T13" fmla="*/ 7 h 64"/>
                  <a:gd name="T14" fmla="*/ 78 w 121"/>
                  <a:gd name="T15" fmla="*/ 8 h 64"/>
                  <a:gd name="T16" fmla="*/ 85 w 121"/>
                  <a:gd name="T17" fmla="*/ 11 h 64"/>
                  <a:gd name="T18" fmla="*/ 92 w 121"/>
                  <a:gd name="T19" fmla="*/ 15 h 64"/>
                  <a:gd name="T20" fmla="*/ 98 w 121"/>
                  <a:gd name="T21" fmla="*/ 18 h 64"/>
                  <a:gd name="T22" fmla="*/ 104 w 121"/>
                  <a:gd name="T23" fmla="*/ 22 h 64"/>
                  <a:gd name="T24" fmla="*/ 109 w 121"/>
                  <a:gd name="T25" fmla="*/ 27 h 64"/>
                  <a:gd name="T26" fmla="*/ 112 w 121"/>
                  <a:gd name="T27" fmla="*/ 30 h 64"/>
                  <a:gd name="T28" fmla="*/ 116 w 121"/>
                  <a:gd name="T29" fmla="*/ 35 h 64"/>
                  <a:gd name="T30" fmla="*/ 118 w 121"/>
                  <a:gd name="T31" fmla="*/ 38 h 64"/>
                  <a:gd name="T32" fmla="*/ 120 w 121"/>
                  <a:gd name="T33" fmla="*/ 43 h 64"/>
                  <a:gd name="T34" fmla="*/ 120 w 121"/>
                  <a:gd name="T35" fmla="*/ 47 h 64"/>
                  <a:gd name="T36" fmla="*/ 121 w 121"/>
                  <a:gd name="T37" fmla="*/ 50 h 64"/>
                  <a:gd name="T38" fmla="*/ 121 w 121"/>
                  <a:gd name="T39" fmla="*/ 54 h 64"/>
                  <a:gd name="T40" fmla="*/ 121 w 121"/>
                  <a:gd name="T41" fmla="*/ 57 h 64"/>
                  <a:gd name="T42" fmla="*/ 121 w 121"/>
                  <a:gd name="T43" fmla="*/ 60 h 64"/>
                  <a:gd name="T44" fmla="*/ 121 w 121"/>
                  <a:gd name="T45" fmla="*/ 61 h 64"/>
                  <a:gd name="T46" fmla="*/ 120 w 121"/>
                  <a:gd name="T47" fmla="*/ 63 h 64"/>
                  <a:gd name="T48" fmla="*/ 120 w 121"/>
                  <a:gd name="T49" fmla="*/ 63 h 64"/>
                  <a:gd name="T50" fmla="*/ 118 w 121"/>
                  <a:gd name="T51" fmla="*/ 64 h 64"/>
                  <a:gd name="T52" fmla="*/ 117 w 121"/>
                  <a:gd name="T53" fmla="*/ 64 h 64"/>
                  <a:gd name="T54" fmla="*/ 116 w 121"/>
                  <a:gd name="T55" fmla="*/ 64 h 64"/>
                  <a:gd name="T56" fmla="*/ 114 w 121"/>
                  <a:gd name="T57" fmla="*/ 63 h 64"/>
                  <a:gd name="T58" fmla="*/ 111 w 121"/>
                  <a:gd name="T59" fmla="*/ 62 h 64"/>
                  <a:gd name="T60" fmla="*/ 109 w 121"/>
                  <a:gd name="T61" fmla="*/ 62 h 64"/>
                  <a:gd name="T62" fmla="*/ 105 w 121"/>
                  <a:gd name="T63" fmla="*/ 60 h 64"/>
                  <a:gd name="T64" fmla="*/ 102 w 121"/>
                  <a:gd name="T65" fmla="*/ 58 h 64"/>
                  <a:gd name="T66" fmla="*/ 97 w 121"/>
                  <a:gd name="T67" fmla="*/ 57 h 64"/>
                  <a:gd name="T68" fmla="*/ 92 w 121"/>
                  <a:gd name="T69" fmla="*/ 55 h 64"/>
                  <a:gd name="T70" fmla="*/ 88 w 121"/>
                  <a:gd name="T71" fmla="*/ 53 h 64"/>
                  <a:gd name="T72" fmla="*/ 83 w 121"/>
                  <a:gd name="T73" fmla="*/ 49 h 64"/>
                  <a:gd name="T74" fmla="*/ 77 w 121"/>
                  <a:gd name="T75" fmla="*/ 47 h 64"/>
                  <a:gd name="T76" fmla="*/ 71 w 121"/>
                  <a:gd name="T77" fmla="*/ 43 h 64"/>
                  <a:gd name="T78" fmla="*/ 64 w 121"/>
                  <a:gd name="T79" fmla="*/ 40 h 64"/>
                  <a:gd name="T80" fmla="*/ 57 w 121"/>
                  <a:gd name="T81" fmla="*/ 36 h 64"/>
                  <a:gd name="T82" fmla="*/ 50 w 121"/>
                  <a:gd name="T83" fmla="*/ 32 h 64"/>
                  <a:gd name="T84" fmla="*/ 44 w 121"/>
                  <a:gd name="T85" fmla="*/ 29 h 64"/>
                  <a:gd name="T86" fmla="*/ 38 w 121"/>
                  <a:gd name="T87" fmla="*/ 25 h 64"/>
                  <a:gd name="T88" fmla="*/ 32 w 121"/>
                  <a:gd name="T89" fmla="*/ 22 h 64"/>
                  <a:gd name="T90" fmla="*/ 28 w 121"/>
                  <a:gd name="T91" fmla="*/ 20 h 64"/>
                  <a:gd name="T92" fmla="*/ 23 w 121"/>
                  <a:gd name="T93" fmla="*/ 16 h 64"/>
                  <a:gd name="T94" fmla="*/ 18 w 121"/>
                  <a:gd name="T95" fmla="*/ 14 h 64"/>
                  <a:gd name="T96" fmla="*/ 15 w 121"/>
                  <a:gd name="T97" fmla="*/ 11 h 64"/>
                  <a:gd name="T98" fmla="*/ 11 w 121"/>
                  <a:gd name="T99" fmla="*/ 9 h 64"/>
                  <a:gd name="T100" fmla="*/ 9 w 121"/>
                  <a:gd name="T101" fmla="*/ 8 h 64"/>
                  <a:gd name="T102" fmla="*/ 5 w 121"/>
                  <a:gd name="T103" fmla="*/ 5 h 64"/>
                  <a:gd name="T104" fmla="*/ 4 w 121"/>
                  <a:gd name="T105" fmla="*/ 4 h 64"/>
                  <a:gd name="T106" fmla="*/ 2 w 121"/>
                  <a:gd name="T107" fmla="*/ 3 h 64"/>
                  <a:gd name="T108" fmla="*/ 0 w 121"/>
                  <a:gd name="T109" fmla="*/ 2 h 64"/>
                  <a:gd name="T110" fmla="*/ 0 w 121"/>
                  <a:gd name="T111" fmla="*/ 1 h 64"/>
                  <a:gd name="T112" fmla="*/ 0 w 121"/>
                  <a:gd name="T113" fmla="*/ 0 h 64"/>
                  <a:gd name="T114" fmla="*/ 0 w 121"/>
                  <a:gd name="T11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1" h="64">
                    <a:moveTo>
                      <a:pt x="0" y="0"/>
                    </a:moveTo>
                    <a:lnTo>
                      <a:pt x="13" y="0"/>
                    </a:lnTo>
                    <a:lnTo>
                      <a:pt x="26" y="1"/>
                    </a:lnTo>
                    <a:lnTo>
                      <a:pt x="39" y="1"/>
                    </a:lnTo>
                    <a:lnTo>
                      <a:pt x="50" y="3"/>
                    </a:lnTo>
                    <a:lnTo>
                      <a:pt x="61" y="4"/>
                    </a:lnTo>
                    <a:lnTo>
                      <a:pt x="70" y="7"/>
                    </a:lnTo>
                    <a:lnTo>
                      <a:pt x="78" y="8"/>
                    </a:lnTo>
                    <a:lnTo>
                      <a:pt x="85" y="11"/>
                    </a:lnTo>
                    <a:lnTo>
                      <a:pt x="92" y="15"/>
                    </a:lnTo>
                    <a:lnTo>
                      <a:pt x="98" y="18"/>
                    </a:lnTo>
                    <a:lnTo>
                      <a:pt x="104" y="22"/>
                    </a:lnTo>
                    <a:lnTo>
                      <a:pt x="109" y="27"/>
                    </a:lnTo>
                    <a:lnTo>
                      <a:pt x="112" y="30"/>
                    </a:lnTo>
                    <a:lnTo>
                      <a:pt x="116" y="35"/>
                    </a:lnTo>
                    <a:lnTo>
                      <a:pt x="118" y="38"/>
                    </a:lnTo>
                    <a:lnTo>
                      <a:pt x="120" y="43"/>
                    </a:lnTo>
                    <a:lnTo>
                      <a:pt x="120" y="47"/>
                    </a:lnTo>
                    <a:lnTo>
                      <a:pt x="121" y="50"/>
                    </a:lnTo>
                    <a:lnTo>
                      <a:pt x="121" y="54"/>
                    </a:lnTo>
                    <a:lnTo>
                      <a:pt x="121" y="57"/>
                    </a:lnTo>
                    <a:lnTo>
                      <a:pt x="121" y="60"/>
                    </a:lnTo>
                    <a:lnTo>
                      <a:pt x="121" y="61"/>
                    </a:lnTo>
                    <a:lnTo>
                      <a:pt x="120" y="63"/>
                    </a:lnTo>
                    <a:lnTo>
                      <a:pt x="120" y="63"/>
                    </a:lnTo>
                    <a:lnTo>
                      <a:pt x="118" y="64"/>
                    </a:lnTo>
                    <a:lnTo>
                      <a:pt x="117" y="64"/>
                    </a:lnTo>
                    <a:lnTo>
                      <a:pt x="116" y="64"/>
                    </a:lnTo>
                    <a:lnTo>
                      <a:pt x="114" y="63"/>
                    </a:lnTo>
                    <a:lnTo>
                      <a:pt x="111" y="62"/>
                    </a:lnTo>
                    <a:lnTo>
                      <a:pt x="109" y="62"/>
                    </a:lnTo>
                    <a:lnTo>
                      <a:pt x="105" y="60"/>
                    </a:lnTo>
                    <a:lnTo>
                      <a:pt x="102" y="58"/>
                    </a:lnTo>
                    <a:lnTo>
                      <a:pt x="97" y="57"/>
                    </a:lnTo>
                    <a:lnTo>
                      <a:pt x="92" y="55"/>
                    </a:lnTo>
                    <a:lnTo>
                      <a:pt x="88" y="53"/>
                    </a:lnTo>
                    <a:lnTo>
                      <a:pt x="83" y="49"/>
                    </a:lnTo>
                    <a:lnTo>
                      <a:pt x="77" y="47"/>
                    </a:lnTo>
                    <a:lnTo>
                      <a:pt x="71" y="43"/>
                    </a:lnTo>
                    <a:lnTo>
                      <a:pt x="64" y="40"/>
                    </a:lnTo>
                    <a:lnTo>
                      <a:pt x="57" y="36"/>
                    </a:lnTo>
                    <a:lnTo>
                      <a:pt x="50" y="32"/>
                    </a:lnTo>
                    <a:lnTo>
                      <a:pt x="44" y="29"/>
                    </a:lnTo>
                    <a:lnTo>
                      <a:pt x="38" y="25"/>
                    </a:lnTo>
                    <a:lnTo>
                      <a:pt x="32" y="22"/>
                    </a:lnTo>
                    <a:lnTo>
                      <a:pt x="28" y="20"/>
                    </a:lnTo>
                    <a:lnTo>
                      <a:pt x="23" y="16"/>
                    </a:lnTo>
                    <a:lnTo>
                      <a:pt x="18" y="14"/>
                    </a:lnTo>
                    <a:lnTo>
                      <a:pt x="15" y="11"/>
                    </a:lnTo>
                    <a:lnTo>
                      <a:pt x="11" y="9"/>
                    </a:lnTo>
                    <a:lnTo>
                      <a:pt x="9" y="8"/>
                    </a:lnTo>
                    <a:lnTo>
                      <a:pt x="5" y="5"/>
                    </a:lnTo>
                    <a:lnTo>
                      <a:pt x="4" y="4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311"/>
              <p:cNvSpPr/>
              <p:nvPr/>
            </p:nvSpPr>
            <p:spPr bwMode="auto">
              <a:xfrm>
                <a:off x="2855913" y="1501776"/>
                <a:ext cx="488950" cy="509588"/>
              </a:xfrm>
              <a:custGeom>
                <a:avLst/>
                <a:gdLst>
                  <a:gd name="T0" fmla="*/ 26 w 308"/>
                  <a:gd name="T1" fmla="*/ 315 h 321"/>
                  <a:gd name="T2" fmla="*/ 14 w 308"/>
                  <a:gd name="T3" fmla="*/ 319 h 321"/>
                  <a:gd name="T4" fmla="*/ 7 w 308"/>
                  <a:gd name="T5" fmla="*/ 320 h 321"/>
                  <a:gd name="T6" fmla="*/ 3 w 308"/>
                  <a:gd name="T7" fmla="*/ 320 h 321"/>
                  <a:gd name="T8" fmla="*/ 0 w 308"/>
                  <a:gd name="T9" fmla="*/ 319 h 321"/>
                  <a:gd name="T10" fmla="*/ 1 w 308"/>
                  <a:gd name="T11" fmla="*/ 318 h 321"/>
                  <a:gd name="T12" fmla="*/ 5 w 308"/>
                  <a:gd name="T13" fmla="*/ 314 h 321"/>
                  <a:gd name="T14" fmla="*/ 10 w 308"/>
                  <a:gd name="T15" fmla="*/ 311 h 321"/>
                  <a:gd name="T16" fmla="*/ 17 w 308"/>
                  <a:gd name="T17" fmla="*/ 306 h 321"/>
                  <a:gd name="T18" fmla="*/ 26 w 308"/>
                  <a:gd name="T19" fmla="*/ 300 h 321"/>
                  <a:gd name="T20" fmla="*/ 38 w 308"/>
                  <a:gd name="T21" fmla="*/ 293 h 321"/>
                  <a:gd name="T22" fmla="*/ 51 w 308"/>
                  <a:gd name="T23" fmla="*/ 285 h 321"/>
                  <a:gd name="T24" fmla="*/ 73 w 308"/>
                  <a:gd name="T25" fmla="*/ 272 h 321"/>
                  <a:gd name="T26" fmla="*/ 103 w 308"/>
                  <a:gd name="T27" fmla="*/ 253 h 321"/>
                  <a:gd name="T28" fmla="*/ 130 w 308"/>
                  <a:gd name="T29" fmla="*/ 233 h 321"/>
                  <a:gd name="T30" fmla="*/ 156 w 308"/>
                  <a:gd name="T31" fmla="*/ 211 h 321"/>
                  <a:gd name="T32" fmla="*/ 178 w 308"/>
                  <a:gd name="T33" fmla="*/ 187 h 321"/>
                  <a:gd name="T34" fmla="*/ 201 w 308"/>
                  <a:gd name="T35" fmla="*/ 161 h 321"/>
                  <a:gd name="T36" fmla="*/ 220 w 308"/>
                  <a:gd name="T37" fmla="*/ 133 h 321"/>
                  <a:gd name="T38" fmla="*/ 236 w 308"/>
                  <a:gd name="T39" fmla="*/ 102 h 321"/>
                  <a:gd name="T40" fmla="*/ 247 w 308"/>
                  <a:gd name="T41" fmla="*/ 78 h 321"/>
                  <a:gd name="T42" fmla="*/ 253 w 308"/>
                  <a:gd name="T43" fmla="*/ 64 h 321"/>
                  <a:gd name="T44" fmla="*/ 257 w 308"/>
                  <a:gd name="T45" fmla="*/ 51 h 321"/>
                  <a:gd name="T46" fmla="*/ 262 w 308"/>
                  <a:gd name="T47" fmla="*/ 40 h 321"/>
                  <a:gd name="T48" fmla="*/ 265 w 308"/>
                  <a:gd name="T49" fmla="*/ 31 h 321"/>
                  <a:gd name="T50" fmla="*/ 266 w 308"/>
                  <a:gd name="T51" fmla="*/ 24 h 321"/>
                  <a:gd name="T52" fmla="*/ 266 w 308"/>
                  <a:gd name="T53" fmla="*/ 18 h 321"/>
                  <a:gd name="T54" fmla="*/ 265 w 308"/>
                  <a:gd name="T55" fmla="*/ 14 h 321"/>
                  <a:gd name="T56" fmla="*/ 261 w 308"/>
                  <a:gd name="T57" fmla="*/ 12 h 321"/>
                  <a:gd name="T58" fmla="*/ 257 w 308"/>
                  <a:gd name="T59" fmla="*/ 9 h 321"/>
                  <a:gd name="T60" fmla="*/ 257 w 308"/>
                  <a:gd name="T61" fmla="*/ 6 h 321"/>
                  <a:gd name="T62" fmla="*/ 261 w 308"/>
                  <a:gd name="T63" fmla="*/ 4 h 321"/>
                  <a:gd name="T64" fmla="*/ 266 w 308"/>
                  <a:gd name="T65" fmla="*/ 1 h 321"/>
                  <a:gd name="T66" fmla="*/ 272 w 308"/>
                  <a:gd name="T67" fmla="*/ 1 h 321"/>
                  <a:gd name="T68" fmla="*/ 279 w 308"/>
                  <a:gd name="T69" fmla="*/ 2 h 321"/>
                  <a:gd name="T70" fmla="*/ 287 w 308"/>
                  <a:gd name="T71" fmla="*/ 6 h 321"/>
                  <a:gd name="T72" fmla="*/ 295 w 308"/>
                  <a:gd name="T73" fmla="*/ 12 h 321"/>
                  <a:gd name="T74" fmla="*/ 302 w 308"/>
                  <a:gd name="T75" fmla="*/ 18 h 321"/>
                  <a:gd name="T76" fmla="*/ 306 w 308"/>
                  <a:gd name="T77" fmla="*/ 24 h 321"/>
                  <a:gd name="T78" fmla="*/ 308 w 308"/>
                  <a:gd name="T79" fmla="*/ 28 h 321"/>
                  <a:gd name="T80" fmla="*/ 308 w 308"/>
                  <a:gd name="T81" fmla="*/ 37 h 321"/>
                  <a:gd name="T82" fmla="*/ 305 w 308"/>
                  <a:gd name="T83" fmla="*/ 45 h 321"/>
                  <a:gd name="T84" fmla="*/ 301 w 308"/>
                  <a:gd name="T85" fmla="*/ 52 h 321"/>
                  <a:gd name="T86" fmla="*/ 298 w 308"/>
                  <a:gd name="T87" fmla="*/ 59 h 321"/>
                  <a:gd name="T88" fmla="*/ 294 w 308"/>
                  <a:gd name="T89" fmla="*/ 68 h 321"/>
                  <a:gd name="T90" fmla="*/ 289 w 308"/>
                  <a:gd name="T91" fmla="*/ 78 h 321"/>
                  <a:gd name="T92" fmla="*/ 283 w 308"/>
                  <a:gd name="T93" fmla="*/ 91 h 321"/>
                  <a:gd name="T94" fmla="*/ 276 w 308"/>
                  <a:gd name="T95" fmla="*/ 106 h 321"/>
                  <a:gd name="T96" fmla="*/ 266 w 308"/>
                  <a:gd name="T97" fmla="*/ 122 h 321"/>
                  <a:gd name="T98" fmla="*/ 255 w 308"/>
                  <a:gd name="T99" fmla="*/ 141 h 321"/>
                  <a:gd name="T100" fmla="*/ 234 w 308"/>
                  <a:gd name="T101" fmla="*/ 171 h 321"/>
                  <a:gd name="T102" fmla="*/ 219 w 308"/>
                  <a:gd name="T103" fmla="*/ 190 h 321"/>
                  <a:gd name="T104" fmla="*/ 202 w 308"/>
                  <a:gd name="T105" fmla="*/ 207 h 321"/>
                  <a:gd name="T106" fmla="*/ 184 w 308"/>
                  <a:gd name="T107" fmla="*/ 224 h 321"/>
                  <a:gd name="T108" fmla="*/ 147 w 308"/>
                  <a:gd name="T109" fmla="*/ 253 h 321"/>
                  <a:gd name="T110" fmla="*/ 108 w 308"/>
                  <a:gd name="T111" fmla="*/ 279 h 321"/>
                  <a:gd name="T112" fmla="*/ 88 w 308"/>
                  <a:gd name="T113" fmla="*/ 290 h 321"/>
                  <a:gd name="T114" fmla="*/ 69 w 308"/>
                  <a:gd name="T115" fmla="*/ 299 h 321"/>
                  <a:gd name="T116" fmla="*/ 51 w 308"/>
                  <a:gd name="T117" fmla="*/ 307 h 321"/>
                  <a:gd name="T118" fmla="*/ 35 w 308"/>
                  <a:gd name="T119" fmla="*/ 313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8" h="321">
                    <a:moveTo>
                      <a:pt x="35" y="313"/>
                    </a:moveTo>
                    <a:lnTo>
                      <a:pt x="26" y="315"/>
                    </a:lnTo>
                    <a:lnTo>
                      <a:pt x="20" y="318"/>
                    </a:lnTo>
                    <a:lnTo>
                      <a:pt x="14" y="319"/>
                    </a:lnTo>
                    <a:lnTo>
                      <a:pt x="11" y="320"/>
                    </a:lnTo>
                    <a:lnTo>
                      <a:pt x="7" y="320"/>
                    </a:lnTo>
                    <a:lnTo>
                      <a:pt x="4" y="321"/>
                    </a:lnTo>
                    <a:lnTo>
                      <a:pt x="3" y="320"/>
                    </a:lnTo>
                    <a:lnTo>
                      <a:pt x="1" y="320"/>
                    </a:lnTo>
                    <a:lnTo>
                      <a:pt x="0" y="319"/>
                    </a:lnTo>
                    <a:lnTo>
                      <a:pt x="1" y="319"/>
                    </a:lnTo>
                    <a:lnTo>
                      <a:pt x="1" y="318"/>
                    </a:lnTo>
                    <a:lnTo>
                      <a:pt x="3" y="317"/>
                    </a:lnTo>
                    <a:lnTo>
                      <a:pt x="5" y="314"/>
                    </a:lnTo>
                    <a:lnTo>
                      <a:pt x="7" y="313"/>
                    </a:lnTo>
                    <a:lnTo>
                      <a:pt x="10" y="311"/>
                    </a:lnTo>
                    <a:lnTo>
                      <a:pt x="13" y="308"/>
                    </a:lnTo>
                    <a:lnTo>
                      <a:pt x="17" y="306"/>
                    </a:lnTo>
                    <a:lnTo>
                      <a:pt x="22" y="303"/>
                    </a:lnTo>
                    <a:lnTo>
                      <a:pt x="26" y="300"/>
                    </a:lnTo>
                    <a:lnTo>
                      <a:pt x="32" y="297"/>
                    </a:lnTo>
                    <a:lnTo>
                      <a:pt x="38" y="293"/>
                    </a:lnTo>
                    <a:lnTo>
                      <a:pt x="44" y="290"/>
                    </a:lnTo>
                    <a:lnTo>
                      <a:pt x="51" y="285"/>
                    </a:lnTo>
                    <a:lnTo>
                      <a:pt x="58" y="281"/>
                    </a:lnTo>
                    <a:lnTo>
                      <a:pt x="73" y="272"/>
                    </a:lnTo>
                    <a:lnTo>
                      <a:pt x="88" y="263"/>
                    </a:lnTo>
                    <a:lnTo>
                      <a:pt x="103" y="253"/>
                    </a:lnTo>
                    <a:lnTo>
                      <a:pt x="116" y="244"/>
                    </a:lnTo>
                    <a:lnTo>
                      <a:pt x="130" y="233"/>
                    </a:lnTo>
                    <a:lnTo>
                      <a:pt x="143" y="221"/>
                    </a:lnTo>
                    <a:lnTo>
                      <a:pt x="156" y="211"/>
                    </a:lnTo>
                    <a:lnTo>
                      <a:pt x="168" y="199"/>
                    </a:lnTo>
                    <a:lnTo>
                      <a:pt x="178" y="187"/>
                    </a:lnTo>
                    <a:lnTo>
                      <a:pt x="190" y="174"/>
                    </a:lnTo>
                    <a:lnTo>
                      <a:pt x="201" y="161"/>
                    </a:lnTo>
                    <a:lnTo>
                      <a:pt x="210" y="147"/>
                    </a:lnTo>
                    <a:lnTo>
                      <a:pt x="220" y="133"/>
                    </a:lnTo>
                    <a:lnTo>
                      <a:pt x="228" y="118"/>
                    </a:lnTo>
                    <a:lnTo>
                      <a:pt x="236" y="102"/>
                    </a:lnTo>
                    <a:lnTo>
                      <a:pt x="243" y="86"/>
                    </a:lnTo>
                    <a:lnTo>
                      <a:pt x="247" y="78"/>
                    </a:lnTo>
                    <a:lnTo>
                      <a:pt x="250" y="71"/>
                    </a:lnTo>
                    <a:lnTo>
                      <a:pt x="253" y="64"/>
                    </a:lnTo>
                    <a:lnTo>
                      <a:pt x="256" y="57"/>
                    </a:lnTo>
                    <a:lnTo>
                      <a:pt x="257" y="51"/>
                    </a:lnTo>
                    <a:lnTo>
                      <a:pt x="260" y="45"/>
                    </a:lnTo>
                    <a:lnTo>
                      <a:pt x="262" y="40"/>
                    </a:lnTo>
                    <a:lnTo>
                      <a:pt x="263" y="35"/>
                    </a:lnTo>
                    <a:lnTo>
                      <a:pt x="265" y="31"/>
                    </a:lnTo>
                    <a:lnTo>
                      <a:pt x="265" y="27"/>
                    </a:lnTo>
                    <a:lnTo>
                      <a:pt x="266" y="24"/>
                    </a:lnTo>
                    <a:lnTo>
                      <a:pt x="266" y="20"/>
                    </a:lnTo>
                    <a:lnTo>
                      <a:pt x="266" y="18"/>
                    </a:lnTo>
                    <a:lnTo>
                      <a:pt x="265" y="15"/>
                    </a:lnTo>
                    <a:lnTo>
                      <a:pt x="265" y="14"/>
                    </a:lnTo>
                    <a:lnTo>
                      <a:pt x="263" y="13"/>
                    </a:lnTo>
                    <a:lnTo>
                      <a:pt x="261" y="12"/>
                    </a:lnTo>
                    <a:lnTo>
                      <a:pt x="259" y="11"/>
                    </a:lnTo>
                    <a:lnTo>
                      <a:pt x="257" y="9"/>
                    </a:lnTo>
                    <a:lnTo>
                      <a:pt x="257" y="8"/>
                    </a:lnTo>
                    <a:lnTo>
                      <a:pt x="257" y="6"/>
                    </a:lnTo>
                    <a:lnTo>
                      <a:pt x="259" y="5"/>
                    </a:lnTo>
                    <a:lnTo>
                      <a:pt x="261" y="4"/>
                    </a:lnTo>
                    <a:lnTo>
                      <a:pt x="263" y="1"/>
                    </a:lnTo>
                    <a:lnTo>
                      <a:pt x="266" y="1"/>
                    </a:lnTo>
                    <a:lnTo>
                      <a:pt x="269" y="0"/>
                    </a:lnTo>
                    <a:lnTo>
                      <a:pt x="272" y="1"/>
                    </a:lnTo>
                    <a:lnTo>
                      <a:pt x="275" y="1"/>
                    </a:lnTo>
                    <a:lnTo>
                      <a:pt x="279" y="2"/>
                    </a:lnTo>
                    <a:lnTo>
                      <a:pt x="283" y="4"/>
                    </a:lnTo>
                    <a:lnTo>
                      <a:pt x="287" y="6"/>
                    </a:lnTo>
                    <a:lnTo>
                      <a:pt x="292" y="8"/>
                    </a:lnTo>
                    <a:lnTo>
                      <a:pt x="295" y="12"/>
                    </a:lnTo>
                    <a:lnTo>
                      <a:pt x="299" y="15"/>
                    </a:lnTo>
                    <a:lnTo>
                      <a:pt x="302" y="18"/>
                    </a:lnTo>
                    <a:lnTo>
                      <a:pt x="305" y="20"/>
                    </a:lnTo>
                    <a:lnTo>
                      <a:pt x="306" y="24"/>
                    </a:lnTo>
                    <a:lnTo>
                      <a:pt x="307" y="26"/>
                    </a:lnTo>
                    <a:lnTo>
                      <a:pt x="308" y="28"/>
                    </a:lnTo>
                    <a:lnTo>
                      <a:pt x="308" y="31"/>
                    </a:lnTo>
                    <a:lnTo>
                      <a:pt x="308" y="37"/>
                    </a:lnTo>
                    <a:lnTo>
                      <a:pt x="307" y="40"/>
                    </a:lnTo>
                    <a:lnTo>
                      <a:pt x="305" y="45"/>
                    </a:lnTo>
                    <a:lnTo>
                      <a:pt x="304" y="49"/>
                    </a:lnTo>
                    <a:lnTo>
                      <a:pt x="301" y="52"/>
                    </a:lnTo>
                    <a:lnTo>
                      <a:pt x="300" y="55"/>
                    </a:lnTo>
                    <a:lnTo>
                      <a:pt x="298" y="59"/>
                    </a:lnTo>
                    <a:lnTo>
                      <a:pt x="296" y="64"/>
                    </a:lnTo>
                    <a:lnTo>
                      <a:pt x="294" y="68"/>
                    </a:lnTo>
                    <a:lnTo>
                      <a:pt x="292" y="73"/>
                    </a:lnTo>
                    <a:lnTo>
                      <a:pt x="289" y="78"/>
                    </a:lnTo>
                    <a:lnTo>
                      <a:pt x="287" y="84"/>
                    </a:lnTo>
                    <a:lnTo>
                      <a:pt x="283" y="91"/>
                    </a:lnTo>
                    <a:lnTo>
                      <a:pt x="280" y="99"/>
                    </a:lnTo>
                    <a:lnTo>
                      <a:pt x="276" y="106"/>
                    </a:lnTo>
                    <a:lnTo>
                      <a:pt x="272" y="114"/>
                    </a:lnTo>
                    <a:lnTo>
                      <a:pt x="266" y="122"/>
                    </a:lnTo>
                    <a:lnTo>
                      <a:pt x="261" y="132"/>
                    </a:lnTo>
                    <a:lnTo>
                      <a:pt x="255" y="141"/>
                    </a:lnTo>
                    <a:lnTo>
                      <a:pt x="249" y="151"/>
                    </a:lnTo>
                    <a:lnTo>
                      <a:pt x="234" y="171"/>
                    </a:lnTo>
                    <a:lnTo>
                      <a:pt x="227" y="180"/>
                    </a:lnTo>
                    <a:lnTo>
                      <a:pt x="219" y="190"/>
                    </a:lnTo>
                    <a:lnTo>
                      <a:pt x="210" y="199"/>
                    </a:lnTo>
                    <a:lnTo>
                      <a:pt x="202" y="207"/>
                    </a:lnTo>
                    <a:lnTo>
                      <a:pt x="193" y="215"/>
                    </a:lnTo>
                    <a:lnTo>
                      <a:pt x="184" y="224"/>
                    </a:lnTo>
                    <a:lnTo>
                      <a:pt x="167" y="239"/>
                    </a:lnTo>
                    <a:lnTo>
                      <a:pt x="147" y="253"/>
                    </a:lnTo>
                    <a:lnTo>
                      <a:pt x="128" y="266"/>
                    </a:lnTo>
                    <a:lnTo>
                      <a:pt x="108" y="279"/>
                    </a:lnTo>
                    <a:lnTo>
                      <a:pt x="98" y="285"/>
                    </a:lnTo>
                    <a:lnTo>
                      <a:pt x="88" y="290"/>
                    </a:lnTo>
                    <a:lnTo>
                      <a:pt x="78" y="295"/>
                    </a:lnTo>
                    <a:lnTo>
                      <a:pt x="69" y="299"/>
                    </a:lnTo>
                    <a:lnTo>
                      <a:pt x="59" y="304"/>
                    </a:lnTo>
                    <a:lnTo>
                      <a:pt x="51" y="307"/>
                    </a:lnTo>
                    <a:lnTo>
                      <a:pt x="43" y="311"/>
                    </a:lnTo>
                    <a:lnTo>
                      <a:pt x="35" y="313"/>
                    </a:lnTo>
                    <a:lnTo>
                      <a:pt x="35" y="313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3281812" y="828028"/>
            <a:ext cx="1145540" cy="1152128"/>
            <a:chOff x="2797805" y="627534"/>
            <a:chExt cx="1146122" cy="1152128"/>
          </a:xfrm>
        </p:grpSpPr>
        <p:pic>
          <p:nvPicPr>
            <p:cNvPr id="3" name="图片 2">
              <a:hlinkClick r:id="rId3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7805" y="627534"/>
              <a:ext cx="1146122" cy="1152128"/>
            </a:xfrm>
            <a:prstGeom prst="rect">
              <a:avLst/>
            </a:prstGeom>
          </p:spPr>
        </p:pic>
        <p:grpSp>
          <p:nvGrpSpPr>
            <p:cNvPr id="196" name="组合 195"/>
            <p:cNvGrpSpPr/>
            <p:nvPr/>
          </p:nvGrpSpPr>
          <p:grpSpPr>
            <a:xfrm>
              <a:off x="2959704" y="790848"/>
              <a:ext cx="822325" cy="825501"/>
              <a:chOff x="3568700" y="1169988"/>
              <a:chExt cx="822325" cy="825501"/>
            </a:xfrm>
          </p:grpSpPr>
          <p:sp>
            <p:nvSpPr>
              <p:cNvPr id="197" name="Freeform 312"/>
              <p:cNvSpPr/>
              <p:nvPr/>
            </p:nvSpPr>
            <p:spPr bwMode="auto">
              <a:xfrm>
                <a:off x="3651250" y="1249363"/>
                <a:ext cx="136525" cy="104775"/>
              </a:xfrm>
              <a:custGeom>
                <a:avLst/>
                <a:gdLst>
                  <a:gd name="T0" fmla="*/ 69 w 86"/>
                  <a:gd name="T1" fmla="*/ 66 h 66"/>
                  <a:gd name="T2" fmla="*/ 67 w 86"/>
                  <a:gd name="T3" fmla="*/ 66 h 66"/>
                  <a:gd name="T4" fmla="*/ 64 w 86"/>
                  <a:gd name="T5" fmla="*/ 65 h 66"/>
                  <a:gd name="T6" fmla="*/ 61 w 86"/>
                  <a:gd name="T7" fmla="*/ 63 h 66"/>
                  <a:gd name="T8" fmla="*/ 56 w 86"/>
                  <a:gd name="T9" fmla="*/ 59 h 66"/>
                  <a:gd name="T10" fmla="*/ 51 w 86"/>
                  <a:gd name="T11" fmla="*/ 55 h 66"/>
                  <a:gd name="T12" fmla="*/ 46 w 86"/>
                  <a:gd name="T13" fmla="*/ 50 h 66"/>
                  <a:gd name="T14" fmla="*/ 38 w 86"/>
                  <a:gd name="T15" fmla="*/ 44 h 66"/>
                  <a:gd name="T16" fmla="*/ 31 w 86"/>
                  <a:gd name="T17" fmla="*/ 37 h 66"/>
                  <a:gd name="T18" fmla="*/ 24 w 86"/>
                  <a:gd name="T19" fmla="*/ 30 h 66"/>
                  <a:gd name="T20" fmla="*/ 17 w 86"/>
                  <a:gd name="T21" fmla="*/ 23 h 66"/>
                  <a:gd name="T22" fmla="*/ 13 w 86"/>
                  <a:gd name="T23" fmla="*/ 17 h 66"/>
                  <a:gd name="T24" fmla="*/ 8 w 86"/>
                  <a:gd name="T25" fmla="*/ 12 h 66"/>
                  <a:gd name="T26" fmla="*/ 4 w 86"/>
                  <a:gd name="T27" fmla="*/ 8 h 66"/>
                  <a:gd name="T28" fmla="*/ 2 w 86"/>
                  <a:gd name="T29" fmla="*/ 6 h 66"/>
                  <a:gd name="T30" fmla="*/ 1 w 86"/>
                  <a:gd name="T31" fmla="*/ 4 h 66"/>
                  <a:gd name="T32" fmla="*/ 1 w 86"/>
                  <a:gd name="T33" fmla="*/ 3 h 66"/>
                  <a:gd name="T34" fmla="*/ 0 w 86"/>
                  <a:gd name="T35" fmla="*/ 1 h 66"/>
                  <a:gd name="T36" fmla="*/ 1 w 86"/>
                  <a:gd name="T37" fmla="*/ 1 h 66"/>
                  <a:gd name="T38" fmla="*/ 2 w 86"/>
                  <a:gd name="T39" fmla="*/ 0 h 66"/>
                  <a:gd name="T40" fmla="*/ 4 w 86"/>
                  <a:gd name="T41" fmla="*/ 0 h 66"/>
                  <a:gd name="T42" fmla="*/ 7 w 86"/>
                  <a:gd name="T43" fmla="*/ 0 h 66"/>
                  <a:gd name="T44" fmla="*/ 11 w 86"/>
                  <a:gd name="T45" fmla="*/ 0 h 66"/>
                  <a:gd name="T46" fmla="*/ 16 w 86"/>
                  <a:gd name="T47" fmla="*/ 0 h 66"/>
                  <a:gd name="T48" fmla="*/ 22 w 86"/>
                  <a:gd name="T49" fmla="*/ 0 h 66"/>
                  <a:gd name="T50" fmla="*/ 27 w 86"/>
                  <a:gd name="T51" fmla="*/ 0 h 66"/>
                  <a:gd name="T52" fmla="*/ 33 w 86"/>
                  <a:gd name="T53" fmla="*/ 1 h 66"/>
                  <a:gd name="T54" fmla="*/ 38 w 86"/>
                  <a:gd name="T55" fmla="*/ 1 h 66"/>
                  <a:gd name="T56" fmla="*/ 43 w 86"/>
                  <a:gd name="T57" fmla="*/ 4 h 66"/>
                  <a:gd name="T58" fmla="*/ 49 w 86"/>
                  <a:gd name="T59" fmla="*/ 6 h 66"/>
                  <a:gd name="T60" fmla="*/ 55 w 86"/>
                  <a:gd name="T61" fmla="*/ 8 h 66"/>
                  <a:gd name="T62" fmla="*/ 61 w 86"/>
                  <a:gd name="T63" fmla="*/ 12 h 66"/>
                  <a:gd name="T64" fmla="*/ 67 w 86"/>
                  <a:gd name="T65" fmla="*/ 15 h 66"/>
                  <a:gd name="T66" fmla="*/ 73 w 86"/>
                  <a:gd name="T67" fmla="*/ 20 h 66"/>
                  <a:gd name="T68" fmla="*/ 77 w 86"/>
                  <a:gd name="T69" fmla="*/ 25 h 66"/>
                  <a:gd name="T70" fmla="*/ 81 w 86"/>
                  <a:gd name="T71" fmla="*/ 28 h 66"/>
                  <a:gd name="T72" fmla="*/ 83 w 86"/>
                  <a:gd name="T73" fmla="*/ 33 h 66"/>
                  <a:gd name="T74" fmla="*/ 84 w 86"/>
                  <a:gd name="T75" fmla="*/ 38 h 66"/>
                  <a:gd name="T76" fmla="*/ 86 w 86"/>
                  <a:gd name="T77" fmla="*/ 41 h 66"/>
                  <a:gd name="T78" fmla="*/ 84 w 86"/>
                  <a:gd name="T79" fmla="*/ 46 h 66"/>
                  <a:gd name="T80" fmla="*/ 83 w 86"/>
                  <a:gd name="T81" fmla="*/ 51 h 66"/>
                  <a:gd name="T82" fmla="*/ 82 w 86"/>
                  <a:gd name="T83" fmla="*/ 54 h 66"/>
                  <a:gd name="T84" fmla="*/ 80 w 86"/>
                  <a:gd name="T85" fmla="*/ 58 h 66"/>
                  <a:gd name="T86" fmla="*/ 79 w 86"/>
                  <a:gd name="T87" fmla="*/ 60 h 66"/>
                  <a:gd name="T88" fmla="*/ 76 w 86"/>
                  <a:gd name="T89" fmla="*/ 63 h 66"/>
                  <a:gd name="T90" fmla="*/ 75 w 86"/>
                  <a:gd name="T91" fmla="*/ 65 h 66"/>
                  <a:gd name="T92" fmla="*/ 73 w 86"/>
                  <a:gd name="T93" fmla="*/ 66 h 66"/>
                  <a:gd name="T94" fmla="*/ 71 w 86"/>
                  <a:gd name="T95" fmla="*/ 66 h 66"/>
                  <a:gd name="T96" fmla="*/ 69 w 86"/>
                  <a:gd name="T97" fmla="*/ 66 h 66"/>
                  <a:gd name="T98" fmla="*/ 69 w 86"/>
                  <a:gd name="T9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6" h="66">
                    <a:moveTo>
                      <a:pt x="69" y="66"/>
                    </a:moveTo>
                    <a:lnTo>
                      <a:pt x="67" y="66"/>
                    </a:lnTo>
                    <a:lnTo>
                      <a:pt x="64" y="65"/>
                    </a:lnTo>
                    <a:lnTo>
                      <a:pt x="61" y="63"/>
                    </a:lnTo>
                    <a:lnTo>
                      <a:pt x="56" y="59"/>
                    </a:lnTo>
                    <a:lnTo>
                      <a:pt x="51" y="55"/>
                    </a:lnTo>
                    <a:lnTo>
                      <a:pt x="46" y="50"/>
                    </a:lnTo>
                    <a:lnTo>
                      <a:pt x="38" y="44"/>
                    </a:lnTo>
                    <a:lnTo>
                      <a:pt x="31" y="37"/>
                    </a:lnTo>
                    <a:lnTo>
                      <a:pt x="24" y="30"/>
                    </a:lnTo>
                    <a:lnTo>
                      <a:pt x="17" y="23"/>
                    </a:lnTo>
                    <a:lnTo>
                      <a:pt x="13" y="17"/>
                    </a:lnTo>
                    <a:lnTo>
                      <a:pt x="8" y="12"/>
                    </a:lnTo>
                    <a:lnTo>
                      <a:pt x="4" y="8"/>
                    </a:lnTo>
                    <a:lnTo>
                      <a:pt x="2" y="6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22" y="0"/>
                    </a:lnTo>
                    <a:lnTo>
                      <a:pt x="27" y="0"/>
                    </a:lnTo>
                    <a:lnTo>
                      <a:pt x="33" y="1"/>
                    </a:lnTo>
                    <a:lnTo>
                      <a:pt x="38" y="1"/>
                    </a:lnTo>
                    <a:lnTo>
                      <a:pt x="43" y="4"/>
                    </a:lnTo>
                    <a:lnTo>
                      <a:pt x="49" y="6"/>
                    </a:lnTo>
                    <a:lnTo>
                      <a:pt x="55" y="8"/>
                    </a:lnTo>
                    <a:lnTo>
                      <a:pt x="61" y="12"/>
                    </a:lnTo>
                    <a:lnTo>
                      <a:pt x="67" y="15"/>
                    </a:lnTo>
                    <a:lnTo>
                      <a:pt x="73" y="20"/>
                    </a:lnTo>
                    <a:lnTo>
                      <a:pt x="77" y="25"/>
                    </a:lnTo>
                    <a:lnTo>
                      <a:pt x="81" y="28"/>
                    </a:lnTo>
                    <a:lnTo>
                      <a:pt x="83" y="33"/>
                    </a:lnTo>
                    <a:lnTo>
                      <a:pt x="84" y="38"/>
                    </a:lnTo>
                    <a:lnTo>
                      <a:pt x="86" y="41"/>
                    </a:lnTo>
                    <a:lnTo>
                      <a:pt x="84" y="46"/>
                    </a:lnTo>
                    <a:lnTo>
                      <a:pt x="83" y="51"/>
                    </a:lnTo>
                    <a:lnTo>
                      <a:pt x="82" y="54"/>
                    </a:lnTo>
                    <a:lnTo>
                      <a:pt x="80" y="58"/>
                    </a:lnTo>
                    <a:lnTo>
                      <a:pt x="79" y="60"/>
                    </a:lnTo>
                    <a:lnTo>
                      <a:pt x="76" y="63"/>
                    </a:lnTo>
                    <a:lnTo>
                      <a:pt x="75" y="65"/>
                    </a:lnTo>
                    <a:lnTo>
                      <a:pt x="73" y="66"/>
                    </a:lnTo>
                    <a:lnTo>
                      <a:pt x="71" y="66"/>
                    </a:lnTo>
                    <a:lnTo>
                      <a:pt x="69" y="66"/>
                    </a:lnTo>
                    <a:lnTo>
                      <a:pt x="69" y="66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313"/>
              <p:cNvSpPr/>
              <p:nvPr/>
            </p:nvSpPr>
            <p:spPr bwMode="auto">
              <a:xfrm>
                <a:off x="3568700" y="1441451"/>
                <a:ext cx="130175" cy="100013"/>
              </a:xfrm>
              <a:custGeom>
                <a:avLst/>
                <a:gdLst>
                  <a:gd name="T0" fmla="*/ 76 w 82"/>
                  <a:gd name="T1" fmla="*/ 30 h 63"/>
                  <a:gd name="T2" fmla="*/ 79 w 82"/>
                  <a:gd name="T3" fmla="*/ 37 h 63"/>
                  <a:gd name="T4" fmla="*/ 80 w 82"/>
                  <a:gd name="T5" fmla="*/ 39 h 63"/>
                  <a:gd name="T6" fmla="*/ 81 w 82"/>
                  <a:gd name="T7" fmla="*/ 43 h 63"/>
                  <a:gd name="T8" fmla="*/ 81 w 82"/>
                  <a:gd name="T9" fmla="*/ 45 h 63"/>
                  <a:gd name="T10" fmla="*/ 82 w 82"/>
                  <a:gd name="T11" fmla="*/ 47 h 63"/>
                  <a:gd name="T12" fmla="*/ 81 w 82"/>
                  <a:gd name="T13" fmla="*/ 51 h 63"/>
                  <a:gd name="T14" fmla="*/ 81 w 82"/>
                  <a:gd name="T15" fmla="*/ 53 h 63"/>
                  <a:gd name="T16" fmla="*/ 80 w 82"/>
                  <a:gd name="T17" fmla="*/ 56 h 63"/>
                  <a:gd name="T18" fmla="*/ 79 w 82"/>
                  <a:gd name="T19" fmla="*/ 58 h 63"/>
                  <a:gd name="T20" fmla="*/ 77 w 82"/>
                  <a:gd name="T21" fmla="*/ 59 h 63"/>
                  <a:gd name="T22" fmla="*/ 75 w 82"/>
                  <a:gd name="T23" fmla="*/ 60 h 63"/>
                  <a:gd name="T24" fmla="*/ 74 w 82"/>
                  <a:gd name="T25" fmla="*/ 62 h 63"/>
                  <a:gd name="T26" fmla="*/ 72 w 82"/>
                  <a:gd name="T27" fmla="*/ 62 h 63"/>
                  <a:gd name="T28" fmla="*/ 67 w 82"/>
                  <a:gd name="T29" fmla="*/ 63 h 63"/>
                  <a:gd name="T30" fmla="*/ 63 w 82"/>
                  <a:gd name="T31" fmla="*/ 62 h 63"/>
                  <a:gd name="T32" fmla="*/ 60 w 82"/>
                  <a:gd name="T33" fmla="*/ 60 h 63"/>
                  <a:gd name="T34" fmla="*/ 56 w 82"/>
                  <a:gd name="T35" fmla="*/ 58 h 63"/>
                  <a:gd name="T36" fmla="*/ 52 w 82"/>
                  <a:gd name="T37" fmla="*/ 56 h 63"/>
                  <a:gd name="T38" fmla="*/ 47 w 82"/>
                  <a:gd name="T39" fmla="*/ 52 h 63"/>
                  <a:gd name="T40" fmla="*/ 41 w 82"/>
                  <a:gd name="T41" fmla="*/ 47 h 63"/>
                  <a:gd name="T42" fmla="*/ 35 w 82"/>
                  <a:gd name="T43" fmla="*/ 42 h 63"/>
                  <a:gd name="T44" fmla="*/ 28 w 82"/>
                  <a:gd name="T45" fmla="*/ 35 h 63"/>
                  <a:gd name="T46" fmla="*/ 22 w 82"/>
                  <a:gd name="T47" fmla="*/ 29 h 63"/>
                  <a:gd name="T48" fmla="*/ 16 w 82"/>
                  <a:gd name="T49" fmla="*/ 24 h 63"/>
                  <a:gd name="T50" fmla="*/ 11 w 82"/>
                  <a:gd name="T51" fmla="*/ 19 h 63"/>
                  <a:gd name="T52" fmla="*/ 7 w 82"/>
                  <a:gd name="T53" fmla="*/ 15 h 63"/>
                  <a:gd name="T54" fmla="*/ 4 w 82"/>
                  <a:gd name="T55" fmla="*/ 11 h 63"/>
                  <a:gd name="T56" fmla="*/ 2 w 82"/>
                  <a:gd name="T57" fmla="*/ 9 h 63"/>
                  <a:gd name="T58" fmla="*/ 1 w 82"/>
                  <a:gd name="T59" fmla="*/ 6 h 63"/>
                  <a:gd name="T60" fmla="*/ 0 w 82"/>
                  <a:gd name="T61" fmla="*/ 5 h 63"/>
                  <a:gd name="T62" fmla="*/ 0 w 82"/>
                  <a:gd name="T63" fmla="*/ 4 h 63"/>
                  <a:gd name="T64" fmla="*/ 1 w 82"/>
                  <a:gd name="T65" fmla="*/ 3 h 63"/>
                  <a:gd name="T66" fmla="*/ 3 w 82"/>
                  <a:gd name="T67" fmla="*/ 3 h 63"/>
                  <a:gd name="T68" fmla="*/ 4 w 82"/>
                  <a:gd name="T69" fmla="*/ 2 h 63"/>
                  <a:gd name="T70" fmla="*/ 8 w 82"/>
                  <a:gd name="T71" fmla="*/ 2 h 63"/>
                  <a:gd name="T72" fmla="*/ 11 w 82"/>
                  <a:gd name="T73" fmla="*/ 0 h 63"/>
                  <a:gd name="T74" fmla="*/ 15 w 82"/>
                  <a:gd name="T75" fmla="*/ 0 h 63"/>
                  <a:gd name="T76" fmla="*/ 18 w 82"/>
                  <a:gd name="T77" fmla="*/ 0 h 63"/>
                  <a:gd name="T78" fmla="*/ 28 w 82"/>
                  <a:gd name="T79" fmla="*/ 0 h 63"/>
                  <a:gd name="T80" fmla="*/ 36 w 82"/>
                  <a:gd name="T81" fmla="*/ 2 h 63"/>
                  <a:gd name="T82" fmla="*/ 46 w 82"/>
                  <a:gd name="T83" fmla="*/ 4 h 63"/>
                  <a:gd name="T84" fmla="*/ 55 w 82"/>
                  <a:gd name="T85" fmla="*/ 7 h 63"/>
                  <a:gd name="T86" fmla="*/ 61 w 82"/>
                  <a:gd name="T87" fmla="*/ 11 h 63"/>
                  <a:gd name="T88" fmla="*/ 65 w 82"/>
                  <a:gd name="T89" fmla="*/ 13 h 63"/>
                  <a:gd name="T90" fmla="*/ 67 w 82"/>
                  <a:gd name="T91" fmla="*/ 16 h 63"/>
                  <a:gd name="T92" fmla="*/ 69 w 82"/>
                  <a:gd name="T93" fmla="*/ 19 h 63"/>
                  <a:gd name="T94" fmla="*/ 72 w 82"/>
                  <a:gd name="T95" fmla="*/ 23 h 63"/>
                  <a:gd name="T96" fmla="*/ 74 w 82"/>
                  <a:gd name="T97" fmla="*/ 26 h 63"/>
                  <a:gd name="T98" fmla="*/ 76 w 82"/>
                  <a:gd name="T99" fmla="*/ 30 h 63"/>
                  <a:gd name="T100" fmla="*/ 76 w 82"/>
                  <a:gd name="T101" fmla="*/ 3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2" h="63">
                    <a:moveTo>
                      <a:pt x="76" y="30"/>
                    </a:moveTo>
                    <a:lnTo>
                      <a:pt x="79" y="37"/>
                    </a:lnTo>
                    <a:lnTo>
                      <a:pt x="80" y="39"/>
                    </a:lnTo>
                    <a:lnTo>
                      <a:pt x="81" y="43"/>
                    </a:lnTo>
                    <a:lnTo>
                      <a:pt x="81" y="45"/>
                    </a:lnTo>
                    <a:lnTo>
                      <a:pt x="82" y="47"/>
                    </a:lnTo>
                    <a:lnTo>
                      <a:pt x="81" y="51"/>
                    </a:lnTo>
                    <a:lnTo>
                      <a:pt x="81" y="53"/>
                    </a:lnTo>
                    <a:lnTo>
                      <a:pt x="80" y="56"/>
                    </a:lnTo>
                    <a:lnTo>
                      <a:pt x="79" y="58"/>
                    </a:lnTo>
                    <a:lnTo>
                      <a:pt x="77" y="59"/>
                    </a:lnTo>
                    <a:lnTo>
                      <a:pt x="75" y="60"/>
                    </a:lnTo>
                    <a:lnTo>
                      <a:pt x="74" y="62"/>
                    </a:lnTo>
                    <a:lnTo>
                      <a:pt x="72" y="62"/>
                    </a:lnTo>
                    <a:lnTo>
                      <a:pt x="67" y="63"/>
                    </a:lnTo>
                    <a:lnTo>
                      <a:pt x="63" y="62"/>
                    </a:lnTo>
                    <a:lnTo>
                      <a:pt x="60" y="60"/>
                    </a:lnTo>
                    <a:lnTo>
                      <a:pt x="56" y="58"/>
                    </a:lnTo>
                    <a:lnTo>
                      <a:pt x="52" y="56"/>
                    </a:lnTo>
                    <a:lnTo>
                      <a:pt x="47" y="52"/>
                    </a:lnTo>
                    <a:lnTo>
                      <a:pt x="41" y="47"/>
                    </a:lnTo>
                    <a:lnTo>
                      <a:pt x="35" y="42"/>
                    </a:lnTo>
                    <a:lnTo>
                      <a:pt x="28" y="35"/>
                    </a:lnTo>
                    <a:lnTo>
                      <a:pt x="22" y="29"/>
                    </a:lnTo>
                    <a:lnTo>
                      <a:pt x="16" y="24"/>
                    </a:lnTo>
                    <a:lnTo>
                      <a:pt x="11" y="19"/>
                    </a:lnTo>
                    <a:lnTo>
                      <a:pt x="7" y="15"/>
                    </a:lnTo>
                    <a:lnTo>
                      <a:pt x="4" y="11"/>
                    </a:lnTo>
                    <a:lnTo>
                      <a:pt x="2" y="9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8" y="2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28" y="0"/>
                    </a:lnTo>
                    <a:lnTo>
                      <a:pt x="36" y="2"/>
                    </a:lnTo>
                    <a:lnTo>
                      <a:pt x="46" y="4"/>
                    </a:lnTo>
                    <a:lnTo>
                      <a:pt x="55" y="7"/>
                    </a:lnTo>
                    <a:lnTo>
                      <a:pt x="61" y="11"/>
                    </a:lnTo>
                    <a:lnTo>
                      <a:pt x="65" y="13"/>
                    </a:lnTo>
                    <a:lnTo>
                      <a:pt x="67" y="16"/>
                    </a:lnTo>
                    <a:lnTo>
                      <a:pt x="69" y="19"/>
                    </a:lnTo>
                    <a:lnTo>
                      <a:pt x="72" y="23"/>
                    </a:lnTo>
                    <a:lnTo>
                      <a:pt x="74" y="26"/>
                    </a:lnTo>
                    <a:lnTo>
                      <a:pt x="76" y="30"/>
                    </a:lnTo>
                    <a:lnTo>
                      <a:pt x="76" y="3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314"/>
              <p:cNvSpPr/>
              <p:nvPr/>
            </p:nvSpPr>
            <p:spPr bwMode="auto">
              <a:xfrm>
                <a:off x="3568700" y="1576388"/>
                <a:ext cx="195263" cy="322263"/>
              </a:xfrm>
              <a:custGeom>
                <a:avLst/>
                <a:gdLst>
                  <a:gd name="T0" fmla="*/ 37 w 123"/>
                  <a:gd name="T1" fmla="*/ 201 h 203"/>
                  <a:gd name="T2" fmla="*/ 31 w 123"/>
                  <a:gd name="T3" fmla="*/ 198 h 203"/>
                  <a:gd name="T4" fmla="*/ 26 w 123"/>
                  <a:gd name="T5" fmla="*/ 192 h 203"/>
                  <a:gd name="T6" fmla="*/ 18 w 123"/>
                  <a:gd name="T7" fmla="*/ 183 h 203"/>
                  <a:gd name="T8" fmla="*/ 10 w 123"/>
                  <a:gd name="T9" fmla="*/ 171 h 203"/>
                  <a:gd name="T10" fmla="*/ 4 w 123"/>
                  <a:gd name="T11" fmla="*/ 160 h 203"/>
                  <a:gd name="T12" fmla="*/ 0 w 123"/>
                  <a:gd name="T13" fmla="*/ 152 h 203"/>
                  <a:gd name="T14" fmla="*/ 0 w 123"/>
                  <a:gd name="T15" fmla="*/ 145 h 203"/>
                  <a:gd name="T16" fmla="*/ 0 w 123"/>
                  <a:gd name="T17" fmla="*/ 140 h 203"/>
                  <a:gd name="T18" fmla="*/ 1 w 123"/>
                  <a:gd name="T19" fmla="*/ 137 h 203"/>
                  <a:gd name="T20" fmla="*/ 3 w 123"/>
                  <a:gd name="T21" fmla="*/ 134 h 203"/>
                  <a:gd name="T22" fmla="*/ 7 w 123"/>
                  <a:gd name="T23" fmla="*/ 133 h 203"/>
                  <a:gd name="T24" fmla="*/ 14 w 123"/>
                  <a:gd name="T25" fmla="*/ 134 h 203"/>
                  <a:gd name="T26" fmla="*/ 22 w 123"/>
                  <a:gd name="T27" fmla="*/ 134 h 203"/>
                  <a:gd name="T28" fmla="*/ 27 w 123"/>
                  <a:gd name="T29" fmla="*/ 133 h 203"/>
                  <a:gd name="T30" fmla="*/ 29 w 123"/>
                  <a:gd name="T31" fmla="*/ 131 h 203"/>
                  <a:gd name="T32" fmla="*/ 33 w 123"/>
                  <a:gd name="T33" fmla="*/ 126 h 203"/>
                  <a:gd name="T34" fmla="*/ 37 w 123"/>
                  <a:gd name="T35" fmla="*/ 120 h 203"/>
                  <a:gd name="T36" fmla="*/ 43 w 123"/>
                  <a:gd name="T37" fmla="*/ 112 h 203"/>
                  <a:gd name="T38" fmla="*/ 50 w 123"/>
                  <a:gd name="T39" fmla="*/ 101 h 203"/>
                  <a:gd name="T40" fmla="*/ 59 w 123"/>
                  <a:gd name="T41" fmla="*/ 88 h 203"/>
                  <a:gd name="T42" fmla="*/ 68 w 123"/>
                  <a:gd name="T43" fmla="*/ 73 h 203"/>
                  <a:gd name="T44" fmla="*/ 79 w 123"/>
                  <a:gd name="T45" fmla="*/ 57 h 203"/>
                  <a:gd name="T46" fmla="*/ 88 w 123"/>
                  <a:gd name="T47" fmla="*/ 43 h 203"/>
                  <a:gd name="T48" fmla="*/ 96 w 123"/>
                  <a:gd name="T49" fmla="*/ 30 h 203"/>
                  <a:gd name="T50" fmla="*/ 105 w 123"/>
                  <a:gd name="T51" fmla="*/ 19 h 203"/>
                  <a:gd name="T52" fmla="*/ 111 w 123"/>
                  <a:gd name="T53" fmla="*/ 11 h 203"/>
                  <a:gd name="T54" fmla="*/ 115 w 123"/>
                  <a:gd name="T55" fmla="*/ 5 h 203"/>
                  <a:gd name="T56" fmla="*/ 120 w 123"/>
                  <a:gd name="T57" fmla="*/ 1 h 203"/>
                  <a:gd name="T58" fmla="*/ 122 w 123"/>
                  <a:gd name="T59" fmla="*/ 0 h 203"/>
                  <a:gd name="T60" fmla="*/ 123 w 123"/>
                  <a:gd name="T61" fmla="*/ 1 h 203"/>
                  <a:gd name="T62" fmla="*/ 123 w 123"/>
                  <a:gd name="T63" fmla="*/ 5 h 203"/>
                  <a:gd name="T64" fmla="*/ 122 w 123"/>
                  <a:gd name="T65" fmla="*/ 12 h 203"/>
                  <a:gd name="T66" fmla="*/ 120 w 123"/>
                  <a:gd name="T67" fmla="*/ 21 h 203"/>
                  <a:gd name="T68" fmla="*/ 115 w 123"/>
                  <a:gd name="T69" fmla="*/ 34 h 203"/>
                  <a:gd name="T70" fmla="*/ 111 w 123"/>
                  <a:gd name="T71" fmla="*/ 50 h 203"/>
                  <a:gd name="T72" fmla="*/ 103 w 123"/>
                  <a:gd name="T73" fmla="*/ 68 h 203"/>
                  <a:gd name="T74" fmla="*/ 95 w 123"/>
                  <a:gd name="T75" fmla="*/ 90 h 203"/>
                  <a:gd name="T76" fmla="*/ 86 w 123"/>
                  <a:gd name="T77" fmla="*/ 113 h 203"/>
                  <a:gd name="T78" fmla="*/ 76 w 123"/>
                  <a:gd name="T79" fmla="*/ 135 h 203"/>
                  <a:gd name="T80" fmla="*/ 69 w 123"/>
                  <a:gd name="T81" fmla="*/ 153 h 203"/>
                  <a:gd name="T82" fmla="*/ 62 w 123"/>
                  <a:gd name="T83" fmla="*/ 170 h 203"/>
                  <a:gd name="T84" fmla="*/ 55 w 123"/>
                  <a:gd name="T85" fmla="*/ 181 h 203"/>
                  <a:gd name="T86" fmla="*/ 50 w 123"/>
                  <a:gd name="T87" fmla="*/ 191 h 203"/>
                  <a:gd name="T88" fmla="*/ 46 w 123"/>
                  <a:gd name="T89" fmla="*/ 198 h 203"/>
                  <a:gd name="T90" fmla="*/ 42 w 123"/>
                  <a:gd name="T91" fmla="*/ 201 h 203"/>
                  <a:gd name="T92" fmla="*/ 40 w 123"/>
                  <a:gd name="T93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3" h="203">
                    <a:moveTo>
                      <a:pt x="40" y="203"/>
                    </a:moveTo>
                    <a:lnTo>
                      <a:pt x="37" y="201"/>
                    </a:lnTo>
                    <a:lnTo>
                      <a:pt x="35" y="200"/>
                    </a:lnTo>
                    <a:lnTo>
                      <a:pt x="31" y="198"/>
                    </a:lnTo>
                    <a:lnTo>
                      <a:pt x="29" y="196"/>
                    </a:lnTo>
                    <a:lnTo>
                      <a:pt x="26" y="192"/>
                    </a:lnTo>
                    <a:lnTo>
                      <a:pt x="22" y="187"/>
                    </a:lnTo>
                    <a:lnTo>
                      <a:pt x="18" y="183"/>
                    </a:lnTo>
                    <a:lnTo>
                      <a:pt x="14" y="177"/>
                    </a:lnTo>
                    <a:lnTo>
                      <a:pt x="10" y="171"/>
                    </a:lnTo>
                    <a:lnTo>
                      <a:pt x="7" y="166"/>
                    </a:lnTo>
                    <a:lnTo>
                      <a:pt x="4" y="160"/>
                    </a:lnTo>
                    <a:lnTo>
                      <a:pt x="2" y="157"/>
                    </a:lnTo>
                    <a:lnTo>
                      <a:pt x="0" y="152"/>
                    </a:lnTo>
                    <a:lnTo>
                      <a:pt x="0" y="148"/>
                    </a:lnTo>
                    <a:lnTo>
                      <a:pt x="0" y="145"/>
                    </a:lnTo>
                    <a:lnTo>
                      <a:pt x="0" y="143"/>
                    </a:lnTo>
                    <a:lnTo>
                      <a:pt x="0" y="140"/>
                    </a:lnTo>
                    <a:lnTo>
                      <a:pt x="1" y="138"/>
                    </a:lnTo>
                    <a:lnTo>
                      <a:pt x="1" y="137"/>
                    </a:lnTo>
                    <a:lnTo>
                      <a:pt x="2" y="135"/>
                    </a:lnTo>
                    <a:lnTo>
                      <a:pt x="3" y="134"/>
                    </a:lnTo>
                    <a:lnTo>
                      <a:pt x="4" y="133"/>
                    </a:lnTo>
                    <a:lnTo>
                      <a:pt x="7" y="133"/>
                    </a:lnTo>
                    <a:lnTo>
                      <a:pt x="9" y="133"/>
                    </a:lnTo>
                    <a:lnTo>
                      <a:pt x="14" y="134"/>
                    </a:lnTo>
                    <a:lnTo>
                      <a:pt x="18" y="135"/>
                    </a:lnTo>
                    <a:lnTo>
                      <a:pt x="22" y="134"/>
                    </a:lnTo>
                    <a:lnTo>
                      <a:pt x="26" y="133"/>
                    </a:lnTo>
                    <a:lnTo>
                      <a:pt x="27" y="133"/>
                    </a:lnTo>
                    <a:lnTo>
                      <a:pt x="28" y="132"/>
                    </a:lnTo>
                    <a:lnTo>
                      <a:pt x="29" y="131"/>
                    </a:lnTo>
                    <a:lnTo>
                      <a:pt x="30" y="128"/>
                    </a:lnTo>
                    <a:lnTo>
                      <a:pt x="33" y="126"/>
                    </a:lnTo>
                    <a:lnTo>
                      <a:pt x="35" y="124"/>
                    </a:lnTo>
                    <a:lnTo>
                      <a:pt x="37" y="120"/>
                    </a:lnTo>
                    <a:lnTo>
                      <a:pt x="40" y="117"/>
                    </a:lnTo>
                    <a:lnTo>
                      <a:pt x="43" y="112"/>
                    </a:lnTo>
                    <a:lnTo>
                      <a:pt x="47" y="106"/>
                    </a:lnTo>
                    <a:lnTo>
                      <a:pt x="50" y="101"/>
                    </a:lnTo>
                    <a:lnTo>
                      <a:pt x="55" y="94"/>
                    </a:lnTo>
                    <a:lnTo>
                      <a:pt x="59" y="88"/>
                    </a:lnTo>
                    <a:lnTo>
                      <a:pt x="63" y="80"/>
                    </a:lnTo>
                    <a:lnTo>
                      <a:pt x="68" y="73"/>
                    </a:lnTo>
                    <a:lnTo>
                      <a:pt x="74" y="65"/>
                    </a:lnTo>
                    <a:lnTo>
                      <a:pt x="79" y="57"/>
                    </a:lnTo>
                    <a:lnTo>
                      <a:pt x="83" y="48"/>
                    </a:lnTo>
                    <a:lnTo>
                      <a:pt x="88" y="43"/>
                    </a:lnTo>
                    <a:lnTo>
                      <a:pt x="93" y="35"/>
                    </a:lnTo>
                    <a:lnTo>
                      <a:pt x="96" y="30"/>
                    </a:lnTo>
                    <a:lnTo>
                      <a:pt x="101" y="24"/>
                    </a:lnTo>
                    <a:lnTo>
                      <a:pt x="105" y="19"/>
                    </a:lnTo>
                    <a:lnTo>
                      <a:pt x="107" y="15"/>
                    </a:lnTo>
                    <a:lnTo>
                      <a:pt x="111" y="11"/>
                    </a:lnTo>
                    <a:lnTo>
                      <a:pt x="113" y="8"/>
                    </a:lnTo>
                    <a:lnTo>
                      <a:pt x="115" y="5"/>
                    </a:lnTo>
                    <a:lnTo>
                      <a:pt x="118" y="4"/>
                    </a:lnTo>
                    <a:lnTo>
                      <a:pt x="120" y="1"/>
                    </a:lnTo>
                    <a:lnTo>
                      <a:pt x="121" y="0"/>
                    </a:lnTo>
                    <a:lnTo>
                      <a:pt x="122" y="0"/>
                    </a:lnTo>
                    <a:lnTo>
                      <a:pt x="123" y="0"/>
                    </a:lnTo>
                    <a:lnTo>
                      <a:pt x="123" y="1"/>
                    </a:lnTo>
                    <a:lnTo>
                      <a:pt x="123" y="2"/>
                    </a:lnTo>
                    <a:lnTo>
                      <a:pt x="123" y="5"/>
                    </a:lnTo>
                    <a:lnTo>
                      <a:pt x="123" y="8"/>
                    </a:lnTo>
                    <a:lnTo>
                      <a:pt x="122" y="12"/>
                    </a:lnTo>
                    <a:lnTo>
                      <a:pt x="121" y="17"/>
                    </a:lnTo>
                    <a:lnTo>
                      <a:pt x="120" y="21"/>
                    </a:lnTo>
                    <a:lnTo>
                      <a:pt x="118" y="27"/>
                    </a:lnTo>
                    <a:lnTo>
                      <a:pt x="115" y="34"/>
                    </a:lnTo>
                    <a:lnTo>
                      <a:pt x="113" y="41"/>
                    </a:lnTo>
                    <a:lnTo>
                      <a:pt x="111" y="50"/>
                    </a:lnTo>
                    <a:lnTo>
                      <a:pt x="107" y="59"/>
                    </a:lnTo>
                    <a:lnTo>
                      <a:pt x="103" y="68"/>
                    </a:lnTo>
                    <a:lnTo>
                      <a:pt x="99" y="79"/>
                    </a:lnTo>
                    <a:lnTo>
                      <a:pt x="95" y="90"/>
                    </a:lnTo>
                    <a:lnTo>
                      <a:pt x="90" y="101"/>
                    </a:lnTo>
                    <a:lnTo>
                      <a:pt x="86" y="113"/>
                    </a:lnTo>
                    <a:lnTo>
                      <a:pt x="81" y="125"/>
                    </a:lnTo>
                    <a:lnTo>
                      <a:pt x="76" y="135"/>
                    </a:lnTo>
                    <a:lnTo>
                      <a:pt x="73" y="145"/>
                    </a:lnTo>
                    <a:lnTo>
                      <a:pt x="69" y="153"/>
                    </a:lnTo>
                    <a:lnTo>
                      <a:pt x="65" y="161"/>
                    </a:lnTo>
                    <a:lnTo>
                      <a:pt x="62" y="170"/>
                    </a:lnTo>
                    <a:lnTo>
                      <a:pt x="59" y="176"/>
                    </a:lnTo>
                    <a:lnTo>
                      <a:pt x="55" y="181"/>
                    </a:lnTo>
                    <a:lnTo>
                      <a:pt x="53" y="186"/>
                    </a:lnTo>
                    <a:lnTo>
                      <a:pt x="50" y="191"/>
                    </a:lnTo>
                    <a:lnTo>
                      <a:pt x="48" y="194"/>
                    </a:lnTo>
                    <a:lnTo>
                      <a:pt x="46" y="198"/>
                    </a:lnTo>
                    <a:lnTo>
                      <a:pt x="43" y="200"/>
                    </a:lnTo>
                    <a:lnTo>
                      <a:pt x="42" y="201"/>
                    </a:lnTo>
                    <a:lnTo>
                      <a:pt x="40" y="203"/>
                    </a:lnTo>
                    <a:lnTo>
                      <a:pt x="40" y="203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315"/>
              <p:cNvSpPr/>
              <p:nvPr/>
            </p:nvSpPr>
            <p:spPr bwMode="auto">
              <a:xfrm>
                <a:off x="3995738" y="1169988"/>
                <a:ext cx="122238" cy="115888"/>
              </a:xfrm>
              <a:custGeom>
                <a:avLst/>
                <a:gdLst>
                  <a:gd name="T0" fmla="*/ 0 w 77"/>
                  <a:gd name="T1" fmla="*/ 2 h 73"/>
                  <a:gd name="T2" fmla="*/ 2 w 77"/>
                  <a:gd name="T3" fmla="*/ 1 h 73"/>
                  <a:gd name="T4" fmla="*/ 4 w 77"/>
                  <a:gd name="T5" fmla="*/ 0 h 73"/>
                  <a:gd name="T6" fmla="*/ 6 w 77"/>
                  <a:gd name="T7" fmla="*/ 0 h 73"/>
                  <a:gd name="T8" fmla="*/ 8 w 77"/>
                  <a:gd name="T9" fmla="*/ 0 h 73"/>
                  <a:gd name="T10" fmla="*/ 10 w 77"/>
                  <a:gd name="T11" fmla="*/ 0 h 73"/>
                  <a:gd name="T12" fmla="*/ 14 w 77"/>
                  <a:gd name="T13" fmla="*/ 0 h 73"/>
                  <a:gd name="T14" fmla="*/ 16 w 77"/>
                  <a:gd name="T15" fmla="*/ 0 h 73"/>
                  <a:gd name="T16" fmla="*/ 20 w 77"/>
                  <a:gd name="T17" fmla="*/ 0 h 73"/>
                  <a:gd name="T18" fmla="*/ 23 w 77"/>
                  <a:gd name="T19" fmla="*/ 1 h 73"/>
                  <a:gd name="T20" fmla="*/ 28 w 77"/>
                  <a:gd name="T21" fmla="*/ 2 h 73"/>
                  <a:gd name="T22" fmla="*/ 33 w 77"/>
                  <a:gd name="T23" fmla="*/ 3 h 73"/>
                  <a:gd name="T24" fmla="*/ 37 w 77"/>
                  <a:gd name="T25" fmla="*/ 5 h 73"/>
                  <a:gd name="T26" fmla="*/ 43 w 77"/>
                  <a:gd name="T27" fmla="*/ 8 h 73"/>
                  <a:gd name="T28" fmla="*/ 50 w 77"/>
                  <a:gd name="T29" fmla="*/ 11 h 73"/>
                  <a:gd name="T30" fmla="*/ 57 w 77"/>
                  <a:gd name="T31" fmla="*/ 16 h 73"/>
                  <a:gd name="T32" fmla="*/ 63 w 77"/>
                  <a:gd name="T33" fmla="*/ 20 h 73"/>
                  <a:gd name="T34" fmla="*/ 68 w 77"/>
                  <a:gd name="T35" fmla="*/ 24 h 73"/>
                  <a:gd name="T36" fmla="*/ 72 w 77"/>
                  <a:gd name="T37" fmla="*/ 29 h 73"/>
                  <a:gd name="T38" fmla="*/ 75 w 77"/>
                  <a:gd name="T39" fmla="*/ 32 h 73"/>
                  <a:gd name="T40" fmla="*/ 76 w 77"/>
                  <a:gd name="T41" fmla="*/ 37 h 73"/>
                  <a:gd name="T42" fmla="*/ 77 w 77"/>
                  <a:gd name="T43" fmla="*/ 42 h 73"/>
                  <a:gd name="T44" fmla="*/ 77 w 77"/>
                  <a:gd name="T45" fmla="*/ 47 h 73"/>
                  <a:gd name="T46" fmla="*/ 76 w 77"/>
                  <a:gd name="T47" fmla="*/ 53 h 73"/>
                  <a:gd name="T48" fmla="*/ 74 w 77"/>
                  <a:gd name="T49" fmla="*/ 57 h 73"/>
                  <a:gd name="T50" fmla="*/ 73 w 77"/>
                  <a:gd name="T51" fmla="*/ 61 h 73"/>
                  <a:gd name="T52" fmla="*/ 70 w 77"/>
                  <a:gd name="T53" fmla="*/ 64 h 73"/>
                  <a:gd name="T54" fmla="*/ 69 w 77"/>
                  <a:gd name="T55" fmla="*/ 68 h 73"/>
                  <a:gd name="T56" fmla="*/ 67 w 77"/>
                  <a:gd name="T57" fmla="*/ 70 h 73"/>
                  <a:gd name="T58" fmla="*/ 66 w 77"/>
                  <a:gd name="T59" fmla="*/ 71 h 73"/>
                  <a:gd name="T60" fmla="*/ 63 w 77"/>
                  <a:gd name="T61" fmla="*/ 73 h 73"/>
                  <a:gd name="T62" fmla="*/ 62 w 77"/>
                  <a:gd name="T63" fmla="*/ 73 h 73"/>
                  <a:gd name="T64" fmla="*/ 60 w 77"/>
                  <a:gd name="T65" fmla="*/ 73 h 73"/>
                  <a:gd name="T66" fmla="*/ 57 w 77"/>
                  <a:gd name="T67" fmla="*/ 71 h 73"/>
                  <a:gd name="T68" fmla="*/ 55 w 77"/>
                  <a:gd name="T69" fmla="*/ 70 h 73"/>
                  <a:gd name="T70" fmla="*/ 52 w 77"/>
                  <a:gd name="T71" fmla="*/ 68 h 73"/>
                  <a:gd name="T72" fmla="*/ 48 w 77"/>
                  <a:gd name="T73" fmla="*/ 64 h 73"/>
                  <a:gd name="T74" fmla="*/ 44 w 77"/>
                  <a:gd name="T75" fmla="*/ 61 h 73"/>
                  <a:gd name="T76" fmla="*/ 40 w 77"/>
                  <a:gd name="T77" fmla="*/ 57 h 73"/>
                  <a:gd name="T78" fmla="*/ 36 w 77"/>
                  <a:gd name="T79" fmla="*/ 53 h 73"/>
                  <a:gd name="T80" fmla="*/ 30 w 77"/>
                  <a:gd name="T81" fmla="*/ 48 h 73"/>
                  <a:gd name="T82" fmla="*/ 26 w 77"/>
                  <a:gd name="T83" fmla="*/ 43 h 73"/>
                  <a:gd name="T84" fmla="*/ 22 w 77"/>
                  <a:gd name="T85" fmla="*/ 40 h 73"/>
                  <a:gd name="T86" fmla="*/ 18 w 77"/>
                  <a:gd name="T87" fmla="*/ 35 h 73"/>
                  <a:gd name="T88" fmla="*/ 15 w 77"/>
                  <a:gd name="T89" fmla="*/ 30 h 73"/>
                  <a:gd name="T90" fmla="*/ 11 w 77"/>
                  <a:gd name="T91" fmla="*/ 27 h 73"/>
                  <a:gd name="T92" fmla="*/ 9 w 77"/>
                  <a:gd name="T93" fmla="*/ 22 h 73"/>
                  <a:gd name="T94" fmla="*/ 7 w 77"/>
                  <a:gd name="T95" fmla="*/ 18 h 73"/>
                  <a:gd name="T96" fmla="*/ 4 w 77"/>
                  <a:gd name="T97" fmla="*/ 15 h 73"/>
                  <a:gd name="T98" fmla="*/ 3 w 77"/>
                  <a:gd name="T99" fmla="*/ 11 h 73"/>
                  <a:gd name="T100" fmla="*/ 1 w 77"/>
                  <a:gd name="T101" fmla="*/ 9 h 73"/>
                  <a:gd name="T102" fmla="*/ 0 w 77"/>
                  <a:gd name="T103" fmla="*/ 7 h 73"/>
                  <a:gd name="T104" fmla="*/ 0 w 77"/>
                  <a:gd name="T105" fmla="*/ 5 h 73"/>
                  <a:gd name="T106" fmla="*/ 0 w 77"/>
                  <a:gd name="T107" fmla="*/ 4 h 73"/>
                  <a:gd name="T108" fmla="*/ 0 w 77"/>
                  <a:gd name="T109" fmla="*/ 3 h 73"/>
                  <a:gd name="T110" fmla="*/ 0 w 77"/>
                  <a:gd name="T111" fmla="*/ 2 h 73"/>
                  <a:gd name="T112" fmla="*/ 0 w 77"/>
                  <a:gd name="T113" fmla="*/ 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7" h="73">
                    <a:moveTo>
                      <a:pt x="0" y="2"/>
                    </a:move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3" y="1"/>
                    </a:lnTo>
                    <a:lnTo>
                      <a:pt x="28" y="2"/>
                    </a:lnTo>
                    <a:lnTo>
                      <a:pt x="33" y="3"/>
                    </a:lnTo>
                    <a:lnTo>
                      <a:pt x="37" y="5"/>
                    </a:lnTo>
                    <a:lnTo>
                      <a:pt x="43" y="8"/>
                    </a:lnTo>
                    <a:lnTo>
                      <a:pt x="50" y="11"/>
                    </a:lnTo>
                    <a:lnTo>
                      <a:pt x="57" y="16"/>
                    </a:lnTo>
                    <a:lnTo>
                      <a:pt x="63" y="20"/>
                    </a:lnTo>
                    <a:lnTo>
                      <a:pt x="68" y="24"/>
                    </a:lnTo>
                    <a:lnTo>
                      <a:pt x="72" y="29"/>
                    </a:lnTo>
                    <a:lnTo>
                      <a:pt x="75" y="32"/>
                    </a:lnTo>
                    <a:lnTo>
                      <a:pt x="76" y="37"/>
                    </a:lnTo>
                    <a:lnTo>
                      <a:pt x="77" y="42"/>
                    </a:lnTo>
                    <a:lnTo>
                      <a:pt x="77" y="47"/>
                    </a:lnTo>
                    <a:lnTo>
                      <a:pt x="76" y="53"/>
                    </a:lnTo>
                    <a:lnTo>
                      <a:pt x="74" y="57"/>
                    </a:lnTo>
                    <a:lnTo>
                      <a:pt x="73" y="61"/>
                    </a:lnTo>
                    <a:lnTo>
                      <a:pt x="70" y="64"/>
                    </a:lnTo>
                    <a:lnTo>
                      <a:pt x="69" y="68"/>
                    </a:lnTo>
                    <a:lnTo>
                      <a:pt x="67" y="70"/>
                    </a:lnTo>
                    <a:lnTo>
                      <a:pt x="66" y="71"/>
                    </a:lnTo>
                    <a:lnTo>
                      <a:pt x="63" y="73"/>
                    </a:lnTo>
                    <a:lnTo>
                      <a:pt x="62" y="73"/>
                    </a:lnTo>
                    <a:lnTo>
                      <a:pt x="60" y="73"/>
                    </a:lnTo>
                    <a:lnTo>
                      <a:pt x="57" y="71"/>
                    </a:lnTo>
                    <a:lnTo>
                      <a:pt x="55" y="70"/>
                    </a:lnTo>
                    <a:lnTo>
                      <a:pt x="52" y="68"/>
                    </a:lnTo>
                    <a:lnTo>
                      <a:pt x="48" y="64"/>
                    </a:lnTo>
                    <a:lnTo>
                      <a:pt x="44" y="61"/>
                    </a:lnTo>
                    <a:lnTo>
                      <a:pt x="40" y="57"/>
                    </a:lnTo>
                    <a:lnTo>
                      <a:pt x="36" y="53"/>
                    </a:lnTo>
                    <a:lnTo>
                      <a:pt x="30" y="48"/>
                    </a:lnTo>
                    <a:lnTo>
                      <a:pt x="26" y="43"/>
                    </a:lnTo>
                    <a:lnTo>
                      <a:pt x="22" y="40"/>
                    </a:lnTo>
                    <a:lnTo>
                      <a:pt x="18" y="35"/>
                    </a:lnTo>
                    <a:lnTo>
                      <a:pt x="15" y="30"/>
                    </a:lnTo>
                    <a:lnTo>
                      <a:pt x="11" y="27"/>
                    </a:lnTo>
                    <a:lnTo>
                      <a:pt x="9" y="22"/>
                    </a:lnTo>
                    <a:lnTo>
                      <a:pt x="7" y="18"/>
                    </a:lnTo>
                    <a:lnTo>
                      <a:pt x="4" y="15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316"/>
              <p:cNvSpPr/>
              <p:nvPr/>
            </p:nvSpPr>
            <p:spPr bwMode="auto">
              <a:xfrm>
                <a:off x="3787775" y="1314451"/>
                <a:ext cx="103188" cy="187325"/>
              </a:xfrm>
              <a:custGeom>
                <a:avLst/>
                <a:gdLst>
                  <a:gd name="T0" fmla="*/ 39 w 65"/>
                  <a:gd name="T1" fmla="*/ 106 h 118"/>
                  <a:gd name="T2" fmla="*/ 35 w 65"/>
                  <a:gd name="T3" fmla="*/ 112 h 118"/>
                  <a:gd name="T4" fmla="*/ 33 w 65"/>
                  <a:gd name="T5" fmla="*/ 116 h 118"/>
                  <a:gd name="T6" fmla="*/ 29 w 65"/>
                  <a:gd name="T7" fmla="*/ 117 h 118"/>
                  <a:gd name="T8" fmla="*/ 27 w 65"/>
                  <a:gd name="T9" fmla="*/ 118 h 118"/>
                  <a:gd name="T10" fmla="*/ 23 w 65"/>
                  <a:gd name="T11" fmla="*/ 117 h 118"/>
                  <a:gd name="T12" fmla="*/ 19 w 65"/>
                  <a:gd name="T13" fmla="*/ 113 h 118"/>
                  <a:gd name="T14" fmla="*/ 15 w 65"/>
                  <a:gd name="T15" fmla="*/ 109 h 118"/>
                  <a:gd name="T16" fmla="*/ 7 w 65"/>
                  <a:gd name="T17" fmla="*/ 100 h 118"/>
                  <a:gd name="T18" fmla="*/ 3 w 65"/>
                  <a:gd name="T19" fmla="*/ 96 h 118"/>
                  <a:gd name="T20" fmla="*/ 1 w 65"/>
                  <a:gd name="T21" fmla="*/ 91 h 118"/>
                  <a:gd name="T22" fmla="*/ 0 w 65"/>
                  <a:gd name="T23" fmla="*/ 87 h 118"/>
                  <a:gd name="T24" fmla="*/ 1 w 65"/>
                  <a:gd name="T25" fmla="*/ 85 h 118"/>
                  <a:gd name="T26" fmla="*/ 3 w 65"/>
                  <a:gd name="T27" fmla="*/ 80 h 118"/>
                  <a:gd name="T28" fmla="*/ 8 w 65"/>
                  <a:gd name="T29" fmla="*/ 74 h 118"/>
                  <a:gd name="T30" fmla="*/ 14 w 65"/>
                  <a:gd name="T31" fmla="*/ 66 h 118"/>
                  <a:gd name="T32" fmla="*/ 20 w 65"/>
                  <a:gd name="T33" fmla="*/ 59 h 118"/>
                  <a:gd name="T34" fmla="*/ 26 w 65"/>
                  <a:gd name="T35" fmla="*/ 50 h 118"/>
                  <a:gd name="T36" fmla="*/ 30 w 65"/>
                  <a:gd name="T37" fmla="*/ 38 h 118"/>
                  <a:gd name="T38" fmla="*/ 36 w 65"/>
                  <a:gd name="T39" fmla="*/ 25 h 118"/>
                  <a:gd name="T40" fmla="*/ 41 w 65"/>
                  <a:gd name="T41" fmla="*/ 14 h 118"/>
                  <a:gd name="T42" fmla="*/ 44 w 65"/>
                  <a:gd name="T43" fmla="*/ 6 h 118"/>
                  <a:gd name="T44" fmla="*/ 48 w 65"/>
                  <a:gd name="T45" fmla="*/ 2 h 118"/>
                  <a:gd name="T46" fmla="*/ 50 w 65"/>
                  <a:gd name="T47" fmla="*/ 0 h 118"/>
                  <a:gd name="T48" fmla="*/ 53 w 65"/>
                  <a:gd name="T49" fmla="*/ 2 h 118"/>
                  <a:gd name="T50" fmla="*/ 55 w 65"/>
                  <a:gd name="T51" fmla="*/ 4 h 118"/>
                  <a:gd name="T52" fmla="*/ 57 w 65"/>
                  <a:gd name="T53" fmla="*/ 7 h 118"/>
                  <a:gd name="T54" fmla="*/ 61 w 65"/>
                  <a:gd name="T55" fmla="*/ 14 h 118"/>
                  <a:gd name="T56" fmla="*/ 63 w 65"/>
                  <a:gd name="T57" fmla="*/ 25 h 118"/>
                  <a:gd name="T58" fmla="*/ 63 w 65"/>
                  <a:gd name="T59" fmla="*/ 37 h 118"/>
                  <a:gd name="T60" fmla="*/ 62 w 65"/>
                  <a:gd name="T61" fmla="*/ 46 h 118"/>
                  <a:gd name="T62" fmla="*/ 60 w 65"/>
                  <a:gd name="T63" fmla="*/ 56 h 118"/>
                  <a:gd name="T64" fmla="*/ 57 w 65"/>
                  <a:gd name="T65" fmla="*/ 66 h 118"/>
                  <a:gd name="T66" fmla="*/ 54 w 65"/>
                  <a:gd name="T67" fmla="*/ 78 h 118"/>
                  <a:gd name="T68" fmla="*/ 49 w 65"/>
                  <a:gd name="T69" fmla="*/ 87 h 118"/>
                  <a:gd name="T70" fmla="*/ 46 w 65"/>
                  <a:gd name="T71" fmla="*/ 96 h 118"/>
                  <a:gd name="T72" fmla="*/ 41 w 65"/>
                  <a:gd name="T73" fmla="*/ 10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5" h="118">
                    <a:moveTo>
                      <a:pt x="41" y="103"/>
                    </a:moveTo>
                    <a:lnTo>
                      <a:pt x="39" y="106"/>
                    </a:lnTo>
                    <a:lnTo>
                      <a:pt x="37" y="110"/>
                    </a:lnTo>
                    <a:lnTo>
                      <a:pt x="35" y="112"/>
                    </a:lnTo>
                    <a:lnTo>
                      <a:pt x="34" y="113"/>
                    </a:lnTo>
                    <a:lnTo>
                      <a:pt x="33" y="116"/>
                    </a:lnTo>
                    <a:lnTo>
                      <a:pt x="30" y="116"/>
                    </a:lnTo>
                    <a:lnTo>
                      <a:pt x="29" y="117"/>
                    </a:lnTo>
                    <a:lnTo>
                      <a:pt x="29" y="117"/>
                    </a:lnTo>
                    <a:lnTo>
                      <a:pt x="27" y="118"/>
                    </a:lnTo>
                    <a:lnTo>
                      <a:pt x="24" y="118"/>
                    </a:lnTo>
                    <a:lnTo>
                      <a:pt x="23" y="117"/>
                    </a:lnTo>
                    <a:lnTo>
                      <a:pt x="21" y="116"/>
                    </a:lnTo>
                    <a:lnTo>
                      <a:pt x="19" y="113"/>
                    </a:lnTo>
                    <a:lnTo>
                      <a:pt x="17" y="112"/>
                    </a:lnTo>
                    <a:lnTo>
                      <a:pt x="15" y="109"/>
                    </a:lnTo>
                    <a:lnTo>
                      <a:pt x="11" y="105"/>
                    </a:lnTo>
                    <a:lnTo>
                      <a:pt x="7" y="100"/>
                    </a:lnTo>
                    <a:lnTo>
                      <a:pt x="6" y="98"/>
                    </a:lnTo>
                    <a:lnTo>
                      <a:pt x="3" y="96"/>
                    </a:lnTo>
                    <a:lnTo>
                      <a:pt x="2" y="93"/>
                    </a:lnTo>
                    <a:lnTo>
                      <a:pt x="1" y="91"/>
                    </a:lnTo>
                    <a:lnTo>
                      <a:pt x="0" y="89"/>
                    </a:lnTo>
                    <a:lnTo>
                      <a:pt x="0" y="87"/>
                    </a:lnTo>
                    <a:lnTo>
                      <a:pt x="0" y="86"/>
                    </a:lnTo>
                    <a:lnTo>
                      <a:pt x="1" y="85"/>
                    </a:lnTo>
                    <a:lnTo>
                      <a:pt x="2" y="83"/>
                    </a:lnTo>
                    <a:lnTo>
                      <a:pt x="3" y="80"/>
                    </a:lnTo>
                    <a:lnTo>
                      <a:pt x="6" y="78"/>
                    </a:lnTo>
                    <a:lnTo>
                      <a:pt x="8" y="74"/>
                    </a:lnTo>
                    <a:lnTo>
                      <a:pt x="11" y="71"/>
                    </a:lnTo>
                    <a:lnTo>
                      <a:pt x="14" y="66"/>
                    </a:lnTo>
                    <a:lnTo>
                      <a:pt x="17" y="63"/>
                    </a:lnTo>
                    <a:lnTo>
                      <a:pt x="20" y="59"/>
                    </a:lnTo>
                    <a:lnTo>
                      <a:pt x="22" y="54"/>
                    </a:lnTo>
                    <a:lnTo>
                      <a:pt x="26" y="50"/>
                    </a:lnTo>
                    <a:lnTo>
                      <a:pt x="28" y="44"/>
                    </a:lnTo>
                    <a:lnTo>
                      <a:pt x="30" y="38"/>
                    </a:lnTo>
                    <a:lnTo>
                      <a:pt x="33" y="32"/>
                    </a:lnTo>
                    <a:lnTo>
                      <a:pt x="36" y="25"/>
                    </a:lnTo>
                    <a:lnTo>
                      <a:pt x="39" y="19"/>
                    </a:lnTo>
                    <a:lnTo>
                      <a:pt x="41" y="14"/>
                    </a:lnTo>
                    <a:lnTo>
                      <a:pt x="42" y="10"/>
                    </a:lnTo>
                    <a:lnTo>
                      <a:pt x="44" y="6"/>
                    </a:lnTo>
                    <a:lnTo>
                      <a:pt x="47" y="4"/>
                    </a:lnTo>
                    <a:lnTo>
                      <a:pt x="48" y="2"/>
                    </a:lnTo>
                    <a:lnTo>
                      <a:pt x="49" y="0"/>
                    </a:lnTo>
                    <a:lnTo>
                      <a:pt x="50" y="0"/>
                    </a:lnTo>
                    <a:lnTo>
                      <a:pt x="52" y="0"/>
                    </a:lnTo>
                    <a:lnTo>
                      <a:pt x="53" y="2"/>
                    </a:lnTo>
                    <a:lnTo>
                      <a:pt x="54" y="3"/>
                    </a:lnTo>
                    <a:lnTo>
                      <a:pt x="55" y="4"/>
                    </a:lnTo>
                    <a:lnTo>
                      <a:pt x="56" y="5"/>
                    </a:lnTo>
                    <a:lnTo>
                      <a:pt x="57" y="7"/>
                    </a:lnTo>
                    <a:lnTo>
                      <a:pt x="60" y="10"/>
                    </a:lnTo>
                    <a:lnTo>
                      <a:pt x="61" y="14"/>
                    </a:lnTo>
                    <a:lnTo>
                      <a:pt x="63" y="19"/>
                    </a:lnTo>
                    <a:lnTo>
                      <a:pt x="63" y="25"/>
                    </a:lnTo>
                    <a:lnTo>
                      <a:pt x="65" y="30"/>
                    </a:lnTo>
                    <a:lnTo>
                      <a:pt x="63" y="37"/>
                    </a:lnTo>
                    <a:lnTo>
                      <a:pt x="63" y="42"/>
                    </a:lnTo>
                    <a:lnTo>
                      <a:pt x="62" y="46"/>
                    </a:lnTo>
                    <a:lnTo>
                      <a:pt x="61" y="51"/>
                    </a:lnTo>
                    <a:lnTo>
                      <a:pt x="60" y="56"/>
                    </a:lnTo>
                    <a:lnTo>
                      <a:pt x="59" y="60"/>
                    </a:lnTo>
                    <a:lnTo>
                      <a:pt x="57" y="66"/>
                    </a:lnTo>
                    <a:lnTo>
                      <a:pt x="55" y="72"/>
                    </a:lnTo>
                    <a:lnTo>
                      <a:pt x="54" y="78"/>
                    </a:lnTo>
                    <a:lnTo>
                      <a:pt x="52" y="83"/>
                    </a:lnTo>
                    <a:lnTo>
                      <a:pt x="49" y="87"/>
                    </a:lnTo>
                    <a:lnTo>
                      <a:pt x="48" y="92"/>
                    </a:lnTo>
                    <a:lnTo>
                      <a:pt x="46" y="96"/>
                    </a:lnTo>
                    <a:lnTo>
                      <a:pt x="41" y="103"/>
                    </a:lnTo>
                    <a:lnTo>
                      <a:pt x="41" y="103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317"/>
              <p:cNvSpPr/>
              <p:nvPr/>
            </p:nvSpPr>
            <p:spPr bwMode="auto">
              <a:xfrm>
                <a:off x="3860800" y="1289051"/>
                <a:ext cx="530225" cy="146050"/>
              </a:xfrm>
              <a:custGeom>
                <a:avLst/>
                <a:gdLst>
                  <a:gd name="T0" fmla="*/ 259 w 334"/>
                  <a:gd name="T1" fmla="*/ 55 h 92"/>
                  <a:gd name="T2" fmla="*/ 264 w 334"/>
                  <a:gd name="T3" fmla="*/ 43 h 92"/>
                  <a:gd name="T4" fmla="*/ 264 w 334"/>
                  <a:gd name="T5" fmla="*/ 36 h 92"/>
                  <a:gd name="T6" fmla="*/ 257 w 334"/>
                  <a:gd name="T7" fmla="*/ 34 h 92"/>
                  <a:gd name="T8" fmla="*/ 246 w 334"/>
                  <a:gd name="T9" fmla="*/ 34 h 92"/>
                  <a:gd name="T10" fmla="*/ 232 w 334"/>
                  <a:gd name="T11" fmla="*/ 35 h 92"/>
                  <a:gd name="T12" fmla="*/ 212 w 334"/>
                  <a:gd name="T13" fmla="*/ 38 h 92"/>
                  <a:gd name="T14" fmla="*/ 190 w 334"/>
                  <a:gd name="T15" fmla="*/ 41 h 92"/>
                  <a:gd name="T16" fmla="*/ 170 w 334"/>
                  <a:gd name="T17" fmla="*/ 42 h 92"/>
                  <a:gd name="T18" fmla="*/ 147 w 334"/>
                  <a:gd name="T19" fmla="*/ 46 h 92"/>
                  <a:gd name="T20" fmla="*/ 118 w 334"/>
                  <a:gd name="T21" fmla="*/ 49 h 92"/>
                  <a:gd name="T22" fmla="*/ 80 w 334"/>
                  <a:gd name="T23" fmla="*/ 54 h 92"/>
                  <a:gd name="T24" fmla="*/ 34 w 334"/>
                  <a:gd name="T25" fmla="*/ 60 h 92"/>
                  <a:gd name="T26" fmla="*/ 0 w 334"/>
                  <a:gd name="T27" fmla="*/ 46 h 92"/>
                  <a:gd name="T28" fmla="*/ 42 w 334"/>
                  <a:gd name="T29" fmla="*/ 41 h 92"/>
                  <a:gd name="T30" fmla="*/ 80 w 334"/>
                  <a:gd name="T31" fmla="*/ 36 h 92"/>
                  <a:gd name="T32" fmla="*/ 115 w 334"/>
                  <a:gd name="T33" fmla="*/ 32 h 92"/>
                  <a:gd name="T34" fmla="*/ 146 w 334"/>
                  <a:gd name="T35" fmla="*/ 28 h 92"/>
                  <a:gd name="T36" fmla="*/ 172 w 334"/>
                  <a:gd name="T37" fmla="*/ 25 h 92"/>
                  <a:gd name="T38" fmla="*/ 194 w 334"/>
                  <a:gd name="T39" fmla="*/ 21 h 92"/>
                  <a:gd name="T40" fmla="*/ 212 w 334"/>
                  <a:gd name="T41" fmla="*/ 18 h 92"/>
                  <a:gd name="T42" fmla="*/ 226 w 334"/>
                  <a:gd name="T43" fmla="*/ 14 h 92"/>
                  <a:gd name="T44" fmla="*/ 234 w 334"/>
                  <a:gd name="T45" fmla="*/ 12 h 92"/>
                  <a:gd name="T46" fmla="*/ 240 w 334"/>
                  <a:gd name="T47" fmla="*/ 10 h 92"/>
                  <a:gd name="T48" fmla="*/ 245 w 334"/>
                  <a:gd name="T49" fmla="*/ 7 h 92"/>
                  <a:gd name="T50" fmla="*/ 257 w 334"/>
                  <a:gd name="T51" fmla="*/ 0 h 92"/>
                  <a:gd name="T52" fmla="*/ 267 w 334"/>
                  <a:gd name="T53" fmla="*/ 1 h 92"/>
                  <a:gd name="T54" fmla="*/ 285 w 334"/>
                  <a:gd name="T55" fmla="*/ 10 h 92"/>
                  <a:gd name="T56" fmla="*/ 309 w 334"/>
                  <a:gd name="T57" fmla="*/ 27 h 92"/>
                  <a:gd name="T58" fmla="*/ 326 w 334"/>
                  <a:gd name="T59" fmla="*/ 41 h 92"/>
                  <a:gd name="T60" fmla="*/ 332 w 334"/>
                  <a:gd name="T61" fmla="*/ 48 h 92"/>
                  <a:gd name="T62" fmla="*/ 334 w 334"/>
                  <a:gd name="T63" fmla="*/ 52 h 92"/>
                  <a:gd name="T64" fmla="*/ 329 w 334"/>
                  <a:gd name="T65" fmla="*/ 56 h 92"/>
                  <a:gd name="T66" fmla="*/ 323 w 334"/>
                  <a:gd name="T67" fmla="*/ 59 h 92"/>
                  <a:gd name="T68" fmla="*/ 316 w 334"/>
                  <a:gd name="T69" fmla="*/ 58 h 92"/>
                  <a:gd name="T70" fmla="*/ 303 w 334"/>
                  <a:gd name="T71" fmla="*/ 60 h 92"/>
                  <a:gd name="T72" fmla="*/ 285 w 334"/>
                  <a:gd name="T73" fmla="*/ 69 h 92"/>
                  <a:gd name="T74" fmla="*/ 264 w 334"/>
                  <a:gd name="T75" fmla="*/ 82 h 92"/>
                  <a:gd name="T76" fmla="*/ 249 w 334"/>
                  <a:gd name="T77" fmla="*/ 90 h 92"/>
                  <a:gd name="T78" fmla="*/ 243 w 334"/>
                  <a:gd name="T79" fmla="*/ 92 h 92"/>
                  <a:gd name="T80" fmla="*/ 242 w 334"/>
                  <a:gd name="T81" fmla="*/ 87 h 92"/>
                  <a:gd name="T82" fmla="*/ 246 w 334"/>
                  <a:gd name="T83" fmla="*/ 78 h 92"/>
                  <a:gd name="T84" fmla="*/ 252 w 334"/>
                  <a:gd name="T85" fmla="*/ 6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34" h="92">
                    <a:moveTo>
                      <a:pt x="252" y="67"/>
                    </a:moveTo>
                    <a:lnTo>
                      <a:pt x="256" y="61"/>
                    </a:lnTo>
                    <a:lnTo>
                      <a:pt x="259" y="55"/>
                    </a:lnTo>
                    <a:lnTo>
                      <a:pt x="262" y="50"/>
                    </a:lnTo>
                    <a:lnTo>
                      <a:pt x="263" y="47"/>
                    </a:lnTo>
                    <a:lnTo>
                      <a:pt x="264" y="43"/>
                    </a:lnTo>
                    <a:lnTo>
                      <a:pt x="264" y="40"/>
                    </a:lnTo>
                    <a:lnTo>
                      <a:pt x="264" y="38"/>
                    </a:lnTo>
                    <a:lnTo>
                      <a:pt x="264" y="36"/>
                    </a:lnTo>
                    <a:lnTo>
                      <a:pt x="262" y="36"/>
                    </a:lnTo>
                    <a:lnTo>
                      <a:pt x="259" y="35"/>
                    </a:lnTo>
                    <a:lnTo>
                      <a:pt x="257" y="34"/>
                    </a:lnTo>
                    <a:lnTo>
                      <a:pt x="253" y="34"/>
                    </a:lnTo>
                    <a:lnTo>
                      <a:pt x="250" y="34"/>
                    </a:lnTo>
                    <a:lnTo>
                      <a:pt x="246" y="34"/>
                    </a:lnTo>
                    <a:lnTo>
                      <a:pt x="242" y="34"/>
                    </a:lnTo>
                    <a:lnTo>
                      <a:pt x="238" y="34"/>
                    </a:lnTo>
                    <a:lnTo>
                      <a:pt x="232" y="35"/>
                    </a:lnTo>
                    <a:lnTo>
                      <a:pt x="226" y="36"/>
                    </a:lnTo>
                    <a:lnTo>
                      <a:pt x="219" y="38"/>
                    </a:lnTo>
                    <a:lnTo>
                      <a:pt x="212" y="38"/>
                    </a:lnTo>
                    <a:lnTo>
                      <a:pt x="205" y="39"/>
                    </a:lnTo>
                    <a:lnTo>
                      <a:pt x="198" y="40"/>
                    </a:lnTo>
                    <a:lnTo>
                      <a:pt x="190" y="41"/>
                    </a:lnTo>
                    <a:lnTo>
                      <a:pt x="180" y="41"/>
                    </a:lnTo>
                    <a:lnTo>
                      <a:pt x="175" y="42"/>
                    </a:lnTo>
                    <a:lnTo>
                      <a:pt x="170" y="42"/>
                    </a:lnTo>
                    <a:lnTo>
                      <a:pt x="164" y="43"/>
                    </a:lnTo>
                    <a:lnTo>
                      <a:pt x="155" y="45"/>
                    </a:lnTo>
                    <a:lnTo>
                      <a:pt x="147" y="46"/>
                    </a:lnTo>
                    <a:lnTo>
                      <a:pt x="139" y="47"/>
                    </a:lnTo>
                    <a:lnTo>
                      <a:pt x="128" y="48"/>
                    </a:lnTo>
                    <a:lnTo>
                      <a:pt x="118" y="49"/>
                    </a:lnTo>
                    <a:lnTo>
                      <a:pt x="106" y="50"/>
                    </a:lnTo>
                    <a:lnTo>
                      <a:pt x="93" y="53"/>
                    </a:lnTo>
                    <a:lnTo>
                      <a:pt x="80" y="54"/>
                    </a:lnTo>
                    <a:lnTo>
                      <a:pt x="66" y="56"/>
                    </a:lnTo>
                    <a:lnTo>
                      <a:pt x="50" y="58"/>
                    </a:lnTo>
                    <a:lnTo>
                      <a:pt x="34" y="60"/>
                    </a:lnTo>
                    <a:lnTo>
                      <a:pt x="17" y="62"/>
                    </a:lnTo>
                    <a:lnTo>
                      <a:pt x="0" y="65"/>
                    </a:lnTo>
                    <a:lnTo>
                      <a:pt x="0" y="46"/>
                    </a:lnTo>
                    <a:lnTo>
                      <a:pt x="14" y="45"/>
                    </a:lnTo>
                    <a:lnTo>
                      <a:pt x="28" y="42"/>
                    </a:lnTo>
                    <a:lnTo>
                      <a:pt x="42" y="41"/>
                    </a:lnTo>
                    <a:lnTo>
                      <a:pt x="55" y="40"/>
                    </a:lnTo>
                    <a:lnTo>
                      <a:pt x="68" y="38"/>
                    </a:lnTo>
                    <a:lnTo>
                      <a:pt x="80" y="36"/>
                    </a:lnTo>
                    <a:lnTo>
                      <a:pt x="93" y="35"/>
                    </a:lnTo>
                    <a:lnTo>
                      <a:pt x="105" y="34"/>
                    </a:lnTo>
                    <a:lnTo>
                      <a:pt x="115" y="32"/>
                    </a:lnTo>
                    <a:lnTo>
                      <a:pt x="126" y="30"/>
                    </a:lnTo>
                    <a:lnTo>
                      <a:pt x="137" y="29"/>
                    </a:lnTo>
                    <a:lnTo>
                      <a:pt x="146" y="28"/>
                    </a:lnTo>
                    <a:lnTo>
                      <a:pt x="155" y="27"/>
                    </a:lnTo>
                    <a:lnTo>
                      <a:pt x="164" y="26"/>
                    </a:lnTo>
                    <a:lnTo>
                      <a:pt x="172" y="25"/>
                    </a:lnTo>
                    <a:lnTo>
                      <a:pt x="180" y="23"/>
                    </a:lnTo>
                    <a:lnTo>
                      <a:pt x="187" y="22"/>
                    </a:lnTo>
                    <a:lnTo>
                      <a:pt x="194" y="21"/>
                    </a:lnTo>
                    <a:lnTo>
                      <a:pt x="201" y="20"/>
                    </a:lnTo>
                    <a:lnTo>
                      <a:pt x="207" y="19"/>
                    </a:lnTo>
                    <a:lnTo>
                      <a:pt x="212" y="18"/>
                    </a:lnTo>
                    <a:lnTo>
                      <a:pt x="217" y="16"/>
                    </a:lnTo>
                    <a:lnTo>
                      <a:pt x="221" y="15"/>
                    </a:lnTo>
                    <a:lnTo>
                      <a:pt x="226" y="14"/>
                    </a:lnTo>
                    <a:lnTo>
                      <a:pt x="230" y="14"/>
                    </a:lnTo>
                    <a:lnTo>
                      <a:pt x="232" y="13"/>
                    </a:lnTo>
                    <a:lnTo>
                      <a:pt x="234" y="12"/>
                    </a:lnTo>
                    <a:lnTo>
                      <a:pt x="237" y="12"/>
                    </a:lnTo>
                    <a:lnTo>
                      <a:pt x="239" y="10"/>
                    </a:lnTo>
                    <a:lnTo>
                      <a:pt x="240" y="10"/>
                    </a:lnTo>
                    <a:lnTo>
                      <a:pt x="242" y="9"/>
                    </a:lnTo>
                    <a:lnTo>
                      <a:pt x="243" y="9"/>
                    </a:lnTo>
                    <a:lnTo>
                      <a:pt x="245" y="7"/>
                    </a:lnTo>
                    <a:lnTo>
                      <a:pt x="247" y="5"/>
                    </a:lnTo>
                    <a:lnTo>
                      <a:pt x="252" y="2"/>
                    </a:lnTo>
                    <a:lnTo>
                      <a:pt x="257" y="0"/>
                    </a:lnTo>
                    <a:lnTo>
                      <a:pt x="259" y="0"/>
                    </a:lnTo>
                    <a:lnTo>
                      <a:pt x="263" y="0"/>
                    </a:lnTo>
                    <a:lnTo>
                      <a:pt x="267" y="1"/>
                    </a:lnTo>
                    <a:lnTo>
                      <a:pt x="273" y="3"/>
                    </a:lnTo>
                    <a:lnTo>
                      <a:pt x="279" y="7"/>
                    </a:lnTo>
                    <a:lnTo>
                      <a:pt x="285" y="10"/>
                    </a:lnTo>
                    <a:lnTo>
                      <a:pt x="293" y="15"/>
                    </a:lnTo>
                    <a:lnTo>
                      <a:pt x="302" y="21"/>
                    </a:lnTo>
                    <a:lnTo>
                      <a:pt x="309" y="27"/>
                    </a:lnTo>
                    <a:lnTo>
                      <a:pt x="316" y="32"/>
                    </a:lnTo>
                    <a:lnTo>
                      <a:pt x="322" y="36"/>
                    </a:lnTo>
                    <a:lnTo>
                      <a:pt x="326" y="41"/>
                    </a:lnTo>
                    <a:lnTo>
                      <a:pt x="330" y="45"/>
                    </a:lnTo>
                    <a:lnTo>
                      <a:pt x="331" y="47"/>
                    </a:lnTo>
                    <a:lnTo>
                      <a:pt x="332" y="48"/>
                    </a:lnTo>
                    <a:lnTo>
                      <a:pt x="332" y="49"/>
                    </a:lnTo>
                    <a:lnTo>
                      <a:pt x="334" y="50"/>
                    </a:lnTo>
                    <a:lnTo>
                      <a:pt x="334" y="52"/>
                    </a:lnTo>
                    <a:lnTo>
                      <a:pt x="332" y="53"/>
                    </a:lnTo>
                    <a:lnTo>
                      <a:pt x="330" y="56"/>
                    </a:lnTo>
                    <a:lnTo>
                      <a:pt x="329" y="56"/>
                    </a:lnTo>
                    <a:lnTo>
                      <a:pt x="328" y="58"/>
                    </a:lnTo>
                    <a:lnTo>
                      <a:pt x="325" y="59"/>
                    </a:lnTo>
                    <a:lnTo>
                      <a:pt x="323" y="59"/>
                    </a:lnTo>
                    <a:lnTo>
                      <a:pt x="321" y="58"/>
                    </a:lnTo>
                    <a:lnTo>
                      <a:pt x="318" y="58"/>
                    </a:lnTo>
                    <a:lnTo>
                      <a:pt x="316" y="58"/>
                    </a:lnTo>
                    <a:lnTo>
                      <a:pt x="312" y="58"/>
                    </a:lnTo>
                    <a:lnTo>
                      <a:pt x="308" y="59"/>
                    </a:lnTo>
                    <a:lnTo>
                      <a:pt x="303" y="60"/>
                    </a:lnTo>
                    <a:lnTo>
                      <a:pt x="297" y="62"/>
                    </a:lnTo>
                    <a:lnTo>
                      <a:pt x="291" y="66"/>
                    </a:lnTo>
                    <a:lnTo>
                      <a:pt x="285" y="69"/>
                    </a:lnTo>
                    <a:lnTo>
                      <a:pt x="278" y="74"/>
                    </a:lnTo>
                    <a:lnTo>
                      <a:pt x="270" y="79"/>
                    </a:lnTo>
                    <a:lnTo>
                      <a:pt x="264" y="82"/>
                    </a:lnTo>
                    <a:lnTo>
                      <a:pt x="258" y="86"/>
                    </a:lnTo>
                    <a:lnTo>
                      <a:pt x="253" y="89"/>
                    </a:lnTo>
                    <a:lnTo>
                      <a:pt x="249" y="90"/>
                    </a:lnTo>
                    <a:lnTo>
                      <a:pt x="246" y="92"/>
                    </a:lnTo>
                    <a:lnTo>
                      <a:pt x="244" y="92"/>
                    </a:lnTo>
                    <a:lnTo>
                      <a:pt x="243" y="92"/>
                    </a:lnTo>
                    <a:lnTo>
                      <a:pt x="242" y="90"/>
                    </a:lnTo>
                    <a:lnTo>
                      <a:pt x="242" y="89"/>
                    </a:lnTo>
                    <a:lnTo>
                      <a:pt x="242" y="87"/>
                    </a:lnTo>
                    <a:lnTo>
                      <a:pt x="243" y="85"/>
                    </a:lnTo>
                    <a:lnTo>
                      <a:pt x="244" y="81"/>
                    </a:lnTo>
                    <a:lnTo>
                      <a:pt x="246" y="78"/>
                    </a:lnTo>
                    <a:lnTo>
                      <a:pt x="249" y="72"/>
                    </a:lnTo>
                    <a:lnTo>
                      <a:pt x="252" y="67"/>
                    </a:lnTo>
                    <a:lnTo>
                      <a:pt x="252" y="67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318"/>
              <p:cNvSpPr/>
              <p:nvPr/>
            </p:nvSpPr>
            <p:spPr bwMode="auto">
              <a:xfrm>
                <a:off x="3932238" y="1423988"/>
                <a:ext cx="252413" cy="60325"/>
              </a:xfrm>
              <a:custGeom>
                <a:avLst/>
                <a:gdLst>
                  <a:gd name="T0" fmla="*/ 7 w 159"/>
                  <a:gd name="T1" fmla="*/ 34 h 38"/>
                  <a:gd name="T2" fmla="*/ 3 w 159"/>
                  <a:gd name="T3" fmla="*/ 31 h 38"/>
                  <a:gd name="T4" fmla="*/ 1 w 159"/>
                  <a:gd name="T5" fmla="*/ 29 h 38"/>
                  <a:gd name="T6" fmla="*/ 0 w 159"/>
                  <a:gd name="T7" fmla="*/ 26 h 38"/>
                  <a:gd name="T8" fmla="*/ 1 w 159"/>
                  <a:gd name="T9" fmla="*/ 24 h 38"/>
                  <a:gd name="T10" fmla="*/ 3 w 159"/>
                  <a:gd name="T11" fmla="*/ 23 h 38"/>
                  <a:gd name="T12" fmla="*/ 7 w 159"/>
                  <a:gd name="T13" fmla="*/ 22 h 38"/>
                  <a:gd name="T14" fmla="*/ 15 w 159"/>
                  <a:gd name="T15" fmla="*/ 21 h 38"/>
                  <a:gd name="T16" fmla="*/ 23 w 159"/>
                  <a:gd name="T17" fmla="*/ 18 h 38"/>
                  <a:gd name="T18" fmla="*/ 36 w 159"/>
                  <a:gd name="T19" fmla="*/ 16 h 38"/>
                  <a:gd name="T20" fmla="*/ 54 w 159"/>
                  <a:gd name="T21" fmla="*/ 11 h 38"/>
                  <a:gd name="T22" fmla="*/ 74 w 159"/>
                  <a:gd name="T23" fmla="*/ 7 h 38"/>
                  <a:gd name="T24" fmla="*/ 93 w 159"/>
                  <a:gd name="T25" fmla="*/ 3 h 38"/>
                  <a:gd name="T26" fmla="*/ 107 w 159"/>
                  <a:gd name="T27" fmla="*/ 1 h 38"/>
                  <a:gd name="T28" fmla="*/ 119 w 159"/>
                  <a:gd name="T29" fmla="*/ 0 h 38"/>
                  <a:gd name="T30" fmla="*/ 128 w 159"/>
                  <a:gd name="T31" fmla="*/ 0 h 38"/>
                  <a:gd name="T32" fmla="*/ 135 w 159"/>
                  <a:gd name="T33" fmla="*/ 1 h 38"/>
                  <a:gd name="T34" fmla="*/ 145 w 159"/>
                  <a:gd name="T35" fmla="*/ 3 h 38"/>
                  <a:gd name="T36" fmla="*/ 152 w 159"/>
                  <a:gd name="T37" fmla="*/ 7 h 38"/>
                  <a:gd name="T38" fmla="*/ 155 w 159"/>
                  <a:gd name="T39" fmla="*/ 9 h 38"/>
                  <a:gd name="T40" fmla="*/ 158 w 159"/>
                  <a:gd name="T41" fmla="*/ 13 h 38"/>
                  <a:gd name="T42" fmla="*/ 159 w 159"/>
                  <a:gd name="T43" fmla="*/ 16 h 38"/>
                  <a:gd name="T44" fmla="*/ 155 w 159"/>
                  <a:gd name="T45" fmla="*/ 18 h 38"/>
                  <a:gd name="T46" fmla="*/ 148 w 159"/>
                  <a:gd name="T47" fmla="*/ 21 h 38"/>
                  <a:gd name="T48" fmla="*/ 136 w 159"/>
                  <a:gd name="T49" fmla="*/ 23 h 38"/>
                  <a:gd name="T50" fmla="*/ 121 w 159"/>
                  <a:gd name="T51" fmla="*/ 26 h 38"/>
                  <a:gd name="T52" fmla="*/ 102 w 159"/>
                  <a:gd name="T53" fmla="*/ 28 h 38"/>
                  <a:gd name="T54" fmla="*/ 87 w 159"/>
                  <a:gd name="T55" fmla="*/ 30 h 38"/>
                  <a:gd name="T56" fmla="*/ 73 w 159"/>
                  <a:gd name="T57" fmla="*/ 33 h 38"/>
                  <a:gd name="T58" fmla="*/ 62 w 159"/>
                  <a:gd name="T59" fmla="*/ 34 h 38"/>
                  <a:gd name="T60" fmla="*/ 50 w 159"/>
                  <a:gd name="T61" fmla="*/ 36 h 38"/>
                  <a:gd name="T62" fmla="*/ 42 w 159"/>
                  <a:gd name="T63" fmla="*/ 37 h 38"/>
                  <a:gd name="T64" fmla="*/ 35 w 159"/>
                  <a:gd name="T65" fmla="*/ 38 h 38"/>
                  <a:gd name="T66" fmla="*/ 30 w 159"/>
                  <a:gd name="T67" fmla="*/ 38 h 38"/>
                  <a:gd name="T68" fmla="*/ 20 w 159"/>
                  <a:gd name="T69" fmla="*/ 37 h 38"/>
                  <a:gd name="T70" fmla="*/ 9 w 159"/>
                  <a:gd name="T71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9" h="38">
                    <a:moveTo>
                      <a:pt x="9" y="34"/>
                    </a:moveTo>
                    <a:lnTo>
                      <a:pt x="7" y="34"/>
                    </a:lnTo>
                    <a:lnTo>
                      <a:pt x="4" y="33"/>
                    </a:lnTo>
                    <a:lnTo>
                      <a:pt x="3" y="31"/>
                    </a:lnTo>
                    <a:lnTo>
                      <a:pt x="2" y="30"/>
                    </a:lnTo>
                    <a:lnTo>
                      <a:pt x="1" y="29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1" y="24"/>
                    </a:lnTo>
                    <a:lnTo>
                      <a:pt x="2" y="23"/>
                    </a:lnTo>
                    <a:lnTo>
                      <a:pt x="3" y="23"/>
                    </a:lnTo>
                    <a:lnTo>
                      <a:pt x="4" y="22"/>
                    </a:lnTo>
                    <a:lnTo>
                      <a:pt x="7" y="22"/>
                    </a:lnTo>
                    <a:lnTo>
                      <a:pt x="11" y="21"/>
                    </a:lnTo>
                    <a:lnTo>
                      <a:pt x="15" y="21"/>
                    </a:lnTo>
                    <a:lnTo>
                      <a:pt x="18" y="20"/>
                    </a:lnTo>
                    <a:lnTo>
                      <a:pt x="23" y="18"/>
                    </a:lnTo>
                    <a:lnTo>
                      <a:pt x="30" y="17"/>
                    </a:lnTo>
                    <a:lnTo>
                      <a:pt x="36" y="16"/>
                    </a:lnTo>
                    <a:lnTo>
                      <a:pt x="44" y="14"/>
                    </a:lnTo>
                    <a:lnTo>
                      <a:pt x="54" y="11"/>
                    </a:lnTo>
                    <a:lnTo>
                      <a:pt x="64" y="9"/>
                    </a:lnTo>
                    <a:lnTo>
                      <a:pt x="74" y="7"/>
                    </a:lnTo>
                    <a:lnTo>
                      <a:pt x="83" y="4"/>
                    </a:lnTo>
                    <a:lnTo>
                      <a:pt x="93" y="3"/>
                    </a:lnTo>
                    <a:lnTo>
                      <a:pt x="100" y="2"/>
                    </a:lnTo>
                    <a:lnTo>
                      <a:pt x="107" y="1"/>
                    </a:lnTo>
                    <a:lnTo>
                      <a:pt x="113" y="1"/>
                    </a:lnTo>
                    <a:lnTo>
                      <a:pt x="119" y="0"/>
                    </a:lnTo>
                    <a:lnTo>
                      <a:pt x="123" y="0"/>
                    </a:lnTo>
                    <a:lnTo>
                      <a:pt x="128" y="0"/>
                    </a:lnTo>
                    <a:lnTo>
                      <a:pt x="132" y="1"/>
                    </a:lnTo>
                    <a:lnTo>
                      <a:pt x="135" y="1"/>
                    </a:lnTo>
                    <a:lnTo>
                      <a:pt x="139" y="1"/>
                    </a:lnTo>
                    <a:lnTo>
                      <a:pt x="145" y="3"/>
                    </a:lnTo>
                    <a:lnTo>
                      <a:pt x="149" y="4"/>
                    </a:lnTo>
                    <a:lnTo>
                      <a:pt x="152" y="7"/>
                    </a:lnTo>
                    <a:lnTo>
                      <a:pt x="154" y="8"/>
                    </a:lnTo>
                    <a:lnTo>
                      <a:pt x="155" y="9"/>
                    </a:lnTo>
                    <a:lnTo>
                      <a:pt x="158" y="11"/>
                    </a:lnTo>
                    <a:lnTo>
                      <a:pt x="158" y="13"/>
                    </a:lnTo>
                    <a:lnTo>
                      <a:pt x="159" y="14"/>
                    </a:lnTo>
                    <a:lnTo>
                      <a:pt x="159" y="16"/>
                    </a:lnTo>
                    <a:lnTo>
                      <a:pt x="158" y="17"/>
                    </a:lnTo>
                    <a:lnTo>
                      <a:pt x="155" y="18"/>
                    </a:lnTo>
                    <a:lnTo>
                      <a:pt x="153" y="20"/>
                    </a:lnTo>
                    <a:lnTo>
                      <a:pt x="148" y="21"/>
                    </a:lnTo>
                    <a:lnTo>
                      <a:pt x="143" y="22"/>
                    </a:lnTo>
                    <a:lnTo>
                      <a:pt x="136" y="23"/>
                    </a:lnTo>
                    <a:lnTo>
                      <a:pt x="129" y="24"/>
                    </a:lnTo>
                    <a:lnTo>
                      <a:pt x="121" y="26"/>
                    </a:lnTo>
                    <a:lnTo>
                      <a:pt x="112" y="27"/>
                    </a:lnTo>
                    <a:lnTo>
                      <a:pt x="102" y="28"/>
                    </a:lnTo>
                    <a:lnTo>
                      <a:pt x="94" y="29"/>
                    </a:lnTo>
                    <a:lnTo>
                      <a:pt x="87" y="30"/>
                    </a:lnTo>
                    <a:lnTo>
                      <a:pt x="80" y="31"/>
                    </a:lnTo>
                    <a:lnTo>
                      <a:pt x="73" y="33"/>
                    </a:lnTo>
                    <a:lnTo>
                      <a:pt x="67" y="34"/>
                    </a:lnTo>
                    <a:lnTo>
                      <a:pt x="62" y="34"/>
                    </a:lnTo>
                    <a:lnTo>
                      <a:pt x="56" y="35"/>
                    </a:lnTo>
                    <a:lnTo>
                      <a:pt x="50" y="36"/>
                    </a:lnTo>
                    <a:lnTo>
                      <a:pt x="46" y="37"/>
                    </a:lnTo>
                    <a:lnTo>
                      <a:pt x="42" y="37"/>
                    </a:lnTo>
                    <a:lnTo>
                      <a:pt x="38" y="38"/>
                    </a:lnTo>
                    <a:lnTo>
                      <a:pt x="35" y="38"/>
                    </a:lnTo>
                    <a:lnTo>
                      <a:pt x="33" y="38"/>
                    </a:lnTo>
                    <a:lnTo>
                      <a:pt x="30" y="38"/>
                    </a:lnTo>
                    <a:lnTo>
                      <a:pt x="25" y="38"/>
                    </a:lnTo>
                    <a:lnTo>
                      <a:pt x="20" y="37"/>
                    </a:lnTo>
                    <a:lnTo>
                      <a:pt x="15" y="36"/>
                    </a:lnTo>
                    <a:lnTo>
                      <a:pt x="9" y="34"/>
                    </a:lnTo>
                    <a:lnTo>
                      <a:pt x="9" y="34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319"/>
              <p:cNvSpPr/>
              <p:nvPr/>
            </p:nvSpPr>
            <p:spPr bwMode="auto">
              <a:xfrm>
                <a:off x="3833813" y="1546226"/>
                <a:ext cx="80963" cy="233363"/>
              </a:xfrm>
              <a:custGeom>
                <a:avLst/>
                <a:gdLst>
                  <a:gd name="T0" fmla="*/ 3 w 51"/>
                  <a:gd name="T1" fmla="*/ 17 h 147"/>
                  <a:gd name="T2" fmla="*/ 1 w 51"/>
                  <a:gd name="T3" fmla="*/ 13 h 147"/>
                  <a:gd name="T4" fmla="*/ 0 w 51"/>
                  <a:gd name="T5" fmla="*/ 10 h 147"/>
                  <a:gd name="T6" fmla="*/ 0 w 51"/>
                  <a:gd name="T7" fmla="*/ 7 h 147"/>
                  <a:gd name="T8" fmla="*/ 0 w 51"/>
                  <a:gd name="T9" fmla="*/ 5 h 147"/>
                  <a:gd name="T10" fmla="*/ 1 w 51"/>
                  <a:gd name="T11" fmla="*/ 3 h 147"/>
                  <a:gd name="T12" fmla="*/ 1 w 51"/>
                  <a:gd name="T13" fmla="*/ 1 h 147"/>
                  <a:gd name="T14" fmla="*/ 3 w 51"/>
                  <a:gd name="T15" fmla="*/ 1 h 147"/>
                  <a:gd name="T16" fmla="*/ 5 w 51"/>
                  <a:gd name="T17" fmla="*/ 0 h 147"/>
                  <a:gd name="T18" fmla="*/ 6 w 51"/>
                  <a:gd name="T19" fmla="*/ 1 h 147"/>
                  <a:gd name="T20" fmla="*/ 7 w 51"/>
                  <a:gd name="T21" fmla="*/ 1 h 147"/>
                  <a:gd name="T22" fmla="*/ 10 w 51"/>
                  <a:gd name="T23" fmla="*/ 1 h 147"/>
                  <a:gd name="T24" fmla="*/ 13 w 51"/>
                  <a:gd name="T25" fmla="*/ 3 h 147"/>
                  <a:gd name="T26" fmla="*/ 17 w 51"/>
                  <a:gd name="T27" fmla="*/ 4 h 147"/>
                  <a:gd name="T28" fmla="*/ 21 w 51"/>
                  <a:gd name="T29" fmla="*/ 6 h 147"/>
                  <a:gd name="T30" fmla="*/ 27 w 51"/>
                  <a:gd name="T31" fmla="*/ 7 h 147"/>
                  <a:gd name="T32" fmla="*/ 33 w 51"/>
                  <a:gd name="T33" fmla="*/ 10 h 147"/>
                  <a:gd name="T34" fmla="*/ 36 w 51"/>
                  <a:gd name="T35" fmla="*/ 26 h 147"/>
                  <a:gd name="T36" fmla="*/ 39 w 51"/>
                  <a:gd name="T37" fmla="*/ 43 h 147"/>
                  <a:gd name="T38" fmla="*/ 41 w 51"/>
                  <a:gd name="T39" fmla="*/ 57 h 147"/>
                  <a:gd name="T40" fmla="*/ 43 w 51"/>
                  <a:gd name="T41" fmla="*/ 70 h 147"/>
                  <a:gd name="T42" fmla="*/ 45 w 51"/>
                  <a:gd name="T43" fmla="*/ 83 h 147"/>
                  <a:gd name="T44" fmla="*/ 46 w 51"/>
                  <a:gd name="T45" fmla="*/ 94 h 147"/>
                  <a:gd name="T46" fmla="*/ 47 w 51"/>
                  <a:gd name="T47" fmla="*/ 104 h 147"/>
                  <a:gd name="T48" fmla="*/ 49 w 51"/>
                  <a:gd name="T49" fmla="*/ 113 h 147"/>
                  <a:gd name="T50" fmla="*/ 50 w 51"/>
                  <a:gd name="T51" fmla="*/ 122 h 147"/>
                  <a:gd name="T52" fmla="*/ 50 w 51"/>
                  <a:gd name="T53" fmla="*/ 129 h 147"/>
                  <a:gd name="T54" fmla="*/ 51 w 51"/>
                  <a:gd name="T55" fmla="*/ 134 h 147"/>
                  <a:gd name="T56" fmla="*/ 51 w 51"/>
                  <a:gd name="T57" fmla="*/ 139 h 147"/>
                  <a:gd name="T58" fmla="*/ 50 w 51"/>
                  <a:gd name="T59" fmla="*/ 143 h 147"/>
                  <a:gd name="T60" fmla="*/ 50 w 51"/>
                  <a:gd name="T61" fmla="*/ 145 h 147"/>
                  <a:gd name="T62" fmla="*/ 49 w 51"/>
                  <a:gd name="T63" fmla="*/ 147 h 147"/>
                  <a:gd name="T64" fmla="*/ 47 w 51"/>
                  <a:gd name="T65" fmla="*/ 147 h 147"/>
                  <a:gd name="T66" fmla="*/ 45 w 51"/>
                  <a:gd name="T67" fmla="*/ 147 h 147"/>
                  <a:gd name="T68" fmla="*/ 43 w 51"/>
                  <a:gd name="T69" fmla="*/ 146 h 147"/>
                  <a:gd name="T70" fmla="*/ 40 w 51"/>
                  <a:gd name="T71" fmla="*/ 145 h 147"/>
                  <a:gd name="T72" fmla="*/ 38 w 51"/>
                  <a:gd name="T73" fmla="*/ 144 h 147"/>
                  <a:gd name="T74" fmla="*/ 37 w 51"/>
                  <a:gd name="T75" fmla="*/ 142 h 147"/>
                  <a:gd name="T76" fmla="*/ 36 w 51"/>
                  <a:gd name="T77" fmla="*/ 139 h 147"/>
                  <a:gd name="T78" fmla="*/ 34 w 51"/>
                  <a:gd name="T79" fmla="*/ 136 h 147"/>
                  <a:gd name="T80" fmla="*/ 33 w 51"/>
                  <a:gd name="T81" fmla="*/ 132 h 147"/>
                  <a:gd name="T82" fmla="*/ 32 w 51"/>
                  <a:gd name="T83" fmla="*/ 127 h 147"/>
                  <a:gd name="T84" fmla="*/ 31 w 51"/>
                  <a:gd name="T85" fmla="*/ 123 h 147"/>
                  <a:gd name="T86" fmla="*/ 30 w 51"/>
                  <a:gd name="T87" fmla="*/ 117 h 147"/>
                  <a:gd name="T88" fmla="*/ 28 w 51"/>
                  <a:gd name="T89" fmla="*/ 111 h 147"/>
                  <a:gd name="T90" fmla="*/ 27 w 51"/>
                  <a:gd name="T91" fmla="*/ 103 h 147"/>
                  <a:gd name="T92" fmla="*/ 26 w 51"/>
                  <a:gd name="T93" fmla="*/ 94 h 147"/>
                  <a:gd name="T94" fmla="*/ 24 w 51"/>
                  <a:gd name="T95" fmla="*/ 85 h 147"/>
                  <a:gd name="T96" fmla="*/ 21 w 51"/>
                  <a:gd name="T97" fmla="*/ 74 h 147"/>
                  <a:gd name="T98" fmla="*/ 18 w 51"/>
                  <a:gd name="T99" fmla="*/ 64 h 147"/>
                  <a:gd name="T100" fmla="*/ 15 w 51"/>
                  <a:gd name="T101" fmla="*/ 56 h 147"/>
                  <a:gd name="T102" fmla="*/ 13 w 51"/>
                  <a:gd name="T103" fmla="*/ 47 h 147"/>
                  <a:gd name="T104" fmla="*/ 11 w 51"/>
                  <a:gd name="T105" fmla="*/ 39 h 147"/>
                  <a:gd name="T106" fmla="*/ 8 w 51"/>
                  <a:gd name="T107" fmla="*/ 33 h 147"/>
                  <a:gd name="T108" fmla="*/ 6 w 51"/>
                  <a:gd name="T109" fmla="*/ 27 h 147"/>
                  <a:gd name="T110" fmla="*/ 4 w 51"/>
                  <a:gd name="T111" fmla="*/ 21 h 147"/>
                  <a:gd name="T112" fmla="*/ 3 w 51"/>
                  <a:gd name="T113" fmla="*/ 17 h 147"/>
                  <a:gd name="T114" fmla="*/ 3 w 51"/>
                  <a:gd name="T115" fmla="*/ 1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1" h="147">
                    <a:moveTo>
                      <a:pt x="3" y="17"/>
                    </a:moveTo>
                    <a:lnTo>
                      <a:pt x="1" y="13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10" y="1"/>
                    </a:lnTo>
                    <a:lnTo>
                      <a:pt x="13" y="3"/>
                    </a:lnTo>
                    <a:lnTo>
                      <a:pt x="17" y="4"/>
                    </a:lnTo>
                    <a:lnTo>
                      <a:pt x="21" y="6"/>
                    </a:lnTo>
                    <a:lnTo>
                      <a:pt x="27" y="7"/>
                    </a:lnTo>
                    <a:lnTo>
                      <a:pt x="33" y="10"/>
                    </a:lnTo>
                    <a:lnTo>
                      <a:pt x="36" y="26"/>
                    </a:lnTo>
                    <a:lnTo>
                      <a:pt x="39" y="43"/>
                    </a:lnTo>
                    <a:lnTo>
                      <a:pt x="41" y="57"/>
                    </a:lnTo>
                    <a:lnTo>
                      <a:pt x="43" y="70"/>
                    </a:lnTo>
                    <a:lnTo>
                      <a:pt x="45" y="83"/>
                    </a:lnTo>
                    <a:lnTo>
                      <a:pt x="46" y="94"/>
                    </a:lnTo>
                    <a:lnTo>
                      <a:pt x="47" y="104"/>
                    </a:lnTo>
                    <a:lnTo>
                      <a:pt x="49" y="113"/>
                    </a:lnTo>
                    <a:lnTo>
                      <a:pt x="50" y="122"/>
                    </a:lnTo>
                    <a:lnTo>
                      <a:pt x="50" y="129"/>
                    </a:lnTo>
                    <a:lnTo>
                      <a:pt x="51" y="134"/>
                    </a:lnTo>
                    <a:lnTo>
                      <a:pt x="51" y="139"/>
                    </a:lnTo>
                    <a:lnTo>
                      <a:pt x="50" y="143"/>
                    </a:lnTo>
                    <a:lnTo>
                      <a:pt x="50" y="145"/>
                    </a:lnTo>
                    <a:lnTo>
                      <a:pt x="49" y="147"/>
                    </a:lnTo>
                    <a:lnTo>
                      <a:pt x="47" y="147"/>
                    </a:lnTo>
                    <a:lnTo>
                      <a:pt x="45" y="147"/>
                    </a:lnTo>
                    <a:lnTo>
                      <a:pt x="43" y="146"/>
                    </a:lnTo>
                    <a:lnTo>
                      <a:pt x="40" y="145"/>
                    </a:lnTo>
                    <a:lnTo>
                      <a:pt x="38" y="144"/>
                    </a:lnTo>
                    <a:lnTo>
                      <a:pt x="37" y="142"/>
                    </a:lnTo>
                    <a:lnTo>
                      <a:pt x="36" y="139"/>
                    </a:lnTo>
                    <a:lnTo>
                      <a:pt x="34" y="136"/>
                    </a:lnTo>
                    <a:lnTo>
                      <a:pt x="33" y="132"/>
                    </a:lnTo>
                    <a:lnTo>
                      <a:pt x="32" y="127"/>
                    </a:lnTo>
                    <a:lnTo>
                      <a:pt x="31" y="123"/>
                    </a:lnTo>
                    <a:lnTo>
                      <a:pt x="30" y="117"/>
                    </a:lnTo>
                    <a:lnTo>
                      <a:pt x="28" y="111"/>
                    </a:lnTo>
                    <a:lnTo>
                      <a:pt x="27" y="103"/>
                    </a:lnTo>
                    <a:lnTo>
                      <a:pt x="26" y="94"/>
                    </a:lnTo>
                    <a:lnTo>
                      <a:pt x="24" y="85"/>
                    </a:lnTo>
                    <a:lnTo>
                      <a:pt x="21" y="74"/>
                    </a:lnTo>
                    <a:lnTo>
                      <a:pt x="18" y="64"/>
                    </a:lnTo>
                    <a:lnTo>
                      <a:pt x="15" y="56"/>
                    </a:lnTo>
                    <a:lnTo>
                      <a:pt x="13" y="47"/>
                    </a:lnTo>
                    <a:lnTo>
                      <a:pt x="11" y="39"/>
                    </a:lnTo>
                    <a:lnTo>
                      <a:pt x="8" y="33"/>
                    </a:lnTo>
                    <a:lnTo>
                      <a:pt x="6" y="27"/>
                    </a:lnTo>
                    <a:lnTo>
                      <a:pt x="4" y="21"/>
                    </a:lnTo>
                    <a:lnTo>
                      <a:pt x="3" y="17"/>
                    </a:lnTo>
                    <a:lnTo>
                      <a:pt x="3" y="17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320"/>
              <p:cNvSpPr/>
              <p:nvPr/>
            </p:nvSpPr>
            <p:spPr bwMode="auto">
              <a:xfrm>
                <a:off x="3860800" y="1511301"/>
                <a:ext cx="422275" cy="273050"/>
              </a:xfrm>
              <a:custGeom>
                <a:avLst/>
                <a:gdLst>
                  <a:gd name="T0" fmla="*/ 223 w 266"/>
                  <a:gd name="T1" fmla="*/ 128 h 172"/>
                  <a:gd name="T2" fmla="*/ 217 w 266"/>
                  <a:gd name="T3" fmla="*/ 145 h 172"/>
                  <a:gd name="T4" fmla="*/ 211 w 266"/>
                  <a:gd name="T5" fmla="*/ 158 h 172"/>
                  <a:gd name="T6" fmla="*/ 206 w 266"/>
                  <a:gd name="T7" fmla="*/ 166 h 172"/>
                  <a:gd name="T8" fmla="*/ 203 w 266"/>
                  <a:gd name="T9" fmla="*/ 171 h 172"/>
                  <a:gd name="T10" fmla="*/ 201 w 266"/>
                  <a:gd name="T11" fmla="*/ 172 h 172"/>
                  <a:gd name="T12" fmla="*/ 198 w 266"/>
                  <a:gd name="T13" fmla="*/ 168 h 172"/>
                  <a:gd name="T14" fmla="*/ 196 w 266"/>
                  <a:gd name="T15" fmla="*/ 160 h 172"/>
                  <a:gd name="T16" fmla="*/ 194 w 266"/>
                  <a:gd name="T17" fmla="*/ 146 h 172"/>
                  <a:gd name="T18" fmla="*/ 198 w 266"/>
                  <a:gd name="T19" fmla="*/ 122 h 172"/>
                  <a:gd name="T20" fmla="*/ 201 w 266"/>
                  <a:gd name="T21" fmla="*/ 107 h 172"/>
                  <a:gd name="T22" fmla="*/ 206 w 266"/>
                  <a:gd name="T23" fmla="*/ 89 h 172"/>
                  <a:gd name="T24" fmla="*/ 211 w 266"/>
                  <a:gd name="T25" fmla="*/ 73 h 172"/>
                  <a:gd name="T26" fmla="*/ 214 w 266"/>
                  <a:gd name="T27" fmla="*/ 59 h 172"/>
                  <a:gd name="T28" fmla="*/ 217 w 266"/>
                  <a:gd name="T29" fmla="*/ 48 h 172"/>
                  <a:gd name="T30" fmla="*/ 217 w 266"/>
                  <a:gd name="T31" fmla="*/ 35 h 172"/>
                  <a:gd name="T32" fmla="*/ 207 w 266"/>
                  <a:gd name="T33" fmla="*/ 27 h 172"/>
                  <a:gd name="T34" fmla="*/ 196 w 266"/>
                  <a:gd name="T35" fmla="*/ 26 h 172"/>
                  <a:gd name="T36" fmla="*/ 186 w 266"/>
                  <a:gd name="T37" fmla="*/ 26 h 172"/>
                  <a:gd name="T38" fmla="*/ 172 w 266"/>
                  <a:gd name="T39" fmla="*/ 27 h 172"/>
                  <a:gd name="T40" fmla="*/ 154 w 266"/>
                  <a:gd name="T41" fmla="*/ 29 h 172"/>
                  <a:gd name="T42" fmla="*/ 133 w 266"/>
                  <a:gd name="T43" fmla="*/ 33 h 172"/>
                  <a:gd name="T44" fmla="*/ 107 w 266"/>
                  <a:gd name="T45" fmla="*/ 36 h 172"/>
                  <a:gd name="T46" fmla="*/ 80 w 266"/>
                  <a:gd name="T47" fmla="*/ 40 h 172"/>
                  <a:gd name="T48" fmla="*/ 56 w 266"/>
                  <a:gd name="T49" fmla="*/ 43 h 172"/>
                  <a:gd name="T50" fmla="*/ 35 w 266"/>
                  <a:gd name="T51" fmla="*/ 46 h 172"/>
                  <a:gd name="T52" fmla="*/ 19 w 266"/>
                  <a:gd name="T53" fmla="*/ 47 h 172"/>
                  <a:gd name="T54" fmla="*/ 3 w 266"/>
                  <a:gd name="T55" fmla="*/ 48 h 172"/>
                  <a:gd name="T56" fmla="*/ 33 w 266"/>
                  <a:gd name="T57" fmla="*/ 28 h 172"/>
                  <a:gd name="T58" fmla="*/ 128 w 266"/>
                  <a:gd name="T59" fmla="*/ 16 h 172"/>
                  <a:gd name="T60" fmla="*/ 150 w 266"/>
                  <a:gd name="T61" fmla="*/ 13 h 172"/>
                  <a:gd name="T62" fmla="*/ 166 w 266"/>
                  <a:gd name="T63" fmla="*/ 9 h 172"/>
                  <a:gd name="T64" fmla="*/ 180 w 266"/>
                  <a:gd name="T65" fmla="*/ 7 h 172"/>
                  <a:gd name="T66" fmla="*/ 190 w 266"/>
                  <a:gd name="T67" fmla="*/ 5 h 172"/>
                  <a:gd name="T68" fmla="*/ 196 w 266"/>
                  <a:gd name="T69" fmla="*/ 2 h 172"/>
                  <a:gd name="T70" fmla="*/ 203 w 266"/>
                  <a:gd name="T71" fmla="*/ 0 h 172"/>
                  <a:gd name="T72" fmla="*/ 214 w 266"/>
                  <a:gd name="T73" fmla="*/ 0 h 172"/>
                  <a:gd name="T74" fmla="*/ 225 w 266"/>
                  <a:gd name="T75" fmla="*/ 3 h 172"/>
                  <a:gd name="T76" fmla="*/ 239 w 266"/>
                  <a:gd name="T77" fmla="*/ 11 h 172"/>
                  <a:gd name="T78" fmla="*/ 255 w 266"/>
                  <a:gd name="T79" fmla="*/ 21 h 172"/>
                  <a:gd name="T80" fmla="*/ 263 w 266"/>
                  <a:gd name="T81" fmla="*/ 31 h 172"/>
                  <a:gd name="T82" fmla="*/ 266 w 266"/>
                  <a:gd name="T83" fmla="*/ 36 h 172"/>
                  <a:gd name="T84" fmla="*/ 262 w 266"/>
                  <a:gd name="T85" fmla="*/ 48 h 172"/>
                  <a:gd name="T86" fmla="*/ 256 w 266"/>
                  <a:gd name="T87" fmla="*/ 52 h 172"/>
                  <a:gd name="T88" fmla="*/ 251 w 266"/>
                  <a:gd name="T89" fmla="*/ 59 h 172"/>
                  <a:gd name="T90" fmla="*/ 246 w 266"/>
                  <a:gd name="T91" fmla="*/ 68 h 172"/>
                  <a:gd name="T92" fmla="*/ 240 w 266"/>
                  <a:gd name="T93" fmla="*/ 82 h 172"/>
                  <a:gd name="T94" fmla="*/ 233 w 266"/>
                  <a:gd name="T95" fmla="*/ 101 h 172"/>
                  <a:gd name="T96" fmla="*/ 229 w 266"/>
                  <a:gd name="T97" fmla="*/ 11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66" h="172">
                    <a:moveTo>
                      <a:pt x="229" y="114"/>
                    </a:moveTo>
                    <a:lnTo>
                      <a:pt x="225" y="121"/>
                    </a:lnTo>
                    <a:lnTo>
                      <a:pt x="223" y="128"/>
                    </a:lnTo>
                    <a:lnTo>
                      <a:pt x="220" y="134"/>
                    </a:lnTo>
                    <a:lnTo>
                      <a:pt x="218" y="140"/>
                    </a:lnTo>
                    <a:lnTo>
                      <a:pt x="217" y="145"/>
                    </a:lnTo>
                    <a:lnTo>
                      <a:pt x="214" y="149"/>
                    </a:lnTo>
                    <a:lnTo>
                      <a:pt x="212" y="154"/>
                    </a:lnTo>
                    <a:lnTo>
                      <a:pt x="211" y="158"/>
                    </a:lnTo>
                    <a:lnTo>
                      <a:pt x="208" y="161"/>
                    </a:lnTo>
                    <a:lnTo>
                      <a:pt x="207" y="164"/>
                    </a:lnTo>
                    <a:lnTo>
                      <a:pt x="206" y="166"/>
                    </a:lnTo>
                    <a:lnTo>
                      <a:pt x="205" y="168"/>
                    </a:lnTo>
                    <a:lnTo>
                      <a:pt x="204" y="169"/>
                    </a:lnTo>
                    <a:lnTo>
                      <a:pt x="203" y="171"/>
                    </a:lnTo>
                    <a:lnTo>
                      <a:pt x="203" y="172"/>
                    </a:lnTo>
                    <a:lnTo>
                      <a:pt x="201" y="172"/>
                    </a:lnTo>
                    <a:lnTo>
                      <a:pt x="201" y="172"/>
                    </a:lnTo>
                    <a:lnTo>
                      <a:pt x="200" y="171"/>
                    </a:lnTo>
                    <a:lnTo>
                      <a:pt x="199" y="169"/>
                    </a:lnTo>
                    <a:lnTo>
                      <a:pt x="198" y="168"/>
                    </a:lnTo>
                    <a:lnTo>
                      <a:pt x="197" y="166"/>
                    </a:lnTo>
                    <a:lnTo>
                      <a:pt x="197" y="164"/>
                    </a:lnTo>
                    <a:lnTo>
                      <a:pt x="196" y="160"/>
                    </a:lnTo>
                    <a:lnTo>
                      <a:pt x="194" y="155"/>
                    </a:lnTo>
                    <a:lnTo>
                      <a:pt x="194" y="151"/>
                    </a:lnTo>
                    <a:lnTo>
                      <a:pt x="194" y="146"/>
                    </a:lnTo>
                    <a:lnTo>
                      <a:pt x="194" y="139"/>
                    </a:lnTo>
                    <a:lnTo>
                      <a:pt x="197" y="132"/>
                    </a:lnTo>
                    <a:lnTo>
                      <a:pt x="198" y="122"/>
                    </a:lnTo>
                    <a:lnTo>
                      <a:pt x="199" y="118"/>
                    </a:lnTo>
                    <a:lnTo>
                      <a:pt x="200" y="113"/>
                    </a:lnTo>
                    <a:lnTo>
                      <a:pt x="201" y="107"/>
                    </a:lnTo>
                    <a:lnTo>
                      <a:pt x="204" y="101"/>
                    </a:lnTo>
                    <a:lnTo>
                      <a:pt x="205" y="95"/>
                    </a:lnTo>
                    <a:lnTo>
                      <a:pt x="206" y="89"/>
                    </a:lnTo>
                    <a:lnTo>
                      <a:pt x="208" y="84"/>
                    </a:lnTo>
                    <a:lnTo>
                      <a:pt x="210" y="78"/>
                    </a:lnTo>
                    <a:lnTo>
                      <a:pt x="211" y="73"/>
                    </a:lnTo>
                    <a:lnTo>
                      <a:pt x="212" y="68"/>
                    </a:lnTo>
                    <a:lnTo>
                      <a:pt x="213" y="63"/>
                    </a:lnTo>
                    <a:lnTo>
                      <a:pt x="214" y="59"/>
                    </a:lnTo>
                    <a:lnTo>
                      <a:pt x="216" y="55"/>
                    </a:lnTo>
                    <a:lnTo>
                      <a:pt x="216" y="52"/>
                    </a:lnTo>
                    <a:lnTo>
                      <a:pt x="217" y="48"/>
                    </a:lnTo>
                    <a:lnTo>
                      <a:pt x="217" y="45"/>
                    </a:lnTo>
                    <a:lnTo>
                      <a:pt x="217" y="40"/>
                    </a:lnTo>
                    <a:lnTo>
                      <a:pt x="217" y="35"/>
                    </a:lnTo>
                    <a:lnTo>
                      <a:pt x="216" y="32"/>
                    </a:lnTo>
                    <a:lnTo>
                      <a:pt x="212" y="29"/>
                    </a:lnTo>
                    <a:lnTo>
                      <a:pt x="207" y="27"/>
                    </a:lnTo>
                    <a:lnTo>
                      <a:pt x="203" y="26"/>
                    </a:lnTo>
                    <a:lnTo>
                      <a:pt x="197" y="25"/>
                    </a:lnTo>
                    <a:lnTo>
                      <a:pt x="196" y="26"/>
                    </a:lnTo>
                    <a:lnTo>
                      <a:pt x="192" y="26"/>
                    </a:lnTo>
                    <a:lnTo>
                      <a:pt x="190" y="26"/>
                    </a:lnTo>
                    <a:lnTo>
                      <a:pt x="186" y="26"/>
                    </a:lnTo>
                    <a:lnTo>
                      <a:pt x="181" y="27"/>
                    </a:lnTo>
                    <a:lnTo>
                      <a:pt x="178" y="27"/>
                    </a:lnTo>
                    <a:lnTo>
                      <a:pt x="172" y="27"/>
                    </a:lnTo>
                    <a:lnTo>
                      <a:pt x="167" y="28"/>
                    </a:lnTo>
                    <a:lnTo>
                      <a:pt x="161" y="29"/>
                    </a:lnTo>
                    <a:lnTo>
                      <a:pt x="154" y="29"/>
                    </a:lnTo>
                    <a:lnTo>
                      <a:pt x="147" y="31"/>
                    </a:lnTo>
                    <a:lnTo>
                      <a:pt x="140" y="32"/>
                    </a:lnTo>
                    <a:lnTo>
                      <a:pt x="133" y="33"/>
                    </a:lnTo>
                    <a:lnTo>
                      <a:pt x="125" y="34"/>
                    </a:lnTo>
                    <a:lnTo>
                      <a:pt x="115" y="35"/>
                    </a:lnTo>
                    <a:lnTo>
                      <a:pt x="107" y="36"/>
                    </a:lnTo>
                    <a:lnTo>
                      <a:pt x="98" y="38"/>
                    </a:lnTo>
                    <a:lnTo>
                      <a:pt x="88" y="39"/>
                    </a:lnTo>
                    <a:lnTo>
                      <a:pt x="80" y="40"/>
                    </a:lnTo>
                    <a:lnTo>
                      <a:pt x="72" y="41"/>
                    </a:lnTo>
                    <a:lnTo>
                      <a:pt x="63" y="42"/>
                    </a:lnTo>
                    <a:lnTo>
                      <a:pt x="56" y="43"/>
                    </a:lnTo>
                    <a:lnTo>
                      <a:pt x="49" y="45"/>
                    </a:lnTo>
                    <a:lnTo>
                      <a:pt x="42" y="45"/>
                    </a:lnTo>
                    <a:lnTo>
                      <a:pt x="35" y="46"/>
                    </a:lnTo>
                    <a:lnTo>
                      <a:pt x="29" y="46"/>
                    </a:lnTo>
                    <a:lnTo>
                      <a:pt x="23" y="47"/>
                    </a:lnTo>
                    <a:lnTo>
                      <a:pt x="19" y="47"/>
                    </a:lnTo>
                    <a:lnTo>
                      <a:pt x="13" y="48"/>
                    </a:lnTo>
                    <a:lnTo>
                      <a:pt x="8" y="48"/>
                    </a:lnTo>
                    <a:lnTo>
                      <a:pt x="3" y="48"/>
                    </a:lnTo>
                    <a:lnTo>
                      <a:pt x="0" y="48"/>
                    </a:lnTo>
                    <a:lnTo>
                      <a:pt x="0" y="29"/>
                    </a:lnTo>
                    <a:lnTo>
                      <a:pt x="33" y="28"/>
                    </a:lnTo>
                    <a:lnTo>
                      <a:pt x="66" y="25"/>
                    </a:lnTo>
                    <a:lnTo>
                      <a:pt x="98" y="21"/>
                    </a:lnTo>
                    <a:lnTo>
                      <a:pt x="128" y="16"/>
                    </a:lnTo>
                    <a:lnTo>
                      <a:pt x="135" y="15"/>
                    </a:lnTo>
                    <a:lnTo>
                      <a:pt x="142" y="14"/>
                    </a:lnTo>
                    <a:lnTo>
                      <a:pt x="150" y="13"/>
                    </a:lnTo>
                    <a:lnTo>
                      <a:pt x="155" y="12"/>
                    </a:lnTo>
                    <a:lnTo>
                      <a:pt x="161" y="11"/>
                    </a:lnTo>
                    <a:lnTo>
                      <a:pt x="166" y="9"/>
                    </a:lnTo>
                    <a:lnTo>
                      <a:pt x="171" y="8"/>
                    </a:lnTo>
                    <a:lnTo>
                      <a:pt x="175" y="7"/>
                    </a:lnTo>
                    <a:lnTo>
                      <a:pt x="180" y="7"/>
                    </a:lnTo>
                    <a:lnTo>
                      <a:pt x="184" y="6"/>
                    </a:lnTo>
                    <a:lnTo>
                      <a:pt x="187" y="5"/>
                    </a:lnTo>
                    <a:lnTo>
                      <a:pt x="190" y="5"/>
                    </a:lnTo>
                    <a:lnTo>
                      <a:pt x="192" y="3"/>
                    </a:lnTo>
                    <a:lnTo>
                      <a:pt x="194" y="3"/>
                    </a:lnTo>
                    <a:lnTo>
                      <a:pt x="196" y="2"/>
                    </a:lnTo>
                    <a:lnTo>
                      <a:pt x="197" y="2"/>
                    </a:lnTo>
                    <a:lnTo>
                      <a:pt x="199" y="1"/>
                    </a:lnTo>
                    <a:lnTo>
                      <a:pt x="203" y="0"/>
                    </a:lnTo>
                    <a:lnTo>
                      <a:pt x="206" y="0"/>
                    </a:lnTo>
                    <a:lnTo>
                      <a:pt x="211" y="0"/>
                    </a:lnTo>
                    <a:lnTo>
                      <a:pt x="214" y="0"/>
                    </a:lnTo>
                    <a:lnTo>
                      <a:pt x="217" y="1"/>
                    </a:lnTo>
                    <a:lnTo>
                      <a:pt x="220" y="2"/>
                    </a:lnTo>
                    <a:lnTo>
                      <a:pt x="225" y="3"/>
                    </a:lnTo>
                    <a:lnTo>
                      <a:pt x="229" y="6"/>
                    </a:lnTo>
                    <a:lnTo>
                      <a:pt x="233" y="8"/>
                    </a:lnTo>
                    <a:lnTo>
                      <a:pt x="239" y="11"/>
                    </a:lnTo>
                    <a:lnTo>
                      <a:pt x="245" y="14"/>
                    </a:lnTo>
                    <a:lnTo>
                      <a:pt x="250" y="18"/>
                    </a:lnTo>
                    <a:lnTo>
                      <a:pt x="255" y="21"/>
                    </a:lnTo>
                    <a:lnTo>
                      <a:pt x="258" y="25"/>
                    </a:lnTo>
                    <a:lnTo>
                      <a:pt x="260" y="28"/>
                    </a:lnTo>
                    <a:lnTo>
                      <a:pt x="263" y="31"/>
                    </a:lnTo>
                    <a:lnTo>
                      <a:pt x="265" y="33"/>
                    </a:lnTo>
                    <a:lnTo>
                      <a:pt x="266" y="35"/>
                    </a:lnTo>
                    <a:lnTo>
                      <a:pt x="266" y="36"/>
                    </a:lnTo>
                    <a:lnTo>
                      <a:pt x="265" y="41"/>
                    </a:lnTo>
                    <a:lnTo>
                      <a:pt x="264" y="45"/>
                    </a:lnTo>
                    <a:lnTo>
                      <a:pt x="262" y="48"/>
                    </a:lnTo>
                    <a:lnTo>
                      <a:pt x="259" y="51"/>
                    </a:lnTo>
                    <a:lnTo>
                      <a:pt x="258" y="51"/>
                    </a:lnTo>
                    <a:lnTo>
                      <a:pt x="256" y="52"/>
                    </a:lnTo>
                    <a:lnTo>
                      <a:pt x="255" y="54"/>
                    </a:lnTo>
                    <a:lnTo>
                      <a:pt x="253" y="56"/>
                    </a:lnTo>
                    <a:lnTo>
                      <a:pt x="251" y="59"/>
                    </a:lnTo>
                    <a:lnTo>
                      <a:pt x="250" y="61"/>
                    </a:lnTo>
                    <a:lnTo>
                      <a:pt x="247" y="65"/>
                    </a:lnTo>
                    <a:lnTo>
                      <a:pt x="246" y="68"/>
                    </a:lnTo>
                    <a:lnTo>
                      <a:pt x="244" y="73"/>
                    </a:lnTo>
                    <a:lnTo>
                      <a:pt x="242" y="78"/>
                    </a:lnTo>
                    <a:lnTo>
                      <a:pt x="240" y="82"/>
                    </a:lnTo>
                    <a:lnTo>
                      <a:pt x="238" y="88"/>
                    </a:lnTo>
                    <a:lnTo>
                      <a:pt x="236" y="94"/>
                    </a:lnTo>
                    <a:lnTo>
                      <a:pt x="233" y="101"/>
                    </a:lnTo>
                    <a:lnTo>
                      <a:pt x="231" y="107"/>
                    </a:lnTo>
                    <a:lnTo>
                      <a:pt x="229" y="114"/>
                    </a:lnTo>
                    <a:lnTo>
                      <a:pt x="229" y="114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321"/>
              <p:cNvSpPr/>
              <p:nvPr/>
            </p:nvSpPr>
            <p:spPr bwMode="auto">
              <a:xfrm>
                <a:off x="4010025" y="1460501"/>
                <a:ext cx="53975" cy="280988"/>
              </a:xfrm>
              <a:custGeom>
                <a:avLst/>
                <a:gdLst>
                  <a:gd name="T0" fmla="*/ 5 w 34"/>
                  <a:gd name="T1" fmla="*/ 177 h 177"/>
                  <a:gd name="T2" fmla="*/ 6 w 34"/>
                  <a:gd name="T3" fmla="*/ 161 h 177"/>
                  <a:gd name="T4" fmla="*/ 6 w 34"/>
                  <a:gd name="T5" fmla="*/ 147 h 177"/>
                  <a:gd name="T6" fmla="*/ 6 w 34"/>
                  <a:gd name="T7" fmla="*/ 133 h 177"/>
                  <a:gd name="T8" fmla="*/ 6 w 34"/>
                  <a:gd name="T9" fmla="*/ 120 h 177"/>
                  <a:gd name="T10" fmla="*/ 6 w 34"/>
                  <a:gd name="T11" fmla="*/ 107 h 177"/>
                  <a:gd name="T12" fmla="*/ 6 w 34"/>
                  <a:gd name="T13" fmla="*/ 95 h 177"/>
                  <a:gd name="T14" fmla="*/ 6 w 34"/>
                  <a:gd name="T15" fmla="*/ 83 h 177"/>
                  <a:gd name="T16" fmla="*/ 6 w 34"/>
                  <a:gd name="T17" fmla="*/ 72 h 177"/>
                  <a:gd name="T18" fmla="*/ 5 w 34"/>
                  <a:gd name="T19" fmla="*/ 61 h 177"/>
                  <a:gd name="T20" fmla="*/ 5 w 34"/>
                  <a:gd name="T21" fmla="*/ 51 h 177"/>
                  <a:gd name="T22" fmla="*/ 5 w 34"/>
                  <a:gd name="T23" fmla="*/ 41 h 177"/>
                  <a:gd name="T24" fmla="*/ 4 w 34"/>
                  <a:gd name="T25" fmla="*/ 32 h 177"/>
                  <a:gd name="T26" fmla="*/ 2 w 34"/>
                  <a:gd name="T27" fmla="*/ 23 h 177"/>
                  <a:gd name="T28" fmla="*/ 2 w 34"/>
                  <a:gd name="T29" fmla="*/ 14 h 177"/>
                  <a:gd name="T30" fmla="*/ 1 w 34"/>
                  <a:gd name="T31" fmla="*/ 7 h 177"/>
                  <a:gd name="T32" fmla="*/ 0 w 34"/>
                  <a:gd name="T33" fmla="*/ 0 h 177"/>
                  <a:gd name="T34" fmla="*/ 34 w 34"/>
                  <a:gd name="T35" fmla="*/ 0 h 177"/>
                  <a:gd name="T36" fmla="*/ 34 w 34"/>
                  <a:gd name="T37" fmla="*/ 4 h 177"/>
                  <a:gd name="T38" fmla="*/ 34 w 34"/>
                  <a:gd name="T39" fmla="*/ 8 h 177"/>
                  <a:gd name="T40" fmla="*/ 34 w 34"/>
                  <a:gd name="T41" fmla="*/ 13 h 177"/>
                  <a:gd name="T42" fmla="*/ 34 w 34"/>
                  <a:gd name="T43" fmla="*/ 20 h 177"/>
                  <a:gd name="T44" fmla="*/ 34 w 34"/>
                  <a:gd name="T45" fmla="*/ 27 h 177"/>
                  <a:gd name="T46" fmla="*/ 34 w 34"/>
                  <a:gd name="T47" fmla="*/ 37 h 177"/>
                  <a:gd name="T48" fmla="*/ 34 w 34"/>
                  <a:gd name="T49" fmla="*/ 46 h 177"/>
                  <a:gd name="T50" fmla="*/ 33 w 34"/>
                  <a:gd name="T51" fmla="*/ 57 h 177"/>
                  <a:gd name="T52" fmla="*/ 33 w 34"/>
                  <a:gd name="T53" fmla="*/ 68 h 177"/>
                  <a:gd name="T54" fmla="*/ 33 w 34"/>
                  <a:gd name="T55" fmla="*/ 80 h 177"/>
                  <a:gd name="T56" fmla="*/ 33 w 34"/>
                  <a:gd name="T57" fmla="*/ 94 h 177"/>
                  <a:gd name="T58" fmla="*/ 33 w 34"/>
                  <a:gd name="T59" fmla="*/ 108 h 177"/>
                  <a:gd name="T60" fmla="*/ 33 w 34"/>
                  <a:gd name="T61" fmla="*/ 124 h 177"/>
                  <a:gd name="T62" fmla="*/ 32 w 34"/>
                  <a:gd name="T63" fmla="*/ 140 h 177"/>
                  <a:gd name="T64" fmla="*/ 32 w 34"/>
                  <a:gd name="T65" fmla="*/ 158 h 177"/>
                  <a:gd name="T66" fmla="*/ 32 w 34"/>
                  <a:gd name="T67" fmla="*/ 177 h 177"/>
                  <a:gd name="T68" fmla="*/ 5 w 34"/>
                  <a:gd name="T69" fmla="*/ 177 h 177"/>
                  <a:gd name="T70" fmla="*/ 5 w 34"/>
                  <a:gd name="T71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" h="177">
                    <a:moveTo>
                      <a:pt x="5" y="177"/>
                    </a:moveTo>
                    <a:lnTo>
                      <a:pt x="6" y="161"/>
                    </a:lnTo>
                    <a:lnTo>
                      <a:pt x="6" y="147"/>
                    </a:lnTo>
                    <a:lnTo>
                      <a:pt x="6" y="133"/>
                    </a:lnTo>
                    <a:lnTo>
                      <a:pt x="6" y="120"/>
                    </a:lnTo>
                    <a:lnTo>
                      <a:pt x="6" y="107"/>
                    </a:lnTo>
                    <a:lnTo>
                      <a:pt x="6" y="95"/>
                    </a:lnTo>
                    <a:lnTo>
                      <a:pt x="6" y="83"/>
                    </a:lnTo>
                    <a:lnTo>
                      <a:pt x="6" y="72"/>
                    </a:lnTo>
                    <a:lnTo>
                      <a:pt x="5" y="61"/>
                    </a:lnTo>
                    <a:lnTo>
                      <a:pt x="5" y="51"/>
                    </a:lnTo>
                    <a:lnTo>
                      <a:pt x="5" y="41"/>
                    </a:lnTo>
                    <a:lnTo>
                      <a:pt x="4" y="32"/>
                    </a:lnTo>
                    <a:lnTo>
                      <a:pt x="2" y="23"/>
                    </a:lnTo>
                    <a:lnTo>
                      <a:pt x="2" y="14"/>
                    </a:lnTo>
                    <a:lnTo>
                      <a:pt x="1" y="7"/>
                    </a:lnTo>
                    <a:lnTo>
                      <a:pt x="0" y="0"/>
                    </a:lnTo>
                    <a:lnTo>
                      <a:pt x="34" y="0"/>
                    </a:lnTo>
                    <a:lnTo>
                      <a:pt x="34" y="4"/>
                    </a:lnTo>
                    <a:lnTo>
                      <a:pt x="34" y="8"/>
                    </a:lnTo>
                    <a:lnTo>
                      <a:pt x="34" y="13"/>
                    </a:lnTo>
                    <a:lnTo>
                      <a:pt x="34" y="20"/>
                    </a:lnTo>
                    <a:lnTo>
                      <a:pt x="34" y="27"/>
                    </a:lnTo>
                    <a:lnTo>
                      <a:pt x="34" y="37"/>
                    </a:lnTo>
                    <a:lnTo>
                      <a:pt x="34" y="46"/>
                    </a:lnTo>
                    <a:lnTo>
                      <a:pt x="33" y="57"/>
                    </a:lnTo>
                    <a:lnTo>
                      <a:pt x="33" y="68"/>
                    </a:lnTo>
                    <a:lnTo>
                      <a:pt x="33" y="80"/>
                    </a:lnTo>
                    <a:lnTo>
                      <a:pt x="33" y="94"/>
                    </a:lnTo>
                    <a:lnTo>
                      <a:pt x="33" y="108"/>
                    </a:lnTo>
                    <a:lnTo>
                      <a:pt x="33" y="124"/>
                    </a:lnTo>
                    <a:lnTo>
                      <a:pt x="32" y="140"/>
                    </a:lnTo>
                    <a:lnTo>
                      <a:pt x="32" y="158"/>
                    </a:lnTo>
                    <a:lnTo>
                      <a:pt x="32" y="177"/>
                    </a:lnTo>
                    <a:lnTo>
                      <a:pt x="5" y="177"/>
                    </a:lnTo>
                    <a:lnTo>
                      <a:pt x="5" y="177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322"/>
              <p:cNvSpPr/>
              <p:nvPr/>
            </p:nvSpPr>
            <p:spPr bwMode="auto">
              <a:xfrm>
                <a:off x="3938588" y="1617663"/>
                <a:ext cx="212725" cy="49213"/>
              </a:xfrm>
              <a:custGeom>
                <a:avLst/>
                <a:gdLst>
                  <a:gd name="T0" fmla="*/ 110 w 134"/>
                  <a:gd name="T1" fmla="*/ 21 h 31"/>
                  <a:gd name="T2" fmla="*/ 103 w 134"/>
                  <a:gd name="T3" fmla="*/ 22 h 31"/>
                  <a:gd name="T4" fmla="*/ 96 w 134"/>
                  <a:gd name="T5" fmla="*/ 24 h 31"/>
                  <a:gd name="T6" fmla="*/ 92 w 134"/>
                  <a:gd name="T7" fmla="*/ 25 h 31"/>
                  <a:gd name="T8" fmla="*/ 89 w 134"/>
                  <a:gd name="T9" fmla="*/ 25 h 31"/>
                  <a:gd name="T10" fmla="*/ 82 w 134"/>
                  <a:gd name="T11" fmla="*/ 26 h 31"/>
                  <a:gd name="T12" fmla="*/ 71 w 134"/>
                  <a:gd name="T13" fmla="*/ 27 h 31"/>
                  <a:gd name="T14" fmla="*/ 57 w 134"/>
                  <a:gd name="T15" fmla="*/ 28 h 31"/>
                  <a:gd name="T16" fmla="*/ 39 w 134"/>
                  <a:gd name="T17" fmla="*/ 31 h 31"/>
                  <a:gd name="T18" fmla="*/ 25 w 134"/>
                  <a:gd name="T19" fmla="*/ 31 h 31"/>
                  <a:gd name="T20" fmla="*/ 16 w 134"/>
                  <a:gd name="T21" fmla="*/ 31 h 31"/>
                  <a:gd name="T22" fmla="*/ 8 w 134"/>
                  <a:gd name="T23" fmla="*/ 31 h 31"/>
                  <a:gd name="T24" fmla="*/ 4 w 134"/>
                  <a:gd name="T25" fmla="*/ 27 h 31"/>
                  <a:gd name="T26" fmla="*/ 0 w 134"/>
                  <a:gd name="T27" fmla="*/ 22 h 31"/>
                  <a:gd name="T28" fmla="*/ 0 w 134"/>
                  <a:gd name="T29" fmla="*/ 20 h 31"/>
                  <a:gd name="T30" fmla="*/ 3 w 134"/>
                  <a:gd name="T31" fmla="*/ 19 h 31"/>
                  <a:gd name="T32" fmla="*/ 5 w 134"/>
                  <a:gd name="T33" fmla="*/ 18 h 31"/>
                  <a:gd name="T34" fmla="*/ 10 w 134"/>
                  <a:gd name="T35" fmla="*/ 17 h 31"/>
                  <a:gd name="T36" fmla="*/ 17 w 134"/>
                  <a:gd name="T37" fmla="*/ 15 h 31"/>
                  <a:gd name="T38" fmla="*/ 25 w 134"/>
                  <a:gd name="T39" fmla="*/ 14 h 31"/>
                  <a:gd name="T40" fmla="*/ 34 w 134"/>
                  <a:gd name="T41" fmla="*/ 12 h 31"/>
                  <a:gd name="T42" fmla="*/ 46 w 134"/>
                  <a:gd name="T43" fmla="*/ 9 h 31"/>
                  <a:gd name="T44" fmla="*/ 59 w 134"/>
                  <a:gd name="T45" fmla="*/ 7 h 31"/>
                  <a:gd name="T46" fmla="*/ 70 w 134"/>
                  <a:gd name="T47" fmla="*/ 5 h 31"/>
                  <a:gd name="T48" fmla="*/ 79 w 134"/>
                  <a:gd name="T49" fmla="*/ 4 h 31"/>
                  <a:gd name="T50" fmla="*/ 89 w 134"/>
                  <a:gd name="T51" fmla="*/ 2 h 31"/>
                  <a:gd name="T52" fmla="*/ 96 w 134"/>
                  <a:gd name="T53" fmla="*/ 1 h 31"/>
                  <a:gd name="T54" fmla="*/ 102 w 134"/>
                  <a:gd name="T55" fmla="*/ 0 h 31"/>
                  <a:gd name="T56" fmla="*/ 105 w 134"/>
                  <a:gd name="T57" fmla="*/ 0 h 31"/>
                  <a:gd name="T58" fmla="*/ 109 w 134"/>
                  <a:gd name="T59" fmla="*/ 0 h 31"/>
                  <a:gd name="T60" fmla="*/ 112 w 134"/>
                  <a:gd name="T61" fmla="*/ 0 h 31"/>
                  <a:gd name="T62" fmla="*/ 119 w 134"/>
                  <a:gd name="T63" fmla="*/ 0 h 31"/>
                  <a:gd name="T64" fmla="*/ 126 w 134"/>
                  <a:gd name="T65" fmla="*/ 2 h 31"/>
                  <a:gd name="T66" fmla="*/ 130 w 134"/>
                  <a:gd name="T67" fmla="*/ 5 h 31"/>
                  <a:gd name="T68" fmla="*/ 132 w 134"/>
                  <a:gd name="T69" fmla="*/ 6 h 31"/>
                  <a:gd name="T70" fmla="*/ 134 w 134"/>
                  <a:gd name="T71" fmla="*/ 8 h 31"/>
                  <a:gd name="T72" fmla="*/ 132 w 134"/>
                  <a:gd name="T73" fmla="*/ 11 h 31"/>
                  <a:gd name="T74" fmla="*/ 129 w 134"/>
                  <a:gd name="T75" fmla="*/ 13 h 31"/>
                  <a:gd name="T76" fmla="*/ 123 w 134"/>
                  <a:gd name="T77" fmla="*/ 17 h 31"/>
                  <a:gd name="T78" fmla="*/ 115 w 134"/>
                  <a:gd name="T79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4" h="31">
                    <a:moveTo>
                      <a:pt x="115" y="20"/>
                    </a:moveTo>
                    <a:lnTo>
                      <a:pt x="110" y="21"/>
                    </a:lnTo>
                    <a:lnTo>
                      <a:pt x="106" y="21"/>
                    </a:lnTo>
                    <a:lnTo>
                      <a:pt x="103" y="22"/>
                    </a:lnTo>
                    <a:lnTo>
                      <a:pt x="99" y="24"/>
                    </a:lnTo>
                    <a:lnTo>
                      <a:pt x="96" y="24"/>
                    </a:lnTo>
                    <a:lnTo>
                      <a:pt x="93" y="25"/>
                    </a:lnTo>
                    <a:lnTo>
                      <a:pt x="92" y="25"/>
                    </a:lnTo>
                    <a:lnTo>
                      <a:pt x="91" y="25"/>
                    </a:lnTo>
                    <a:lnTo>
                      <a:pt x="89" y="25"/>
                    </a:lnTo>
                    <a:lnTo>
                      <a:pt x="85" y="25"/>
                    </a:lnTo>
                    <a:lnTo>
                      <a:pt x="82" y="26"/>
                    </a:lnTo>
                    <a:lnTo>
                      <a:pt x="77" y="26"/>
                    </a:lnTo>
                    <a:lnTo>
                      <a:pt x="71" y="27"/>
                    </a:lnTo>
                    <a:lnTo>
                      <a:pt x="64" y="27"/>
                    </a:lnTo>
                    <a:lnTo>
                      <a:pt x="57" y="28"/>
                    </a:lnTo>
                    <a:lnTo>
                      <a:pt x="47" y="29"/>
                    </a:lnTo>
                    <a:lnTo>
                      <a:pt x="39" y="31"/>
                    </a:lnTo>
                    <a:lnTo>
                      <a:pt x="32" y="31"/>
                    </a:lnTo>
                    <a:lnTo>
                      <a:pt x="25" y="31"/>
                    </a:lnTo>
                    <a:lnTo>
                      <a:pt x="19" y="31"/>
                    </a:lnTo>
                    <a:lnTo>
                      <a:pt x="16" y="31"/>
                    </a:lnTo>
                    <a:lnTo>
                      <a:pt x="11" y="31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4" y="27"/>
                    </a:lnTo>
                    <a:lnTo>
                      <a:pt x="3" y="25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5" y="18"/>
                    </a:lnTo>
                    <a:lnTo>
                      <a:pt x="7" y="18"/>
                    </a:lnTo>
                    <a:lnTo>
                      <a:pt x="10" y="17"/>
                    </a:lnTo>
                    <a:lnTo>
                      <a:pt x="13" y="17"/>
                    </a:lnTo>
                    <a:lnTo>
                      <a:pt x="17" y="15"/>
                    </a:lnTo>
                    <a:lnTo>
                      <a:pt x="20" y="15"/>
                    </a:lnTo>
                    <a:lnTo>
                      <a:pt x="25" y="14"/>
                    </a:lnTo>
                    <a:lnTo>
                      <a:pt x="30" y="13"/>
                    </a:lnTo>
                    <a:lnTo>
                      <a:pt x="34" y="12"/>
                    </a:lnTo>
                    <a:lnTo>
                      <a:pt x="40" y="11"/>
                    </a:lnTo>
                    <a:lnTo>
                      <a:pt x="46" y="9"/>
                    </a:lnTo>
                    <a:lnTo>
                      <a:pt x="52" y="8"/>
                    </a:lnTo>
                    <a:lnTo>
                      <a:pt x="59" y="7"/>
                    </a:lnTo>
                    <a:lnTo>
                      <a:pt x="65" y="6"/>
                    </a:lnTo>
                    <a:lnTo>
                      <a:pt x="70" y="5"/>
                    </a:lnTo>
                    <a:lnTo>
                      <a:pt x="75" y="5"/>
                    </a:lnTo>
                    <a:lnTo>
                      <a:pt x="79" y="4"/>
                    </a:lnTo>
                    <a:lnTo>
                      <a:pt x="84" y="2"/>
                    </a:lnTo>
                    <a:lnTo>
                      <a:pt x="89" y="2"/>
                    </a:lnTo>
                    <a:lnTo>
                      <a:pt x="92" y="1"/>
                    </a:lnTo>
                    <a:lnTo>
                      <a:pt x="96" y="1"/>
                    </a:lnTo>
                    <a:lnTo>
                      <a:pt x="98" y="0"/>
                    </a:lnTo>
                    <a:lnTo>
                      <a:pt x="102" y="0"/>
                    </a:lnTo>
                    <a:lnTo>
                      <a:pt x="104" y="0"/>
                    </a:lnTo>
                    <a:lnTo>
                      <a:pt x="105" y="0"/>
                    </a:lnTo>
                    <a:lnTo>
                      <a:pt x="108" y="0"/>
                    </a:lnTo>
                    <a:lnTo>
                      <a:pt x="109" y="0"/>
                    </a:lnTo>
                    <a:lnTo>
                      <a:pt x="110" y="0"/>
                    </a:lnTo>
                    <a:lnTo>
                      <a:pt x="112" y="0"/>
                    </a:lnTo>
                    <a:lnTo>
                      <a:pt x="116" y="0"/>
                    </a:lnTo>
                    <a:lnTo>
                      <a:pt x="119" y="0"/>
                    </a:lnTo>
                    <a:lnTo>
                      <a:pt x="124" y="1"/>
                    </a:lnTo>
                    <a:lnTo>
                      <a:pt x="126" y="2"/>
                    </a:lnTo>
                    <a:lnTo>
                      <a:pt x="129" y="4"/>
                    </a:lnTo>
                    <a:lnTo>
                      <a:pt x="130" y="5"/>
                    </a:lnTo>
                    <a:lnTo>
                      <a:pt x="131" y="5"/>
                    </a:lnTo>
                    <a:lnTo>
                      <a:pt x="132" y="6"/>
                    </a:lnTo>
                    <a:lnTo>
                      <a:pt x="134" y="7"/>
                    </a:lnTo>
                    <a:lnTo>
                      <a:pt x="134" y="8"/>
                    </a:lnTo>
                    <a:lnTo>
                      <a:pt x="134" y="9"/>
                    </a:lnTo>
                    <a:lnTo>
                      <a:pt x="132" y="11"/>
                    </a:lnTo>
                    <a:lnTo>
                      <a:pt x="131" y="12"/>
                    </a:lnTo>
                    <a:lnTo>
                      <a:pt x="129" y="13"/>
                    </a:lnTo>
                    <a:lnTo>
                      <a:pt x="126" y="15"/>
                    </a:lnTo>
                    <a:lnTo>
                      <a:pt x="123" y="17"/>
                    </a:lnTo>
                    <a:lnTo>
                      <a:pt x="119" y="19"/>
                    </a:lnTo>
                    <a:lnTo>
                      <a:pt x="115" y="20"/>
                    </a:lnTo>
                    <a:lnTo>
                      <a:pt x="115" y="2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323"/>
              <p:cNvSpPr/>
              <p:nvPr/>
            </p:nvSpPr>
            <p:spPr bwMode="auto">
              <a:xfrm>
                <a:off x="3902075" y="1714501"/>
                <a:ext cx="282575" cy="58738"/>
              </a:xfrm>
              <a:custGeom>
                <a:avLst/>
                <a:gdLst>
                  <a:gd name="T0" fmla="*/ 178 w 178"/>
                  <a:gd name="T1" fmla="*/ 24 h 37"/>
                  <a:gd name="T2" fmla="*/ 160 w 178"/>
                  <a:gd name="T3" fmla="*/ 24 h 37"/>
                  <a:gd name="T4" fmla="*/ 140 w 178"/>
                  <a:gd name="T5" fmla="*/ 25 h 37"/>
                  <a:gd name="T6" fmla="*/ 120 w 178"/>
                  <a:gd name="T7" fmla="*/ 27 h 37"/>
                  <a:gd name="T8" fmla="*/ 98 w 178"/>
                  <a:gd name="T9" fmla="*/ 28 h 37"/>
                  <a:gd name="T10" fmla="*/ 75 w 178"/>
                  <a:gd name="T11" fmla="*/ 31 h 37"/>
                  <a:gd name="T12" fmla="*/ 50 w 178"/>
                  <a:gd name="T13" fmla="*/ 32 h 37"/>
                  <a:gd name="T14" fmla="*/ 26 w 178"/>
                  <a:gd name="T15" fmla="*/ 34 h 37"/>
                  <a:gd name="T16" fmla="*/ 0 w 178"/>
                  <a:gd name="T17" fmla="*/ 37 h 37"/>
                  <a:gd name="T18" fmla="*/ 0 w 178"/>
                  <a:gd name="T19" fmla="*/ 19 h 37"/>
                  <a:gd name="T20" fmla="*/ 7 w 178"/>
                  <a:gd name="T21" fmla="*/ 19 h 37"/>
                  <a:gd name="T22" fmla="*/ 14 w 178"/>
                  <a:gd name="T23" fmla="*/ 18 h 37"/>
                  <a:gd name="T24" fmla="*/ 23 w 178"/>
                  <a:gd name="T25" fmla="*/ 18 h 37"/>
                  <a:gd name="T26" fmla="*/ 34 w 178"/>
                  <a:gd name="T27" fmla="*/ 17 h 37"/>
                  <a:gd name="T28" fmla="*/ 44 w 178"/>
                  <a:gd name="T29" fmla="*/ 16 h 37"/>
                  <a:gd name="T30" fmla="*/ 57 w 178"/>
                  <a:gd name="T31" fmla="*/ 14 h 37"/>
                  <a:gd name="T32" fmla="*/ 70 w 178"/>
                  <a:gd name="T33" fmla="*/ 12 h 37"/>
                  <a:gd name="T34" fmla="*/ 86 w 178"/>
                  <a:gd name="T35" fmla="*/ 10 h 37"/>
                  <a:gd name="T36" fmla="*/ 100 w 178"/>
                  <a:gd name="T37" fmla="*/ 7 h 37"/>
                  <a:gd name="T38" fmla="*/ 114 w 178"/>
                  <a:gd name="T39" fmla="*/ 5 h 37"/>
                  <a:gd name="T40" fmla="*/ 127 w 178"/>
                  <a:gd name="T41" fmla="*/ 4 h 37"/>
                  <a:gd name="T42" fmla="*/ 139 w 178"/>
                  <a:gd name="T43" fmla="*/ 3 h 37"/>
                  <a:gd name="T44" fmla="*/ 149 w 178"/>
                  <a:gd name="T45" fmla="*/ 1 h 37"/>
                  <a:gd name="T46" fmla="*/ 160 w 178"/>
                  <a:gd name="T47" fmla="*/ 0 h 37"/>
                  <a:gd name="T48" fmla="*/ 170 w 178"/>
                  <a:gd name="T49" fmla="*/ 0 h 37"/>
                  <a:gd name="T50" fmla="*/ 178 w 178"/>
                  <a:gd name="T51" fmla="*/ 0 h 37"/>
                  <a:gd name="T52" fmla="*/ 178 w 178"/>
                  <a:gd name="T53" fmla="*/ 24 h 37"/>
                  <a:gd name="T54" fmla="*/ 178 w 178"/>
                  <a:gd name="T55" fmla="*/ 2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78" h="37">
                    <a:moveTo>
                      <a:pt x="178" y="24"/>
                    </a:moveTo>
                    <a:lnTo>
                      <a:pt x="160" y="24"/>
                    </a:lnTo>
                    <a:lnTo>
                      <a:pt x="140" y="25"/>
                    </a:lnTo>
                    <a:lnTo>
                      <a:pt x="120" y="27"/>
                    </a:lnTo>
                    <a:lnTo>
                      <a:pt x="98" y="28"/>
                    </a:lnTo>
                    <a:lnTo>
                      <a:pt x="75" y="31"/>
                    </a:lnTo>
                    <a:lnTo>
                      <a:pt x="50" y="32"/>
                    </a:lnTo>
                    <a:lnTo>
                      <a:pt x="26" y="34"/>
                    </a:lnTo>
                    <a:lnTo>
                      <a:pt x="0" y="37"/>
                    </a:lnTo>
                    <a:lnTo>
                      <a:pt x="0" y="19"/>
                    </a:lnTo>
                    <a:lnTo>
                      <a:pt x="7" y="19"/>
                    </a:lnTo>
                    <a:lnTo>
                      <a:pt x="14" y="18"/>
                    </a:lnTo>
                    <a:lnTo>
                      <a:pt x="23" y="18"/>
                    </a:lnTo>
                    <a:lnTo>
                      <a:pt x="34" y="17"/>
                    </a:lnTo>
                    <a:lnTo>
                      <a:pt x="44" y="16"/>
                    </a:lnTo>
                    <a:lnTo>
                      <a:pt x="57" y="14"/>
                    </a:lnTo>
                    <a:lnTo>
                      <a:pt x="70" y="12"/>
                    </a:lnTo>
                    <a:lnTo>
                      <a:pt x="86" y="10"/>
                    </a:lnTo>
                    <a:lnTo>
                      <a:pt x="100" y="7"/>
                    </a:lnTo>
                    <a:lnTo>
                      <a:pt x="114" y="5"/>
                    </a:lnTo>
                    <a:lnTo>
                      <a:pt x="127" y="4"/>
                    </a:lnTo>
                    <a:lnTo>
                      <a:pt x="139" y="3"/>
                    </a:lnTo>
                    <a:lnTo>
                      <a:pt x="149" y="1"/>
                    </a:lnTo>
                    <a:lnTo>
                      <a:pt x="160" y="0"/>
                    </a:lnTo>
                    <a:lnTo>
                      <a:pt x="170" y="0"/>
                    </a:lnTo>
                    <a:lnTo>
                      <a:pt x="178" y="0"/>
                    </a:lnTo>
                    <a:lnTo>
                      <a:pt x="178" y="24"/>
                    </a:lnTo>
                    <a:lnTo>
                      <a:pt x="178" y="24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324"/>
              <p:cNvSpPr/>
              <p:nvPr/>
            </p:nvSpPr>
            <p:spPr bwMode="auto">
              <a:xfrm>
                <a:off x="3746500" y="1800226"/>
                <a:ext cx="238125" cy="188913"/>
              </a:xfrm>
              <a:custGeom>
                <a:avLst/>
                <a:gdLst>
                  <a:gd name="T0" fmla="*/ 40 w 150"/>
                  <a:gd name="T1" fmla="*/ 83 h 119"/>
                  <a:gd name="T2" fmla="*/ 55 w 150"/>
                  <a:gd name="T3" fmla="*/ 71 h 119"/>
                  <a:gd name="T4" fmla="*/ 69 w 150"/>
                  <a:gd name="T5" fmla="*/ 58 h 119"/>
                  <a:gd name="T6" fmla="*/ 82 w 150"/>
                  <a:gd name="T7" fmla="*/ 46 h 119"/>
                  <a:gd name="T8" fmla="*/ 93 w 150"/>
                  <a:gd name="T9" fmla="*/ 36 h 119"/>
                  <a:gd name="T10" fmla="*/ 100 w 150"/>
                  <a:gd name="T11" fmla="*/ 26 h 119"/>
                  <a:gd name="T12" fmla="*/ 104 w 150"/>
                  <a:gd name="T13" fmla="*/ 19 h 119"/>
                  <a:gd name="T14" fmla="*/ 105 w 150"/>
                  <a:gd name="T15" fmla="*/ 13 h 119"/>
                  <a:gd name="T16" fmla="*/ 104 w 150"/>
                  <a:gd name="T17" fmla="*/ 7 h 119"/>
                  <a:gd name="T18" fmla="*/ 104 w 150"/>
                  <a:gd name="T19" fmla="*/ 5 h 119"/>
                  <a:gd name="T20" fmla="*/ 105 w 150"/>
                  <a:gd name="T21" fmla="*/ 3 h 119"/>
                  <a:gd name="T22" fmla="*/ 107 w 150"/>
                  <a:gd name="T23" fmla="*/ 2 h 119"/>
                  <a:gd name="T24" fmla="*/ 112 w 150"/>
                  <a:gd name="T25" fmla="*/ 0 h 119"/>
                  <a:gd name="T26" fmla="*/ 118 w 150"/>
                  <a:gd name="T27" fmla="*/ 2 h 119"/>
                  <a:gd name="T28" fmla="*/ 125 w 150"/>
                  <a:gd name="T29" fmla="*/ 4 h 119"/>
                  <a:gd name="T30" fmla="*/ 133 w 150"/>
                  <a:gd name="T31" fmla="*/ 9 h 119"/>
                  <a:gd name="T32" fmla="*/ 141 w 150"/>
                  <a:gd name="T33" fmla="*/ 13 h 119"/>
                  <a:gd name="T34" fmla="*/ 146 w 150"/>
                  <a:gd name="T35" fmla="*/ 18 h 119"/>
                  <a:gd name="T36" fmla="*/ 148 w 150"/>
                  <a:gd name="T37" fmla="*/ 22 h 119"/>
                  <a:gd name="T38" fmla="*/ 150 w 150"/>
                  <a:gd name="T39" fmla="*/ 26 h 119"/>
                  <a:gd name="T40" fmla="*/ 150 w 150"/>
                  <a:gd name="T41" fmla="*/ 30 h 119"/>
                  <a:gd name="T42" fmla="*/ 147 w 150"/>
                  <a:gd name="T43" fmla="*/ 33 h 119"/>
                  <a:gd name="T44" fmla="*/ 144 w 150"/>
                  <a:gd name="T45" fmla="*/ 37 h 119"/>
                  <a:gd name="T46" fmla="*/ 139 w 150"/>
                  <a:gd name="T47" fmla="*/ 42 h 119"/>
                  <a:gd name="T48" fmla="*/ 133 w 150"/>
                  <a:gd name="T49" fmla="*/ 47 h 119"/>
                  <a:gd name="T50" fmla="*/ 126 w 150"/>
                  <a:gd name="T51" fmla="*/ 53 h 119"/>
                  <a:gd name="T52" fmla="*/ 117 w 150"/>
                  <a:gd name="T53" fmla="*/ 60 h 119"/>
                  <a:gd name="T54" fmla="*/ 107 w 150"/>
                  <a:gd name="T55" fmla="*/ 67 h 119"/>
                  <a:gd name="T56" fmla="*/ 85 w 150"/>
                  <a:gd name="T57" fmla="*/ 83 h 119"/>
                  <a:gd name="T58" fmla="*/ 66 w 150"/>
                  <a:gd name="T59" fmla="*/ 95 h 119"/>
                  <a:gd name="T60" fmla="*/ 48 w 150"/>
                  <a:gd name="T61" fmla="*/ 104 h 119"/>
                  <a:gd name="T62" fmla="*/ 33 w 150"/>
                  <a:gd name="T63" fmla="*/ 111 h 119"/>
                  <a:gd name="T64" fmla="*/ 20 w 150"/>
                  <a:gd name="T65" fmla="*/ 116 h 119"/>
                  <a:gd name="T66" fmla="*/ 9 w 150"/>
                  <a:gd name="T67" fmla="*/ 118 h 119"/>
                  <a:gd name="T68" fmla="*/ 3 w 150"/>
                  <a:gd name="T69" fmla="*/ 119 h 119"/>
                  <a:gd name="T70" fmla="*/ 0 w 150"/>
                  <a:gd name="T71" fmla="*/ 118 h 119"/>
                  <a:gd name="T72" fmla="*/ 0 w 150"/>
                  <a:gd name="T73" fmla="*/ 117 h 119"/>
                  <a:gd name="T74" fmla="*/ 1 w 150"/>
                  <a:gd name="T75" fmla="*/ 115 h 119"/>
                  <a:gd name="T76" fmla="*/ 3 w 150"/>
                  <a:gd name="T77" fmla="*/ 112 h 119"/>
                  <a:gd name="T78" fmla="*/ 11 w 150"/>
                  <a:gd name="T79" fmla="*/ 104 h 119"/>
                  <a:gd name="T80" fmla="*/ 23 w 150"/>
                  <a:gd name="T81" fmla="*/ 95 h 119"/>
                  <a:gd name="T82" fmla="*/ 30 w 150"/>
                  <a:gd name="T83" fmla="*/ 8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0" h="119">
                    <a:moveTo>
                      <a:pt x="30" y="89"/>
                    </a:moveTo>
                    <a:lnTo>
                      <a:pt x="40" y="83"/>
                    </a:lnTo>
                    <a:lnTo>
                      <a:pt x="48" y="77"/>
                    </a:lnTo>
                    <a:lnTo>
                      <a:pt x="55" y="71"/>
                    </a:lnTo>
                    <a:lnTo>
                      <a:pt x="63" y="64"/>
                    </a:lnTo>
                    <a:lnTo>
                      <a:pt x="69" y="58"/>
                    </a:lnTo>
                    <a:lnTo>
                      <a:pt x="76" y="52"/>
                    </a:lnTo>
                    <a:lnTo>
                      <a:pt x="82" y="46"/>
                    </a:lnTo>
                    <a:lnTo>
                      <a:pt x="88" y="40"/>
                    </a:lnTo>
                    <a:lnTo>
                      <a:pt x="93" y="36"/>
                    </a:lnTo>
                    <a:lnTo>
                      <a:pt x="96" y="31"/>
                    </a:lnTo>
                    <a:lnTo>
                      <a:pt x="100" y="26"/>
                    </a:lnTo>
                    <a:lnTo>
                      <a:pt x="102" y="23"/>
                    </a:lnTo>
                    <a:lnTo>
                      <a:pt x="104" y="19"/>
                    </a:lnTo>
                    <a:lnTo>
                      <a:pt x="105" y="16"/>
                    </a:lnTo>
                    <a:lnTo>
                      <a:pt x="105" y="13"/>
                    </a:lnTo>
                    <a:lnTo>
                      <a:pt x="105" y="11"/>
                    </a:lnTo>
                    <a:lnTo>
                      <a:pt x="104" y="7"/>
                    </a:lnTo>
                    <a:lnTo>
                      <a:pt x="104" y="6"/>
                    </a:lnTo>
                    <a:lnTo>
                      <a:pt x="104" y="5"/>
                    </a:lnTo>
                    <a:lnTo>
                      <a:pt x="104" y="4"/>
                    </a:lnTo>
                    <a:lnTo>
                      <a:pt x="105" y="3"/>
                    </a:lnTo>
                    <a:lnTo>
                      <a:pt x="106" y="3"/>
                    </a:lnTo>
                    <a:lnTo>
                      <a:pt x="107" y="2"/>
                    </a:lnTo>
                    <a:lnTo>
                      <a:pt x="109" y="0"/>
                    </a:lnTo>
                    <a:lnTo>
                      <a:pt x="112" y="0"/>
                    </a:lnTo>
                    <a:lnTo>
                      <a:pt x="114" y="0"/>
                    </a:lnTo>
                    <a:lnTo>
                      <a:pt x="118" y="2"/>
                    </a:lnTo>
                    <a:lnTo>
                      <a:pt x="121" y="3"/>
                    </a:lnTo>
                    <a:lnTo>
                      <a:pt x="125" y="4"/>
                    </a:lnTo>
                    <a:lnTo>
                      <a:pt x="128" y="6"/>
                    </a:lnTo>
                    <a:lnTo>
                      <a:pt x="133" y="9"/>
                    </a:lnTo>
                    <a:lnTo>
                      <a:pt x="138" y="11"/>
                    </a:lnTo>
                    <a:lnTo>
                      <a:pt x="141" y="13"/>
                    </a:lnTo>
                    <a:lnTo>
                      <a:pt x="144" y="16"/>
                    </a:lnTo>
                    <a:lnTo>
                      <a:pt x="146" y="18"/>
                    </a:lnTo>
                    <a:lnTo>
                      <a:pt x="147" y="19"/>
                    </a:lnTo>
                    <a:lnTo>
                      <a:pt x="148" y="22"/>
                    </a:lnTo>
                    <a:lnTo>
                      <a:pt x="150" y="24"/>
                    </a:lnTo>
                    <a:lnTo>
                      <a:pt x="150" y="26"/>
                    </a:lnTo>
                    <a:lnTo>
                      <a:pt x="150" y="27"/>
                    </a:lnTo>
                    <a:lnTo>
                      <a:pt x="150" y="30"/>
                    </a:lnTo>
                    <a:lnTo>
                      <a:pt x="148" y="31"/>
                    </a:lnTo>
                    <a:lnTo>
                      <a:pt x="147" y="33"/>
                    </a:lnTo>
                    <a:lnTo>
                      <a:pt x="146" y="35"/>
                    </a:lnTo>
                    <a:lnTo>
                      <a:pt x="144" y="37"/>
                    </a:lnTo>
                    <a:lnTo>
                      <a:pt x="141" y="39"/>
                    </a:lnTo>
                    <a:lnTo>
                      <a:pt x="139" y="42"/>
                    </a:lnTo>
                    <a:lnTo>
                      <a:pt x="137" y="45"/>
                    </a:lnTo>
                    <a:lnTo>
                      <a:pt x="133" y="47"/>
                    </a:lnTo>
                    <a:lnTo>
                      <a:pt x="129" y="51"/>
                    </a:lnTo>
                    <a:lnTo>
                      <a:pt x="126" y="53"/>
                    </a:lnTo>
                    <a:lnTo>
                      <a:pt x="121" y="57"/>
                    </a:lnTo>
                    <a:lnTo>
                      <a:pt x="117" y="60"/>
                    </a:lnTo>
                    <a:lnTo>
                      <a:pt x="112" y="64"/>
                    </a:lnTo>
                    <a:lnTo>
                      <a:pt x="107" y="67"/>
                    </a:lnTo>
                    <a:lnTo>
                      <a:pt x="95" y="76"/>
                    </a:lnTo>
                    <a:lnTo>
                      <a:pt x="85" y="83"/>
                    </a:lnTo>
                    <a:lnTo>
                      <a:pt x="75" y="89"/>
                    </a:lnTo>
                    <a:lnTo>
                      <a:pt x="66" y="95"/>
                    </a:lnTo>
                    <a:lnTo>
                      <a:pt x="56" y="99"/>
                    </a:lnTo>
                    <a:lnTo>
                      <a:pt x="48" y="104"/>
                    </a:lnTo>
                    <a:lnTo>
                      <a:pt x="41" y="107"/>
                    </a:lnTo>
                    <a:lnTo>
                      <a:pt x="33" y="111"/>
                    </a:lnTo>
                    <a:lnTo>
                      <a:pt x="26" y="113"/>
                    </a:lnTo>
                    <a:lnTo>
                      <a:pt x="20" y="116"/>
                    </a:lnTo>
                    <a:lnTo>
                      <a:pt x="14" y="117"/>
                    </a:lnTo>
                    <a:lnTo>
                      <a:pt x="9" y="118"/>
                    </a:lnTo>
                    <a:lnTo>
                      <a:pt x="6" y="119"/>
                    </a:lnTo>
                    <a:lnTo>
                      <a:pt x="3" y="119"/>
                    </a:lnTo>
                    <a:lnTo>
                      <a:pt x="1" y="119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0" y="117"/>
                    </a:lnTo>
                    <a:lnTo>
                      <a:pt x="0" y="116"/>
                    </a:lnTo>
                    <a:lnTo>
                      <a:pt x="1" y="115"/>
                    </a:lnTo>
                    <a:lnTo>
                      <a:pt x="2" y="113"/>
                    </a:lnTo>
                    <a:lnTo>
                      <a:pt x="3" y="112"/>
                    </a:lnTo>
                    <a:lnTo>
                      <a:pt x="7" y="109"/>
                    </a:lnTo>
                    <a:lnTo>
                      <a:pt x="11" y="104"/>
                    </a:lnTo>
                    <a:lnTo>
                      <a:pt x="16" y="99"/>
                    </a:lnTo>
                    <a:lnTo>
                      <a:pt x="23" y="95"/>
                    </a:lnTo>
                    <a:lnTo>
                      <a:pt x="30" y="89"/>
                    </a:lnTo>
                    <a:lnTo>
                      <a:pt x="30" y="89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325"/>
              <p:cNvSpPr/>
              <p:nvPr/>
            </p:nvSpPr>
            <p:spPr bwMode="auto">
              <a:xfrm>
                <a:off x="4083050" y="1806576"/>
                <a:ext cx="193675" cy="188913"/>
              </a:xfrm>
              <a:custGeom>
                <a:avLst/>
                <a:gdLst>
                  <a:gd name="T0" fmla="*/ 120 w 122"/>
                  <a:gd name="T1" fmla="*/ 99 h 119"/>
                  <a:gd name="T2" fmla="*/ 119 w 122"/>
                  <a:gd name="T3" fmla="*/ 108 h 119"/>
                  <a:gd name="T4" fmla="*/ 117 w 122"/>
                  <a:gd name="T5" fmla="*/ 114 h 119"/>
                  <a:gd name="T6" fmla="*/ 115 w 122"/>
                  <a:gd name="T7" fmla="*/ 118 h 119"/>
                  <a:gd name="T8" fmla="*/ 112 w 122"/>
                  <a:gd name="T9" fmla="*/ 119 h 119"/>
                  <a:gd name="T10" fmla="*/ 109 w 122"/>
                  <a:gd name="T11" fmla="*/ 116 h 119"/>
                  <a:gd name="T12" fmla="*/ 105 w 122"/>
                  <a:gd name="T13" fmla="*/ 114 h 119"/>
                  <a:gd name="T14" fmla="*/ 100 w 122"/>
                  <a:gd name="T15" fmla="*/ 109 h 119"/>
                  <a:gd name="T16" fmla="*/ 92 w 122"/>
                  <a:gd name="T17" fmla="*/ 102 h 119"/>
                  <a:gd name="T18" fmla="*/ 80 w 122"/>
                  <a:gd name="T19" fmla="*/ 91 h 119"/>
                  <a:gd name="T20" fmla="*/ 65 w 122"/>
                  <a:gd name="T21" fmla="*/ 75 h 119"/>
                  <a:gd name="T22" fmla="*/ 45 w 122"/>
                  <a:gd name="T23" fmla="*/ 55 h 119"/>
                  <a:gd name="T24" fmla="*/ 34 w 122"/>
                  <a:gd name="T25" fmla="*/ 43 h 119"/>
                  <a:gd name="T26" fmla="*/ 25 w 122"/>
                  <a:gd name="T27" fmla="*/ 34 h 119"/>
                  <a:gd name="T28" fmla="*/ 18 w 122"/>
                  <a:gd name="T29" fmla="*/ 26 h 119"/>
                  <a:gd name="T30" fmla="*/ 11 w 122"/>
                  <a:gd name="T31" fmla="*/ 19 h 119"/>
                  <a:gd name="T32" fmla="*/ 6 w 122"/>
                  <a:gd name="T33" fmla="*/ 13 h 119"/>
                  <a:gd name="T34" fmla="*/ 2 w 122"/>
                  <a:gd name="T35" fmla="*/ 8 h 119"/>
                  <a:gd name="T36" fmla="*/ 0 w 122"/>
                  <a:gd name="T37" fmla="*/ 5 h 119"/>
                  <a:gd name="T38" fmla="*/ 0 w 122"/>
                  <a:gd name="T39" fmla="*/ 2 h 119"/>
                  <a:gd name="T40" fmla="*/ 1 w 122"/>
                  <a:gd name="T41" fmla="*/ 1 h 119"/>
                  <a:gd name="T42" fmla="*/ 7 w 122"/>
                  <a:gd name="T43" fmla="*/ 1 h 119"/>
                  <a:gd name="T44" fmla="*/ 17 w 122"/>
                  <a:gd name="T45" fmla="*/ 1 h 119"/>
                  <a:gd name="T46" fmla="*/ 31 w 122"/>
                  <a:gd name="T47" fmla="*/ 5 h 119"/>
                  <a:gd name="T48" fmla="*/ 46 w 122"/>
                  <a:gd name="T49" fmla="*/ 10 h 119"/>
                  <a:gd name="T50" fmla="*/ 61 w 122"/>
                  <a:gd name="T51" fmla="*/ 19 h 119"/>
                  <a:gd name="T52" fmla="*/ 77 w 122"/>
                  <a:gd name="T53" fmla="*/ 28 h 119"/>
                  <a:gd name="T54" fmla="*/ 93 w 122"/>
                  <a:gd name="T55" fmla="*/ 41 h 119"/>
                  <a:gd name="T56" fmla="*/ 106 w 122"/>
                  <a:gd name="T57" fmla="*/ 55 h 119"/>
                  <a:gd name="T58" fmla="*/ 116 w 122"/>
                  <a:gd name="T59" fmla="*/ 69 h 119"/>
                  <a:gd name="T60" fmla="*/ 120 w 122"/>
                  <a:gd name="T61" fmla="*/ 81 h 119"/>
                  <a:gd name="T62" fmla="*/ 122 w 122"/>
                  <a:gd name="T63" fmla="*/ 94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2" h="119">
                    <a:moveTo>
                      <a:pt x="122" y="94"/>
                    </a:moveTo>
                    <a:lnTo>
                      <a:pt x="120" y="99"/>
                    </a:lnTo>
                    <a:lnTo>
                      <a:pt x="119" y="105"/>
                    </a:lnTo>
                    <a:lnTo>
                      <a:pt x="119" y="108"/>
                    </a:lnTo>
                    <a:lnTo>
                      <a:pt x="118" y="112"/>
                    </a:lnTo>
                    <a:lnTo>
                      <a:pt x="117" y="114"/>
                    </a:lnTo>
                    <a:lnTo>
                      <a:pt x="116" y="116"/>
                    </a:lnTo>
                    <a:lnTo>
                      <a:pt x="115" y="118"/>
                    </a:lnTo>
                    <a:lnTo>
                      <a:pt x="115" y="119"/>
                    </a:lnTo>
                    <a:lnTo>
                      <a:pt x="112" y="119"/>
                    </a:lnTo>
                    <a:lnTo>
                      <a:pt x="111" y="118"/>
                    </a:lnTo>
                    <a:lnTo>
                      <a:pt x="109" y="116"/>
                    </a:lnTo>
                    <a:lnTo>
                      <a:pt x="107" y="115"/>
                    </a:lnTo>
                    <a:lnTo>
                      <a:pt x="105" y="114"/>
                    </a:lnTo>
                    <a:lnTo>
                      <a:pt x="103" y="112"/>
                    </a:lnTo>
                    <a:lnTo>
                      <a:pt x="100" y="109"/>
                    </a:lnTo>
                    <a:lnTo>
                      <a:pt x="97" y="107"/>
                    </a:lnTo>
                    <a:lnTo>
                      <a:pt x="92" y="102"/>
                    </a:lnTo>
                    <a:lnTo>
                      <a:pt x="87" y="98"/>
                    </a:lnTo>
                    <a:lnTo>
                      <a:pt x="80" y="91"/>
                    </a:lnTo>
                    <a:lnTo>
                      <a:pt x="73" y="83"/>
                    </a:lnTo>
                    <a:lnTo>
                      <a:pt x="65" y="75"/>
                    </a:lnTo>
                    <a:lnTo>
                      <a:pt x="56" y="66"/>
                    </a:lnTo>
                    <a:lnTo>
                      <a:pt x="45" y="55"/>
                    </a:lnTo>
                    <a:lnTo>
                      <a:pt x="39" y="49"/>
                    </a:lnTo>
                    <a:lnTo>
                      <a:pt x="34" y="43"/>
                    </a:lnTo>
                    <a:lnTo>
                      <a:pt x="30" y="39"/>
                    </a:lnTo>
                    <a:lnTo>
                      <a:pt x="25" y="34"/>
                    </a:lnTo>
                    <a:lnTo>
                      <a:pt x="21" y="31"/>
                    </a:lnTo>
                    <a:lnTo>
                      <a:pt x="18" y="26"/>
                    </a:lnTo>
                    <a:lnTo>
                      <a:pt x="14" y="22"/>
                    </a:lnTo>
                    <a:lnTo>
                      <a:pt x="11" y="19"/>
                    </a:lnTo>
                    <a:lnTo>
                      <a:pt x="8" y="15"/>
                    </a:lnTo>
                    <a:lnTo>
                      <a:pt x="6" y="13"/>
                    </a:lnTo>
                    <a:lnTo>
                      <a:pt x="4" y="10"/>
                    </a:lnTo>
                    <a:lnTo>
                      <a:pt x="2" y="8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7" y="1"/>
                    </a:lnTo>
                    <a:lnTo>
                      <a:pt x="12" y="1"/>
                    </a:lnTo>
                    <a:lnTo>
                      <a:pt x="17" y="1"/>
                    </a:lnTo>
                    <a:lnTo>
                      <a:pt x="24" y="2"/>
                    </a:lnTo>
                    <a:lnTo>
                      <a:pt x="31" y="5"/>
                    </a:lnTo>
                    <a:lnTo>
                      <a:pt x="38" y="7"/>
                    </a:lnTo>
                    <a:lnTo>
                      <a:pt x="46" y="10"/>
                    </a:lnTo>
                    <a:lnTo>
                      <a:pt x="53" y="14"/>
                    </a:lnTo>
                    <a:lnTo>
                      <a:pt x="61" y="19"/>
                    </a:lnTo>
                    <a:lnTo>
                      <a:pt x="68" y="23"/>
                    </a:lnTo>
                    <a:lnTo>
                      <a:pt x="77" y="28"/>
                    </a:lnTo>
                    <a:lnTo>
                      <a:pt x="85" y="34"/>
                    </a:lnTo>
                    <a:lnTo>
                      <a:pt x="93" y="41"/>
                    </a:lnTo>
                    <a:lnTo>
                      <a:pt x="100" y="48"/>
                    </a:lnTo>
                    <a:lnTo>
                      <a:pt x="106" y="55"/>
                    </a:lnTo>
                    <a:lnTo>
                      <a:pt x="112" y="62"/>
                    </a:lnTo>
                    <a:lnTo>
                      <a:pt x="116" y="69"/>
                    </a:lnTo>
                    <a:lnTo>
                      <a:pt x="119" y="75"/>
                    </a:lnTo>
                    <a:lnTo>
                      <a:pt x="120" y="81"/>
                    </a:lnTo>
                    <a:lnTo>
                      <a:pt x="122" y="88"/>
                    </a:lnTo>
                    <a:lnTo>
                      <a:pt x="122" y="94"/>
                    </a:lnTo>
                    <a:lnTo>
                      <a:pt x="122" y="94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495932" y="828028"/>
            <a:ext cx="1145540" cy="1152128"/>
            <a:chOff x="3975938" y="627534"/>
            <a:chExt cx="1146122" cy="1152128"/>
          </a:xfrm>
        </p:grpSpPr>
        <p:pic>
          <p:nvPicPr>
            <p:cNvPr id="4" name="图片 3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5938" y="627534"/>
              <a:ext cx="1146122" cy="1152128"/>
            </a:xfrm>
            <a:prstGeom prst="rect">
              <a:avLst/>
            </a:prstGeom>
          </p:spPr>
        </p:pic>
        <p:grpSp>
          <p:nvGrpSpPr>
            <p:cNvPr id="211" name="组合 210"/>
            <p:cNvGrpSpPr/>
            <p:nvPr/>
          </p:nvGrpSpPr>
          <p:grpSpPr>
            <a:xfrm>
              <a:off x="4091005" y="766242"/>
              <a:ext cx="915988" cy="874713"/>
              <a:chOff x="4495800" y="1139826"/>
              <a:chExt cx="915988" cy="874713"/>
            </a:xfrm>
          </p:grpSpPr>
          <p:sp>
            <p:nvSpPr>
              <p:cNvPr id="212" name="Freeform 326"/>
              <p:cNvSpPr/>
              <p:nvPr/>
            </p:nvSpPr>
            <p:spPr bwMode="auto">
              <a:xfrm>
                <a:off x="4700588" y="1219201"/>
                <a:ext cx="420688" cy="100013"/>
              </a:xfrm>
              <a:custGeom>
                <a:avLst/>
                <a:gdLst>
                  <a:gd name="T0" fmla="*/ 174 w 265"/>
                  <a:gd name="T1" fmla="*/ 12 h 63"/>
                  <a:gd name="T2" fmla="*/ 197 w 265"/>
                  <a:gd name="T3" fmla="*/ 6 h 63"/>
                  <a:gd name="T4" fmla="*/ 216 w 265"/>
                  <a:gd name="T5" fmla="*/ 3 h 63"/>
                  <a:gd name="T6" fmla="*/ 223 w 265"/>
                  <a:gd name="T7" fmla="*/ 1 h 63"/>
                  <a:gd name="T8" fmla="*/ 230 w 265"/>
                  <a:gd name="T9" fmla="*/ 0 h 63"/>
                  <a:gd name="T10" fmla="*/ 235 w 265"/>
                  <a:gd name="T11" fmla="*/ 0 h 63"/>
                  <a:gd name="T12" fmla="*/ 247 w 265"/>
                  <a:gd name="T13" fmla="*/ 1 h 63"/>
                  <a:gd name="T14" fmla="*/ 254 w 265"/>
                  <a:gd name="T15" fmla="*/ 4 h 63"/>
                  <a:gd name="T16" fmla="*/ 259 w 265"/>
                  <a:gd name="T17" fmla="*/ 7 h 63"/>
                  <a:gd name="T18" fmla="*/ 262 w 265"/>
                  <a:gd name="T19" fmla="*/ 12 h 63"/>
                  <a:gd name="T20" fmla="*/ 265 w 265"/>
                  <a:gd name="T21" fmla="*/ 16 h 63"/>
                  <a:gd name="T22" fmla="*/ 263 w 265"/>
                  <a:gd name="T23" fmla="*/ 18 h 63"/>
                  <a:gd name="T24" fmla="*/ 261 w 265"/>
                  <a:gd name="T25" fmla="*/ 20 h 63"/>
                  <a:gd name="T26" fmla="*/ 255 w 265"/>
                  <a:gd name="T27" fmla="*/ 23 h 63"/>
                  <a:gd name="T28" fmla="*/ 247 w 265"/>
                  <a:gd name="T29" fmla="*/ 25 h 63"/>
                  <a:gd name="T30" fmla="*/ 234 w 265"/>
                  <a:gd name="T31" fmla="*/ 29 h 63"/>
                  <a:gd name="T32" fmla="*/ 219 w 265"/>
                  <a:gd name="T33" fmla="*/ 32 h 63"/>
                  <a:gd name="T34" fmla="*/ 187 w 265"/>
                  <a:gd name="T35" fmla="*/ 40 h 63"/>
                  <a:gd name="T36" fmla="*/ 164 w 265"/>
                  <a:gd name="T37" fmla="*/ 44 h 63"/>
                  <a:gd name="T38" fmla="*/ 140 w 265"/>
                  <a:gd name="T39" fmla="*/ 49 h 63"/>
                  <a:gd name="T40" fmla="*/ 114 w 265"/>
                  <a:gd name="T41" fmla="*/ 53 h 63"/>
                  <a:gd name="T42" fmla="*/ 89 w 265"/>
                  <a:gd name="T43" fmla="*/ 58 h 63"/>
                  <a:gd name="T44" fmla="*/ 69 w 265"/>
                  <a:gd name="T45" fmla="*/ 60 h 63"/>
                  <a:gd name="T46" fmla="*/ 53 w 265"/>
                  <a:gd name="T47" fmla="*/ 62 h 63"/>
                  <a:gd name="T48" fmla="*/ 42 w 265"/>
                  <a:gd name="T49" fmla="*/ 63 h 63"/>
                  <a:gd name="T50" fmla="*/ 25 w 265"/>
                  <a:gd name="T51" fmla="*/ 60 h 63"/>
                  <a:gd name="T52" fmla="*/ 11 w 265"/>
                  <a:gd name="T53" fmla="*/ 56 h 63"/>
                  <a:gd name="T54" fmla="*/ 4 w 265"/>
                  <a:gd name="T55" fmla="*/ 52 h 63"/>
                  <a:gd name="T56" fmla="*/ 0 w 265"/>
                  <a:gd name="T57" fmla="*/ 50 h 63"/>
                  <a:gd name="T58" fmla="*/ 0 w 265"/>
                  <a:gd name="T59" fmla="*/ 49 h 63"/>
                  <a:gd name="T60" fmla="*/ 4 w 265"/>
                  <a:gd name="T61" fmla="*/ 46 h 63"/>
                  <a:gd name="T62" fmla="*/ 6 w 265"/>
                  <a:gd name="T63" fmla="*/ 45 h 63"/>
                  <a:gd name="T64" fmla="*/ 10 w 265"/>
                  <a:gd name="T65" fmla="*/ 45 h 63"/>
                  <a:gd name="T66" fmla="*/ 16 w 265"/>
                  <a:gd name="T67" fmla="*/ 44 h 63"/>
                  <a:gd name="T68" fmla="*/ 22 w 265"/>
                  <a:gd name="T69" fmla="*/ 43 h 63"/>
                  <a:gd name="T70" fmla="*/ 30 w 265"/>
                  <a:gd name="T71" fmla="*/ 42 h 63"/>
                  <a:gd name="T72" fmla="*/ 39 w 265"/>
                  <a:gd name="T73" fmla="*/ 40 h 63"/>
                  <a:gd name="T74" fmla="*/ 49 w 265"/>
                  <a:gd name="T75" fmla="*/ 39 h 63"/>
                  <a:gd name="T76" fmla="*/ 61 w 265"/>
                  <a:gd name="T77" fmla="*/ 37 h 63"/>
                  <a:gd name="T78" fmla="*/ 109 w 265"/>
                  <a:gd name="T79" fmla="*/ 29 h 63"/>
                  <a:gd name="T80" fmla="*/ 161 w 265"/>
                  <a:gd name="T81" fmla="*/ 1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65" h="63">
                    <a:moveTo>
                      <a:pt x="161" y="17"/>
                    </a:moveTo>
                    <a:lnTo>
                      <a:pt x="174" y="12"/>
                    </a:lnTo>
                    <a:lnTo>
                      <a:pt x="186" y="10"/>
                    </a:lnTo>
                    <a:lnTo>
                      <a:pt x="197" y="6"/>
                    </a:lnTo>
                    <a:lnTo>
                      <a:pt x="207" y="4"/>
                    </a:lnTo>
                    <a:lnTo>
                      <a:pt x="216" y="3"/>
                    </a:lnTo>
                    <a:lnTo>
                      <a:pt x="220" y="1"/>
                    </a:lnTo>
                    <a:lnTo>
                      <a:pt x="223" y="1"/>
                    </a:lnTo>
                    <a:lnTo>
                      <a:pt x="227" y="1"/>
                    </a:lnTo>
                    <a:lnTo>
                      <a:pt x="230" y="0"/>
                    </a:lnTo>
                    <a:lnTo>
                      <a:pt x="233" y="0"/>
                    </a:lnTo>
                    <a:lnTo>
                      <a:pt x="235" y="0"/>
                    </a:lnTo>
                    <a:lnTo>
                      <a:pt x="243" y="1"/>
                    </a:lnTo>
                    <a:lnTo>
                      <a:pt x="247" y="1"/>
                    </a:lnTo>
                    <a:lnTo>
                      <a:pt x="251" y="3"/>
                    </a:lnTo>
                    <a:lnTo>
                      <a:pt x="254" y="4"/>
                    </a:lnTo>
                    <a:lnTo>
                      <a:pt x="256" y="5"/>
                    </a:lnTo>
                    <a:lnTo>
                      <a:pt x="259" y="7"/>
                    </a:lnTo>
                    <a:lnTo>
                      <a:pt x="261" y="10"/>
                    </a:lnTo>
                    <a:lnTo>
                      <a:pt x="262" y="12"/>
                    </a:lnTo>
                    <a:lnTo>
                      <a:pt x="263" y="14"/>
                    </a:lnTo>
                    <a:lnTo>
                      <a:pt x="265" y="16"/>
                    </a:lnTo>
                    <a:lnTo>
                      <a:pt x="265" y="17"/>
                    </a:lnTo>
                    <a:lnTo>
                      <a:pt x="263" y="18"/>
                    </a:lnTo>
                    <a:lnTo>
                      <a:pt x="263" y="19"/>
                    </a:lnTo>
                    <a:lnTo>
                      <a:pt x="261" y="20"/>
                    </a:lnTo>
                    <a:lnTo>
                      <a:pt x="259" y="22"/>
                    </a:lnTo>
                    <a:lnTo>
                      <a:pt x="255" y="23"/>
                    </a:lnTo>
                    <a:lnTo>
                      <a:pt x="252" y="24"/>
                    </a:lnTo>
                    <a:lnTo>
                      <a:pt x="247" y="25"/>
                    </a:lnTo>
                    <a:lnTo>
                      <a:pt x="241" y="26"/>
                    </a:lnTo>
                    <a:lnTo>
                      <a:pt x="234" y="29"/>
                    </a:lnTo>
                    <a:lnTo>
                      <a:pt x="227" y="30"/>
                    </a:lnTo>
                    <a:lnTo>
                      <a:pt x="219" y="32"/>
                    </a:lnTo>
                    <a:lnTo>
                      <a:pt x="209" y="34"/>
                    </a:lnTo>
                    <a:lnTo>
                      <a:pt x="187" y="40"/>
                    </a:lnTo>
                    <a:lnTo>
                      <a:pt x="175" y="42"/>
                    </a:lnTo>
                    <a:lnTo>
                      <a:pt x="164" y="44"/>
                    </a:lnTo>
                    <a:lnTo>
                      <a:pt x="151" y="46"/>
                    </a:lnTo>
                    <a:lnTo>
                      <a:pt x="140" y="49"/>
                    </a:lnTo>
                    <a:lnTo>
                      <a:pt x="127" y="51"/>
                    </a:lnTo>
                    <a:lnTo>
                      <a:pt x="114" y="53"/>
                    </a:lnTo>
                    <a:lnTo>
                      <a:pt x="101" y="56"/>
                    </a:lnTo>
                    <a:lnTo>
                      <a:pt x="89" y="58"/>
                    </a:lnTo>
                    <a:lnTo>
                      <a:pt x="78" y="59"/>
                    </a:lnTo>
                    <a:lnTo>
                      <a:pt x="69" y="60"/>
                    </a:lnTo>
                    <a:lnTo>
                      <a:pt x="61" y="62"/>
                    </a:lnTo>
                    <a:lnTo>
                      <a:pt x="53" y="62"/>
                    </a:lnTo>
                    <a:lnTo>
                      <a:pt x="48" y="63"/>
                    </a:lnTo>
                    <a:lnTo>
                      <a:pt x="42" y="63"/>
                    </a:lnTo>
                    <a:lnTo>
                      <a:pt x="33" y="62"/>
                    </a:lnTo>
                    <a:lnTo>
                      <a:pt x="25" y="60"/>
                    </a:lnTo>
                    <a:lnTo>
                      <a:pt x="18" y="59"/>
                    </a:lnTo>
                    <a:lnTo>
                      <a:pt x="11" y="56"/>
                    </a:lnTo>
                    <a:lnTo>
                      <a:pt x="7" y="54"/>
                    </a:lnTo>
                    <a:lnTo>
                      <a:pt x="4" y="52"/>
                    </a:lnTo>
                    <a:lnTo>
                      <a:pt x="2" y="51"/>
                    </a:lnTo>
                    <a:lnTo>
                      <a:pt x="0" y="50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2" y="47"/>
                    </a:lnTo>
                    <a:lnTo>
                      <a:pt x="4" y="46"/>
                    </a:lnTo>
                    <a:lnTo>
                      <a:pt x="5" y="46"/>
                    </a:lnTo>
                    <a:lnTo>
                      <a:pt x="6" y="45"/>
                    </a:lnTo>
                    <a:lnTo>
                      <a:pt x="9" y="45"/>
                    </a:lnTo>
                    <a:lnTo>
                      <a:pt x="10" y="45"/>
                    </a:lnTo>
                    <a:lnTo>
                      <a:pt x="12" y="44"/>
                    </a:lnTo>
                    <a:lnTo>
                      <a:pt x="16" y="44"/>
                    </a:lnTo>
                    <a:lnTo>
                      <a:pt x="18" y="43"/>
                    </a:lnTo>
                    <a:lnTo>
                      <a:pt x="22" y="43"/>
                    </a:lnTo>
                    <a:lnTo>
                      <a:pt x="25" y="43"/>
                    </a:lnTo>
                    <a:lnTo>
                      <a:pt x="30" y="42"/>
                    </a:lnTo>
                    <a:lnTo>
                      <a:pt x="35" y="40"/>
                    </a:lnTo>
                    <a:lnTo>
                      <a:pt x="39" y="40"/>
                    </a:lnTo>
                    <a:lnTo>
                      <a:pt x="44" y="39"/>
                    </a:lnTo>
                    <a:lnTo>
                      <a:pt x="49" y="39"/>
                    </a:lnTo>
                    <a:lnTo>
                      <a:pt x="55" y="38"/>
                    </a:lnTo>
                    <a:lnTo>
                      <a:pt x="61" y="37"/>
                    </a:lnTo>
                    <a:lnTo>
                      <a:pt x="85" y="33"/>
                    </a:lnTo>
                    <a:lnTo>
                      <a:pt x="109" y="29"/>
                    </a:lnTo>
                    <a:lnTo>
                      <a:pt x="135" y="23"/>
                    </a:lnTo>
                    <a:lnTo>
                      <a:pt x="161" y="17"/>
                    </a:lnTo>
                    <a:lnTo>
                      <a:pt x="161" y="17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327"/>
              <p:cNvSpPr/>
              <p:nvPr/>
            </p:nvSpPr>
            <p:spPr bwMode="auto">
              <a:xfrm>
                <a:off x="4700588" y="1354138"/>
                <a:ext cx="373063" cy="76200"/>
              </a:xfrm>
              <a:custGeom>
                <a:avLst/>
                <a:gdLst>
                  <a:gd name="T0" fmla="*/ 104 w 235"/>
                  <a:gd name="T1" fmla="*/ 14 h 48"/>
                  <a:gd name="T2" fmla="*/ 123 w 235"/>
                  <a:gd name="T3" fmla="*/ 11 h 48"/>
                  <a:gd name="T4" fmla="*/ 140 w 235"/>
                  <a:gd name="T5" fmla="*/ 7 h 48"/>
                  <a:gd name="T6" fmla="*/ 155 w 235"/>
                  <a:gd name="T7" fmla="*/ 5 h 48"/>
                  <a:gd name="T8" fmla="*/ 168 w 235"/>
                  <a:gd name="T9" fmla="*/ 4 h 48"/>
                  <a:gd name="T10" fmla="*/ 179 w 235"/>
                  <a:gd name="T11" fmla="*/ 1 h 48"/>
                  <a:gd name="T12" fmla="*/ 188 w 235"/>
                  <a:gd name="T13" fmla="*/ 1 h 48"/>
                  <a:gd name="T14" fmla="*/ 194 w 235"/>
                  <a:gd name="T15" fmla="*/ 0 h 48"/>
                  <a:gd name="T16" fmla="*/ 206 w 235"/>
                  <a:gd name="T17" fmla="*/ 0 h 48"/>
                  <a:gd name="T18" fmla="*/ 220 w 235"/>
                  <a:gd name="T19" fmla="*/ 1 h 48"/>
                  <a:gd name="T20" fmla="*/ 228 w 235"/>
                  <a:gd name="T21" fmla="*/ 4 h 48"/>
                  <a:gd name="T22" fmla="*/ 232 w 235"/>
                  <a:gd name="T23" fmla="*/ 5 h 48"/>
                  <a:gd name="T24" fmla="*/ 234 w 235"/>
                  <a:gd name="T25" fmla="*/ 7 h 48"/>
                  <a:gd name="T26" fmla="*/ 235 w 235"/>
                  <a:gd name="T27" fmla="*/ 9 h 48"/>
                  <a:gd name="T28" fmla="*/ 234 w 235"/>
                  <a:gd name="T29" fmla="*/ 12 h 48"/>
                  <a:gd name="T30" fmla="*/ 232 w 235"/>
                  <a:gd name="T31" fmla="*/ 12 h 48"/>
                  <a:gd name="T32" fmla="*/ 228 w 235"/>
                  <a:gd name="T33" fmla="*/ 13 h 48"/>
                  <a:gd name="T34" fmla="*/ 222 w 235"/>
                  <a:gd name="T35" fmla="*/ 15 h 48"/>
                  <a:gd name="T36" fmla="*/ 215 w 235"/>
                  <a:gd name="T37" fmla="*/ 18 h 48"/>
                  <a:gd name="T38" fmla="*/ 206 w 235"/>
                  <a:gd name="T39" fmla="*/ 20 h 48"/>
                  <a:gd name="T40" fmla="*/ 194 w 235"/>
                  <a:gd name="T41" fmla="*/ 22 h 48"/>
                  <a:gd name="T42" fmla="*/ 180 w 235"/>
                  <a:gd name="T43" fmla="*/ 25 h 48"/>
                  <a:gd name="T44" fmla="*/ 163 w 235"/>
                  <a:gd name="T45" fmla="*/ 28 h 48"/>
                  <a:gd name="T46" fmla="*/ 143 w 235"/>
                  <a:gd name="T47" fmla="*/ 32 h 48"/>
                  <a:gd name="T48" fmla="*/ 121 w 235"/>
                  <a:gd name="T49" fmla="*/ 37 h 48"/>
                  <a:gd name="T50" fmla="*/ 97 w 235"/>
                  <a:gd name="T51" fmla="*/ 41 h 48"/>
                  <a:gd name="T52" fmla="*/ 76 w 235"/>
                  <a:gd name="T53" fmla="*/ 45 h 48"/>
                  <a:gd name="T54" fmla="*/ 59 w 235"/>
                  <a:gd name="T55" fmla="*/ 47 h 48"/>
                  <a:gd name="T56" fmla="*/ 46 w 235"/>
                  <a:gd name="T57" fmla="*/ 48 h 48"/>
                  <a:gd name="T58" fmla="*/ 33 w 235"/>
                  <a:gd name="T59" fmla="*/ 48 h 48"/>
                  <a:gd name="T60" fmla="*/ 18 w 235"/>
                  <a:gd name="T61" fmla="*/ 45 h 48"/>
                  <a:gd name="T62" fmla="*/ 7 w 235"/>
                  <a:gd name="T63" fmla="*/ 41 h 48"/>
                  <a:gd name="T64" fmla="*/ 2 w 235"/>
                  <a:gd name="T65" fmla="*/ 39 h 48"/>
                  <a:gd name="T66" fmla="*/ 0 w 235"/>
                  <a:gd name="T67" fmla="*/ 38 h 48"/>
                  <a:gd name="T68" fmla="*/ 2 w 235"/>
                  <a:gd name="T69" fmla="*/ 35 h 48"/>
                  <a:gd name="T70" fmla="*/ 5 w 235"/>
                  <a:gd name="T71" fmla="*/ 34 h 48"/>
                  <a:gd name="T72" fmla="*/ 10 w 235"/>
                  <a:gd name="T73" fmla="*/ 33 h 48"/>
                  <a:gd name="T74" fmla="*/ 17 w 235"/>
                  <a:gd name="T75" fmla="*/ 32 h 48"/>
                  <a:gd name="T76" fmla="*/ 26 w 235"/>
                  <a:gd name="T77" fmla="*/ 31 h 48"/>
                  <a:gd name="T78" fmla="*/ 37 w 235"/>
                  <a:gd name="T79" fmla="*/ 28 h 48"/>
                  <a:gd name="T80" fmla="*/ 51 w 235"/>
                  <a:gd name="T81" fmla="*/ 25 h 48"/>
                  <a:gd name="T82" fmla="*/ 66 w 235"/>
                  <a:gd name="T83" fmla="*/ 22 h 48"/>
                  <a:gd name="T84" fmla="*/ 84 w 235"/>
                  <a:gd name="T85" fmla="*/ 19 h 48"/>
                  <a:gd name="T86" fmla="*/ 95 w 235"/>
                  <a:gd name="T87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35" h="48">
                    <a:moveTo>
                      <a:pt x="95" y="17"/>
                    </a:moveTo>
                    <a:lnTo>
                      <a:pt x="104" y="14"/>
                    </a:lnTo>
                    <a:lnTo>
                      <a:pt x="114" y="12"/>
                    </a:lnTo>
                    <a:lnTo>
                      <a:pt x="123" y="11"/>
                    </a:lnTo>
                    <a:lnTo>
                      <a:pt x="131" y="9"/>
                    </a:lnTo>
                    <a:lnTo>
                      <a:pt x="140" y="7"/>
                    </a:lnTo>
                    <a:lnTo>
                      <a:pt x="148" y="6"/>
                    </a:lnTo>
                    <a:lnTo>
                      <a:pt x="155" y="5"/>
                    </a:lnTo>
                    <a:lnTo>
                      <a:pt x="162" y="4"/>
                    </a:lnTo>
                    <a:lnTo>
                      <a:pt x="168" y="4"/>
                    </a:lnTo>
                    <a:lnTo>
                      <a:pt x="174" y="2"/>
                    </a:lnTo>
                    <a:lnTo>
                      <a:pt x="179" y="1"/>
                    </a:lnTo>
                    <a:lnTo>
                      <a:pt x="183" y="1"/>
                    </a:lnTo>
                    <a:lnTo>
                      <a:pt x="188" y="1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7" y="0"/>
                    </a:lnTo>
                    <a:lnTo>
                      <a:pt x="206" y="0"/>
                    </a:lnTo>
                    <a:lnTo>
                      <a:pt x="213" y="1"/>
                    </a:lnTo>
                    <a:lnTo>
                      <a:pt x="220" y="1"/>
                    </a:lnTo>
                    <a:lnTo>
                      <a:pt x="226" y="2"/>
                    </a:lnTo>
                    <a:lnTo>
                      <a:pt x="228" y="4"/>
                    </a:lnTo>
                    <a:lnTo>
                      <a:pt x="230" y="5"/>
                    </a:lnTo>
                    <a:lnTo>
                      <a:pt x="232" y="5"/>
                    </a:lnTo>
                    <a:lnTo>
                      <a:pt x="233" y="6"/>
                    </a:lnTo>
                    <a:lnTo>
                      <a:pt x="234" y="7"/>
                    </a:lnTo>
                    <a:lnTo>
                      <a:pt x="234" y="8"/>
                    </a:lnTo>
                    <a:lnTo>
                      <a:pt x="235" y="9"/>
                    </a:lnTo>
                    <a:lnTo>
                      <a:pt x="234" y="11"/>
                    </a:lnTo>
                    <a:lnTo>
                      <a:pt x="234" y="12"/>
                    </a:lnTo>
                    <a:lnTo>
                      <a:pt x="233" y="12"/>
                    </a:lnTo>
                    <a:lnTo>
                      <a:pt x="232" y="12"/>
                    </a:lnTo>
                    <a:lnTo>
                      <a:pt x="230" y="13"/>
                    </a:lnTo>
                    <a:lnTo>
                      <a:pt x="228" y="13"/>
                    </a:lnTo>
                    <a:lnTo>
                      <a:pt x="226" y="14"/>
                    </a:lnTo>
                    <a:lnTo>
                      <a:pt x="222" y="15"/>
                    </a:lnTo>
                    <a:lnTo>
                      <a:pt x="219" y="17"/>
                    </a:lnTo>
                    <a:lnTo>
                      <a:pt x="215" y="18"/>
                    </a:lnTo>
                    <a:lnTo>
                      <a:pt x="210" y="19"/>
                    </a:lnTo>
                    <a:lnTo>
                      <a:pt x="206" y="20"/>
                    </a:lnTo>
                    <a:lnTo>
                      <a:pt x="201" y="21"/>
                    </a:lnTo>
                    <a:lnTo>
                      <a:pt x="194" y="22"/>
                    </a:lnTo>
                    <a:lnTo>
                      <a:pt x="187" y="24"/>
                    </a:lnTo>
                    <a:lnTo>
                      <a:pt x="180" y="25"/>
                    </a:lnTo>
                    <a:lnTo>
                      <a:pt x="171" y="27"/>
                    </a:lnTo>
                    <a:lnTo>
                      <a:pt x="163" y="28"/>
                    </a:lnTo>
                    <a:lnTo>
                      <a:pt x="154" y="31"/>
                    </a:lnTo>
                    <a:lnTo>
                      <a:pt x="143" y="32"/>
                    </a:lnTo>
                    <a:lnTo>
                      <a:pt x="133" y="34"/>
                    </a:lnTo>
                    <a:lnTo>
                      <a:pt x="121" y="37"/>
                    </a:lnTo>
                    <a:lnTo>
                      <a:pt x="109" y="39"/>
                    </a:lnTo>
                    <a:lnTo>
                      <a:pt x="97" y="41"/>
                    </a:lnTo>
                    <a:lnTo>
                      <a:pt x="87" y="44"/>
                    </a:lnTo>
                    <a:lnTo>
                      <a:pt x="76" y="45"/>
                    </a:lnTo>
                    <a:lnTo>
                      <a:pt x="68" y="47"/>
                    </a:lnTo>
                    <a:lnTo>
                      <a:pt x="59" y="47"/>
                    </a:lnTo>
                    <a:lnTo>
                      <a:pt x="52" y="48"/>
                    </a:lnTo>
                    <a:lnTo>
                      <a:pt x="46" y="48"/>
                    </a:lnTo>
                    <a:lnTo>
                      <a:pt x="42" y="48"/>
                    </a:lnTo>
                    <a:lnTo>
                      <a:pt x="33" y="48"/>
                    </a:lnTo>
                    <a:lnTo>
                      <a:pt x="25" y="47"/>
                    </a:lnTo>
                    <a:lnTo>
                      <a:pt x="18" y="45"/>
                    </a:lnTo>
                    <a:lnTo>
                      <a:pt x="11" y="41"/>
                    </a:lnTo>
                    <a:lnTo>
                      <a:pt x="7" y="41"/>
                    </a:lnTo>
                    <a:lnTo>
                      <a:pt x="4" y="40"/>
                    </a:lnTo>
                    <a:lnTo>
                      <a:pt x="2" y="39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2" y="35"/>
                    </a:lnTo>
                    <a:lnTo>
                      <a:pt x="4" y="34"/>
                    </a:lnTo>
                    <a:lnTo>
                      <a:pt x="5" y="34"/>
                    </a:lnTo>
                    <a:lnTo>
                      <a:pt x="7" y="34"/>
                    </a:lnTo>
                    <a:lnTo>
                      <a:pt x="10" y="33"/>
                    </a:lnTo>
                    <a:lnTo>
                      <a:pt x="13" y="33"/>
                    </a:lnTo>
                    <a:lnTo>
                      <a:pt x="17" y="32"/>
                    </a:lnTo>
                    <a:lnTo>
                      <a:pt x="22" y="31"/>
                    </a:lnTo>
                    <a:lnTo>
                      <a:pt x="26" y="31"/>
                    </a:lnTo>
                    <a:lnTo>
                      <a:pt x="31" y="29"/>
                    </a:lnTo>
                    <a:lnTo>
                      <a:pt x="37" y="28"/>
                    </a:lnTo>
                    <a:lnTo>
                      <a:pt x="44" y="27"/>
                    </a:lnTo>
                    <a:lnTo>
                      <a:pt x="51" y="25"/>
                    </a:lnTo>
                    <a:lnTo>
                      <a:pt x="58" y="24"/>
                    </a:lnTo>
                    <a:lnTo>
                      <a:pt x="66" y="22"/>
                    </a:lnTo>
                    <a:lnTo>
                      <a:pt x="75" y="20"/>
                    </a:lnTo>
                    <a:lnTo>
                      <a:pt x="84" y="19"/>
                    </a:lnTo>
                    <a:lnTo>
                      <a:pt x="95" y="17"/>
                    </a:lnTo>
                    <a:lnTo>
                      <a:pt x="95" y="17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328"/>
              <p:cNvSpPr/>
              <p:nvPr/>
            </p:nvSpPr>
            <p:spPr bwMode="auto">
              <a:xfrm>
                <a:off x="4610100" y="1441451"/>
                <a:ext cx="585788" cy="115888"/>
              </a:xfrm>
              <a:custGeom>
                <a:avLst/>
                <a:gdLst>
                  <a:gd name="T0" fmla="*/ 230 w 369"/>
                  <a:gd name="T1" fmla="*/ 20 h 73"/>
                  <a:gd name="T2" fmla="*/ 253 w 369"/>
                  <a:gd name="T3" fmla="*/ 16 h 73"/>
                  <a:gd name="T4" fmla="*/ 274 w 369"/>
                  <a:gd name="T5" fmla="*/ 11 h 73"/>
                  <a:gd name="T6" fmla="*/ 292 w 369"/>
                  <a:gd name="T7" fmla="*/ 7 h 73"/>
                  <a:gd name="T8" fmla="*/ 308 w 369"/>
                  <a:gd name="T9" fmla="*/ 4 h 73"/>
                  <a:gd name="T10" fmla="*/ 319 w 369"/>
                  <a:gd name="T11" fmla="*/ 3 h 73"/>
                  <a:gd name="T12" fmla="*/ 328 w 369"/>
                  <a:gd name="T13" fmla="*/ 2 h 73"/>
                  <a:gd name="T14" fmla="*/ 333 w 369"/>
                  <a:gd name="T15" fmla="*/ 0 h 73"/>
                  <a:gd name="T16" fmla="*/ 341 w 369"/>
                  <a:gd name="T17" fmla="*/ 0 h 73"/>
                  <a:gd name="T18" fmla="*/ 345 w 369"/>
                  <a:gd name="T19" fmla="*/ 3 h 73"/>
                  <a:gd name="T20" fmla="*/ 351 w 369"/>
                  <a:gd name="T21" fmla="*/ 5 h 73"/>
                  <a:gd name="T22" fmla="*/ 356 w 369"/>
                  <a:gd name="T23" fmla="*/ 10 h 73"/>
                  <a:gd name="T24" fmla="*/ 363 w 369"/>
                  <a:gd name="T25" fmla="*/ 17 h 73"/>
                  <a:gd name="T26" fmla="*/ 367 w 369"/>
                  <a:gd name="T27" fmla="*/ 19 h 73"/>
                  <a:gd name="T28" fmla="*/ 368 w 369"/>
                  <a:gd name="T29" fmla="*/ 23 h 73"/>
                  <a:gd name="T30" fmla="*/ 368 w 369"/>
                  <a:gd name="T31" fmla="*/ 25 h 73"/>
                  <a:gd name="T32" fmla="*/ 364 w 369"/>
                  <a:gd name="T33" fmla="*/ 27 h 73"/>
                  <a:gd name="T34" fmla="*/ 357 w 369"/>
                  <a:gd name="T35" fmla="*/ 30 h 73"/>
                  <a:gd name="T36" fmla="*/ 346 w 369"/>
                  <a:gd name="T37" fmla="*/ 32 h 73"/>
                  <a:gd name="T38" fmla="*/ 326 w 369"/>
                  <a:gd name="T39" fmla="*/ 35 h 73"/>
                  <a:gd name="T40" fmla="*/ 313 w 369"/>
                  <a:gd name="T41" fmla="*/ 36 h 73"/>
                  <a:gd name="T42" fmla="*/ 302 w 369"/>
                  <a:gd name="T43" fmla="*/ 37 h 73"/>
                  <a:gd name="T44" fmla="*/ 292 w 369"/>
                  <a:gd name="T45" fmla="*/ 37 h 73"/>
                  <a:gd name="T46" fmla="*/ 272 w 369"/>
                  <a:gd name="T47" fmla="*/ 37 h 73"/>
                  <a:gd name="T48" fmla="*/ 250 w 369"/>
                  <a:gd name="T49" fmla="*/ 39 h 73"/>
                  <a:gd name="T50" fmla="*/ 236 w 369"/>
                  <a:gd name="T51" fmla="*/ 42 h 73"/>
                  <a:gd name="T52" fmla="*/ 219 w 369"/>
                  <a:gd name="T53" fmla="*/ 44 h 73"/>
                  <a:gd name="T54" fmla="*/ 201 w 369"/>
                  <a:gd name="T55" fmla="*/ 46 h 73"/>
                  <a:gd name="T56" fmla="*/ 182 w 369"/>
                  <a:gd name="T57" fmla="*/ 49 h 73"/>
                  <a:gd name="T58" fmla="*/ 140 w 369"/>
                  <a:gd name="T59" fmla="*/ 56 h 73"/>
                  <a:gd name="T60" fmla="*/ 99 w 369"/>
                  <a:gd name="T61" fmla="*/ 65 h 73"/>
                  <a:gd name="T62" fmla="*/ 81 w 369"/>
                  <a:gd name="T63" fmla="*/ 69 h 73"/>
                  <a:gd name="T64" fmla="*/ 66 w 369"/>
                  <a:gd name="T65" fmla="*/ 72 h 73"/>
                  <a:gd name="T66" fmla="*/ 53 w 369"/>
                  <a:gd name="T67" fmla="*/ 73 h 73"/>
                  <a:gd name="T68" fmla="*/ 42 w 369"/>
                  <a:gd name="T69" fmla="*/ 73 h 73"/>
                  <a:gd name="T70" fmla="*/ 26 w 369"/>
                  <a:gd name="T71" fmla="*/ 72 h 73"/>
                  <a:gd name="T72" fmla="*/ 11 w 369"/>
                  <a:gd name="T73" fmla="*/ 66 h 73"/>
                  <a:gd name="T74" fmla="*/ 4 w 369"/>
                  <a:gd name="T75" fmla="*/ 65 h 73"/>
                  <a:gd name="T76" fmla="*/ 1 w 369"/>
                  <a:gd name="T77" fmla="*/ 64 h 73"/>
                  <a:gd name="T78" fmla="*/ 1 w 369"/>
                  <a:gd name="T79" fmla="*/ 62 h 73"/>
                  <a:gd name="T80" fmla="*/ 4 w 369"/>
                  <a:gd name="T81" fmla="*/ 60 h 73"/>
                  <a:gd name="T82" fmla="*/ 7 w 369"/>
                  <a:gd name="T83" fmla="*/ 59 h 73"/>
                  <a:gd name="T84" fmla="*/ 10 w 369"/>
                  <a:gd name="T85" fmla="*/ 58 h 73"/>
                  <a:gd name="T86" fmla="*/ 15 w 369"/>
                  <a:gd name="T87" fmla="*/ 57 h 73"/>
                  <a:gd name="T88" fmla="*/ 22 w 369"/>
                  <a:gd name="T89" fmla="*/ 57 h 73"/>
                  <a:gd name="T90" fmla="*/ 29 w 369"/>
                  <a:gd name="T91" fmla="*/ 56 h 73"/>
                  <a:gd name="T92" fmla="*/ 39 w 369"/>
                  <a:gd name="T93" fmla="*/ 53 h 73"/>
                  <a:gd name="T94" fmla="*/ 49 w 369"/>
                  <a:gd name="T95" fmla="*/ 52 h 73"/>
                  <a:gd name="T96" fmla="*/ 61 w 369"/>
                  <a:gd name="T97" fmla="*/ 51 h 73"/>
                  <a:gd name="T98" fmla="*/ 74 w 369"/>
                  <a:gd name="T99" fmla="*/ 49 h 73"/>
                  <a:gd name="T100" fmla="*/ 88 w 369"/>
                  <a:gd name="T101" fmla="*/ 46 h 73"/>
                  <a:gd name="T102" fmla="*/ 105 w 369"/>
                  <a:gd name="T103" fmla="*/ 44 h 73"/>
                  <a:gd name="T104" fmla="*/ 123 w 369"/>
                  <a:gd name="T105" fmla="*/ 40 h 73"/>
                  <a:gd name="T106" fmla="*/ 144 w 369"/>
                  <a:gd name="T107" fmla="*/ 37 h 73"/>
                  <a:gd name="T108" fmla="*/ 166 w 369"/>
                  <a:gd name="T109" fmla="*/ 33 h 73"/>
                  <a:gd name="T110" fmla="*/ 190 w 369"/>
                  <a:gd name="T111" fmla="*/ 29 h 73"/>
                  <a:gd name="T112" fmla="*/ 215 w 369"/>
                  <a:gd name="T113" fmla="*/ 2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69" h="73">
                    <a:moveTo>
                      <a:pt x="215" y="23"/>
                    </a:moveTo>
                    <a:lnTo>
                      <a:pt x="230" y="20"/>
                    </a:lnTo>
                    <a:lnTo>
                      <a:pt x="241" y="18"/>
                    </a:lnTo>
                    <a:lnTo>
                      <a:pt x="253" y="16"/>
                    </a:lnTo>
                    <a:lnTo>
                      <a:pt x="265" y="13"/>
                    </a:lnTo>
                    <a:lnTo>
                      <a:pt x="274" y="11"/>
                    </a:lnTo>
                    <a:lnTo>
                      <a:pt x="284" y="9"/>
                    </a:lnTo>
                    <a:lnTo>
                      <a:pt x="292" y="7"/>
                    </a:lnTo>
                    <a:lnTo>
                      <a:pt x="300" y="6"/>
                    </a:lnTo>
                    <a:lnTo>
                      <a:pt x="308" y="4"/>
                    </a:lnTo>
                    <a:lnTo>
                      <a:pt x="313" y="4"/>
                    </a:lnTo>
                    <a:lnTo>
                      <a:pt x="319" y="3"/>
                    </a:lnTo>
                    <a:lnTo>
                      <a:pt x="324" y="2"/>
                    </a:lnTo>
                    <a:lnTo>
                      <a:pt x="328" y="2"/>
                    </a:lnTo>
                    <a:lnTo>
                      <a:pt x="331" y="0"/>
                    </a:lnTo>
                    <a:lnTo>
                      <a:pt x="333" y="0"/>
                    </a:lnTo>
                    <a:lnTo>
                      <a:pt x="335" y="0"/>
                    </a:lnTo>
                    <a:lnTo>
                      <a:pt x="341" y="0"/>
                    </a:lnTo>
                    <a:lnTo>
                      <a:pt x="343" y="2"/>
                    </a:lnTo>
                    <a:lnTo>
                      <a:pt x="345" y="3"/>
                    </a:lnTo>
                    <a:lnTo>
                      <a:pt x="349" y="4"/>
                    </a:lnTo>
                    <a:lnTo>
                      <a:pt x="351" y="5"/>
                    </a:lnTo>
                    <a:lnTo>
                      <a:pt x="354" y="7"/>
                    </a:lnTo>
                    <a:lnTo>
                      <a:pt x="356" y="10"/>
                    </a:lnTo>
                    <a:lnTo>
                      <a:pt x="362" y="15"/>
                    </a:lnTo>
                    <a:lnTo>
                      <a:pt x="363" y="17"/>
                    </a:lnTo>
                    <a:lnTo>
                      <a:pt x="365" y="18"/>
                    </a:lnTo>
                    <a:lnTo>
                      <a:pt x="367" y="19"/>
                    </a:lnTo>
                    <a:lnTo>
                      <a:pt x="368" y="22"/>
                    </a:lnTo>
                    <a:lnTo>
                      <a:pt x="368" y="23"/>
                    </a:lnTo>
                    <a:lnTo>
                      <a:pt x="369" y="23"/>
                    </a:lnTo>
                    <a:lnTo>
                      <a:pt x="368" y="25"/>
                    </a:lnTo>
                    <a:lnTo>
                      <a:pt x="367" y="26"/>
                    </a:lnTo>
                    <a:lnTo>
                      <a:pt x="364" y="27"/>
                    </a:lnTo>
                    <a:lnTo>
                      <a:pt x="361" y="29"/>
                    </a:lnTo>
                    <a:lnTo>
                      <a:pt x="357" y="30"/>
                    </a:lnTo>
                    <a:lnTo>
                      <a:pt x="352" y="31"/>
                    </a:lnTo>
                    <a:lnTo>
                      <a:pt x="346" y="32"/>
                    </a:lnTo>
                    <a:lnTo>
                      <a:pt x="339" y="32"/>
                    </a:lnTo>
                    <a:lnTo>
                      <a:pt x="326" y="35"/>
                    </a:lnTo>
                    <a:lnTo>
                      <a:pt x="319" y="35"/>
                    </a:lnTo>
                    <a:lnTo>
                      <a:pt x="313" y="36"/>
                    </a:lnTo>
                    <a:lnTo>
                      <a:pt x="308" y="36"/>
                    </a:lnTo>
                    <a:lnTo>
                      <a:pt x="302" y="37"/>
                    </a:lnTo>
                    <a:lnTo>
                      <a:pt x="297" y="37"/>
                    </a:lnTo>
                    <a:lnTo>
                      <a:pt x="292" y="37"/>
                    </a:lnTo>
                    <a:lnTo>
                      <a:pt x="283" y="37"/>
                    </a:lnTo>
                    <a:lnTo>
                      <a:pt x="272" y="37"/>
                    </a:lnTo>
                    <a:lnTo>
                      <a:pt x="261" y="38"/>
                    </a:lnTo>
                    <a:lnTo>
                      <a:pt x="250" y="39"/>
                    </a:lnTo>
                    <a:lnTo>
                      <a:pt x="243" y="40"/>
                    </a:lnTo>
                    <a:lnTo>
                      <a:pt x="236" y="42"/>
                    </a:lnTo>
                    <a:lnTo>
                      <a:pt x="227" y="43"/>
                    </a:lnTo>
                    <a:lnTo>
                      <a:pt x="219" y="44"/>
                    </a:lnTo>
                    <a:lnTo>
                      <a:pt x="211" y="45"/>
                    </a:lnTo>
                    <a:lnTo>
                      <a:pt x="201" y="46"/>
                    </a:lnTo>
                    <a:lnTo>
                      <a:pt x="192" y="47"/>
                    </a:lnTo>
                    <a:lnTo>
                      <a:pt x="182" y="49"/>
                    </a:lnTo>
                    <a:lnTo>
                      <a:pt x="161" y="52"/>
                    </a:lnTo>
                    <a:lnTo>
                      <a:pt x="140" y="56"/>
                    </a:lnTo>
                    <a:lnTo>
                      <a:pt x="119" y="59"/>
                    </a:lnTo>
                    <a:lnTo>
                      <a:pt x="99" y="65"/>
                    </a:lnTo>
                    <a:lnTo>
                      <a:pt x="89" y="67"/>
                    </a:lnTo>
                    <a:lnTo>
                      <a:pt x="81" y="69"/>
                    </a:lnTo>
                    <a:lnTo>
                      <a:pt x="73" y="71"/>
                    </a:lnTo>
                    <a:lnTo>
                      <a:pt x="66" y="72"/>
                    </a:lnTo>
                    <a:lnTo>
                      <a:pt x="59" y="72"/>
                    </a:lnTo>
                    <a:lnTo>
                      <a:pt x="53" y="73"/>
                    </a:lnTo>
                    <a:lnTo>
                      <a:pt x="47" y="73"/>
                    </a:lnTo>
                    <a:lnTo>
                      <a:pt x="42" y="73"/>
                    </a:lnTo>
                    <a:lnTo>
                      <a:pt x="34" y="73"/>
                    </a:lnTo>
                    <a:lnTo>
                      <a:pt x="26" y="72"/>
                    </a:lnTo>
                    <a:lnTo>
                      <a:pt x="18" y="70"/>
                    </a:lnTo>
                    <a:lnTo>
                      <a:pt x="11" y="66"/>
                    </a:lnTo>
                    <a:lnTo>
                      <a:pt x="7" y="66"/>
                    </a:lnTo>
                    <a:lnTo>
                      <a:pt x="4" y="65"/>
                    </a:lnTo>
                    <a:lnTo>
                      <a:pt x="2" y="64"/>
                    </a:lnTo>
                    <a:lnTo>
                      <a:pt x="1" y="64"/>
                    </a:lnTo>
                    <a:lnTo>
                      <a:pt x="0" y="63"/>
                    </a:lnTo>
                    <a:lnTo>
                      <a:pt x="1" y="62"/>
                    </a:lnTo>
                    <a:lnTo>
                      <a:pt x="2" y="60"/>
                    </a:lnTo>
                    <a:lnTo>
                      <a:pt x="4" y="60"/>
                    </a:lnTo>
                    <a:lnTo>
                      <a:pt x="4" y="59"/>
                    </a:lnTo>
                    <a:lnTo>
                      <a:pt x="7" y="59"/>
                    </a:lnTo>
                    <a:lnTo>
                      <a:pt x="8" y="59"/>
                    </a:lnTo>
                    <a:lnTo>
                      <a:pt x="10" y="58"/>
                    </a:lnTo>
                    <a:lnTo>
                      <a:pt x="13" y="58"/>
                    </a:lnTo>
                    <a:lnTo>
                      <a:pt x="15" y="57"/>
                    </a:lnTo>
                    <a:lnTo>
                      <a:pt x="18" y="57"/>
                    </a:lnTo>
                    <a:lnTo>
                      <a:pt x="22" y="57"/>
                    </a:lnTo>
                    <a:lnTo>
                      <a:pt x="26" y="56"/>
                    </a:lnTo>
                    <a:lnTo>
                      <a:pt x="29" y="56"/>
                    </a:lnTo>
                    <a:lnTo>
                      <a:pt x="34" y="55"/>
                    </a:lnTo>
                    <a:lnTo>
                      <a:pt x="39" y="53"/>
                    </a:lnTo>
                    <a:lnTo>
                      <a:pt x="43" y="53"/>
                    </a:lnTo>
                    <a:lnTo>
                      <a:pt x="49" y="52"/>
                    </a:lnTo>
                    <a:lnTo>
                      <a:pt x="55" y="52"/>
                    </a:lnTo>
                    <a:lnTo>
                      <a:pt x="61" y="51"/>
                    </a:lnTo>
                    <a:lnTo>
                      <a:pt x="67" y="50"/>
                    </a:lnTo>
                    <a:lnTo>
                      <a:pt x="74" y="49"/>
                    </a:lnTo>
                    <a:lnTo>
                      <a:pt x="81" y="47"/>
                    </a:lnTo>
                    <a:lnTo>
                      <a:pt x="88" y="46"/>
                    </a:lnTo>
                    <a:lnTo>
                      <a:pt x="96" y="45"/>
                    </a:lnTo>
                    <a:lnTo>
                      <a:pt x="105" y="44"/>
                    </a:lnTo>
                    <a:lnTo>
                      <a:pt x="114" y="43"/>
                    </a:lnTo>
                    <a:lnTo>
                      <a:pt x="123" y="40"/>
                    </a:lnTo>
                    <a:lnTo>
                      <a:pt x="133" y="39"/>
                    </a:lnTo>
                    <a:lnTo>
                      <a:pt x="144" y="37"/>
                    </a:lnTo>
                    <a:lnTo>
                      <a:pt x="154" y="35"/>
                    </a:lnTo>
                    <a:lnTo>
                      <a:pt x="166" y="33"/>
                    </a:lnTo>
                    <a:lnTo>
                      <a:pt x="178" y="31"/>
                    </a:lnTo>
                    <a:lnTo>
                      <a:pt x="190" y="29"/>
                    </a:lnTo>
                    <a:lnTo>
                      <a:pt x="203" y="26"/>
                    </a:lnTo>
                    <a:lnTo>
                      <a:pt x="215" y="23"/>
                    </a:lnTo>
                    <a:lnTo>
                      <a:pt x="215" y="23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329"/>
              <p:cNvSpPr/>
              <p:nvPr/>
            </p:nvSpPr>
            <p:spPr bwMode="auto">
              <a:xfrm>
                <a:off x="4914900" y="1489076"/>
                <a:ext cx="496888" cy="274638"/>
              </a:xfrm>
              <a:custGeom>
                <a:avLst/>
                <a:gdLst>
                  <a:gd name="T0" fmla="*/ 311 w 313"/>
                  <a:gd name="T1" fmla="*/ 156 h 173"/>
                  <a:gd name="T2" fmla="*/ 310 w 313"/>
                  <a:gd name="T3" fmla="*/ 158 h 173"/>
                  <a:gd name="T4" fmla="*/ 308 w 313"/>
                  <a:gd name="T5" fmla="*/ 159 h 173"/>
                  <a:gd name="T6" fmla="*/ 303 w 313"/>
                  <a:gd name="T7" fmla="*/ 160 h 173"/>
                  <a:gd name="T8" fmla="*/ 298 w 313"/>
                  <a:gd name="T9" fmla="*/ 162 h 173"/>
                  <a:gd name="T10" fmla="*/ 291 w 313"/>
                  <a:gd name="T11" fmla="*/ 163 h 173"/>
                  <a:gd name="T12" fmla="*/ 283 w 313"/>
                  <a:gd name="T13" fmla="*/ 165 h 173"/>
                  <a:gd name="T14" fmla="*/ 272 w 313"/>
                  <a:gd name="T15" fmla="*/ 167 h 173"/>
                  <a:gd name="T16" fmla="*/ 256 w 313"/>
                  <a:gd name="T17" fmla="*/ 169 h 173"/>
                  <a:gd name="T18" fmla="*/ 236 w 313"/>
                  <a:gd name="T19" fmla="*/ 172 h 173"/>
                  <a:gd name="T20" fmla="*/ 221 w 313"/>
                  <a:gd name="T21" fmla="*/ 173 h 173"/>
                  <a:gd name="T22" fmla="*/ 208 w 313"/>
                  <a:gd name="T23" fmla="*/ 173 h 173"/>
                  <a:gd name="T24" fmla="*/ 202 w 313"/>
                  <a:gd name="T25" fmla="*/ 172 h 173"/>
                  <a:gd name="T26" fmla="*/ 198 w 313"/>
                  <a:gd name="T27" fmla="*/ 170 h 173"/>
                  <a:gd name="T28" fmla="*/ 192 w 313"/>
                  <a:gd name="T29" fmla="*/ 168 h 173"/>
                  <a:gd name="T30" fmla="*/ 186 w 313"/>
                  <a:gd name="T31" fmla="*/ 165 h 173"/>
                  <a:gd name="T32" fmla="*/ 179 w 313"/>
                  <a:gd name="T33" fmla="*/ 159 h 173"/>
                  <a:gd name="T34" fmla="*/ 170 w 313"/>
                  <a:gd name="T35" fmla="*/ 153 h 173"/>
                  <a:gd name="T36" fmla="*/ 159 w 313"/>
                  <a:gd name="T37" fmla="*/ 146 h 173"/>
                  <a:gd name="T38" fmla="*/ 149 w 313"/>
                  <a:gd name="T39" fmla="*/ 136 h 173"/>
                  <a:gd name="T40" fmla="*/ 136 w 313"/>
                  <a:gd name="T41" fmla="*/ 126 h 173"/>
                  <a:gd name="T42" fmla="*/ 121 w 313"/>
                  <a:gd name="T43" fmla="*/ 114 h 173"/>
                  <a:gd name="T44" fmla="*/ 106 w 313"/>
                  <a:gd name="T45" fmla="*/ 101 h 173"/>
                  <a:gd name="T46" fmla="*/ 90 w 313"/>
                  <a:gd name="T47" fmla="*/ 87 h 173"/>
                  <a:gd name="T48" fmla="*/ 72 w 313"/>
                  <a:gd name="T49" fmla="*/ 72 h 173"/>
                  <a:gd name="T50" fmla="*/ 53 w 313"/>
                  <a:gd name="T51" fmla="*/ 55 h 173"/>
                  <a:gd name="T52" fmla="*/ 33 w 313"/>
                  <a:gd name="T53" fmla="*/ 36 h 173"/>
                  <a:gd name="T54" fmla="*/ 12 w 313"/>
                  <a:gd name="T55" fmla="*/ 17 h 173"/>
                  <a:gd name="T56" fmla="*/ 8 w 313"/>
                  <a:gd name="T57" fmla="*/ 3 h 173"/>
                  <a:gd name="T58" fmla="*/ 33 w 313"/>
                  <a:gd name="T59" fmla="*/ 13 h 173"/>
                  <a:gd name="T60" fmla="*/ 65 w 313"/>
                  <a:gd name="T61" fmla="*/ 35 h 173"/>
                  <a:gd name="T62" fmla="*/ 94 w 313"/>
                  <a:gd name="T63" fmla="*/ 55 h 173"/>
                  <a:gd name="T64" fmla="*/ 121 w 313"/>
                  <a:gd name="T65" fmla="*/ 73 h 173"/>
                  <a:gd name="T66" fmla="*/ 145 w 313"/>
                  <a:gd name="T67" fmla="*/ 88 h 173"/>
                  <a:gd name="T68" fmla="*/ 171 w 313"/>
                  <a:gd name="T69" fmla="*/ 102 h 173"/>
                  <a:gd name="T70" fmla="*/ 198 w 313"/>
                  <a:gd name="T71" fmla="*/ 114 h 173"/>
                  <a:gd name="T72" fmla="*/ 229 w 313"/>
                  <a:gd name="T73" fmla="*/ 126 h 173"/>
                  <a:gd name="T74" fmla="*/ 254 w 313"/>
                  <a:gd name="T75" fmla="*/ 134 h 173"/>
                  <a:gd name="T76" fmla="*/ 268 w 313"/>
                  <a:gd name="T77" fmla="*/ 139 h 173"/>
                  <a:gd name="T78" fmla="*/ 281 w 313"/>
                  <a:gd name="T79" fmla="*/ 142 h 173"/>
                  <a:gd name="T80" fmla="*/ 291 w 313"/>
                  <a:gd name="T81" fmla="*/ 146 h 173"/>
                  <a:gd name="T82" fmla="*/ 300 w 313"/>
                  <a:gd name="T83" fmla="*/ 149 h 173"/>
                  <a:gd name="T84" fmla="*/ 305 w 313"/>
                  <a:gd name="T85" fmla="*/ 152 h 173"/>
                  <a:gd name="T86" fmla="*/ 310 w 313"/>
                  <a:gd name="T87" fmla="*/ 154 h 173"/>
                  <a:gd name="T88" fmla="*/ 311 w 313"/>
                  <a:gd name="T89" fmla="*/ 155 h 173"/>
                  <a:gd name="T90" fmla="*/ 313 w 313"/>
                  <a:gd name="T91" fmla="*/ 156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13" h="173">
                    <a:moveTo>
                      <a:pt x="313" y="156"/>
                    </a:moveTo>
                    <a:lnTo>
                      <a:pt x="311" y="156"/>
                    </a:lnTo>
                    <a:lnTo>
                      <a:pt x="311" y="158"/>
                    </a:lnTo>
                    <a:lnTo>
                      <a:pt x="310" y="158"/>
                    </a:lnTo>
                    <a:lnTo>
                      <a:pt x="309" y="159"/>
                    </a:lnTo>
                    <a:lnTo>
                      <a:pt x="308" y="159"/>
                    </a:lnTo>
                    <a:lnTo>
                      <a:pt x="305" y="160"/>
                    </a:lnTo>
                    <a:lnTo>
                      <a:pt x="303" y="160"/>
                    </a:lnTo>
                    <a:lnTo>
                      <a:pt x="301" y="161"/>
                    </a:lnTo>
                    <a:lnTo>
                      <a:pt x="298" y="162"/>
                    </a:lnTo>
                    <a:lnTo>
                      <a:pt x="295" y="162"/>
                    </a:lnTo>
                    <a:lnTo>
                      <a:pt x="291" y="163"/>
                    </a:lnTo>
                    <a:lnTo>
                      <a:pt x="287" y="165"/>
                    </a:lnTo>
                    <a:lnTo>
                      <a:pt x="283" y="165"/>
                    </a:lnTo>
                    <a:lnTo>
                      <a:pt x="277" y="166"/>
                    </a:lnTo>
                    <a:lnTo>
                      <a:pt x="272" y="167"/>
                    </a:lnTo>
                    <a:lnTo>
                      <a:pt x="267" y="168"/>
                    </a:lnTo>
                    <a:lnTo>
                      <a:pt x="256" y="169"/>
                    </a:lnTo>
                    <a:lnTo>
                      <a:pt x="245" y="170"/>
                    </a:lnTo>
                    <a:lnTo>
                      <a:pt x="236" y="172"/>
                    </a:lnTo>
                    <a:lnTo>
                      <a:pt x="228" y="173"/>
                    </a:lnTo>
                    <a:lnTo>
                      <a:pt x="221" y="173"/>
                    </a:lnTo>
                    <a:lnTo>
                      <a:pt x="213" y="173"/>
                    </a:lnTo>
                    <a:lnTo>
                      <a:pt x="208" y="173"/>
                    </a:lnTo>
                    <a:lnTo>
                      <a:pt x="203" y="172"/>
                    </a:lnTo>
                    <a:lnTo>
                      <a:pt x="202" y="172"/>
                    </a:lnTo>
                    <a:lnTo>
                      <a:pt x="199" y="172"/>
                    </a:lnTo>
                    <a:lnTo>
                      <a:pt x="198" y="170"/>
                    </a:lnTo>
                    <a:lnTo>
                      <a:pt x="196" y="169"/>
                    </a:lnTo>
                    <a:lnTo>
                      <a:pt x="192" y="168"/>
                    </a:lnTo>
                    <a:lnTo>
                      <a:pt x="190" y="167"/>
                    </a:lnTo>
                    <a:lnTo>
                      <a:pt x="186" y="165"/>
                    </a:lnTo>
                    <a:lnTo>
                      <a:pt x="183" y="162"/>
                    </a:lnTo>
                    <a:lnTo>
                      <a:pt x="179" y="159"/>
                    </a:lnTo>
                    <a:lnTo>
                      <a:pt x="175" y="156"/>
                    </a:lnTo>
                    <a:lnTo>
                      <a:pt x="170" y="153"/>
                    </a:lnTo>
                    <a:lnTo>
                      <a:pt x="165" y="149"/>
                    </a:lnTo>
                    <a:lnTo>
                      <a:pt x="159" y="146"/>
                    </a:lnTo>
                    <a:lnTo>
                      <a:pt x="154" y="141"/>
                    </a:lnTo>
                    <a:lnTo>
                      <a:pt x="149" y="136"/>
                    </a:lnTo>
                    <a:lnTo>
                      <a:pt x="141" y="132"/>
                    </a:lnTo>
                    <a:lnTo>
                      <a:pt x="136" y="126"/>
                    </a:lnTo>
                    <a:lnTo>
                      <a:pt x="128" y="120"/>
                    </a:lnTo>
                    <a:lnTo>
                      <a:pt x="121" y="114"/>
                    </a:lnTo>
                    <a:lnTo>
                      <a:pt x="114" y="108"/>
                    </a:lnTo>
                    <a:lnTo>
                      <a:pt x="106" y="101"/>
                    </a:lnTo>
                    <a:lnTo>
                      <a:pt x="98" y="95"/>
                    </a:lnTo>
                    <a:lnTo>
                      <a:pt x="90" y="87"/>
                    </a:lnTo>
                    <a:lnTo>
                      <a:pt x="81" y="80"/>
                    </a:lnTo>
                    <a:lnTo>
                      <a:pt x="72" y="72"/>
                    </a:lnTo>
                    <a:lnTo>
                      <a:pt x="62" y="63"/>
                    </a:lnTo>
                    <a:lnTo>
                      <a:pt x="53" y="55"/>
                    </a:lnTo>
                    <a:lnTo>
                      <a:pt x="42" y="46"/>
                    </a:lnTo>
                    <a:lnTo>
                      <a:pt x="33" y="36"/>
                    </a:lnTo>
                    <a:lnTo>
                      <a:pt x="22" y="27"/>
                    </a:lnTo>
                    <a:lnTo>
                      <a:pt x="12" y="17"/>
                    </a:lnTo>
                    <a:lnTo>
                      <a:pt x="0" y="7"/>
                    </a:lnTo>
                    <a:lnTo>
                      <a:pt x="8" y="3"/>
                    </a:lnTo>
                    <a:lnTo>
                      <a:pt x="16" y="0"/>
                    </a:lnTo>
                    <a:lnTo>
                      <a:pt x="33" y="13"/>
                    </a:lnTo>
                    <a:lnTo>
                      <a:pt x="49" y="25"/>
                    </a:lnTo>
                    <a:lnTo>
                      <a:pt x="65" y="35"/>
                    </a:lnTo>
                    <a:lnTo>
                      <a:pt x="80" y="46"/>
                    </a:lnTo>
                    <a:lnTo>
                      <a:pt x="94" y="55"/>
                    </a:lnTo>
                    <a:lnTo>
                      <a:pt x="108" y="65"/>
                    </a:lnTo>
                    <a:lnTo>
                      <a:pt x="121" y="73"/>
                    </a:lnTo>
                    <a:lnTo>
                      <a:pt x="133" y="81"/>
                    </a:lnTo>
                    <a:lnTo>
                      <a:pt x="145" y="88"/>
                    </a:lnTo>
                    <a:lnTo>
                      <a:pt x="158" y="95"/>
                    </a:lnTo>
                    <a:lnTo>
                      <a:pt x="171" y="102"/>
                    </a:lnTo>
                    <a:lnTo>
                      <a:pt x="184" y="108"/>
                    </a:lnTo>
                    <a:lnTo>
                      <a:pt x="198" y="114"/>
                    </a:lnTo>
                    <a:lnTo>
                      <a:pt x="213" y="120"/>
                    </a:lnTo>
                    <a:lnTo>
                      <a:pt x="229" y="126"/>
                    </a:lnTo>
                    <a:lnTo>
                      <a:pt x="245" y="130"/>
                    </a:lnTo>
                    <a:lnTo>
                      <a:pt x="254" y="134"/>
                    </a:lnTo>
                    <a:lnTo>
                      <a:pt x="261" y="136"/>
                    </a:lnTo>
                    <a:lnTo>
                      <a:pt x="268" y="139"/>
                    </a:lnTo>
                    <a:lnTo>
                      <a:pt x="275" y="140"/>
                    </a:lnTo>
                    <a:lnTo>
                      <a:pt x="281" y="142"/>
                    </a:lnTo>
                    <a:lnTo>
                      <a:pt x="287" y="145"/>
                    </a:lnTo>
                    <a:lnTo>
                      <a:pt x="291" y="146"/>
                    </a:lnTo>
                    <a:lnTo>
                      <a:pt x="296" y="148"/>
                    </a:lnTo>
                    <a:lnTo>
                      <a:pt x="300" y="149"/>
                    </a:lnTo>
                    <a:lnTo>
                      <a:pt x="303" y="150"/>
                    </a:lnTo>
                    <a:lnTo>
                      <a:pt x="305" y="152"/>
                    </a:lnTo>
                    <a:lnTo>
                      <a:pt x="308" y="153"/>
                    </a:lnTo>
                    <a:lnTo>
                      <a:pt x="310" y="154"/>
                    </a:lnTo>
                    <a:lnTo>
                      <a:pt x="311" y="155"/>
                    </a:lnTo>
                    <a:lnTo>
                      <a:pt x="311" y="155"/>
                    </a:lnTo>
                    <a:lnTo>
                      <a:pt x="313" y="156"/>
                    </a:lnTo>
                    <a:lnTo>
                      <a:pt x="313" y="156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330"/>
              <p:cNvSpPr/>
              <p:nvPr/>
            </p:nvSpPr>
            <p:spPr bwMode="auto">
              <a:xfrm>
                <a:off x="4732338" y="1617663"/>
                <a:ext cx="274638" cy="58738"/>
              </a:xfrm>
              <a:custGeom>
                <a:avLst/>
                <a:gdLst>
                  <a:gd name="T0" fmla="*/ 17 w 173"/>
                  <a:gd name="T1" fmla="*/ 21 h 37"/>
                  <a:gd name="T2" fmla="*/ 46 w 173"/>
                  <a:gd name="T3" fmla="*/ 17 h 37"/>
                  <a:gd name="T4" fmla="*/ 72 w 173"/>
                  <a:gd name="T5" fmla="*/ 12 h 37"/>
                  <a:gd name="T6" fmla="*/ 95 w 173"/>
                  <a:gd name="T7" fmla="*/ 7 h 37"/>
                  <a:gd name="T8" fmla="*/ 115 w 173"/>
                  <a:gd name="T9" fmla="*/ 5 h 37"/>
                  <a:gd name="T10" fmla="*/ 130 w 173"/>
                  <a:gd name="T11" fmla="*/ 2 h 37"/>
                  <a:gd name="T12" fmla="*/ 142 w 173"/>
                  <a:gd name="T13" fmla="*/ 0 h 37"/>
                  <a:gd name="T14" fmla="*/ 150 w 173"/>
                  <a:gd name="T15" fmla="*/ 0 h 37"/>
                  <a:gd name="T16" fmla="*/ 157 w 173"/>
                  <a:gd name="T17" fmla="*/ 0 h 37"/>
                  <a:gd name="T18" fmla="*/ 164 w 173"/>
                  <a:gd name="T19" fmla="*/ 0 h 37"/>
                  <a:gd name="T20" fmla="*/ 169 w 173"/>
                  <a:gd name="T21" fmla="*/ 1 h 37"/>
                  <a:gd name="T22" fmla="*/ 172 w 173"/>
                  <a:gd name="T23" fmla="*/ 4 h 37"/>
                  <a:gd name="T24" fmla="*/ 172 w 173"/>
                  <a:gd name="T25" fmla="*/ 7 h 37"/>
                  <a:gd name="T26" fmla="*/ 169 w 173"/>
                  <a:gd name="T27" fmla="*/ 14 h 37"/>
                  <a:gd name="T28" fmla="*/ 167 w 173"/>
                  <a:gd name="T29" fmla="*/ 19 h 37"/>
                  <a:gd name="T30" fmla="*/ 163 w 173"/>
                  <a:gd name="T31" fmla="*/ 20 h 37"/>
                  <a:gd name="T32" fmla="*/ 159 w 173"/>
                  <a:gd name="T33" fmla="*/ 22 h 37"/>
                  <a:gd name="T34" fmla="*/ 151 w 173"/>
                  <a:gd name="T35" fmla="*/ 24 h 37"/>
                  <a:gd name="T36" fmla="*/ 143 w 173"/>
                  <a:gd name="T37" fmla="*/ 25 h 37"/>
                  <a:gd name="T38" fmla="*/ 133 w 173"/>
                  <a:gd name="T39" fmla="*/ 26 h 37"/>
                  <a:gd name="T40" fmla="*/ 122 w 173"/>
                  <a:gd name="T41" fmla="*/ 28 h 37"/>
                  <a:gd name="T42" fmla="*/ 108 w 173"/>
                  <a:gd name="T43" fmla="*/ 28 h 37"/>
                  <a:gd name="T44" fmla="*/ 94 w 173"/>
                  <a:gd name="T45" fmla="*/ 31 h 37"/>
                  <a:gd name="T46" fmla="*/ 79 w 173"/>
                  <a:gd name="T47" fmla="*/ 32 h 37"/>
                  <a:gd name="T48" fmla="*/ 67 w 173"/>
                  <a:gd name="T49" fmla="*/ 33 h 37"/>
                  <a:gd name="T50" fmla="*/ 56 w 173"/>
                  <a:gd name="T51" fmla="*/ 34 h 37"/>
                  <a:gd name="T52" fmla="*/ 46 w 173"/>
                  <a:gd name="T53" fmla="*/ 35 h 37"/>
                  <a:gd name="T54" fmla="*/ 38 w 173"/>
                  <a:gd name="T55" fmla="*/ 35 h 37"/>
                  <a:gd name="T56" fmla="*/ 31 w 173"/>
                  <a:gd name="T57" fmla="*/ 35 h 37"/>
                  <a:gd name="T58" fmla="*/ 26 w 173"/>
                  <a:gd name="T59" fmla="*/ 37 h 37"/>
                  <a:gd name="T60" fmla="*/ 21 w 173"/>
                  <a:gd name="T61" fmla="*/ 35 h 37"/>
                  <a:gd name="T62" fmla="*/ 15 w 173"/>
                  <a:gd name="T63" fmla="*/ 34 h 37"/>
                  <a:gd name="T64" fmla="*/ 9 w 173"/>
                  <a:gd name="T65" fmla="*/ 32 h 37"/>
                  <a:gd name="T66" fmla="*/ 0 w 173"/>
                  <a:gd name="T67" fmla="*/ 2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3" h="37">
                    <a:moveTo>
                      <a:pt x="0" y="25"/>
                    </a:moveTo>
                    <a:lnTo>
                      <a:pt x="17" y="21"/>
                    </a:lnTo>
                    <a:lnTo>
                      <a:pt x="32" y="19"/>
                    </a:lnTo>
                    <a:lnTo>
                      <a:pt x="46" y="17"/>
                    </a:lnTo>
                    <a:lnTo>
                      <a:pt x="59" y="14"/>
                    </a:lnTo>
                    <a:lnTo>
                      <a:pt x="72" y="12"/>
                    </a:lnTo>
                    <a:lnTo>
                      <a:pt x="84" y="9"/>
                    </a:lnTo>
                    <a:lnTo>
                      <a:pt x="95" y="7"/>
                    </a:lnTo>
                    <a:lnTo>
                      <a:pt x="105" y="6"/>
                    </a:lnTo>
                    <a:lnTo>
                      <a:pt x="115" y="5"/>
                    </a:lnTo>
                    <a:lnTo>
                      <a:pt x="123" y="4"/>
                    </a:lnTo>
                    <a:lnTo>
                      <a:pt x="130" y="2"/>
                    </a:lnTo>
                    <a:lnTo>
                      <a:pt x="136" y="1"/>
                    </a:lnTo>
                    <a:lnTo>
                      <a:pt x="142" y="0"/>
                    </a:lnTo>
                    <a:lnTo>
                      <a:pt x="147" y="0"/>
                    </a:lnTo>
                    <a:lnTo>
                      <a:pt x="150" y="0"/>
                    </a:lnTo>
                    <a:lnTo>
                      <a:pt x="153" y="0"/>
                    </a:lnTo>
                    <a:lnTo>
                      <a:pt x="157" y="0"/>
                    </a:lnTo>
                    <a:lnTo>
                      <a:pt x="161" y="0"/>
                    </a:lnTo>
                    <a:lnTo>
                      <a:pt x="164" y="0"/>
                    </a:lnTo>
                    <a:lnTo>
                      <a:pt x="167" y="1"/>
                    </a:lnTo>
                    <a:lnTo>
                      <a:pt x="169" y="1"/>
                    </a:lnTo>
                    <a:lnTo>
                      <a:pt x="170" y="2"/>
                    </a:lnTo>
                    <a:lnTo>
                      <a:pt x="172" y="4"/>
                    </a:lnTo>
                    <a:lnTo>
                      <a:pt x="173" y="4"/>
                    </a:lnTo>
                    <a:lnTo>
                      <a:pt x="172" y="7"/>
                    </a:lnTo>
                    <a:lnTo>
                      <a:pt x="170" y="11"/>
                    </a:lnTo>
                    <a:lnTo>
                      <a:pt x="169" y="14"/>
                    </a:lnTo>
                    <a:lnTo>
                      <a:pt x="167" y="18"/>
                    </a:lnTo>
                    <a:lnTo>
                      <a:pt x="167" y="19"/>
                    </a:lnTo>
                    <a:lnTo>
                      <a:pt x="164" y="20"/>
                    </a:lnTo>
                    <a:lnTo>
                      <a:pt x="163" y="20"/>
                    </a:lnTo>
                    <a:lnTo>
                      <a:pt x="161" y="21"/>
                    </a:lnTo>
                    <a:lnTo>
                      <a:pt x="159" y="22"/>
                    </a:lnTo>
                    <a:lnTo>
                      <a:pt x="155" y="22"/>
                    </a:lnTo>
                    <a:lnTo>
                      <a:pt x="151" y="24"/>
                    </a:lnTo>
                    <a:lnTo>
                      <a:pt x="148" y="25"/>
                    </a:lnTo>
                    <a:lnTo>
                      <a:pt x="143" y="25"/>
                    </a:lnTo>
                    <a:lnTo>
                      <a:pt x="138" y="26"/>
                    </a:lnTo>
                    <a:lnTo>
                      <a:pt x="133" y="26"/>
                    </a:lnTo>
                    <a:lnTo>
                      <a:pt x="128" y="27"/>
                    </a:lnTo>
                    <a:lnTo>
                      <a:pt x="122" y="28"/>
                    </a:lnTo>
                    <a:lnTo>
                      <a:pt x="115" y="28"/>
                    </a:lnTo>
                    <a:lnTo>
                      <a:pt x="108" y="28"/>
                    </a:lnTo>
                    <a:lnTo>
                      <a:pt x="101" y="29"/>
                    </a:lnTo>
                    <a:lnTo>
                      <a:pt x="94" y="31"/>
                    </a:lnTo>
                    <a:lnTo>
                      <a:pt x="87" y="31"/>
                    </a:lnTo>
                    <a:lnTo>
                      <a:pt x="79" y="32"/>
                    </a:lnTo>
                    <a:lnTo>
                      <a:pt x="74" y="32"/>
                    </a:lnTo>
                    <a:lnTo>
                      <a:pt x="67" y="33"/>
                    </a:lnTo>
                    <a:lnTo>
                      <a:pt x="62" y="33"/>
                    </a:lnTo>
                    <a:lnTo>
                      <a:pt x="56" y="34"/>
                    </a:lnTo>
                    <a:lnTo>
                      <a:pt x="51" y="34"/>
                    </a:lnTo>
                    <a:lnTo>
                      <a:pt x="46" y="35"/>
                    </a:lnTo>
                    <a:lnTo>
                      <a:pt x="42" y="35"/>
                    </a:lnTo>
                    <a:lnTo>
                      <a:pt x="38" y="35"/>
                    </a:lnTo>
                    <a:lnTo>
                      <a:pt x="35" y="35"/>
                    </a:lnTo>
                    <a:lnTo>
                      <a:pt x="31" y="35"/>
                    </a:lnTo>
                    <a:lnTo>
                      <a:pt x="29" y="37"/>
                    </a:lnTo>
                    <a:lnTo>
                      <a:pt x="26" y="37"/>
                    </a:lnTo>
                    <a:lnTo>
                      <a:pt x="24" y="37"/>
                    </a:lnTo>
                    <a:lnTo>
                      <a:pt x="21" y="35"/>
                    </a:lnTo>
                    <a:lnTo>
                      <a:pt x="18" y="35"/>
                    </a:lnTo>
                    <a:lnTo>
                      <a:pt x="15" y="34"/>
                    </a:lnTo>
                    <a:lnTo>
                      <a:pt x="11" y="33"/>
                    </a:lnTo>
                    <a:lnTo>
                      <a:pt x="9" y="32"/>
                    </a:lnTo>
                    <a:lnTo>
                      <a:pt x="6" y="29"/>
                    </a:lnTo>
                    <a:lnTo>
                      <a:pt x="0" y="25"/>
                    </a:lnTo>
                    <a:lnTo>
                      <a:pt x="0" y="25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331"/>
              <p:cNvSpPr/>
              <p:nvPr/>
            </p:nvSpPr>
            <p:spPr bwMode="auto">
              <a:xfrm>
                <a:off x="4625975" y="1657351"/>
                <a:ext cx="280988" cy="331788"/>
              </a:xfrm>
              <a:custGeom>
                <a:avLst/>
                <a:gdLst>
                  <a:gd name="T0" fmla="*/ 0 w 177"/>
                  <a:gd name="T1" fmla="*/ 208 h 209"/>
                  <a:gd name="T2" fmla="*/ 1 w 177"/>
                  <a:gd name="T3" fmla="*/ 206 h 209"/>
                  <a:gd name="T4" fmla="*/ 4 w 177"/>
                  <a:gd name="T5" fmla="*/ 203 h 209"/>
                  <a:gd name="T6" fmla="*/ 7 w 177"/>
                  <a:gd name="T7" fmla="*/ 200 h 209"/>
                  <a:gd name="T8" fmla="*/ 13 w 177"/>
                  <a:gd name="T9" fmla="*/ 196 h 209"/>
                  <a:gd name="T10" fmla="*/ 20 w 177"/>
                  <a:gd name="T11" fmla="*/ 192 h 209"/>
                  <a:gd name="T12" fmla="*/ 29 w 177"/>
                  <a:gd name="T13" fmla="*/ 186 h 209"/>
                  <a:gd name="T14" fmla="*/ 38 w 177"/>
                  <a:gd name="T15" fmla="*/ 180 h 209"/>
                  <a:gd name="T16" fmla="*/ 54 w 177"/>
                  <a:gd name="T17" fmla="*/ 168 h 209"/>
                  <a:gd name="T18" fmla="*/ 75 w 177"/>
                  <a:gd name="T19" fmla="*/ 150 h 209"/>
                  <a:gd name="T20" fmla="*/ 92 w 177"/>
                  <a:gd name="T21" fmla="*/ 132 h 209"/>
                  <a:gd name="T22" fmla="*/ 106 w 177"/>
                  <a:gd name="T23" fmla="*/ 112 h 209"/>
                  <a:gd name="T24" fmla="*/ 118 w 177"/>
                  <a:gd name="T25" fmla="*/ 89 h 209"/>
                  <a:gd name="T26" fmla="*/ 129 w 177"/>
                  <a:gd name="T27" fmla="*/ 66 h 209"/>
                  <a:gd name="T28" fmla="*/ 136 w 177"/>
                  <a:gd name="T29" fmla="*/ 40 h 209"/>
                  <a:gd name="T30" fmla="*/ 142 w 177"/>
                  <a:gd name="T31" fmla="*/ 14 h 209"/>
                  <a:gd name="T32" fmla="*/ 177 w 177"/>
                  <a:gd name="T33" fmla="*/ 0 h 209"/>
                  <a:gd name="T34" fmla="*/ 170 w 177"/>
                  <a:gd name="T35" fmla="*/ 37 h 209"/>
                  <a:gd name="T36" fmla="*/ 161 w 177"/>
                  <a:gd name="T37" fmla="*/ 72 h 209"/>
                  <a:gd name="T38" fmla="*/ 148 w 177"/>
                  <a:gd name="T39" fmla="*/ 101 h 209"/>
                  <a:gd name="T40" fmla="*/ 141 w 177"/>
                  <a:gd name="T41" fmla="*/ 114 h 209"/>
                  <a:gd name="T42" fmla="*/ 132 w 177"/>
                  <a:gd name="T43" fmla="*/ 126 h 209"/>
                  <a:gd name="T44" fmla="*/ 112 w 177"/>
                  <a:gd name="T45" fmla="*/ 148 h 209"/>
                  <a:gd name="T46" fmla="*/ 92 w 177"/>
                  <a:gd name="T47" fmla="*/ 167 h 209"/>
                  <a:gd name="T48" fmla="*/ 71 w 177"/>
                  <a:gd name="T49" fmla="*/ 182 h 209"/>
                  <a:gd name="T50" fmla="*/ 49 w 177"/>
                  <a:gd name="T51" fmla="*/ 195 h 209"/>
                  <a:gd name="T52" fmla="*/ 38 w 177"/>
                  <a:gd name="T53" fmla="*/ 199 h 209"/>
                  <a:gd name="T54" fmla="*/ 29 w 177"/>
                  <a:gd name="T55" fmla="*/ 202 h 209"/>
                  <a:gd name="T56" fmla="*/ 20 w 177"/>
                  <a:gd name="T57" fmla="*/ 205 h 209"/>
                  <a:gd name="T58" fmla="*/ 14 w 177"/>
                  <a:gd name="T59" fmla="*/ 207 h 209"/>
                  <a:gd name="T60" fmla="*/ 8 w 177"/>
                  <a:gd name="T61" fmla="*/ 208 h 209"/>
                  <a:gd name="T62" fmla="*/ 5 w 177"/>
                  <a:gd name="T63" fmla="*/ 209 h 209"/>
                  <a:gd name="T64" fmla="*/ 3 w 177"/>
                  <a:gd name="T65" fmla="*/ 209 h 209"/>
                  <a:gd name="T66" fmla="*/ 1 w 177"/>
                  <a:gd name="T67" fmla="*/ 20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7" h="209">
                    <a:moveTo>
                      <a:pt x="1" y="208"/>
                    </a:moveTo>
                    <a:lnTo>
                      <a:pt x="0" y="208"/>
                    </a:lnTo>
                    <a:lnTo>
                      <a:pt x="1" y="207"/>
                    </a:lnTo>
                    <a:lnTo>
                      <a:pt x="1" y="206"/>
                    </a:lnTo>
                    <a:lnTo>
                      <a:pt x="3" y="205"/>
                    </a:lnTo>
                    <a:lnTo>
                      <a:pt x="4" y="203"/>
                    </a:lnTo>
                    <a:lnTo>
                      <a:pt x="5" y="202"/>
                    </a:lnTo>
                    <a:lnTo>
                      <a:pt x="7" y="200"/>
                    </a:lnTo>
                    <a:lnTo>
                      <a:pt x="10" y="199"/>
                    </a:lnTo>
                    <a:lnTo>
                      <a:pt x="13" y="196"/>
                    </a:lnTo>
                    <a:lnTo>
                      <a:pt x="16" y="194"/>
                    </a:lnTo>
                    <a:lnTo>
                      <a:pt x="20" y="192"/>
                    </a:lnTo>
                    <a:lnTo>
                      <a:pt x="24" y="189"/>
                    </a:lnTo>
                    <a:lnTo>
                      <a:pt x="29" y="186"/>
                    </a:lnTo>
                    <a:lnTo>
                      <a:pt x="33" y="183"/>
                    </a:lnTo>
                    <a:lnTo>
                      <a:pt x="38" y="180"/>
                    </a:lnTo>
                    <a:lnTo>
                      <a:pt x="44" y="176"/>
                    </a:lnTo>
                    <a:lnTo>
                      <a:pt x="54" y="168"/>
                    </a:lnTo>
                    <a:lnTo>
                      <a:pt x="65" y="160"/>
                    </a:lnTo>
                    <a:lnTo>
                      <a:pt x="75" y="150"/>
                    </a:lnTo>
                    <a:lnTo>
                      <a:pt x="84" y="142"/>
                    </a:lnTo>
                    <a:lnTo>
                      <a:pt x="92" y="132"/>
                    </a:lnTo>
                    <a:lnTo>
                      <a:pt x="99" y="122"/>
                    </a:lnTo>
                    <a:lnTo>
                      <a:pt x="106" y="112"/>
                    </a:lnTo>
                    <a:lnTo>
                      <a:pt x="112" y="101"/>
                    </a:lnTo>
                    <a:lnTo>
                      <a:pt x="118" y="89"/>
                    </a:lnTo>
                    <a:lnTo>
                      <a:pt x="124" y="77"/>
                    </a:lnTo>
                    <a:lnTo>
                      <a:pt x="129" y="66"/>
                    </a:lnTo>
                    <a:lnTo>
                      <a:pt x="132" y="53"/>
                    </a:lnTo>
                    <a:lnTo>
                      <a:pt x="136" y="40"/>
                    </a:lnTo>
                    <a:lnTo>
                      <a:pt x="139" y="27"/>
                    </a:lnTo>
                    <a:lnTo>
                      <a:pt x="142" y="14"/>
                    </a:lnTo>
                    <a:lnTo>
                      <a:pt x="144" y="0"/>
                    </a:lnTo>
                    <a:lnTo>
                      <a:pt x="177" y="0"/>
                    </a:lnTo>
                    <a:lnTo>
                      <a:pt x="174" y="19"/>
                    </a:lnTo>
                    <a:lnTo>
                      <a:pt x="170" y="37"/>
                    </a:lnTo>
                    <a:lnTo>
                      <a:pt x="167" y="55"/>
                    </a:lnTo>
                    <a:lnTo>
                      <a:pt x="161" y="72"/>
                    </a:lnTo>
                    <a:lnTo>
                      <a:pt x="155" y="87"/>
                    </a:lnTo>
                    <a:lnTo>
                      <a:pt x="148" y="101"/>
                    </a:lnTo>
                    <a:lnTo>
                      <a:pt x="144" y="108"/>
                    </a:lnTo>
                    <a:lnTo>
                      <a:pt x="141" y="114"/>
                    </a:lnTo>
                    <a:lnTo>
                      <a:pt x="136" y="120"/>
                    </a:lnTo>
                    <a:lnTo>
                      <a:pt x="132" y="126"/>
                    </a:lnTo>
                    <a:lnTo>
                      <a:pt x="122" y="137"/>
                    </a:lnTo>
                    <a:lnTo>
                      <a:pt x="112" y="148"/>
                    </a:lnTo>
                    <a:lnTo>
                      <a:pt x="103" y="159"/>
                    </a:lnTo>
                    <a:lnTo>
                      <a:pt x="92" y="167"/>
                    </a:lnTo>
                    <a:lnTo>
                      <a:pt x="82" y="175"/>
                    </a:lnTo>
                    <a:lnTo>
                      <a:pt x="71" y="182"/>
                    </a:lnTo>
                    <a:lnTo>
                      <a:pt x="60" y="189"/>
                    </a:lnTo>
                    <a:lnTo>
                      <a:pt x="49" y="195"/>
                    </a:lnTo>
                    <a:lnTo>
                      <a:pt x="43" y="196"/>
                    </a:lnTo>
                    <a:lnTo>
                      <a:pt x="38" y="199"/>
                    </a:lnTo>
                    <a:lnTo>
                      <a:pt x="33" y="200"/>
                    </a:lnTo>
                    <a:lnTo>
                      <a:pt x="29" y="202"/>
                    </a:lnTo>
                    <a:lnTo>
                      <a:pt x="24" y="203"/>
                    </a:lnTo>
                    <a:lnTo>
                      <a:pt x="20" y="205"/>
                    </a:lnTo>
                    <a:lnTo>
                      <a:pt x="17" y="206"/>
                    </a:lnTo>
                    <a:lnTo>
                      <a:pt x="14" y="207"/>
                    </a:lnTo>
                    <a:lnTo>
                      <a:pt x="11" y="208"/>
                    </a:lnTo>
                    <a:lnTo>
                      <a:pt x="8" y="208"/>
                    </a:lnTo>
                    <a:lnTo>
                      <a:pt x="7" y="208"/>
                    </a:lnTo>
                    <a:lnTo>
                      <a:pt x="5" y="209"/>
                    </a:lnTo>
                    <a:lnTo>
                      <a:pt x="4" y="209"/>
                    </a:lnTo>
                    <a:lnTo>
                      <a:pt x="3" y="209"/>
                    </a:lnTo>
                    <a:lnTo>
                      <a:pt x="1" y="208"/>
                    </a:lnTo>
                    <a:lnTo>
                      <a:pt x="1" y="208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332"/>
              <p:cNvSpPr/>
              <p:nvPr/>
            </p:nvSpPr>
            <p:spPr bwMode="auto">
              <a:xfrm>
                <a:off x="4911725" y="1822451"/>
                <a:ext cx="223838" cy="192088"/>
              </a:xfrm>
              <a:custGeom>
                <a:avLst/>
                <a:gdLst>
                  <a:gd name="T0" fmla="*/ 44 w 141"/>
                  <a:gd name="T1" fmla="*/ 13 h 121"/>
                  <a:gd name="T2" fmla="*/ 60 w 141"/>
                  <a:gd name="T3" fmla="*/ 21 h 121"/>
                  <a:gd name="T4" fmla="*/ 75 w 141"/>
                  <a:gd name="T5" fmla="*/ 26 h 121"/>
                  <a:gd name="T6" fmla="*/ 95 w 141"/>
                  <a:gd name="T7" fmla="*/ 36 h 121"/>
                  <a:gd name="T8" fmla="*/ 106 w 141"/>
                  <a:gd name="T9" fmla="*/ 42 h 121"/>
                  <a:gd name="T10" fmla="*/ 115 w 141"/>
                  <a:gd name="T11" fmla="*/ 49 h 121"/>
                  <a:gd name="T12" fmla="*/ 123 w 141"/>
                  <a:gd name="T13" fmla="*/ 58 h 121"/>
                  <a:gd name="T14" fmla="*/ 130 w 141"/>
                  <a:gd name="T15" fmla="*/ 70 h 121"/>
                  <a:gd name="T16" fmla="*/ 135 w 141"/>
                  <a:gd name="T17" fmla="*/ 82 h 121"/>
                  <a:gd name="T18" fmla="*/ 139 w 141"/>
                  <a:gd name="T19" fmla="*/ 91 h 121"/>
                  <a:gd name="T20" fmla="*/ 141 w 141"/>
                  <a:gd name="T21" fmla="*/ 99 h 121"/>
                  <a:gd name="T22" fmla="*/ 140 w 141"/>
                  <a:gd name="T23" fmla="*/ 106 h 121"/>
                  <a:gd name="T24" fmla="*/ 138 w 141"/>
                  <a:gd name="T25" fmla="*/ 112 h 121"/>
                  <a:gd name="T26" fmla="*/ 135 w 141"/>
                  <a:gd name="T27" fmla="*/ 117 h 121"/>
                  <a:gd name="T28" fmla="*/ 132 w 141"/>
                  <a:gd name="T29" fmla="*/ 119 h 121"/>
                  <a:gd name="T30" fmla="*/ 128 w 141"/>
                  <a:gd name="T31" fmla="*/ 121 h 121"/>
                  <a:gd name="T32" fmla="*/ 126 w 141"/>
                  <a:gd name="T33" fmla="*/ 119 h 121"/>
                  <a:gd name="T34" fmla="*/ 121 w 141"/>
                  <a:gd name="T35" fmla="*/ 117 h 121"/>
                  <a:gd name="T36" fmla="*/ 115 w 141"/>
                  <a:gd name="T37" fmla="*/ 112 h 121"/>
                  <a:gd name="T38" fmla="*/ 107 w 141"/>
                  <a:gd name="T39" fmla="*/ 106 h 121"/>
                  <a:gd name="T40" fmla="*/ 97 w 141"/>
                  <a:gd name="T41" fmla="*/ 98 h 121"/>
                  <a:gd name="T42" fmla="*/ 86 w 141"/>
                  <a:gd name="T43" fmla="*/ 89 h 121"/>
                  <a:gd name="T44" fmla="*/ 74 w 141"/>
                  <a:gd name="T45" fmla="*/ 77 h 121"/>
                  <a:gd name="T46" fmla="*/ 60 w 141"/>
                  <a:gd name="T47" fmla="*/ 63 h 121"/>
                  <a:gd name="T48" fmla="*/ 44 w 141"/>
                  <a:gd name="T49" fmla="*/ 49 h 121"/>
                  <a:gd name="T50" fmla="*/ 31 w 141"/>
                  <a:gd name="T51" fmla="*/ 37 h 121"/>
                  <a:gd name="T52" fmla="*/ 21 w 141"/>
                  <a:gd name="T53" fmla="*/ 26 h 121"/>
                  <a:gd name="T54" fmla="*/ 13 w 141"/>
                  <a:gd name="T55" fmla="*/ 18 h 121"/>
                  <a:gd name="T56" fmla="*/ 7 w 141"/>
                  <a:gd name="T57" fmla="*/ 11 h 121"/>
                  <a:gd name="T58" fmla="*/ 2 w 141"/>
                  <a:gd name="T59" fmla="*/ 6 h 121"/>
                  <a:gd name="T60" fmla="*/ 0 w 141"/>
                  <a:gd name="T61" fmla="*/ 3 h 121"/>
                  <a:gd name="T62" fmla="*/ 0 w 141"/>
                  <a:gd name="T63" fmla="*/ 2 h 121"/>
                  <a:gd name="T64" fmla="*/ 3 w 141"/>
                  <a:gd name="T65" fmla="*/ 0 h 121"/>
                  <a:gd name="T66" fmla="*/ 10 w 141"/>
                  <a:gd name="T67" fmla="*/ 2 h 121"/>
                  <a:gd name="T68" fmla="*/ 21 w 141"/>
                  <a:gd name="T69" fmla="*/ 5 h 121"/>
                  <a:gd name="T70" fmla="*/ 35 w 141"/>
                  <a:gd name="T71" fmla="*/ 1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1" h="121">
                    <a:moveTo>
                      <a:pt x="35" y="10"/>
                    </a:moveTo>
                    <a:lnTo>
                      <a:pt x="44" y="13"/>
                    </a:lnTo>
                    <a:lnTo>
                      <a:pt x="53" y="17"/>
                    </a:lnTo>
                    <a:lnTo>
                      <a:pt x="60" y="21"/>
                    </a:lnTo>
                    <a:lnTo>
                      <a:pt x="68" y="24"/>
                    </a:lnTo>
                    <a:lnTo>
                      <a:pt x="75" y="26"/>
                    </a:lnTo>
                    <a:lnTo>
                      <a:pt x="82" y="30"/>
                    </a:lnTo>
                    <a:lnTo>
                      <a:pt x="95" y="36"/>
                    </a:lnTo>
                    <a:lnTo>
                      <a:pt x="100" y="38"/>
                    </a:lnTo>
                    <a:lnTo>
                      <a:pt x="106" y="42"/>
                    </a:lnTo>
                    <a:lnTo>
                      <a:pt x="110" y="45"/>
                    </a:lnTo>
                    <a:lnTo>
                      <a:pt x="115" y="49"/>
                    </a:lnTo>
                    <a:lnTo>
                      <a:pt x="119" y="53"/>
                    </a:lnTo>
                    <a:lnTo>
                      <a:pt x="123" y="58"/>
                    </a:lnTo>
                    <a:lnTo>
                      <a:pt x="127" y="64"/>
                    </a:lnTo>
                    <a:lnTo>
                      <a:pt x="130" y="70"/>
                    </a:lnTo>
                    <a:lnTo>
                      <a:pt x="133" y="76"/>
                    </a:lnTo>
                    <a:lnTo>
                      <a:pt x="135" y="82"/>
                    </a:lnTo>
                    <a:lnTo>
                      <a:pt x="138" y="86"/>
                    </a:lnTo>
                    <a:lnTo>
                      <a:pt x="139" y="91"/>
                    </a:lnTo>
                    <a:lnTo>
                      <a:pt x="140" y="95"/>
                    </a:lnTo>
                    <a:lnTo>
                      <a:pt x="141" y="99"/>
                    </a:lnTo>
                    <a:lnTo>
                      <a:pt x="141" y="103"/>
                    </a:lnTo>
                    <a:lnTo>
                      <a:pt x="140" y="106"/>
                    </a:lnTo>
                    <a:lnTo>
                      <a:pt x="139" y="110"/>
                    </a:lnTo>
                    <a:lnTo>
                      <a:pt x="138" y="112"/>
                    </a:lnTo>
                    <a:lnTo>
                      <a:pt x="136" y="115"/>
                    </a:lnTo>
                    <a:lnTo>
                      <a:pt x="135" y="117"/>
                    </a:lnTo>
                    <a:lnTo>
                      <a:pt x="134" y="118"/>
                    </a:lnTo>
                    <a:lnTo>
                      <a:pt x="132" y="119"/>
                    </a:lnTo>
                    <a:lnTo>
                      <a:pt x="130" y="121"/>
                    </a:lnTo>
                    <a:lnTo>
                      <a:pt x="128" y="121"/>
                    </a:lnTo>
                    <a:lnTo>
                      <a:pt x="127" y="121"/>
                    </a:lnTo>
                    <a:lnTo>
                      <a:pt x="126" y="119"/>
                    </a:lnTo>
                    <a:lnTo>
                      <a:pt x="123" y="118"/>
                    </a:lnTo>
                    <a:lnTo>
                      <a:pt x="121" y="117"/>
                    </a:lnTo>
                    <a:lnTo>
                      <a:pt x="119" y="115"/>
                    </a:lnTo>
                    <a:lnTo>
                      <a:pt x="115" y="112"/>
                    </a:lnTo>
                    <a:lnTo>
                      <a:pt x="112" y="110"/>
                    </a:lnTo>
                    <a:lnTo>
                      <a:pt x="107" y="106"/>
                    </a:lnTo>
                    <a:lnTo>
                      <a:pt x="102" y="103"/>
                    </a:lnTo>
                    <a:lnTo>
                      <a:pt x="97" y="98"/>
                    </a:lnTo>
                    <a:lnTo>
                      <a:pt x="92" y="93"/>
                    </a:lnTo>
                    <a:lnTo>
                      <a:pt x="86" y="89"/>
                    </a:lnTo>
                    <a:lnTo>
                      <a:pt x="80" y="83"/>
                    </a:lnTo>
                    <a:lnTo>
                      <a:pt x="74" y="77"/>
                    </a:lnTo>
                    <a:lnTo>
                      <a:pt x="67" y="70"/>
                    </a:lnTo>
                    <a:lnTo>
                      <a:pt x="60" y="63"/>
                    </a:lnTo>
                    <a:lnTo>
                      <a:pt x="51" y="56"/>
                    </a:lnTo>
                    <a:lnTo>
                      <a:pt x="44" y="49"/>
                    </a:lnTo>
                    <a:lnTo>
                      <a:pt x="37" y="43"/>
                    </a:lnTo>
                    <a:lnTo>
                      <a:pt x="31" y="37"/>
                    </a:lnTo>
                    <a:lnTo>
                      <a:pt x="25" y="31"/>
                    </a:lnTo>
                    <a:lnTo>
                      <a:pt x="21" y="26"/>
                    </a:lnTo>
                    <a:lnTo>
                      <a:pt x="16" y="22"/>
                    </a:lnTo>
                    <a:lnTo>
                      <a:pt x="13" y="18"/>
                    </a:lnTo>
                    <a:lnTo>
                      <a:pt x="9" y="15"/>
                    </a:lnTo>
                    <a:lnTo>
                      <a:pt x="7" y="11"/>
                    </a:lnTo>
                    <a:lnTo>
                      <a:pt x="4" y="9"/>
                    </a:lnTo>
                    <a:lnTo>
                      <a:pt x="2" y="6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0" y="2"/>
                    </a:lnTo>
                    <a:lnTo>
                      <a:pt x="15" y="3"/>
                    </a:lnTo>
                    <a:lnTo>
                      <a:pt x="21" y="5"/>
                    </a:lnTo>
                    <a:lnTo>
                      <a:pt x="28" y="8"/>
                    </a:lnTo>
                    <a:lnTo>
                      <a:pt x="35" y="10"/>
                    </a:lnTo>
                    <a:lnTo>
                      <a:pt x="35" y="1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333"/>
              <p:cNvSpPr/>
              <p:nvPr/>
            </p:nvSpPr>
            <p:spPr bwMode="auto">
              <a:xfrm>
                <a:off x="4683125" y="1722438"/>
                <a:ext cx="430213" cy="76200"/>
              </a:xfrm>
              <a:custGeom>
                <a:avLst/>
                <a:gdLst>
                  <a:gd name="T0" fmla="*/ 269 w 271"/>
                  <a:gd name="T1" fmla="*/ 26 h 48"/>
                  <a:gd name="T2" fmla="*/ 263 w 271"/>
                  <a:gd name="T3" fmla="*/ 28 h 48"/>
                  <a:gd name="T4" fmla="*/ 253 w 271"/>
                  <a:gd name="T5" fmla="*/ 29 h 48"/>
                  <a:gd name="T6" fmla="*/ 240 w 271"/>
                  <a:gd name="T7" fmla="*/ 29 h 48"/>
                  <a:gd name="T8" fmla="*/ 223 w 271"/>
                  <a:gd name="T9" fmla="*/ 29 h 48"/>
                  <a:gd name="T10" fmla="*/ 200 w 271"/>
                  <a:gd name="T11" fmla="*/ 31 h 48"/>
                  <a:gd name="T12" fmla="*/ 173 w 271"/>
                  <a:gd name="T13" fmla="*/ 33 h 48"/>
                  <a:gd name="T14" fmla="*/ 142 w 271"/>
                  <a:gd name="T15" fmla="*/ 36 h 48"/>
                  <a:gd name="T16" fmla="*/ 115 w 271"/>
                  <a:gd name="T17" fmla="*/ 40 h 48"/>
                  <a:gd name="T18" fmla="*/ 99 w 271"/>
                  <a:gd name="T19" fmla="*/ 42 h 48"/>
                  <a:gd name="T20" fmla="*/ 83 w 271"/>
                  <a:gd name="T21" fmla="*/ 45 h 48"/>
                  <a:gd name="T22" fmla="*/ 72 w 271"/>
                  <a:gd name="T23" fmla="*/ 46 h 48"/>
                  <a:gd name="T24" fmla="*/ 61 w 271"/>
                  <a:gd name="T25" fmla="*/ 47 h 48"/>
                  <a:gd name="T26" fmla="*/ 52 w 271"/>
                  <a:gd name="T27" fmla="*/ 47 h 48"/>
                  <a:gd name="T28" fmla="*/ 44 w 271"/>
                  <a:gd name="T29" fmla="*/ 48 h 48"/>
                  <a:gd name="T30" fmla="*/ 40 w 271"/>
                  <a:gd name="T31" fmla="*/ 48 h 48"/>
                  <a:gd name="T32" fmla="*/ 31 w 271"/>
                  <a:gd name="T33" fmla="*/ 48 h 48"/>
                  <a:gd name="T34" fmla="*/ 17 w 271"/>
                  <a:gd name="T35" fmla="*/ 45 h 48"/>
                  <a:gd name="T36" fmla="*/ 7 w 271"/>
                  <a:gd name="T37" fmla="*/ 40 h 48"/>
                  <a:gd name="T38" fmla="*/ 1 w 271"/>
                  <a:gd name="T39" fmla="*/ 38 h 48"/>
                  <a:gd name="T40" fmla="*/ 0 w 271"/>
                  <a:gd name="T41" fmla="*/ 35 h 48"/>
                  <a:gd name="T42" fmla="*/ 1 w 271"/>
                  <a:gd name="T43" fmla="*/ 33 h 48"/>
                  <a:gd name="T44" fmla="*/ 8 w 271"/>
                  <a:gd name="T45" fmla="*/ 31 h 48"/>
                  <a:gd name="T46" fmla="*/ 17 w 271"/>
                  <a:gd name="T47" fmla="*/ 29 h 48"/>
                  <a:gd name="T48" fmla="*/ 23 w 271"/>
                  <a:gd name="T49" fmla="*/ 29 h 48"/>
                  <a:gd name="T50" fmla="*/ 29 w 271"/>
                  <a:gd name="T51" fmla="*/ 29 h 48"/>
                  <a:gd name="T52" fmla="*/ 36 w 271"/>
                  <a:gd name="T53" fmla="*/ 28 h 48"/>
                  <a:gd name="T54" fmla="*/ 47 w 271"/>
                  <a:gd name="T55" fmla="*/ 27 h 48"/>
                  <a:gd name="T56" fmla="*/ 59 w 271"/>
                  <a:gd name="T57" fmla="*/ 25 h 48"/>
                  <a:gd name="T58" fmla="*/ 74 w 271"/>
                  <a:gd name="T59" fmla="*/ 22 h 48"/>
                  <a:gd name="T60" fmla="*/ 92 w 271"/>
                  <a:gd name="T61" fmla="*/ 20 h 48"/>
                  <a:gd name="T62" fmla="*/ 112 w 271"/>
                  <a:gd name="T63" fmla="*/ 16 h 48"/>
                  <a:gd name="T64" fmla="*/ 133 w 271"/>
                  <a:gd name="T65" fmla="*/ 12 h 48"/>
                  <a:gd name="T66" fmla="*/ 153 w 271"/>
                  <a:gd name="T67" fmla="*/ 9 h 48"/>
                  <a:gd name="T68" fmla="*/ 171 w 271"/>
                  <a:gd name="T69" fmla="*/ 6 h 48"/>
                  <a:gd name="T70" fmla="*/ 187 w 271"/>
                  <a:gd name="T71" fmla="*/ 5 h 48"/>
                  <a:gd name="T72" fmla="*/ 200 w 271"/>
                  <a:gd name="T73" fmla="*/ 2 h 48"/>
                  <a:gd name="T74" fmla="*/ 211 w 271"/>
                  <a:gd name="T75" fmla="*/ 1 h 48"/>
                  <a:gd name="T76" fmla="*/ 220 w 271"/>
                  <a:gd name="T77" fmla="*/ 0 h 48"/>
                  <a:gd name="T78" fmla="*/ 227 w 271"/>
                  <a:gd name="T79" fmla="*/ 0 h 48"/>
                  <a:gd name="T80" fmla="*/ 238 w 271"/>
                  <a:gd name="T81" fmla="*/ 0 h 48"/>
                  <a:gd name="T82" fmla="*/ 246 w 271"/>
                  <a:gd name="T83" fmla="*/ 2 h 48"/>
                  <a:gd name="T84" fmla="*/ 254 w 271"/>
                  <a:gd name="T85" fmla="*/ 5 h 48"/>
                  <a:gd name="T86" fmla="*/ 260 w 271"/>
                  <a:gd name="T87" fmla="*/ 9 h 48"/>
                  <a:gd name="T88" fmla="*/ 265 w 271"/>
                  <a:gd name="T89" fmla="*/ 14 h 48"/>
                  <a:gd name="T90" fmla="*/ 269 w 271"/>
                  <a:gd name="T91" fmla="*/ 19 h 48"/>
                  <a:gd name="T92" fmla="*/ 271 w 271"/>
                  <a:gd name="T93" fmla="*/ 22 h 48"/>
                  <a:gd name="T94" fmla="*/ 270 w 271"/>
                  <a:gd name="T95" fmla="*/ 2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1" h="48">
                    <a:moveTo>
                      <a:pt x="270" y="25"/>
                    </a:moveTo>
                    <a:lnTo>
                      <a:pt x="269" y="26"/>
                    </a:lnTo>
                    <a:lnTo>
                      <a:pt x="266" y="27"/>
                    </a:lnTo>
                    <a:lnTo>
                      <a:pt x="263" y="28"/>
                    </a:lnTo>
                    <a:lnTo>
                      <a:pt x="259" y="28"/>
                    </a:lnTo>
                    <a:lnTo>
                      <a:pt x="253" y="29"/>
                    </a:lnTo>
                    <a:lnTo>
                      <a:pt x="247" y="29"/>
                    </a:lnTo>
                    <a:lnTo>
                      <a:pt x="240" y="29"/>
                    </a:lnTo>
                    <a:lnTo>
                      <a:pt x="232" y="29"/>
                    </a:lnTo>
                    <a:lnTo>
                      <a:pt x="223" y="29"/>
                    </a:lnTo>
                    <a:lnTo>
                      <a:pt x="212" y="31"/>
                    </a:lnTo>
                    <a:lnTo>
                      <a:pt x="200" y="31"/>
                    </a:lnTo>
                    <a:lnTo>
                      <a:pt x="187" y="32"/>
                    </a:lnTo>
                    <a:lnTo>
                      <a:pt x="173" y="33"/>
                    </a:lnTo>
                    <a:lnTo>
                      <a:pt x="158" y="34"/>
                    </a:lnTo>
                    <a:lnTo>
                      <a:pt x="142" y="36"/>
                    </a:lnTo>
                    <a:lnTo>
                      <a:pt x="125" y="39"/>
                    </a:lnTo>
                    <a:lnTo>
                      <a:pt x="115" y="40"/>
                    </a:lnTo>
                    <a:lnTo>
                      <a:pt x="107" y="41"/>
                    </a:lnTo>
                    <a:lnTo>
                      <a:pt x="99" y="42"/>
                    </a:lnTo>
                    <a:lnTo>
                      <a:pt x="92" y="43"/>
                    </a:lnTo>
                    <a:lnTo>
                      <a:pt x="83" y="45"/>
                    </a:lnTo>
                    <a:lnTo>
                      <a:pt x="77" y="45"/>
                    </a:lnTo>
                    <a:lnTo>
                      <a:pt x="72" y="46"/>
                    </a:lnTo>
                    <a:lnTo>
                      <a:pt x="66" y="46"/>
                    </a:lnTo>
                    <a:lnTo>
                      <a:pt x="61" y="47"/>
                    </a:lnTo>
                    <a:lnTo>
                      <a:pt x="56" y="47"/>
                    </a:lnTo>
                    <a:lnTo>
                      <a:pt x="52" y="47"/>
                    </a:lnTo>
                    <a:lnTo>
                      <a:pt x="48" y="48"/>
                    </a:lnTo>
                    <a:lnTo>
                      <a:pt x="44" y="48"/>
                    </a:lnTo>
                    <a:lnTo>
                      <a:pt x="42" y="48"/>
                    </a:lnTo>
                    <a:lnTo>
                      <a:pt x="40" y="48"/>
                    </a:lnTo>
                    <a:lnTo>
                      <a:pt x="39" y="48"/>
                    </a:lnTo>
                    <a:lnTo>
                      <a:pt x="31" y="48"/>
                    </a:lnTo>
                    <a:lnTo>
                      <a:pt x="24" y="46"/>
                    </a:lnTo>
                    <a:lnTo>
                      <a:pt x="17" y="45"/>
                    </a:lnTo>
                    <a:lnTo>
                      <a:pt x="10" y="41"/>
                    </a:lnTo>
                    <a:lnTo>
                      <a:pt x="7" y="40"/>
                    </a:lnTo>
                    <a:lnTo>
                      <a:pt x="3" y="39"/>
                    </a:lnTo>
                    <a:lnTo>
                      <a:pt x="1" y="38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1" y="33"/>
                    </a:lnTo>
                    <a:lnTo>
                      <a:pt x="3" y="32"/>
                    </a:lnTo>
                    <a:lnTo>
                      <a:pt x="8" y="31"/>
                    </a:lnTo>
                    <a:lnTo>
                      <a:pt x="13" y="31"/>
                    </a:lnTo>
                    <a:lnTo>
                      <a:pt x="17" y="29"/>
                    </a:lnTo>
                    <a:lnTo>
                      <a:pt x="22" y="29"/>
                    </a:lnTo>
                    <a:lnTo>
                      <a:pt x="23" y="29"/>
                    </a:lnTo>
                    <a:lnTo>
                      <a:pt x="26" y="29"/>
                    </a:lnTo>
                    <a:lnTo>
                      <a:pt x="29" y="29"/>
                    </a:lnTo>
                    <a:lnTo>
                      <a:pt x="33" y="29"/>
                    </a:lnTo>
                    <a:lnTo>
                      <a:pt x="36" y="28"/>
                    </a:lnTo>
                    <a:lnTo>
                      <a:pt x="41" y="28"/>
                    </a:lnTo>
                    <a:lnTo>
                      <a:pt x="47" y="27"/>
                    </a:lnTo>
                    <a:lnTo>
                      <a:pt x="53" y="26"/>
                    </a:lnTo>
                    <a:lnTo>
                      <a:pt x="59" y="25"/>
                    </a:lnTo>
                    <a:lnTo>
                      <a:pt x="66" y="23"/>
                    </a:lnTo>
                    <a:lnTo>
                      <a:pt x="74" y="22"/>
                    </a:lnTo>
                    <a:lnTo>
                      <a:pt x="82" y="21"/>
                    </a:lnTo>
                    <a:lnTo>
                      <a:pt x="92" y="20"/>
                    </a:lnTo>
                    <a:lnTo>
                      <a:pt x="101" y="18"/>
                    </a:lnTo>
                    <a:lnTo>
                      <a:pt x="112" y="16"/>
                    </a:lnTo>
                    <a:lnTo>
                      <a:pt x="122" y="14"/>
                    </a:lnTo>
                    <a:lnTo>
                      <a:pt x="133" y="12"/>
                    </a:lnTo>
                    <a:lnTo>
                      <a:pt x="144" y="11"/>
                    </a:lnTo>
                    <a:lnTo>
                      <a:pt x="153" y="9"/>
                    </a:lnTo>
                    <a:lnTo>
                      <a:pt x="162" y="8"/>
                    </a:lnTo>
                    <a:lnTo>
                      <a:pt x="171" y="6"/>
                    </a:lnTo>
                    <a:lnTo>
                      <a:pt x="179" y="5"/>
                    </a:lnTo>
                    <a:lnTo>
                      <a:pt x="187" y="5"/>
                    </a:lnTo>
                    <a:lnTo>
                      <a:pt x="193" y="3"/>
                    </a:lnTo>
                    <a:lnTo>
                      <a:pt x="200" y="2"/>
                    </a:lnTo>
                    <a:lnTo>
                      <a:pt x="206" y="2"/>
                    </a:lnTo>
                    <a:lnTo>
                      <a:pt x="211" y="1"/>
                    </a:lnTo>
                    <a:lnTo>
                      <a:pt x="215" y="1"/>
                    </a:lnTo>
                    <a:lnTo>
                      <a:pt x="220" y="0"/>
                    </a:lnTo>
                    <a:lnTo>
                      <a:pt x="224" y="0"/>
                    </a:lnTo>
                    <a:lnTo>
                      <a:pt x="227" y="0"/>
                    </a:lnTo>
                    <a:lnTo>
                      <a:pt x="230" y="0"/>
                    </a:lnTo>
                    <a:lnTo>
                      <a:pt x="238" y="0"/>
                    </a:lnTo>
                    <a:lnTo>
                      <a:pt x="243" y="1"/>
                    </a:lnTo>
                    <a:lnTo>
                      <a:pt x="246" y="2"/>
                    </a:lnTo>
                    <a:lnTo>
                      <a:pt x="251" y="3"/>
                    </a:lnTo>
                    <a:lnTo>
                      <a:pt x="254" y="5"/>
                    </a:lnTo>
                    <a:lnTo>
                      <a:pt x="258" y="7"/>
                    </a:lnTo>
                    <a:lnTo>
                      <a:pt x="260" y="9"/>
                    </a:lnTo>
                    <a:lnTo>
                      <a:pt x="263" y="12"/>
                    </a:lnTo>
                    <a:lnTo>
                      <a:pt x="265" y="14"/>
                    </a:lnTo>
                    <a:lnTo>
                      <a:pt x="267" y="16"/>
                    </a:lnTo>
                    <a:lnTo>
                      <a:pt x="269" y="19"/>
                    </a:lnTo>
                    <a:lnTo>
                      <a:pt x="270" y="21"/>
                    </a:lnTo>
                    <a:lnTo>
                      <a:pt x="271" y="22"/>
                    </a:lnTo>
                    <a:lnTo>
                      <a:pt x="271" y="25"/>
                    </a:lnTo>
                    <a:lnTo>
                      <a:pt x="270" y="25"/>
                    </a:lnTo>
                    <a:lnTo>
                      <a:pt x="270" y="25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334"/>
              <p:cNvSpPr/>
              <p:nvPr/>
            </p:nvSpPr>
            <p:spPr bwMode="auto">
              <a:xfrm>
                <a:off x="4495800" y="1139826"/>
                <a:ext cx="444500" cy="681038"/>
              </a:xfrm>
              <a:custGeom>
                <a:avLst/>
                <a:gdLst>
                  <a:gd name="T0" fmla="*/ 0 w 280"/>
                  <a:gd name="T1" fmla="*/ 426 h 429"/>
                  <a:gd name="T2" fmla="*/ 6 w 280"/>
                  <a:gd name="T3" fmla="*/ 420 h 429"/>
                  <a:gd name="T4" fmla="*/ 16 w 280"/>
                  <a:gd name="T5" fmla="*/ 413 h 429"/>
                  <a:gd name="T6" fmla="*/ 34 w 280"/>
                  <a:gd name="T7" fmla="*/ 401 h 429"/>
                  <a:gd name="T8" fmla="*/ 59 w 280"/>
                  <a:gd name="T9" fmla="*/ 383 h 429"/>
                  <a:gd name="T10" fmla="*/ 88 w 280"/>
                  <a:gd name="T11" fmla="*/ 361 h 429"/>
                  <a:gd name="T12" fmla="*/ 118 w 280"/>
                  <a:gd name="T13" fmla="*/ 334 h 429"/>
                  <a:gd name="T14" fmla="*/ 144 w 280"/>
                  <a:gd name="T15" fmla="*/ 301 h 429"/>
                  <a:gd name="T16" fmla="*/ 166 w 280"/>
                  <a:gd name="T17" fmla="*/ 266 h 429"/>
                  <a:gd name="T18" fmla="*/ 185 w 280"/>
                  <a:gd name="T19" fmla="*/ 228 h 429"/>
                  <a:gd name="T20" fmla="*/ 211 w 280"/>
                  <a:gd name="T21" fmla="*/ 162 h 429"/>
                  <a:gd name="T22" fmla="*/ 231 w 280"/>
                  <a:gd name="T23" fmla="*/ 79 h 429"/>
                  <a:gd name="T24" fmla="*/ 233 w 280"/>
                  <a:gd name="T25" fmla="*/ 59 h 429"/>
                  <a:gd name="T26" fmla="*/ 234 w 280"/>
                  <a:gd name="T27" fmla="*/ 42 h 429"/>
                  <a:gd name="T28" fmla="*/ 234 w 280"/>
                  <a:gd name="T29" fmla="*/ 29 h 429"/>
                  <a:gd name="T30" fmla="*/ 233 w 280"/>
                  <a:gd name="T31" fmla="*/ 21 h 429"/>
                  <a:gd name="T32" fmla="*/ 231 w 280"/>
                  <a:gd name="T33" fmla="*/ 15 h 429"/>
                  <a:gd name="T34" fmla="*/ 226 w 280"/>
                  <a:gd name="T35" fmla="*/ 10 h 429"/>
                  <a:gd name="T36" fmla="*/ 225 w 280"/>
                  <a:gd name="T37" fmla="*/ 6 h 429"/>
                  <a:gd name="T38" fmla="*/ 226 w 280"/>
                  <a:gd name="T39" fmla="*/ 2 h 429"/>
                  <a:gd name="T40" fmla="*/ 230 w 280"/>
                  <a:gd name="T41" fmla="*/ 0 h 429"/>
                  <a:gd name="T42" fmla="*/ 237 w 280"/>
                  <a:gd name="T43" fmla="*/ 0 h 429"/>
                  <a:gd name="T44" fmla="*/ 254 w 280"/>
                  <a:gd name="T45" fmla="*/ 4 h 429"/>
                  <a:gd name="T46" fmla="*/ 265 w 280"/>
                  <a:gd name="T47" fmla="*/ 9 h 429"/>
                  <a:gd name="T48" fmla="*/ 276 w 280"/>
                  <a:gd name="T49" fmla="*/ 20 h 429"/>
                  <a:gd name="T50" fmla="*/ 279 w 280"/>
                  <a:gd name="T51" fmla="*/ 26 h 429"/>
                  <a:gd name="T52" fmla="*/ 280 w 280"/>
                  <a:gd name="T53" fmla="*/ 33 h 429"/>
                  <a:gd name="T54" fmla="*/ 279 w 280"/>
                  <a:gd name="T55" fmla="*/ 43 h 429"/>
                  <a:gd name="T56" fmla="*/ 276 w 280"/>
                  <a:gd name="T57" fmla="*/ 59 h 429"/>
                  <a:gd name="T58" fmla="*/ 269 w 280"/>
                  <a:gd name="T59" fmla="*/ 79 h 429"/>
                  <a:gd name="T60" fmla="*/ 260 w 280"/>
                  <a:gd name="T61" fmla="*/ 104 h 429"/>
                  <a:gd name="T62" fmla="*/ 252 w 280"/>
                  <a:gd name="T63" fmla="*/ 135 h 429"/>
                  <a:gd name="T64" fmla="*/ 241 w 280"/>
                  <a:gd name="T65" fmla="*/ 172 h 429"/>
                  <a:gd name="T66" fmla="*/ 225 w 280"/>
                  <a:gd name="T67" fmla="*/ 213 h 429"/>
                  <a:gd name="T68" fmla="*/ 204 w 280"/>
                  <a:gd name="T69" fmla="*/ 259 h 429"/>
                  <a:gd name="T70" fmla="*/ 178 w 280"/>
                  <a:gd name="T71" fmla="*/ 300 h 429"/>
                  <a:gd name="T72" fmla="*/ 148 w 280"/>
                  <a:gd name="T73" fmla="*/ 338 h 429"/>
                  <a:gd name="T74" fmla="*/ 115 w 280"/>
                  <a:gd name="T75" fmla="*/ 369 h 429"/>
                  <a:gd name="T76" fmla="*/ 81 w 280"/>
                  <a:gd name="T77" fmla="*/ 394 h 429"/>
                  <a:gd name="T78" fmla="*/ 47 w 280"/>
                  <a:gd name="T79" fmla="*/ 413 h 429"/>
                  <a:gd name="T80" fmla="*/ 31 w 280"/>
                  <a:gd name="T81" fmla="*/ 420 h 429"/>
                  <a:gd name="T82" fmla="*/ 20 w 280"/>
                  <a:gd name="T83" fmla="*/ 425 h 429"/>
                  <a:gd name="T84" fmla="*/ 10 w 280"/>
                  <a:gd name="T85" fmla="*/ 428 h 429"/>
                  <a:gd name="T86" fmla="*/ 3 w 280"/>
                  <a:gd name="T87" fmla="*/ 429 h 429"/>
                  <a:gd name="T88" fmla="*/ 0 w 280"/>
                  <a:gd name="T89" fmla="*/ 429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80" h="429">
                    <a:moveTo>
                      <a:pt x="0" y="429"/>
                    </a:moveTo>
                    <a:lnTo>
                      <a:pt x="0" y="428"/>
                    </a:lnTo>
                    <a:lnTo>
                      <a:pt x="0" y="426"/>
                    </a:lnTo>
                    <a:lnTo>
                      <a:pt x="1" y="425"/>
                    </a:lnTo>
                    <a:lnTo>
                      <a:pt x="2" y="422"/>
                    </a:lnTo>
                    <a:lnTo>
                      <a:pt x="6" y="420"/>
                    </a:lnTo>
                    <a:lnTo>
                      <a:pt x="8" y="418"/>
                    </a:lnTo>
                    <a:lnTo>
                      <a:pt x="11" y="415"/>
                    </a:lnTo>
                    <a:lnTo>
                      <a:pt x="16" y="413"/>
                    </a:lnTo>
                    <a:lnTo>
                      <a:pt x="21" y="409"/>
                    </a:lnTo>
                    <a:lnTo>
                      <a:pt x="27" y="406"/>
                    </a:lnTo>
                    <a:lnTo>
                      <a:pt x="34" y="401"/>
                    </a:lnTo>
                    <a:lnTo>
                      <a:pt x="41" y="396"/>
                    </a:lnTo>
                    <a:lnTo>
                      <a:pt x="49" y="390"/>
                    </a:lnTo>
                    <a:lnTo>
                      <a:pt x="59" y="383"/>
                    </a:lnTo>
                    <a:lnTo>
                      <a:pt x="68" y="376"/>
                    </a:lnTo>
                    <a:lnTo>
                      <a:pt x="79" y="369"/>
                    </a:lnTo>
                    <a:lnTo>
                      <a:pt x="88" y="361"/>
                    </a:lnTo>
                    <a:lnTo>
                      <a:pt x="99" y="353"/>
                    </a:lnTo>
                    <a:lnTo>
                      <a:pt x="108" y="343"/>
                    </a:lnTo>
                    <a:lnTo>
                      <a:pt x="118" y="334"/>
                    </a:lnTo>
                    <a:lnTo>
                      <a:pt x="127" y="323"/>
                    </a:lnTo>
                    <a:lnTo>
                      <a:pt x="135" y="313"/>
                    </a:lnTo>
                    <a:lnTo>
                      <a:pt x="144" y="301"/>
                    </a:lnTo>
                    <a:lnTo>
                      <a:pt x="152" y="289"/>
                    </a:lnTo>
                    <a:lnTo>
                      <a:pt x="159" y="277"/>
                    </a:lnTo>
                    <a:lnTo>
                      <a:pt x="166" y="266"/>
                    </a:lnTo>
                    <a:lnTo>
                      <a:pt x="172" y="254"/>
                    </a:lnTo>
                    <a:lnTo>
                      <a:pt x="179" y="241"/>
                    </a:lnTo>
                    <a:lnTo>
                      <a:pt x="185" y="228"/>
                    </a:lnTo>
                    <a:lnTo>
                      <a:pt x="191" y="215"/>
                    </a:lnTo>
                    <a:lnTo>
                      <a:pt x="203" y="188"/>
                    </a:lnTo>
                    <a:lnTo>
                      <a:pt x="211" y="162"/>
                    </a:lnTo>
                    <a:lnTo>
                      <a:pt x="218" y="135"/>
                    </a:lnTo>
                    <a:lnTo>
                      <a:pt x="225" y="107"/>
                    </a:lnTo>
                    <a:lnTo>
                      <a:pt x="231" y="79"/>
                    </a:lnTo>
                    <a:lnTo>
                      <a:pt x="231" y="70"/>
                    </a:lnTo>
                    <a:lnTo>
                      <a:pt x="232" y="64"/>
                    </a:lnTo>
                    <a:lnTo>
                      <a:pt x="233" y="59"/>
                    </a:lnTo>
                    <a:lnTo>
                      <a:pt x="233" y="53"/>
                    </a:lnTo>
                    <a:lnTo>
                      <a:pt x="233" y="47"/>
                    </a:lnTo>
                    <a:lnTo>
                      <a:pt x="234" y="42"/>
                    </a:lnTo>
                    <a:lnTo>
                      <a:pt x="234" y="37"/>
                    </a:lnTo>
                    <a:lnTo>
                      <a:pt x="234" y="33"/>
                    </a:lnTo>
                    <a:lnTo>
                      <a:pt x="234" y="29"/>
                    </a:lnTo>
                    <a:lnTo>
                      <a:pt x="234" y="26"/>
                    </a:lnTo>
                    <a:lnTo>
                      <a:pt x="233" y="23"/>
                    </a:lnTo>
                    <a:lnTo>
                      <a:pt x="233" y="21"/>
                    </a:lnTo>
                    <a:lnTo>
                      <a:pt x="233" y="19"/>
                    </a:lnTo>
                    <a:lnTo>
                      <a:pt x="232" y="16"/>
                    </a:lnTo>
                    <a:lnTo>
                      <a:pt x="231" y="15"/>
                    </a:lnTo>
                    <a:lnTo>
                      <a:pt x="231" y="14"/>
                    </a:lnTo>
                    <a:lnTo>
                      <a:pt x="227" y="11"/>
                    </a:lnTo>
                    <a:lnTo>
                      <a:pt x="226" y="10"/>
                    </a:lnTo>
                    <a:lnTo>
                      <a:pt x="226" y="9"/>
                    </a:lnTo>
                    <a:lnTo>
                      <a:pt x="225" y="8"/>
                    </a:lnTo>
                    <a:lnTo>
                      <a:pt x="225" y="6"/>
                    </a:lnTo>
                    <a:lnTo>
                      <a:pt x="225" y="4"/>
                    </a:lnTo>
                    <a:lnTo>
                      <a:pt x="226" y="2"/>
                    </a:lnTo>
                    <a:lnTo>
                      <a:pt x="226" y="2"/>
                    </a:lnTo>
                    <a:lnTo>
                      <a:pt x="227" y="1"/>
                    </a:lnTo>
                    <a:lnTo>
                      <a:pt x="227" y="0"/>
                    </a:lnTo>
                    <a:lnTo>
                      <a:pt x="230" y="0"/>
                    </a:lnTo>
                    <a:lnTo>
                      <a:pt x="232" y="0"/>
                    </a:lnTo>
                    <a:lnTo>
                      <a:pt x="234" y="0"/>
                    </a:lnTo>
                    <a:lnTo>
                      <a:pt x="237" y="0"/>
                    </a:lnTo>
                    <a:lnTo>
                      <a:pt x="240" y="0"/>
                    </a:lnTo>
                    <a:lnTo>
                      <a:pt x="247" y="2"/>
                    </a:lnTo>
                    <a:lnTo>
                      <a:pt x="254" y="4"/>
                    </a:lnTo>
                    <a:lnTo>
                      <a:pt x="258" y="6"/>
                    </a:lnTo>
                    <a:lnTo>
                      <a:pt x="262" y="7"/>
                    </a:lnTo>
                    <a:lnTo>
                      <a:pt x="265" y="9"/>
                    </a:lnTo>
                    <a:lnTo>
                      <a:pt x="269" y="11"/>
                    </a:lnTo>
                    <a:lnTo>
                      <a:pt x="273" y="16"/>
                    </a:lnTo>
                    <a:lnTo>
                      <a:pt x="276" y="20"/>
                    </a:lnTo>
                    <a:lnTo>
                      <a:pt x="277" y="22"/>
                    </a:lnTo>
                    <a:lnTo>
                      <a:pt x="279" y="24"/>
                    </a:lnTo>
                    <a:lnTo>
                      <a:pt x="279" y="26"/>
                    </a:lnTo>
                    <a:lnTo>
                      <a:pt x="280" y="28"/>
                    </a:lnTo>
                    <a:lnTo>
                      <a:pt x="280" y="30"/>
                    </a:lnTo>
                    <a:lnTo>
                      <a:pt x="280" y="33"/>
                    </a:lnTo>
                    <a:lnTo>
                      <a:pt x="280" y="36"/>
                    </a:lnTo>
                    <a:lnTo>
                      <a:pt x="279" y="40"/>
                    </a:lnTo>
                    <a:lnTo>
                      <a:pt x="279" y="43"/>
                    </a:lnTo>
                    <a:lnTo>
                      <a:pt x="278" y="48"/>
                    </a:lnTo>
                    <a:lnTo>
                      <a:pt x="277" y="53"/>
                    </a:lnTo>
                    <a:lnTo>
                      <a:pt x="276" y="59"/>
                    </a:lnTo>
                    <a:lnTo>
                      <a:pt x="273" y="64"/>
                    </a:lnTo>
                    <a:lnTo>
                      <a:pt x="271" y="72"/>
                    </a:lnTo>
                    <a:lnTo>
                      <a:pt x="269" y="79"/>
                    </a:lnTo>
                    <a:lnTo>
                      <a:pt x="265" y="87"/>
                    </a:lnTo>
                    <a:lnTo>
                      <a:pt x="263" y="95"/>
                    </a:lnTo>
                    <a:lnTo>
                      <a:pt x="260" y="104"/>
                    </a:lnTo>
                    <a:lnTo>
                      <a:pt x="257" y="114"/>
                    </a:lnTo>
                    <a:lnTo>
                      <a:pt x="254" y="124"/>
                    </a:lnTo>
                    <a:lnTo>
                      <a:pt x="252" y="135"/>
                    </a:lnTo>
                    <a:lnTo>
                      <a:pt x="249" y="147"/>
                    </a:lnTo>
                    <a:lnTo>
                      <a:pt x="245" y="159"/>
                    </a:lnTo>
                    <a:lnTo>
                      <a:pt x="241" y="172"/>
                    </a:lnTo>
                    <a:lnTo>
                      <a:pt x="237" y="184"/>
                    </a:lnTo>
                    <a:lnTo>
                      <a:pt x="231" y="199"/>
                    </a:lnTo>
                    <a:lnTo>
                      <a:pt x="225" y="213"/>
                    </a:lnTo>
                    <a:lnTo>
                      <a:pt x="218" y="228"/>
                    </a:lnTo>
                    <a:lnTo>
                      <a:pt x="212" y="243"/>
                    </a:lnTo>
                    <a:lnTo>
                      <a:pt x="204" y="259"/>
                    </a:lnTo>
                    <a:lnTo>
                      <a:pt x="195" y="273"/>
                    </a:lnTo>
                    <a:lnTo>
                      <a:pt x="186" y="287"/>
                    </a:lnTo>
                    <a:lnTo>
                      <a:pt x="178" y="300"/>
                    </a:lnTo>
                    <a:lnTo>
                      <a:pt x="168" y="313"/>
                    </a:lnTo>
                    <a:lnTo>
                      <a:pt x="158" y="326"/>
                    </a:lnTo>
                    <a:lnTo>
                      <a:pt x="148" y="338"/>
                    </a:lnTo>
                    <a:lnTo>
                      <a:pt x="138" y="348"/>
                    </a:lnTo>
                    <a:lnTo>
                      <a:pt x="126" y="360"/>
                    </a:lnTo>
                    <a:lnTo>
                      <a:pt x="115" y="369"/>
                    </a:lnTo>
                    <a:lnTo>
                      <a:pt x="103" y="379"/>
                    </a:lnTo>
                    <a:lnTo>
                      <a:pt x="93" y="387"/>
                    </a:lnTo>
                    <a:lnTo>
                      <a:pt x="81" y="394"/>
                    </a:lnTo>
                    <a:lnTo>
                      <a:pt x="70" y="401"/>
                    </a:lnTo>
                    <a:lnTo>
                      <a:pt x="59" y="407"/>
                    </a:lnTo>
                    <a:lnTo>
                      <a:pt x="47" y="413"/>
                    </a:lnTo>
                    <a:lnTo>
                      <a:pt x="42" y="415"/>
                    </a:lnTo>
                    <a:lnTo>
                      <a:pt x="36" y="418"/>
                    </a:lnTo>
                    <a:lnTo>
                      <a:pt x="31" y="420"/>
                    </a:lnTo>
                    <a:lnTo>
                      <a:pt x="27" y="421"/>
                    </a:lnTo>
                    <a:lnTo>
                      <a:pt x="23" y="423"/>
                    </a:lnTo>
                    <a:lnTo>
                      <a:pt x="20" y="425"/>
                    </a:lnTo>
                    <a:lnTo>
                      <a:pt x="16" y="426"/>
                    </a:lnTo>
                    <a:lnTo>
                      <a:pt x="13" y="427"/>
                    </a:lnTo>
                    <a:lnTo>
                      <a:pt x="10" y="428"/>
                    </a:lnTo>
                    <a:lnTo>
                      <a:pt x="8" y="428"/>
                    </a:lnTo>
                    <a:lnTo>
                      <a:pt x="6" y="429"/>
                    </a:lnTo>
                    <a:lnTo>
                      <a:pt x="3" y="429"/>
                    </a:lnTo>
                    <a:lnTo>
                      <a:pt x="2" y="429"/>
                    </a:lnTo>
                    <a:lnTo>
                      <a:pt x="1" y="429"/>
                    </a:lnTo>
                    <a:lnTo>
                      <a:pt x="0" y="429"/>
                    </a:lnTo>
                    <a:lnTo>
                      <a:pt x="0" y="429"/>
                    </a:lnTo>
                    <a:lnTo>
                      <a:pt x="0" y="429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5710052" y="828028"/>
            <a:ext cx="1145540" cy="1152128"/>
            <a:chOff x="5125146" y="627534"/>
            <a:chExt cx="1146122" cy="1152128"/>
          </a:xfrm>
        </p:grpSpPr>
        <p:pic>
          <p:nvPicPr>
            <p:cNvPr id="5" name="图片 4">
              <a:hlinkClick r:id="rId5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25146" y="627534"/>
              <a:ext cx="1146122" cy="1152128"/>
            </a:xfrm>
            <a:prstGeom prst="rect">
              <a:avLst/>
            </a:prstGeom>
          </p:spPr>
        </p:pic>
        <p:grpSp>
          <p:nvGrpSpPr>
            <p:cNvPr id="221" name="组合 220"/>
            <p:cNvGrpSpPr/>
            <p:nvPr/>
          </p:nvGrpSpPr>
          <p:grpSpPr>
            <a:xfrm>
              <a:off x="5230689" y="782911"/>
              <a:ext cx="935037" cy="841375"/>
              <a:chOff x="5456238" y="1163638"/>
              <a:chExt cx="935037" cy="841375"/>
            </a:xfrm>
          </p:grpSpPr>
          <p:sp>
            <p:nvSpPr>
              <p:cNvPr id="222" name="Freeform 335"/>
              <p:cNvSpPr/>
              <p:nvPr/>
            </p:nvSpPr>
            <p:spPr bwMode="auto">
              <a:xfrm>
                <a:off x="5924550" y="1163638"/>
                <a:ext cx="250825" cy="74613"/>
              </a:xfrm>
              <a:custGeom>
                <a:avLst/>
                <a:gdLst>
                  <a:gd name="T0" fmla="*/ 78 w 158"/>
                  <a:gd name="T1" fmla="*/ 36 h 47"/>
                  <a:gd name="T2" fmla="*/ 62 w 158"/>
                  <a:gd name="T3" fmla="*/ 39 h 47"/>
                  <a:gd name="T4" fmla="*/ 49 w 158"/>
                  <a:gd name="T5" fmla="*/ 41 h 47"/>
                  <a:gd name="T6" fmla="*/ 39 w 158"/>
                  <a:gd name="T7" fmla="*/ 44 h 47"/>
                  <a:gd name="T8" fmla="*/ 29 w 158"/>
                  <a:gd name="T9" fmla="*/ 45 h 47"/>
                  <a:gd name="T10" fmla="*/ 23 w 158"/>
                  <a:gd name="T11" fmla="*/ 46 h 47"/>
                  <a:gd name="T12" fmla="*/ 17 w 158"/>
                  <a:gd name="T13" fmla="*/ 47 h 47"/>
                  <a:gd name="T14" fmla="*/ 15 w 158"/>
                  <a:gd name="T15" fmla="*/ 47 h 47"/>
                  <a:gd name="T16" fmla="*/ 10 w 158"/>
                  <a:gd name="T17" fmla="*/ 47 h 47"/>
                  <a:gd name="T18" fmla="*/ 8 w 158"/>
                  <a:gd name="T19" fmla="*/ 45 h 47"/>
                  <a:gd name="T20" fmla="*/ 5 w 158"/>
                  <a:gd name="T21" fmla="*/ 42 h 47"/>
                  <a:gd name="T22" fmla="*/ 2 w 158"/>
                  <a:gd name="T23" fmla="*/ 38 h 47"/>
                  <a:gd name="T24" fmla="*/ 0 w 158"/>
                  <a:gd name="T25" fmla="*/ 33 h 47"/>
                  <a:gd name="T26" fmla="*/ 1 w 158"/>
                  <a:gd name="T27" fmla="*/ 31 h 47"/>
                  <a:gd name="T28" fmla="*/ 5 w 158"/>
                  <a:gd name="T29" fmla="*/ 28 h 47"/>
                  <a:gd name="T30" fmla="*/ 12 w 158"/>
                  <a:gd name="T31" fmla="*/ 26 h 47"/>
                  <a:gd name="T32" fmla="*/ 21 w 158"/>
                  <a:gd name="T33" fmla="*/ 25 h 47"/>
                  <a:gd name="T34" fmla="*/ 34 w 158"/>
                  <a:gd name="T35" fmla="*/ 22 h 47"/>
                  <a:gd name="T36" fmla="*/ 49 w 158"/>
                  <a:gd name="T37" fmla="*/ 19 h 47"/>
                  <a:gd name="T38" fmla="*/ 69 w 158"/>
                  <a:gd name="T39" fmla="*/ 15 h 47"/>
                  <a:gd name="T40" fmla="*/ 88 w 158"/>
                  <a:gd name="T41" fmla="*/ 11 h 47"/>
                  <a:gd name="T42" fmla="*/ 105 w 158"/>
                  <a:gd name="T43" fmla="*/ 6 h 47"/>
                  <a:gd name="T44" fmla="*/ 118 w 158"/>
                  <a:gd name="T45" fmla="*/ 4 h 47"/>
                  <a:gd name="T46" fmla="*/ 128 w 158"/>
                  <a:gd name="T47" fmla="*/ 1 h 47"/>
                  <a:gd name="T48" fmla="*/ 137 w 158"/>
                  <a:gd name="T49" fmla="*/ 0 h 47"/>
                  <a:gd name="T50" fmla="*/ 145 w 158"/>
                  <a:gd name="T51" fmla="*/ 1 h 47"/>
                  <a:gd name="T52" fmla="*/ 151 w 158"/>
                  <a:gd name="T53" fmla="*/ 4 h 47"/>
                  <a:gd name="T54" fmla="*/ 156 w 158"/>
                  <a:gd name="T55" fmla="*/ 8 h 47"/>
                  <a:gd name="T56" fmla="*/ 157 w 158"/>
                  <a:gd name="T57" fmla="*/ 13 h 47"/>
                  <a:gd name="T58" fmla="*/ 158 w 158"/>
                  <a:gd name="T59" fmla="*/ 15 h 47"/>
                  <a:gd name="T60" fmla="*/ 158 w 158"/>
                  <a:gd name="T61" fmla="*/ 18 h 47"/>
                  <a:gd name="T62" fmla="*/ 158 w 158"/>
                  <a:gd name="T63" fmla="*/ 20 h 47"/>
                  <a:gd name="T64" fmla="*/ 156 w 158"/>
                  <a:gd name="T65" fmla="*/ 20 h 47"/>
                  <a:gd name="T66" fmla="*/ 152 w 158"/>
                  <a:gd name="T67" fmla="*/ 22 h 47"/>
                  <a:gd name="T68" fmla="*/ 146 w 158"/>
                  <a:gd name="T69" fmla="*/ 24 h 47"/>
                  <a:gd name="T70" fmla="*/ 138 w 158"/>
                  <a:gd name="T71" fmla="*/ 26 h 47"/>
                  <a:gd name="T72" fmla="*/ 127 w 158"/>
                  <a:gd name="T73" fmla="*/ 28 h 47"/>
                  <a:gd name="T74" fmla="*/ 115 w 158"/>
                  <a:gd name="T75" fmla="*/ 31 h 47"/>
                  <a:gd name="T76" fmla="*/ 102 w 158"/>
                  <a:gd name="T77" fmla="*/ 33 h 47"/>
                  <a:gd name="T78" fmla="*/ 86 w 158"/>
                  <a:gd name="T79" fmla="*/ 3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8" h="47">
                    <a:moveTo>
                      <a:pt x="86" y="35"/>
                    </a:moveTo>
                    <a:lnTo>
                      <a:pt x="78" y="36"/>
                    </a:lnTo>
                    <a:lnTo>
                      <a:pt x="69" y="38"/>
                    </a:lnTo>
                    <a:lnTo>
                      <a:pt x="62" y="39"/>
                    </a:lnTo>
                    <a:lnTo>
                      <a:pt x="56" y="40"/>
                    </a:lnTo>
                    <a:lnTo>
                      <a:pt x="49" y="41"/>
                    </a:lnTo>
                    <a:lnTo>
                      <a:pt x="45" y="42"/>
                    </a:lnTo>
                    <a:lnTo>
                      <a:pt x="39" y="44"/>
                    </a:lnTo>
                    <a:lnTo>
                      <a:pt x="34" y="44"/>
                    </a:lnTo>
                    <a:lnTo>
                      <a:pt x="29" y="45"/>
                    </a:lnTo>
                    <a:lnTo>
                      <a:pt x="26" y="45"/>
                    </a:lnTo>
                    <a:lnTo>
                      <a:pt x="23" y="46"/>
                    </a:lnTo>
                    <a:lnTo>
                      <a:pt x="20" y="46"/>
                    </a:lnTo>
                    <a:lnTo>
                      <a:pt x="17" y="47"/>
                    </a:lnTo>
                    <a:lnTo>
                      <a:pt x="16" y="47"/>
                    </a:lnTo>
                    <a:lnTo>
                      <a:pt x="15" y="47"/>
                    </a:lnTo>
                    <a:lnTo>
                      <a:pt x="14" y="47"/>
                    </a:lnTo>
                    <a:lnTo>
                      <a:pt x="10" y="47"/>
                    </a:lnTo>
                    <a:lnTo>
                      <a:pt x="9" y="46"/>
                    </a:lnTo>
                    <a:lnTo>
                      <a:pt x="8" y="45"/>
                    </a:lnTo>
                    <a:lnTo>
                      <a:pt x="6" y="44"/>
                    </a:lnTo>
                    <a:lnTo>
                      <a:pt x="5" y="42"/>
                    </a:lnTo>
                    <a:lnTo>
                      <a:pt x="3" y="40"/>
                    </a:lnTo>
                    <a:lnTo>
                      <a:pt x="2" y="38"/>
                    </a:lnTo>
                    <a:lnTo>
                      <a:pt x="1" y="35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1" y="31"/>
                    </a:lnTo>
                    <a:lnTo>
                      <a:pt x="2" y="29"/>
                    </a:lnTo>
                    <a:lnTo>
                      <a:pt x="5" y="28"/>
                    </a:lnTo>
                    <a:lnTo>
                      <a:pt x="8" y="27"/>
                    </a:lnTo>
                    <a:lnTo>
                      <a:pt x="12" y="26"/>
                    </a:lnTo>
                    <a:lnTo>
                      <a:pt x="16" y="26"/>
                    </a:lnTo>
                    <a:lnTo>
                      <a:pt x="21" y="25"/>
                    </a:lnTo>
                    <a:lnTo>
                      <a:pt x="27" y="24"/>
                    </a:lnTo>
                    <a:lnTo>
                      <a:pt x="34" y="22"/>
                    </a:lnTo>
                    <a:lnTo>
                      <a:pt x="41" y="21"/>
                    </a:lnTo>
                    <a:lnTo>
                      <a:pt x="49" y="19"/>
                    </a:lnTo>
                    <a:lnTo>
                      <a:pt x="59" y="18"/>
                    </a:lnTo>
                    <a:lnTo>
                      <a:pt x="69" y="15"/>
                    </a:lnTo>
                    <a:lnTo>
                      <a:pt x="79" y="13"/>
                    </a:lnTo>
                    <a:lnTo>
                      <a:pt x="88" y="11"/>
                    </a:lnTo>
                    <a:lnTo>
                      <a:pt x="97" y="8"/>
                    </a:lnTo>
                    <a:lnTo>
                      <a:pt x="105" y="6"/>
                    </a:lnTo>
                    <a:lnTo>
                      <a:pt x="112" y="5"/>
                    </a:lnTo>
                    <a:lnTo>
                      <a:pt x="118" y="4"/>
                    </a:lnTo>
                    <a:lnTo>
                      <a:pt x="124" y="2"/>
                    </a:lnTo>
                    <a:lnTo>
                      <a:pt x="128" y="1"/>
                    </a:lnTo>
                    <a:lnTo>
                      <a:pt x="133" y="0"/>
                    </a:lnTo>
                    <a:lnTo>
                      <a:pt x="137" y="0"/>
                    </a:lnTo>
                    <a:lnTo>
                      <a:pt x="141" y="0"/>
                    </a:lnTo>
                    <a:lnTo>
                      <a:pt x="145" y="1"/>
                    </a:lnTo>
                    <a:lnTo>
                      <a:pt x="147" y="2"/>
                    </a:lnTo>
                    <a:lnTo>
                      <a:pt x="151" y="4"/>
                    </a:lnTo>
                    <a:lnTo>
                      <a:pt x="153" y="6"/>
                    </a:lnTo>
                    <a:lnTo>
                      <a:pt x="156" y="8"/>
                    </a:lnTo>
                    <a:lnTo>
                      <a:pt x="156" y="11"/>
                    </a:lnTo>
                    <a:lnTo>
                      <a:pt x="157" y="13"/>
                    </a:lnTo>
                    <a:lnTo>
                      <a:pt x="158" y="14"/>
                    </a:lnTo>
                    <a:lnTo>
                      <a:pt x="158" y="15"/>
                    </a:lnTo>
                    <a:lnTo>
                      <a:pt x="158" y="16"/>
                    </a:lnTo>
                    <a:lnTo>
                      <a:pt x="158" y="18"/>
                    </a:lnTo>
                    <a:lnTo>
                      <a:pt x="158" y="19"/>
                    </a:lnTo>
                    <a:lnTo>
                      <a:pt x="158" y="20"/>
                    </a:lnTo>
                    <a:lnTo>
                      <a:pt x="157" y="20"/>
                    </a:lnTo>
                    <a:lnTo>
                      <a:pt x="156" y="20"/>
                    </a:lnTo>
                    <a:lnTo>
                      <a:pt x="153" y="21"/>
                    </a:lnTo>
                    <a:lnTo>
                      <a:pt x="152" y="22"/>
                    </a:lnTo>
                    <a:lnTo>
                      <a:pt x="148" y="22"/>
                    </a:lnTo>
                    <a:lnTo>
                      <a:pt x="146" y="24"/>
                    </a:lnTo>
                    <a:lnTo>
                      <a:pt x="141" y="25"/>
                    </a:lnTo>
                    <a:lnTo>
                      <a:pt x="138" y="26"/>
                    </a:lnTo>
                    <a:lnTo>
                      <a:pt x="133" y="27"/>
                    </a:lnTo>
                    <a:lnTo>
                      <a:pt x="127" y="28"/>
                    </a:lnTo>
                    <a:lnTo>
                      <a:pt x="122" y="29"/>
                    </a:lnTo>
                    <a:lnTo>
                      <a:pt x="115" y="31"/>
                    </a:lnTo>
                    <a:lnTo>
                      <a:pt x="110" y="32"/>
                    </a:lnTo>
                    <a:lnTo>
                      <a:pt x="102" y="33"/>
                    </a:lnTo>
                    <a:lnTo>
                      <a:pt x="94" y="34"/>
                    </a:lnTo>
                    <a:lnTo>
                      <a:pt x="86" y="35"/>
                    </a:lnTo>
                    <a:lnTo>
                      <a:pt x="86" y="35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336"/>
              <p:cNvSpPr/>
              <p:nvPr/>
            </p:nvSpPr>
            <p:spPr bwMode="auto">
              <a:xfrm>
                <a:off x="5916613" y="1285876"/>
                <a:ext cx="225425" cy="65088"/>
              </a:xfrm>
              <a:custGeom>
                <a:avLst/>
                <a:gdLst>
                  <a:gd name="T0" fmla="*/ 20 w 142"/>
                  <a:gd name="T1" fmla="*/ 40 h 41"/>
                  <a:gd name="T2" fmla="*/ 13 w 142"/>
                  <a:gd name="T3" fmla="*/ 36 h 41"/>
                  <a:gd name="T4" fmla="*/ 7 w 142"/>
                  <a:gd name="T5" fmla="*/ 34 h 41"/>
                  <a:gd name="T6" fmla="*/ 4 w 142"/>
                  <a:gd name="T7" fmla="*/ 31 h 41"/>
                  <a:gd name="T8" fmla="*/ 1 w 142"/>
                  <a:gd name="T9" fmla="*/ 30 h 41"/>
                  <a:gd name="T10" fmla="*/ 0 w 142"/>
                  <a:gd name="T11" fmla="*/ 28 h 41"/>
                  <a:gd name="T12" fmla="*/ 1 w 142"/>
                  <a:gd name="T13" fmla="*/ 27 h 41"/>
                  <a:gd name="T14" fmla="*/ 4 w 142"/>
                  <a:gd name="T15" fmla="*/ 25 h 41"/>
                  <a:gd name="T16" fmla="*/ 7 w 142"/>
                  <a:gd name="T17" fmla="*/ 24 h 41"/>
                  <a:gd name="T18" fmla="*/ 13 w 142"/>
                  <a:gd name="T19" fmla="*/ 22 h 41"/>
                  <a:gd name="T20" fmla="*/ 20 w 142"/>
                  <a:gd name="T21" fmla="*/ 20 h 41"/>
                  <a:gd name="T22" fmla="*/ 30 w 142"/>
                  <a:gd name="T23" fmla="*/ 17 h 41"/>
                  <a:gd name="T24" fmla="*/ 40 w 142"/>
                  <a:gd name="T25" fmla="*/ 15 h 41"/>
                  <a:gd name="T26" fmla="*/ 53 w 142"/>
                  <a:gd name="T27" fmla="*/ 11 h 41"/>
                  <a:gd name="T28" fmla="*/ 76 w 142"/>
                  <a:gd name="T29" fmla="*/ 7 h 41"/>
                  <a:gd name="T30" fmla="*/ 94 w 142"/>
                  <a:gd name="T31" fmla="*/ 3 h 41"/>
                  <a:gd name="T32" fmla="*/ 109 w 142"/>
                  <a:gd name="T33" fmla="*/ 1 h 41"/>
                  <a:gd name="T34" fmla="*/ 119 w 142"/>
                  <a:gd name="T35" fmla="*/ 0 h 41"/>
                  <a:gd name="T36" fmla="*/ 132 w 142"/>
                  <a:gd name="T37" fmla="*/ 2 h 41"/>
                  <a:gd name="T38" fmla="*/ 140 w 142"/>
                  <a:gd name="T39" fmla="*/ 7 h 41"/>
                  <a:gd name="T40" fmla="*/ 140 w 142"/>
                  <a:gd name="T41" fmla="*/ 9 h 41"/>
                  <a:gd name="T42" fmla="*/ 139 w 142"/>
                  <a:gd name="T43" fmla="*/ 12 h 41"/>
                  <a:gd name="T44" fmla="*/ 136 w 142"/>
                  <a:gd name="T45" fmla="*/ 15 h 41"/>
                  <a:gd name="T46" fmla="*/ 130 w 142"/>
                  <a:gd name="T47" fmla="*/ 17 h 41"/>
                  <a:gd name="T48" fmla="*/ 123 w 142"/>
                  <a:gd name="T49" fmla="*/ 20 h 41"/>
                  <a:gd name="T50" fmla="*/ 113 w 142"/>
                  <a:gd name="T51" fmla="*/ 22 h 41"/>
                  <a:gd name="T52" fmla="*/ 102 w 142"/>
                  <a:gd name="T53" fmla="*/ 24 h 41"/>
                  <a:gd name="T54" fmla="*/ 89 w 142"/>
                  <a:gd name="T55" fmla="*/ 28 h 41"/>
                  <a:gd name="T56" fmla="*/ 74 w 142"/>
                  <a:gd name="T57" fmla="*/ 30 h 41"/>
                  <a:gd name="T58" fmla="*/ 61 w 142"/>
                  <a:gd name="T59" fmla="*/ 34 h 41"/>
                  <a:gd name="T60" fmla="*/ 51 w 142"/>
                  <a:gd name="T61" fmla="*/ 36 h 41"/>
                  <a:gd name="T62" fmla="*/ 41 w 142"/>
                  <a:gd name="T63" fmla="*/ 37 h 41"/>
                  <a:gd name="T64" fmla="*/ 34 w 142"/>
                  <a:gd name="T65" fmla="*/ 40 h 41"/>
                  <a:gd name="T66" fmla="*/ 28 w 142"/>
                  <a:gd name="T67" fmla="*/ 41 h 41"/>
                  <a:gd name="T68" fmla="*/ 25 w 142"/>
                  <a:gd name="T69" fmla="*/ 41 h 41"/>
                  <a:gd name="T70" fmla="*/ 21 w 142"/>
                  <a:gd name="T71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2" h="41">
                    <a:moveTo>
                      <a:pt x="21" y="41"/>
                    </a:moveTo>
                    <a:lnTo>
                      <a:pt x="20" y="40"/>
                    </a:lnTo>
                    <a:lnTo>
                      <a:pt x="17" y="37"/>
                    </a:lnTo>
                    <a:lnTo>
                      <a:pt x="13" y="36"/>
                    </a:lnTo>
                    <a:lnTo>
                      <a:pt x="10" y="35"/>
                    </a:lnTo>
                    <a:lnTo>
                      <a:pt x="7" y="34"/>
                    </a:lnTo>
                    <a:lnTo>
                      <a:pt x="5" y="32"/>
                    </a:lnTo>
                    <a:lnTo>
                      <a:pt x="4" y="31"/>
                    </a:lnTo>
                    <a:lnTo>
                      <a:pt x="2" y="31"/>
                    </a:lnTo>
                    <a:lnTo>
                      <a:pt x="1" y="30"/>
                    </a:lnTo>
                    <a:lnTo>
                      <a:pt x="1" y="29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1" y="27"/>
                    </a:lnTo>
                    <a:lnTo>
                      <a:pt x="2" y="25"/>
                    </a:lnTo>
                    <a:lnTo>
                      <a:pt x="4" y="25"/>
                    </a:lnTo>
                    <a:lnTo>
                      <a:pt x="5" y="24"/>
                    </a:lnTo>
                    <a:lnTo>
                      <a:pt x="7" y="24"/>
                    </a:lnTo>
                    <a:lnTo>
                      <a:pt x="11" y="23"/>
                    </a:lnTo>
                    <a:lnTo>
                      <a:pt x="13" y="22"/>
                    </a:lnTo>
                    <a:lnTo>
                      <a:pt x="17" y="21"/>
                    </a:lnTo>
                    <a:lnTo>
                      <a:pt x="20" y="20"/>
                    </a:lnTo>
                    <a:lnTo>
                      <a:pt x="25" y="18"/>
                    </a:lnTo>
                    <a:lnTo>
                      <a:pt x="30" y="17"/>
                    </a:lnTo>
                    <a:lnTo>
                      <a:pt x="34" y="16"/>
                    </a:lnTo>
                    <a:lnTo>
                      <a:pt x="40" y="15"/>
                    </a:lnTo>
                    <a:lnTo>
                      <a:pt x="46" y="12"/>
                    </a:lnTo>
                    <a:lnTo>
                      <a:pt x="53" y="11"/>
                    </a:lnTo>
                    <a:lnTo>
                      <a:pt x="65" y="9"/>
                    </a:lnTo>
                    <a:lnTo>
                      <a:pt x="76" y="7"/>
                    </a:lnTo>
                    <a:lnTo>
                      <a:pt x="85" y="4"/>
                    </a:lnTo>
                    <a:lnTo>
                      <a:pt x="94" y="3"/>
                    </a:lnTo>
                    <a:lnTo>
                      <a:pt x="102" y="2"/>
                    </a:lnTo>
                    <a:lnTo>
                      <a:pt x="109" y="1"/>
                    </a:lnTo>
                    <a:lnTo>
                      <a:pt x="115" y="0"/>
                    </a:lnTo>
                    <a:lnTo>
                      <a:pt x="119" y="0"/>
                    </a:lnTo>
                    <a:lnTo>
                      <a:pt x="126" y="1"/>
                    </a:lnTo>
                    <a:lnTo>
                      <a:pt x="132" y="2"/>
                    </a:lnTo>
                    <a:lnTo>
                      <a:pt x="137" y="4"/>
                    </a:lnTo>
                    <a:lnTo>
                      <a:pt x="140" y="7"/>
                    </a:lnTo>
                    <a:lnTo>
                      <a:pt x="142" y="8"/>
                    </a:lnTo>
                    <a:lnTo>
                      <a:pt x="140" y="9"/>
                    </a:lnTo>
                    <a:lnTo>
                      <a:pt x="140" y="10"/>
                    </a:lnTo>
                    <a:lnTo>
                      <a:pt x="139" y="12"/>
                    </a:lnTo>
                    <a:lnTo>
                      <a:pt x="137" y="14"/>
                    </a:lnTo>
                    <a:lnTo>
                      <a:pt x="136" y="15"/>
                    </a:lnTo>
                    <a:lnTo>
                      <a:pt x="133" y="16"/>
                    </a:lnTo>
                    <a:lnTo>
                      <a:pt x="130" y="17"/>
                    </a:lnTo>
                    <a:lnTo>
                      <a:pt x="126" y="18"/>
                    </a:lnTo>
                    <a:lnTo>
                      <a:pt x="123" y="20"/>
                    </a:lnTo>
                    <a:lnTo>
                      <a:pt x="118" y="21"/>
                    </a:lnTo>
                    <a:lnTo>
                      <a:pt x="113" y="22"/>
                    </a:lnTo>
                    <a:lnTo>
                      <a:pt x="107" y="23"/>
                    </a:lnTo>
                    <a:lnTo>
                      <a:pt x="102" y="24"/>
                    </a:lnTo>
                    <a:lnTo>
                      <a:pt x="96" y="27"/>
                    </a:lnTo>
                    <a:lnTo>
                      <a:pt x="89" y="28"/>
                    </a:lnTo>
                    <a:lnTo>
                      <a:pt x="81" y="29"/>
                    </a:lnTo>
                    <a:lnTo>
                      <a:pt x="74" y="30"/>
                    </a:lnTo>
                    <a:lnTo>
                      <a:pt x="67" y="32"/>
                    </a:lnTo>
                    <a:lnTo>
                      <a:pt x="61" y="34"/>
                    </a:lnTo>
                    <a:lnTo>
                      <a:pt x="56" y="35"/>
                    </a:lnTo>
                    <a:lnTo>
                      <a:pt x="51" y="36"/>
                    </a:lnTo>
                    <a:lnTo>
                      <a:pt x="46" y="37"/>
                    </a:lnTo>
                    <a:lnTo>
                      <a:pt x="41" y="37"/>
                    </a:lnTo>
                    <a:lnTo>
                      <a:pt x="38" y="38"/>
                    </a:lnTo>
                    <a:lnTo>
                      <a:pt x="34" y="40"/>
                    </a:lnTo>
                    <a:lnTo>
                      <a:pt x="31" y="40"/>
                    </a:lnTo>
                    <a:lnTo>
                      <a:pt x="28" y="41"/>
                    </a:lnTo>
                    <a:lnTo>
                      <a:pt x="26" y="41"/>
                    </a:lnTo>
                    <a:lnTo>
                      <a:pt x="25" y="41"/>
                    </a:lnTo>
                    <a:lnTo>
                      <a:pt x="22" y="41"/>
                    </a:lnTo>
                    <a:lnTo>
                      <a:pt x="21" y="41"/>
                    </a:lnTo>
                    <a:lnTo>
                      <a:pt x="21" y="41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337"/>
              <p:cNvSpPr/>
              <p:nvPr/>
            </p:nvSpPr>
            <p:spPr bwMode="auto">
              <a:xfrm>
                <a:off x="5891213" y="1403351"/>
                <a:ext cx="309563" cy="65088"/>
              </a:xfrm>
              <a:custGeom>
                <a:avLst/>
                <a:gdLst>
                  <a:gd name="T0" fmla="*/ 191 w 195"/>
                  <a:gd name="T1" fmla="*/ 8 h 41"/>
                  <a:gd name="T2" fmla="*/ 194 w 195"/>
                  <a:gd name="T3" fmla="*/ 13 h 41"/>
                  <a:gd name="T4" fmla="*/ 194 w 195"/>
                  <a:gd name="T5" fmla="*/ 17 h 41"/>
                  <a:gd name="T6" fmla="*/ 192 w 195"/>
                  <a:gd name="T7" fmla="*/ 20 h 41"/>
                  <a:gd name="T8" fmla="*/ 187 w 195"/>
                  <a:gd name="T9" fmla="*/ 21 h 41"/>
                  <a:gd name="T10" fmla="*/ 179 w 195"/>
                  <a:gd name="T11" fmla="*/ 22 h 41"/>
                  <a:gd name="T12" fmla="*/ 167 w 195"/>
                  <a:gd name="T13" fmla="*/ 23 h 41"/>
                  <a:gd name="T14" fmla="*/ 152 w 195"/>
                  <a:gd name="T15" fmla="*/ 24 h 41"/>
                  <a:gd name="T16" fmla="*/ 133 w 195"/>
                  <a:gd name="T17" fmla="*/ 27 h 41"/>
                  <a:gd name="T18" fmla="*/ 112 w 195"/>
                  <a:gd name="T19" fmla="*/ 29 h 41"/>
                  <a:gd name="T20" fmla="*/ 93 w 195"/>
                  <a:gd name="T21" fmla="*/ 33 h 41"/>
                  <a:gd name="T22" fmla="*/ 81 w 195"/>
                  <a:gd name="T23" fmla="*/ 35 h 41"/>
                  <a:gd name="T24" fmla="*/ 70 w 195"/>
                  <a:gd name="T25" fmla="*/ 36 h 41"/>
                  <a:gd name="T26" fmla="*/ 61 w 195"/>
                  <a:gd name="T27" fmla="*/ 39 h 41"/>
                  <a:gd name="T28" fmla="*/ 53 w 195"/>
                  <a:gd name="T29" fmla="*/ 39 h 41"/>
                  <a:gd name="T30" fmla="*/ 47 w 195"/>
                  <a:gd name="T31" fmla="*/ 40 h 41"/>
                  <a:gd name="T32" fmla="*/ 41 w 195"/>
                  <a:gd name="T33" fmla="*/ 40 h 41"/>
                  <a:gd name="T34" fmla="*/ 37 w 195"/>
                  <a:gd name="T35" fmla="*/ 41 h 41"/>
                  <a:gd name="T36" fmla="*/ 30 w 195"/>
                  <a:gd name="T37" fmla="*/ 40 h 41"/>
                  <a:gd name="T38" fmla="*/ 17 w 195"/>
                  <a:gd name="T39" fmla="*/ 37 h 41"/>
                  <a:gd name="T40" fmla="*/ 7 w 195"/>
                  <a:gd name="T41" fmla="*/ 34 h 41"/>
                  <a:gd name="T42" fmla="*/ 3 w 195"/>
                  <a:gd name="T43" fmla="*/ 31 h 41"/>
                  <a:gd name="T44" fmla="*/ 1 w 195"/>
                  <a:gd name="T45" fmla="*/ 29 h 41"/>
                  <a:gd name="T46" fmla="*/ 0 w 195"/>
                  <a:gd name="T47" fmla="*/ 27 h 41"/>
                  <a:gd name="T48" fmla="*/ 0 w 195"/>
                  <a:gd name="T49" fmla="*/ 26 h 41"/>
                  <a:gd name="T50" fmla="*/ 4 w 195"/>
                  <a:gd name="T51" fmla="*/ 23 h 41"/>
                  <a:gd name="T52" fmla="*/ 14 w 195"/>
                  <a:gd name="T53" fmla="*/ 22 h 41"/>
                  <a:gd name="T54" fmla="*/ 26 w 195"/>
                  <a:gd name="T55" fmla="*/ 20 h 41"/>
                  <a:gd name="T56" fmla="*/ 41 w 195"/>
                  <a:gd name="T57" fmla="*/ 18 h 41"/>
                  <a:gd name="T58" fmla="*/ 59 w 195"/>
                  <a:gd name="T59" fmla="*/ 16 h 41"/>
                  <a:gd name="T60" fmla="*/ 76 w 195"/>
                  <a:gd name="T61" fmla="*/ 13 h 41"/>
                  <a:gd name="T62" fmla="*/ 97 w 195"/>
                  <a:gd name="T63" fmla="*/ 8 h 41"/>
                  <a:gd name="T64" fmla="*/ 116 w 195"/>
                  <a:gd name="T65" fmla="*/ 6 h 41"/>
                  <a:gd name="T66" fmla="*/ 133 w 195"/>
                  <a:gd name="T67" fmla="*/ 3 h 41"/>
                  <a:gd name="T68" fmla="*/ 147 w 195"/>
                  <a:gd name="T69" fmla="*/ 1 h 41"/>
                  <a:gd name="T70" fmla="*/ 159 w 195"/>
                  <a:gd name="T71" fmla="*/ 0 h 41"/>
                  <a:gd name="T72" fmla="*/ 169 w 195"/>
                  <a:gd name="T73" fmla="*/ 0 h 41"/>
                  <a:gd name="T74" fmla="*/ 178 w 195"/>
                  <a:gd name="T75" fmla="*/ 1 h 41"/>
                  <a:gd name="T76" fmla="*/ 184 w 195"/>
                  <a:gd name="T77" fmla="*/ 3 h 41"/>
                  <a:gd name="T78" fmla="*/ 188 w 195"/>
                  <a:gd name="T79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5" h="41">
                    <a:moveTo>
                      <a:pt x="188" y="7"/>
                    </a:moveTo>
                    <a:lnTo>
                      <a:pt x="191" y="8"/>
                    </a:lnTo>
                    <a:lnTo>
                      <a:pt x="193" y="10"/>
                    </a:lnTo>
                    <a:lnTo>
                      <a:pt x="194" y="13"/>
                    </a:lnTo>
                    <a:lnTo>
                      <a:pt x="195" y="15"/>
                    </a:lnTo>
                    <a:lnTo>
                      <a:pt x="194" y="17"/>
                    </a:lnTo>
                    <a:lnTo>
                      <a:pt x="194" y="18"/>
                    </a:lnTo>
                    <a:lnTo>
                      <a:pt x="192" y="20"/>
                    </a:lnTo>
                    <a:lnTo>
                      <a:pt x="190" y="21"/>
                    </a:lnTo>
                    <a:lnTo>
                      <a:pt x="187" y="21"/>
                    </a:lnTo>
                    <a:lnTo>
                      <a:pt x="182" y="22"/>
                    </a:lnTo>
                    <a:lnTo>
                      <a:pt x="179" y="22"/>
                    </a:lnTo>
                    <a:lnTo>
                      <a:pt x="174" y="22"/>
                    </a:lnTo>
                    <a:lnTo>
                      <a:pt x="167" y="23"/>
                    </a:lnTo>
                    <a:lnTo>
                      <a:pt x="160" y="24"/>
                    </a:lnTo>
                    <a:lnTo>
                      <a:pt x="152" y="24"/>
                    </a:lnTo>
                    <a:lnTo>
                      <a:pt x="143" y="26"/>
                    </a:lnTo>
                    <a:lnTo>
                      <a:pt x="133" y="27"/>
                    </a:lnTo>
                    <a:lnTo>
                      <a:pt x="123" y="28"/>
                    </a:lnTo>
                    <a:lnTo>
                      <a:pt x="112" y="29"/>
                    </a:lnTo>
                    <a:lnTo>
                      <a:pt x="100" y="31"/>
                    </a:lnTo>
                    <a:lnTo>
                      <a:pt x="93" y="33"/>
                    </a:lnTo>
                    <a:lnTo>
                      <a:pt x="87" y="34"/>
                    </a:lnTo>
                    <a:lnTo>
                      <a:pt x="81" y="35"/>
                    </a:lnTo>
                    <a:lnTo>
                      <a:pt x="75" y="36"/>
                    </a:lnTo>
                    <a:lnTo>
                      <a:pt x="70" y="36"/>
                    </a:lnTo>
                    <a:lnTo>
                      <a:pt x="66" y="37"/>
                    </a:lnTo>
                    <a:lnTo>
                      <a:pt x="61" y="39"/>
                    </a:lnTo>
                    <a:lnTo>
                      <a:pt x="57" y="39"/>
                    </a:lnTo>
                    <a:lnTo>
                      <a:pt x="53" y="39"/>
                    </a:lnTo>
                    <a:lnTo>
                      <a:pt x="49" y="40"/>
                    </a:lnTo>
                    <a:lnTo>
                      <a:pt x="47" y="40"/>
                    </a:lnTo>
                    <a:lnTo>
                      <a:pt x="43" y="40"/>
                    </a:lnTo>
                    <a:lnTo>
                      <a:pt x="41" y="40"/>
                    </a:lnTo>
                    <a:lnTo>
                      <a:pt x="38" y="41"/>
                    </a:lnTo>
                    <a:lnTo>
                      <a:pt x="37" y="41"/>
                    </a:lnTo>
                    <a:lnTo>
                      <a:pt x="35" y="41"/>
                    </a:lnTo>
                    <a:lnTo>
                      <a:pt x="30" y="40"/>
                    </a:lnTo>
                    <a:lnTo>
                      <a:pt x="23" y="39"/>
                    </a:lnTo>
                    <a:lnTo>
                      <a:pt x="17" y="37"/>
                    </a:lnTo>
                    <a:lnTo>
                      <a:pt x="11" y="36"/>
                    </a:lnTo>
                    <a:lnTo>
                      <a:pt x="7" y="34"/>
                    </a:lnTo>
                    <a:lnTo>
                      <a:pt x="4" y="33"/>
                    </a:lnTo>
                    <a:lnTo>
                      <a:pt x="3" y="31"/>
                    </a:lnTo>
                    <a:lnTo>
                      <a:pt x="2" y="30"/>
                    </a:lnTo>
                    <a:lnTo>
                      <a:pt x="1" y="29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4" y="23"/>
                    </a:lnTo>
                    <a:lnTo>
                      <a:pt x="9" y="22"/>
                    </a:lnTo>
                    <a:lnTo>
                      <a:pt x="14" y="22"/>
                    </a:lnTo>
                    <a:lnTo>
                      <a:pt x="20" y="21"/>
                    </a:lnTo>
                    <a:lnTo>
                      <a:pt x="26" y="20"/>
                    </a:lnTo>
                    <a:lnTo>
                      <a:pt x="34" y="18"/>
                    </a:lnTo>
                    <a:lnTo>
                      <a:pt x="41" y="18"/>
                    </a:lnTo>
                    <a:lnTo>
                      <a:pt x="49" y="17"/>
                    </a:lnTo>
                    <a:lnTo>
                      <a:pt x="59" y="16"/>
                    </a:lnTo>
                    <a:lnTo>
                      <a:pt x="67" y="15"/>
                    </a:lnTo>
                    <a:lnTo>
                      <a:pt x="76" y="13"/>
                    </a:lnTo>
                    <a:lnTo>
                      <a:pt x="87" y="10"/>
                    </a:lnTo>
                    <a:lnTo>
                      <a:pt x="97" y="8"/>
                    </a:lnTo>
                    <a:lnTo>
                      <a:pt x="107" y="7"/>
                    </a:lnTo>
                    <a:lnTo>
                      <a:pt x="116" y="6"/>
                    </a:lnTo>
                    <a:lnTo>
                      <a:pt x="125" y="4"/>
                    </a:lnTo>
                    <a:lnTo>
                      <a:pt x="133" y="3"/>
                    </a:lnTo>
                    <a:lnTo>
                      <a:pt x="140" y="2"/>
                    </a:lnTo>
                    <a:lnTo>
                      <a:pt x="147" y="1"/>
                    </a:lnTo>
                    <a:lnTo>
                      <a:pt x="154" y="0"/>
                    </a:lnTo>
                    <a:lnTo>
                      <a:pt x="159" y="0"/>
                    </a:lnTo>
                    <a:lnTo>
                      <a:pt x="165" y="0"/>
                    </a:lnTo>
                    <a:lnTo>
                      <a:pt x="169" y="0"/>
                    </a:lnTo>
                    <a:lnTo>
                      <a:pt x="173" y="0"/>
                    </a:lnTo>
                    <a:lnTo>
                      <a:pt x="178" y="1"/>
                    </a:lnTo>
                    <a:lnTo>
                      <a:pt x="180" y="2"/>
                    </a:lnTo>
                    <a:lnTo>
                      <a:pt x="184" y="3"/>
                    </a:lnTo>
                    <a:lnTo>
                      <a:pt x="186" y="4"/>
                    </a:lnTo>
                    <a:lnTo>
                      <a:pt x="188" y="7"/>
                    </a:lnTo>
                    <a:lnTo>
                      <a:pt x="188" y="7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338"/>
              <p:cNvSpPr/>
              <p:nvPr/>
            </p:nvSpPr>
            <p:spPr bwMode="auto">
              <a:xfrm>
                <a:off x="5456238" y="1458913"/>
                <a:ext cx="427038" cy="381000"/>
              </a:xfrm>
              <a:custGeom>
                <a:avLst/>
                <a:gdLst>
                  <a:gd name="T0" fmla="*/ 189 w 269"/>
                  <a:gd name="T1" fmla="*/ 127 h 240"/>
                  <a:gd name="T2" fmla="*/ 169 w 269"/>
                  <a:gd name="T3" fmla="*/ 145 h 240"/>
                  <a:gd name="T4" fmla="*/ 147 w 269"/>
                  <a:gd name="T5" fmla="*/ 162 h 240"/>
                  <a:gd name="T6" fmla="*/ 114 w 269"/>
                  <a:gd name="T7" fmla="*/ 187 h 240"/>
                  <a:gd name="T8" fmla="*/ 92 w 269"/>
                  <a:gd name="T9" fmla="*/ 201 h 240"/>
                  <a:gd name="T10" fmla="*/ 71 w 269"/>
                  <a:gd name="T11" fmla="*/ 213 h 240"/>
                  <a:gd name="T12" fmla="*/ 51 w 269"/>
                  <a:gd name="T13" fmla="*/ 222 h 240"/>
                  <a:gd name="T14" fmla="*/ 33 w 269"/>
                  <a:gd name="T15" fmla="*/ 231 h 240"/>
                  <a:gd name="T16" fmla="*/ 19 w 269"/>
                  <a:gd name="T17" fmla="*/ 235 h 240"/>
                  <a:gd name="T18" fmla="*/ 8 w 269"/>
                  <a:gd name="T19" fmla="*/ 239 h 240"/>
                  <a:gd name="T20" fmla="*/ 2 w 269"/>
                  <a:gd name="T21" fmla="*/ 240 h 240"/>
                  <a:gd name="T22" fmla="*/ 0 w 269"/>
                  <a:gd name="T23" fmla="*/ 239 h 240"/>
                  <a:gd name="T24" fmla="*/ 0 w 269"/>
                  <a:gd name="T25" fmla="*/ 238 h 240"/>
                  <a:gd name="T26" fmla="*/ 2 w 269"/>
                  <a:gd name="T27" fmla="*/ 235 h 240"/>
                  <a:gd name="T28" fmla="*/ 7 w 269"/>
                  <a:gd name="T29" fmla="*/ 232 h 240"/>
                  <a:gd name="T30" fmla="*/ 14 w 269"/>
                  <a:gd name="T31" fmla="*/ 226 h 240"/>
                  <a:gd name="T32" fmla="*/ 22 w 269"/>
                  <a:gd name="T33" fmla="*/ 220 h 240"/>
                  <a:gd name="T34" fmla="*/ 33 w 269"/>
                  <a:gd name="T35" fmla="*/ 213 h 240"/>
                  <a:gd name="T36" fmla="*/ 45 w 269"/>
                  <a:gd name="T37" fmla="*/ 205 h 240"/>
                  <a:gd name="T38" fmla="*/ 59 w 269"/>
                  <a:gd name="T39" fmla="*/ 195 h 240"/>
                  <a:gd name="T40" fmla="*/ 88 w 269"/>
                  <a:gd name="T41" fmla="*/ 175 h 240"/>
                  <a:gd name="T42" fmla="*/ 117 w 269"/>
                  <a:gd name="T43" fmla="*/ 153 h 240"/>
                  <a:gd name="T44" fmla="*/ 143 w 269"/>
                  <a:gd name="T45" fmla="*/ 129 h 240"/>
                  <a:gd name="T46" fmla="*/ 166 w 269"/>
                  <a:gd name="T47" fmla="*/ 104 h 240"/>
                  <a:gd name="T48" fmla="*/ 186 w 269"/>
                  <a:gd name="T49" fmla="*/ 80 h 240"/>
                  <a:gd name="T50" fmla="*/ 202 w 269"/>
                  <a:gd name="T51" fmla="*/ 61 h 240"/>
                  <a:gd name="T52" fmla="*/ 213 w 269"/>
                  <a:gd name="T53" fmla="*/ 45 h 240"/>
                  <a:gd name="T54" fmla="*/ 222 w 269"/>
                  <a:gd name="T55" fmla="*/ 33 h 240"/>
                  <a:gd name="T56" fmla="*/ 225 w 269"/>
                  <a:gd name="T57" fmla="*/ 25 h 240"/>
                  <a:gd name="T58" fmla="*/ 228 w 269"/>
                  <a:gd name="T59" fmla="*/ 18 h 240"/>
                  <a:gd name="T60" fmla="*/ 228 w 269"/>
                  <a:gd name="T61" fmla="*/ 13 h 240"/>
                  <a:gd name="T62" fmla="*/ 226 w 269"/>
                  <a:gd name="T63" fmla="*/ 11 h 240"/>
                  <a:gd name="T64" fmla="*/ 224 w 269"/>
                  <a:gd name="T65" fmla="*/ 7 h 240"/>
                  <a:gd name="T66" fmla="*/ 225 w 269"/>
                  <a:gd name="T67" fmla="*/ 5 h 240"/>
                  <a:gd name="T68" fmla="*/ 226 w 269"/>
                  <a:gd name="T69" fmla="*/ 2 h 240"/>
                  <a:gd name="T70" fmla="*/ 230 w 269"/>
                  <a:gd name="T71" fmla="*/ 0 h 240"/>
                  <a:gd name="T72" fmla="*/ 233 w 269"/>
                  <a:gd name="T73" fmla="*/ 0 h 240"/>
                  <a:gd name="T74" fmla="*/ 238 w 269"/>
                  <a:gd name="T75" fmla="*/ 0 h 240"/>
                  <a:gd name="T76" fmla="*/ 245 w 269"/>
                  <a:gd name="T77" fmla="*/ 4 h 240"/>
                  <a:gd name="T78" fmla="*/ 254 w 269"/>
                  <a:gd name="T79" fmla="*/ 8 h 240"/>
                  <a:gd name="T80" fmla="*/ 261 w 269"/>
                  <a:gd name="T81" fmla="*/ 13 h 240"/>
                  <a:gd name="T82" fmla="*/ 265 w 269"/>
                  <a:gd name="T83" fmla="*/ 16 h 240"/>
                  <a:gd name="T84" fmla="*/ 268 w 269"/>
                  <a:gd name="T85" fmla="*/ 20 h 240"/>
                  <a:gd name="T86" fmla="*/ 269 w 269"/>
                  <a:gd name="T87" fmla="*/ 25 h 240"/>
                  <a:gd name="T88" fmla="*/ 266 w 269"/>
                  <a:gd name="T89" fmla="*/ 31 h 240"/>
                  <a:gd name="T90" fmla="*/ 263 w 269"/>
                  <a:gd name="T91" fmla="*/ 38 h 240"/>
                  <a:gd name="T92" fmla="*/ 256 w 269"/>
                  <a:gd name="T93" fmla="*/ 48 h 240"/>
                  <a:gd name="T94" fmla="*/ 248 w 269"/>
                  <a:gd name="T95" fmla="*/ 60 h 240"/>
                  <a:gd name="T96" fmla="*/ 237 w 269"/>
                  <a:gd name="T97" fmla="*/ 74 h 240"/>
                  <a:gd name="T98" fmla="*/ 223 w 269"/>
                  <a:gd name="T99" fmla="*/ 89 h 240"/>
                  <a:gd name="T100" fmla="*/ 206 w 269"/>
                  <a:gd name="T101" fmla="*/ 108 h 240"/>
                  <a:gd name="T102" fmla="*/ 197 w 269"/>
                  <a:gd name="T103" fmla="*/ 118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9" h="240">
                    <a:moveTo>
                      <a:pt x="197" y="118"/>
                    </a:moveTo>
                    <a:lnTo>
                      <a:pt x="189" y="127"/>
                    </a:lnTo>
                    <a:lnTo>
                      <a:pt x="179" y="137"/>
                    </a:lnTo>
                    <a:lnTo>
                      <a:pt x="169" y="145"/>
                    </a:lnTo>
                    <a:lnTo>
                      <a:pt x="158" y="154"/>
                    </a:lnTo>
                    <a:lnTo>
                      <a:pt x="147" y="162"/>
                    </a:lnTo>
                    <a:lnTo>
                      <a:pt x="137" y="171"/>
                    </a:lnTo>
                    <a:lnTo>
                      <a:pt x="114" y="187"/>
                    </a:lnTo>
                    <a:lnTo>
                      <a:pt x="102" y="194"/>
                    </a:lnTo>
                    <a:lnTo>
                      <a:pt x="92" y="201"/>
                    </a:lnTo>
                    <a:lnTo>
                      <a:pt x="80" y="207"/>
                    </a:lnTo>
                    <a:lnTo>
                      <a:pt x="71" y="213"/>
                    </a:lnTo>
                    <a:lnTo>
                      <a:pt x="60" y="218"/>
                    </a:lnTo>
                    <a:lnTo>
                      <a:pt x="51" y="222"/>
                    </a:lnTo>
                    <a:lnTo>
                      <a:pt x="41" y="226"/>
                    </a:lnTo>
                    <a:lnTo>
                      <a:pt x="33" y="231"/>
                    </a:lnTo>
                    <a:lnTo>
                      <a:pt x="26" y="233"/>
                    </a:lnTo>
                    <a:lnTo>
                      <a:pt x="19" y="235"/>
                    </a:lnTo>
                    <a:lnTo>
                      <a:pt x="13" y="238"/>
                    </a:lnTo>
                    <a:lnTo>
                      <a:pt x="8" y="239"/>
                    </a:lnTo>
                    <a:lnTo>
                      <a:pt x="5" y="240"/>
                    </a:lnTo>
                    <a:lnTo>
                      <a:pt x="2" y="240"/>
                    </a:lnTo>
                    <a:lnTo>
                      <a:pt x="0" y="240"/>
                    </a:lnTo>
                    <a:lnTo>
                      <a:pt x="0" y="239"/>
                    </a:lnTo>
                    <a:lnTo>
                      <a:pt x="0" y="239"/>
                    </a:lnTo>
                    <a:lnTo>
                      <a:pt x="0" y="238"/>
                    </a:lnTo>
                    <a:lnTo>
                      <a:pt x="1" y="237"/>
                    </a:lnTo>
                    <a:lnTo>
                      <a:pt x="2" y="235"/>
                    </a:lnTo>
                    <a:lnTo>
                      <a:pt x="5" y="233"/>
                    </a:lnTo>
                    <a:lnTo>
                      <a:pt x="7" y="232"/>
                    </a:lnTo>
                    <a:lnTo>
                      <a:pt x="10" y="229"/>
                    </a:lnTo>
                    <a:lnTo>
                      <a:pt x="14" y="226"/>
                    </a:lnTo>
                    <a:lnTo>
                      <a:pt x="18" y="224"/>
                    </a:lnTo>
                    <a:lnTo>
                      <a:pt x="22" y="220"/>
                    </a:lnTo>
                    <a:lnTo>
                      <a:pt x="27" y="217"/>
                    </a:lnTo>
                    <a:lnTo>
                      <a:pt x="33" y="213"/>
                    </a:lnTo>
                    <a:lnTo>
                      <a:pt x="39" y="209"/>
                    </a:lnTo>
                    <a:lnTo>
                      <a:pt x="45" y="205"/>
                    </a:lnTo>
                    <a:lnTo>
                      <a:pt x="52" y="200"/>
                    </a:lnTo>
                    <a:lnTo>
                      <a:pt x="59" y="195"/>
                    </a:lnTo>
                    <a:lnTo>
                      <a:pt x="74" y="186"/>
                    </a:lnTo>
                    <a:lnTo>
                      <a:pt x="88" y="175"/>
                    </a:lnTo>
                    <a:lnTo>
                      <a:pt x="102" y="165"/>
                    </a:lnTo>
                    <a:lnTo>
                      <a:pt x="117" y="153"/>
                    </a:lnTo>
                    <a:lnTo>
                      <a:pt x="130" y="141"/>
                    </a:lnTo>
                    <a:lnTo>
                      <a:pt x="143" y="129"/>
                    </a:lnTo>
                    <a:lnTo>
                      <a:pt x="154" y="117"/>
                    </a:lnTo>
                    <a:lnTo>
                      <a:pt x="166" y="104"/>
                    </a:lnTo>
                    <a:lnTo>
                      <a:pt x="177" y="92"/>
                    </a:lnTo>
                    <a:lnTo>
                      <a:pt x="186" y="80"/>
                    </a:lnTo>
                    <a:lnTo>
                      <a:pt x="195" y="69"/>
                    </a:lnTo>
                    <a:lnTo>
                      <a:pt x="202" y="61"/>
                    </a:lnTo>
                    <a:lnTo>
                      <a:pt x="209" y="53"/>
                    </a:lnTo>
                    <a:lnTo>
                      <a:pt x="213" y="45"/>
                    </a:lnTo>
                    <a:lnTo>
                      <a:pt x="218" y="39"/>
                    </a:lnTo>
                    <a:lnTo>
                      <a:pt x="222" y="33"/>
                    </a:lnTo>
                    <a:lnTo>
                      <a:pt x="224" y="28"/>
                    </a:lnTo>
                    <a:lnTo>
                      <a:pt x="225" y="25"/>
                    </a:lnTo>
                    <a:lnTo>
                      <a:pt x="226" y="21"/>
                    </a:lnTo>
                    <a:lnTo>
                      <a:pt x="228" y="18"/>
                    </a:lnTo>
                    <a:lnTo>
                      <a:pt x="228" y="15"/>
                    </a:lnTo>
                    <a:lnTo>
                      <a:pt x="228" y="13"/>
                    </a:lnTo>
                    <a:lnTo>
                      <a:pt x="226" y="12"/>
                    </a:lnTo>
                    <a:lnTo>
                      <a:pt x="226" y="11"/>
                    </a:lnTo>
                    <a:lnTo>
                      <a:pt x="225" y="8"/>
                    </a:lnTo>
                    <a:lnTo>
                      <a:pt x="224" y="7"/>
                    </a:lnTo>
                    <a:lnTo>
                      <a:pt x="224" y="6"/>
                    </a:lnTo>
                    <a:lnTo>
                      <a:pt x="225" y="5"/>
                    </a:lnTo>
                    <a:lnTo>
                      <a:pt x="225" y="4"/>
                    </a:lnTo>
                    <a:lnTo>
                      <a:pt x="226" y="2"/>
                    </a:lnTo>
                    <a:lnTo>
                      <a:pt x="229" y="1"/>
                    </a:lnTo>
                    <a:lnTo>
                      <a:pt x="230" y="0"/>
                    </a:lnTo>
                    <a:lnTo>
                      <a:pt x="231" y="0"/>
                    </a:lnTo>
                    <a:lnTo>
                      <a:pt x="233" y="0"/>
                    </a:lnTo>
                    <a:lnTo>
                      <a:pt x="236" y="0"/>
                    </a:lnTo>
                    <a:lnTo>
                      <a:pt x="238" y="0"/>
                    </a:lnTo>
                    <a:lnTo>
                      <a:pt x="242" y="1"/>
                    </a:lnTo>
                    <a:lnTo>
                      <a:pt x="245" y="4"/>
                    </a:lnTo>
                    <a:lnTo>
                      <a:pt x="250" y="6"/>
                    </a:lnTo>
                    <a:lnTo>
                      <a:pt x="254" y="8"/>
                    </a:lnTo>
                    <a:lnTo>
                      <a:pt x="257" y="11"/>
                    </a:lnTo>
                    <a:lnTo>
                      <a:pt x="261" y="13"/>
                    </a:lnTo>
                    <a:lnTo>
                      <a:pt x="263" y="14"/>
                    </a:lnTo>
                    <a:lnTo>
                      <a:pt x="265" y="16"/>
                    </a:lnTo>
                    <a:lnTo>
                      <a:pt x="266" y="18"/>
                    </a:lnTo>
                    <a:lnTo>
                      <a:pt x="268" y="20"/>
                    </a:lnTo>
                    <a:lnTo>
                      <a:pt x="269" y="21"/>
                    </a:lnTo>
                    <a:lnTo>
                      <a:pt x="269" y="25"/>
                    </a:lnTo>
                    <a:lnTo>
                      <a:pt x="268" y="27"/>
                    </a:lnTo>
                    <a:lnTo>
                      <a:pt x="266" y="31"/>
                    </a:lnTo>
                    <a:lnTo>
                      <a:pt x="265" y="34"/>
                    </a:lnTo>
                    <a:lnTo>
                      <a:pt x="263" y="38"/>
                    </a:lnTo>
                    <a:lnTo>
                      <a:pt x="259" y="42"/>
                    </a:lnTo>
                    <a:lnTo>
                      <a:pt x="256" y="48"/>
                    </a:lnTo>
                    <a:lnTo>
                      <a:pt x="252" y="54"/>
                    </a:lnTo>
                    <a:lnTo>
                      <a:pt x="248" y="60"/>
                    </a:lnTo>
                    <a:lnTo>
                      <a:pt x="243" y="67"/>
                    </a:lnTo>
                    <a:lnTo>
                      <a:pt x="237" y="74"/>
                    </a:lnTo>
                    <a:lnTo>
                      <a:pt x="230" y="81"/>
                    </a:lnTo>
                    <a:lnTo>
                      <a:pt x="223" y="89"/>
                    </a:lnTo>
                    <a:lnTo>
                      <a:pt x="216" y="99"/>
                    </a:lnTo>
                    <a:lnTo>
                      <a:pt x="206" y="108"/>
                    </a:lnTo>
                    <a:lnTo>
                      <a:pt x="197" y="118"/>
                    </a:lnTo>
                    <a:lnTo>
                      <a:pt x="197" y="118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339"/>
              <p:cNvSpPr/>
              <p:nvPr/>
            </p:nvSpPr>
            <p:spPr bwMode="auto">
              <a:xfrm>
                <a:off x="5838825" y="1489076"/>
                <a:ext cx="552450" cy="273050"/>
              </a:xfrm>
              <a:custGeom>
                <a:avLst/>
                <a:gdLst>
                  <a:gd name="T0" fmla="*/ 283 w 348"/>
                  <a:gd name="T1" fmla="*/ 133 h 172"/>
                  <a:gd name="T2" fmla="*/ 299 w 348"/>
                  <a:gd name="T3" fmla="*/ 138 h 172"/>
                  <a:gd name="T4" fmla="*/ 312 w 348"/>
                  <a:gd name="T5" fmla="*/ 140 h 172"/>
                  <a:gd name="T6" fmla="*/ 324 w 348"/>
                  <a:gd name="T7" fmla="*/ 143 h 172"/>
                  <a:gd name="T8" fmla="*/ 333 w 348"/>
                  <a:gd name="T9" fmla="*/ 146 h 172"/>
                  <a:gd name="T10" fmla="*/ 340 w 348"/>
                  <a:gd name="T11" fmla="*/ 148 h 172"/>
                  <a:gd name="T12" fmla="*/ 344 w 348"/>
                  <a:gd name="T13" fmla="*/ 149 h 172"/>
                  <a:gd name="T14" fmla="*/ 346 w 348"/>
                  <a:gd name="T15" fmla="*/ 150 h 172"/>
                  <a:gd name="T16" fmla="*/ 346 w 348"/>
                  <a:gd name="T17" fmla="*/ 153 h 172"/>
                  <a:gd name="T18" fmla="*/ 344 w 348"/>
                  <a:gd name="T19" fmla="*/ 154 h 172"/>
                  <a:gd name="T20" fmla="*/ 339 w 348"/>
                  <a:gd name="T21" fmla="*/ 156 h 172"/>
                  <a:gd name="T22" fmla="*/ 333 w 348"/>
                  <a:gd name="T23" fmla="*/ 158 h 172"/>
                  <a:gd name="T24" fmla="*/ 325 w 348"/>
                  <a:gd name="T25" fmla="*/ 159 h 172"/>
                  <a:gd name="T26" fmla="*/ 316 w 348"/>
                  <a:gd name="T27" fmla="*/ 161 h 172"/>
                  <a:gd name="T28" fmla="*/ 304 w 348"/>
                  <a:gd name="T29" fmla="*/ 162 h 172"/>
                  <a:gd name="T30" fmla="*/ 290 w 348"/>
                  <a:gd name="T31" fmla="*/ 165 h 172"/>
                  <a:gd name="T32" fmla="*/ 276 w 348"/>
                  <a:gd name="T33" fmla="*/ 166 h 172"/>
                  <a:gd name="T34" fmla="*/ 261 w 348"/>
                  <a:gd name="T35" fmla="*/ 168 h 172"/>
                  <a:gd name="T36" fmla="*/ 250 w 348"/>
                  <a:gd name="T37" fmla="*/ 169 h 172"/>
                  <a:gd name="T38" fmla="*/ 239 w 348"/>
                  <a:gd name="T39" fmla="*/ 170 h 172"/>
                  <a:gd name="T40" fmla="*/ 231 w 348"/>
                  <a:gd name="T41" fmla="*/ 170 h 172"/>
                  <a:gd name="T42" fmla="*/ 223 w 348"/>
                  <a:gd name="T43" fmla="*/ 172 h 172"/>
                  <a:gd name="T44" fmla="*/ 217 w 348"/>
                  <a:gd name="T45" fmla="*/ 172 h 172"/>
                  <a:gd name="T46" fmla="*/ 213 w 348"/>
                  <a:gd name="T47" fmla="*/ 172 h 172"/>
                  <a:gd name="T48" fmla="*/ 208 w 348"/>
                  <a:gd name="T49" fmla="*/ 172 h 172"/>
                  <a:gd name="T50" fmla="*/ 199 w 348"/>
                  <a:gd name="T51" fmla="*/ 167 h 172"/>
                  <a:gd name="T52" fmla="*/ 193 w 348"/>
                  <a:gd name="T53" fmla="*/ 163 h 172"/>
                  <a:gd name="T54" fmla="*/ 186 w 348"/>
                  <a:gd name="T55" fmla="*/ 159 h 172"/>
                  <a:gd name="T56" fmla="*/ 178 w 348"/>
                  <a:gd name="T57" fmla="*/ 152 h 172"/>
                  <a:gd name="T58" fmla="*/ 167 w 348"/>
                  <a:gd name="T59" fmla="*/ 145 h 172"/>
                  <a:gd name="T60" fmla="*/ 156 w 348"/>
                  <a:gd name="T61" fmla="*/ 135 h 172"/>
                  <a:gd name="T62" fmla="*/ 143 w 348"/>
                  <a:gd name="T63" fmla="*/ 126 h 172"/>
                  <a:gd name="T64" fmla="*/ 129 w 348"/>
                  <a:gd name="T65" fmla="*/ 115 h 172"/>
                  <a:gd name="T66" fmla="*/ 113 w 348"/>
                  <a:gd name="T67" fmla="*/ 102 h 172"/>
                  <a:gd name="T68" fmla="*/ 94 w 348"/>
                  <a:gd name="T69" fmla="*/ 88 h 172"/>
                  <a:gd name="T70" fmla="*/ 73 w 348"/>
                  <a:gd name="T71" fmla="*/ 72 h 172"/>
                  <a:gd name="T72" fmla="*/ 50 w 348"/>
                  <a:gd name="T73" fmla="*/ 54 h 172"/>
                  <a:gd name="T74" fmla="*/ 25 w 348"/>
                  <a:gd name="T75" fmla="*/ 35 h 172"/>
                  <a:gd name="T76" fmla="*/ 0 w 348"/>
                  <a:gd name="T77" fmla="*/ 14 h 172"/>
                  <a:gd name="T78" fmla="*/ 17 w 348"/>
                  <a:gd name="T79" fmla="*/ 9 h 172"/>
                  <a:gd name="T80" fmla="*/ 41 w 348"/>
                  <a:gd name="T81" fmla="*/ 26 h 172"/>
                  <a:gd name="T82" fmla="*/ 63 w 348"/>
                  <a:gd name="T83" fmla="*/ 40 h 172"/>
                  <a:gd name="T84" fmla="*/ 84 w 348"/>
                  <a:gd name="T85" fmla="*/ 53 h 172"/>
                  <a:gd name="T86" fmla="*/ 103 w 348"/>
                  <a:gd name="T87" fmla="*/ 65 h 172"/>
                  <a:gd name="T88" fmla="*/ 121 w 348"/>
                  <a:gd name="T89" fmla="*/ 74 h 172"/>
                  <a:gd name="T90" fmla="*/ 136 w 348"/>
                  <a:gd name="T91" fmla="*/ 82 h 172"/>
                  <a:gd name="T92" fmla="*/ 151 w 348"/>
                  <a:gd name="T93" fmla="*/ 89 h 172"/>
                  <a:gd name="T94" fmla="*/ 168 w 348"/>
                  <a:gd name="T95" fmla="*/ 98 h 172"/>
                  <a:gd name="T96" fmla="*/ 194 w 348"/>
                  <a:gd name="T97" fmla="*/ 108 h 172"/>
                  <a:gd name="T98" fmla="*/ 224 w 348"/>
                  <a:gd name="T99" fmla="*/ 118 h 172"/>
                  <a:gd name="T100" fmla="*/ 256 w 348"/>
                  <a:gd name="T101" fmla="*/ 127 h 172"/>
                  <a:gd name="T102" fmla="*/ 273 w 348"/>
                  <a:gd name="T103" fmla="*/ 13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48" h="172">
                    <a:moveTo>
                      <a:pt x="273" y="130"/>
                    </a:moveTo>
                    <a:lnTo>
                      <a:pt x="283" y="133"/>
                    </a:lnTo>
                    <a:lnTo>
                      <a:pt x="291" y="135"/>
                    </a:lnTo>
                    <a:lnTo>
                      <a:pt x="299" y="138"/>
                    </a:lnTo>
                    <a:lnTo>
                      <a:pt x="306" y="139"/>
                    </a:lnTo>
                    <a:lnTo>
                      <a:pt x="312" y="140"/>
                    </a:lnTo>
                    <a:lnTo>
                      <a:pt x="318" y="142"/>
                    </a:lnTo>
                    <a:lnTo>
                      <a:pt x="324" y="143"/>
                    </a:lnTo>
                    <a:lnTo>
                      <a:pt x="329" y="145"/>
                    </a:lnTo>
                    <a:lnTo>
                      <a:pt x="333" y="146"/>
                    </a:lnTo>
                    <a:lnTo>
                      <a:pt x="337" y="147"/>
                    </a:lnTo>
                    <a:lnTo>
                      <a:pt x="340" y="148"/>
                    </a:lnTo>
                    <a:lnTo>
                      <a:pt x="343" y="149"/>
                    </a:lnTo>
                    <a:lnTo>
                      <a:pt x="344" y="149"/>
                    </a:lnTo>
                    <a:lnTo>
                      <a:pt x="346" y="150"/>
                    </a:lnTo>
                    <a:lnTo>
                      <a:pt x="346" y="150"/>
                    </a:lnTo>
                    <a:lnTo>
                      <a:pt x="348" y="152"/>
                    </a:lnTo>
                    <a:lnTo>
                      <a:pt x="346" y="153"/>
                    </a:lnTo>
                    <a:lnTo>
                      <a:pt x="345" y="153"/>
                    </a:lnTo>
                    <a:lnTo>
                      <a:pt x="344" y="154"/>
                    </a:lnTo>
                    <a:lnTo>
                      <a:pt x="342" y="155"/>
                    </a:lnTo>
                    <a:lnTo>
                      <a:pt x="339" y="156"/>
                    </a:lnTo>
                    <a:lnTo>
                      <a:pt x="337" y="156"/>
                    </a:lnTo>
                    <a:lnTo>
                      <a:pt x="333" y="158"/>
                    </a:lnTo>
                    <a:lnTo>
                      <a:pt x="329" y="159"/>
                    </a:lnTo>
                    <a:lnTo>
                      <a:pt x="325" y="159"/>
                    </a:lnTo>
                    <a:lnTo>
                      <a:pt x="320" y="160"/>
                    </a:lnTo>
                    <a:lnTo>
                      <a:pt x="316" y="161"/>
                    </a:lnTo>
                    <a:lnTo>
                      <a:pt x="310" y="162"/>
                    </a:lnTo>
                    <a:lnTo>
                      <a:pt x="304" y="162"/>
                    </a:lnTo>
                    <a:lnTo>
                      <a:pt x="297" y="163"/>
                    </a:lnTo>
                    <a:lnTo>
                      <a:pt x="290" y="165"/>
                    </a:lnTo>
                    <a:lnTo>
                      <a:pt x="283" y="166"/>
                    </a:lnTo>
                    <a:lnTo>
                      <a:pt x="276" y="166"/>
                    </a:lnTo>
                    <a:lnTo>
                      <a:pt x="269" y="167"/>
                    </a:lnTo>
                    <a:lnTo>
                      <a:pt x="261" y="168"/>
                    </a:lnTo>
                    <a:lnTo>
                      <a:pt x="256" y="168"/>
                    </a:lnTo>
                    <a:lnTo>
                      <a:pt x="250" y="169"/>
                    </a:lnTo>
                    <a:lnTo>
                      <a:pt x="244" y="169"/>
                    </a:lnTo>
                    <a:lnTo>
                      <a:pt x="239" y="170"/>
                    </a:lnTo>
                    <a:lnTo>
                      <a:pt x="234" y="170"/>
                    </a:lnTo>
                    <a:lnTo>
                      <a:pt x="231" y="170"/>
                    </a:lnTo>
                    <a:lnTo>
                      <a:pt x="226" y="172"/>
                    </a:lnTo>
                    <a:lnTo>
                      <a:pt x="223" y="172"/>
                    </a:lnTo>
                    <a:lnTo>
                      <a:pt x="220" y="172"/>
                    </a:lnTo>
                    <a:lnTo>
                      <a:pt x="217" y="172"/>
                    </a:lnTo>
                    <a:lnTo>
                      <a:pt x="214" y="172"/>
                    </a:lnTo>
                    <a:lnTo>
                      <a:pt x="213" y="172"/>
                    </a:lnTo>
                    <a:lnTo>
                      <a:pt x="212" y="172"/>
                    </a:lnTo>
                    <a:lnTo>
                      <a:pt x="208" y="172"/>
                    </a:lnTo>
                    <a:lnTo>
                      <a:pt x="204" y="170"/>
                    </a:lnTo>
                    <a:lnTo>
                      <a:pt x="199" y="167"/>
                    </a:lnTo>
                    <a:lnTo>
                      <a:pt x="197" y="166"/>
                    </a:lnTo>
                    <a:lnTo>
                      <a:pt x="193" y="163"/>
                    </a:lnTo>
                    <a:lnTo>
                      <a:pt x="189" y="161"/>
                    </a:lnTo>
                    <a:lnTo>
                      <a:pt x="186" y="159"/>
                    </a:lnTo>
                    <a:lnTo>
                      <a:pt x="181" y="155"/>
                    </a:lnTo>
                    <a:lnTo>
                      <a:pt x="178" y="152"/>
                    </a:lnTo>
                    <a:lnTo>
                      <a:pt x="173" y="148"/>
                    </a:lnTo>
                    <a:lnTo>
                      <a:pt x="167" y="145"/>
                    </a:lnTo>
                    <a:lnTo>
                      <a:pt x="162" y="140"/>
                    </a:lnTo>
                    <a:lnTo>
                      <a:pt x="156" y="135"/>
                    </a:lnTo>
                    <a:lnTo>
                      <a:pt x="151" y="130"/>
                    </a:lnTo>
                    <a:lnTo>
                      <a:pt x="143" y="126"/>
                    </a:lnTo>
                    <a:lnTo>
                      <a:pt x="136" y="121"/>
                    </a:lnTo>
                    <a:lnTo>
                      <a:pt x="129" y="115"/>
                    </a:lnTo>
                    <a:lnTo>
                      <a:pt x="121" y="109"/>
                    </a:lnTo>
                    <a:lnTo>
                      <a:pt x="113" y="102"/>
                    </a:lnTo>
                    <a:lnTo>
                      <a:pt x="103" y="95"/>
                    </a:lnTo>
                    <a:lnTo>
                      <a:pt x="94" y="88"/>
                    </a:lnTo>
                    <a:lnTo>
                      <a:pt x="83" y="80"/>
                    </a:lnTo>
                    <a:lnTo>
                      <a:pt x="73" y="72"/>
                    </a:lnTo>
                    <a:lnTo>
                      <a:pt x="62" y="63"/>
                    </a:lnTo>
                    <a:lnTo>
                      <a:pt x="50" y="54"/>
                    </a:lnTo>
                    <a:lnTo>
                      <a:pt x="38" y="45"/>
                    </a:lnTo>
                    <a:lnTo>
                      <a:pt x="25" y="35"/>
                    </a:lnTo>
                    <a:lnTo>
                      <a:pt x="13" y="25"/>
                    </a:lnTo>
                    <a:lnTo>
                      <a:pt x="0" y="14"/>
                    </a:lnTo>
                    <a:lnTo>
                      <a:pt x="4" y="0"/>
                    </a:lnTo>
                    <a:lnTo>
                      <a:pt x="17" y="9"/>
                    </a:lnTo>
                    <a:lnTo>
                      <a:pt x="29" y="17"/>
                    </a:lnTo>
                    <a:lnTo>
                      <a:pt x="41" y="26"/>
                    </a:lnTo>
                    <a:lnTo>
                      <a:pt x="53" y="33"/>
                    </a:lnTo>
                    <a:lnTo>
                      <a:pt x="63" y="40"/>
                    </a:lnTo>
                    <a:lnTo>
                      <a:pt x="74" y="47"/>
                    </a:lnTo>
                    <a:lnTo>
                      <a:pt x="84" y="53"/>
                    </a:lnTo>
                    <a:lnTo>
                      <a:pt x="94" y="59"/>
                    </a:lnTo>
                    <a:lnTo>
                      <a:pt x="103" y="65"/>
                    </a:lnTo>
                    <a:lnTo>
                      <a:pt x="113" y="69"/>
                    </a:lnTo>
                    <a:lnTo>
                      <a:pt x="121" y="74"/>
                    </a:lnTo>
                    <a:lnTo>
                      <a:pt x="129" y="79"/>
                    </a:lnTo>
                    <a:lnTo>
                      <a:pt x="136" y="82"/>
                    </a:lnTo>
                    <a:lnTo>
                      <a:pt x="143" y="86"/>
                    </a:lnTo>
                    <a:lnTo>
                      <a:pt x="151" y="89"/>
                    </a:lnTo>
                    <a:lnTo>
                      <a:pt x="156" y="92"/>
                    </a:lnTo>
                    <a:lnTo>
                      <a:pt x="168" y="98"/>
                    </a:lnTo>
                    <a:lnTo>
                      <a:pt x="181" y="103"/>
                    </a:lnTo>
                    <a:lnTo>
                      <a:pt x="194" y="108"/>
                    </a:lnTo>
                    <a:lnTo>
                      <a:pt x="208" y="113"/>
                    </a:lnTo>
                    <a:lnTo>
                      <a:pt x="224" y="118"/>
                    </a:lnTo>
                    <a:lnTo>
                      <a:pt x="239" y="122"/>
                    </a:lnTo>
                    <a:lnTo>
                      <a:pt x="256" y="127"/>
                    </a:lnTo>
                    <a:lnTo>
                      <a:pt x="273" y="130"/>
                    </a:lnTo>
                    <a:lnTo>
                      <a:pt x="273" y="13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340"/>
              <p:cNvSpPr/>
              <p:nvPr/>
            </p:nvSpPr>
            <p:spPr bwMode="auto">
              <a:xfrm>
                <a:off x="5664200" y="1722438"/>
                <a:ext cx="374650" cy="282575"/>
              </a:xfrm>
              <a:custGeom>
                <a:avLst/>
                <a:gdLst>
                  <a:gd name="T0" fmla="*/ 218 w 236"/>
                  <a:gd name="T1" fmla="*/ 47 h 178"/>
                  <a:gd name="T2" fmla="*/ 212 w 236"/>
                  <a:gd name="T3" fmla="*/ 53 h 178"/>
                  <a:gd name="T4" fmla="*/ 204 w 236"/>
                  <a:gd name="T5" fmla="*/ 63 h 178"/>
                  <a:gd name="T6" fmla="*/ 194 w 236"/>
                  <a:gd name="T7" fmla="*/ 76 h 178"/>
                  <a:gd name="T8" fmla="*/ 184 w 236"/>
                  <a:gd name="T9" fmla="*/ 94 h 178"/>
                  <a:gd name="T10" fmla="*/ 172 w 236"/>
                  <a:gd name="T11" fmla="*/ 115 h 178"/>
                  <a:gd name="T12" fmla="*/ 160 w 236"/>
                  <a:gd name="T13" fmla="*/ 134 h 178"/>
                  <a:gd name="T14" fmla="*/ 150 w 236"/>
                  <a:gd name="T15" fmla="*/ 148 h 178"/>
                  <a:gd name="T16" fmla="*/ 140 w 236"/>
                  <a:gd name="T17" fmla="*/ 160 h 178"/>
                  <a:gd name="T18" fmla="*/ 133 w 236"/>
                  <a:gd name="T19" fmla="*/ 168 h 178"/>
                  <a:gd name="T20" fmla="*/ 128 w 236"/>
                  <a:gd name="T21" fmla="*/ 174 h 178"/>
                  <a:gd name="T22" fmla="*/ 120 w 236"/>
                  <a:gd name="T23" fmla="*/ 178 h 178"/>
                  <a:gd name="T24" fmla="*/ 115 w 236"/>
                  <a:gd name="T25" fmla="*/ 172 h 178"/>
                  <a:gd name="T26" fmla="*/ 114 w 236"/>
                  <a:gd name="T27" fmla="*/ 158 h 178"/>
                  <a:gd name="T28" fmla="*/ 115 w 236"/>
                  <a:gd name="T29" fmla="*/ 144 h 178"/>
                  <a:gd name="T30" fmla="*/ 119 w 236"/>
                  <a:gd name="T31" fmla="*/ 133 h 178"/>
                  <a:gd name="T32" fmla="*/ 125 w 236"/>
                  <a:gd name="T33" fmla="*/ 124 h 178"/>
                  <a:gd name="T34" fmla="*/ 135 w 236"/>
                  <a:gd name="T35" fmla="*/ 106 h 178"/>
                  <a:gd name="T36" fmla="*/ 144 w 236"/>
                  <a:gd name="T37" fmla="*/ 93 h 178"/>
                  <a:gd name="T38" fmla="*/ 152 w 236"/>
                  <a:gd name="T39" fmla="*/ 78 h 178"/>
                  <a:gd name="T40" fmla="*/ 167 w 236"/>
                  <a:gd name="T41" fmla="*/ 52 h 178"/>
                  <a:gd name="T42" fmla="*/ 173 w 236"/>
                  <a:gd name="T43" fmla="*/ 42 h 178"/>
                  <a:gd name="T44" fmla="*/ 176 w 236"/>
                  <a:gd name="T45" fmla="*/ 36 h 178"/>
                  <a:gd name="T46" fmla="*/ 177 w 236"/>
                  <a:gd name="T47" fmla="*/ 33 h 178"/>
                  <a:gd name="T48" fmla="*/ 174 w 236"/>
                  <a:gd name="T49" fmla="*/ 32 h 178"/>
                  <a:gd name="T50" fmla="*/ 167 w 236"/>
                  <a:gd name="T51" fmla="*/ 32 h 178"/>
                  <a:gd name="T52" fmla="*/ 157 w 236"/>
                  <a:gd name="T53" fmla="*/ 34 h 178"/>
                  <a:gd name="T54" fmla="*/ 143 w 236"/>
                  <a:gd name="T55" fmla="*/ 36 h 178"/>
                  <a:gd name="T56" fmla="*/ 124 w 236"/>
                  <a:gd name="T57" fmla="*/ 42 h 178"/>
                  <a:gd name="T58" fmla="*/ 101 w 236"/>
                  <a:gd name="T59" fmla="*/ 48 h 178"/>
                  <a:gd name="T60" fmla="*/ 81 w 236"/>
                  <a:gd name="T61" fmla="*/ 53 h 178"/>
                  <a:gd name="T62" fmla="*/ 64 w 236"/>
                  <a:gd name="T63" fmla="*/ 58 h 178"/>
                  <a:gd name="T64" fmla="*/ 51 w 236"/>
                  <a:gd name="T65" fmla="*/ 60 h 178"/>
                  <a:gd name="T66" fmla="*/ 41 w 236"/>
                  <a:gd name="T67" fmla="*/ 61 h 178"/>
                  <a:gd name="T68" fmla="*/ 35 w 236"/>
                  <a:gd name="T69" fmla="*/ 62 h 178"/>
                  <a:gd name="T70" fmla="*/ 25 w 236"/>
                  <a:gd name="T71" fmla="*/ 60 h 178"/>
                  <a:gd name="T72" fmla="*/ 16 w 236"/>
                  <a:gd name="T73" fmla="*/ 55 h 178"/>
                  <a:gd name="T74" fmla="*/ 8 w 236"/>
                  <a:gd name="T75" fmla="*/ 48 h 178"/>
                  <a:gd name="T76" fmla="*/ 2 w 236"/>
                  <a:gd name="T77" fmla="*/ 42 h 178"/>
                  <a:gd name="T78" fmla="*/ 0 w 236"/>
                  <a:gd name="T79" fmla="*/ 39 h 178"/>
                  <a:gd name="T80" fmla="*/ 3 w 236"/>
                  <a:gd name="T81" fmla="*/ 38 h 178"/>
                  <a:gd name="T82" fmla="*/ 16 w 236"/>
                  <a:gd name="T83" fmla="*/ 36 h 178"/>
                  <a:gd name="T84" fmla="*/ 36 w 236"/>
                  <a:gd name="T85" fmla="*/ 36 h 178"/>
                  <a:gd name="T86" fmla="*/ 64 w 236"/>
                  <a:gd name="T87" fmla="*/ 33 h 178"/>
                  <a:gd name="T88" fmla="*/ 100 w 236"/>
                  <a:gd name="T89" fmla="*/ 26 h 178"/>
                  <a:gd name="T90" fmla="*/ 127 w 236"/>
                  <a:gd name="T91" fmla="*/ 20 h 178"/>
                  <a:gd name="T92" fmla="*/ 144 w 236"/>
                  <a:gd name="T93" fmla="*/ 16 h 178"/>
                  <a:gd name="T94" fmla="*/ 157 w 236"/>
                  <a:gd name="T95" fmla="*/ 13 h 178"/>
                  <a:gd name="T96" fmla="*/ 167 w 236"/>
                  <a:gd name="T97" fmla="*/ 9 h 178"/>
                  <a:gd name="T98" fmla="*/ 173 w 236"/>
                  <a:gd name="T99" fmla="*/ 6 h 178"/>
                  <a:gd name="T100" fmla="*/ 179 w 236"/>
                  <a:gd name="T101" fmla="*/ 2 h 178"/>
                  <a:gd name="T102" fmla="*/ 187 w 236"/>
                  <a:gd name="T103" fmla="*/ 0 h 178"/>
                  <a:gd name="T104" fmla="*/ 193 w 236"/>
                  <a:gd name="T105" fmla="*/ 3 h 178"/>
                  <a:gd name="T106" fmla="*/ 204 w 236"/>
                  <a:gd name="T107" fmla="*/ 9 h 178"/>
                  <a:gd name="T108" fmla="*/ 219 w 236"/>
                  <a:gd name="T109" fmla="*/ 19 h 178"/>
                  <a:gd name="T110" fmla="*/ 230 w 236"/>
                  <a:gd name="T111" fmla="*/ 28 h 178"/>
                  <a:gd name="T112" fmla="*/ 236 w 236"/>
                  <a:gd name="T113" fmla="*/ 33 h 178"/>
                  <a:gd name="T114" fmla="*/ 235 w 236"/>
                  <a:gd name="T115" fmla="*/ 38 h 178"/>
                  <a:gd name="T116" fmla="*/ 230 w 236"/>
                  <a:gd name="T117" fmla="*/ 42 h 178"/>
                  <a:gd name="T118" fmla="*/ 222 w 236"/>
                  <a:gd name="T119" fmla="*/ 46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36" h="178">
                    <a:moveTo>
                      <a:pt x="222" y="46"/>
                    </a:moveTo>
                    <a:lnTo>
                      <a:pt x="220" y="47"/>
                    </a:lnTo>
                    <a:lnTo>
                      <a:pt x="218" y="47"/>
                    </a:lnTo>
                    <a:lnTo>
                      <a:pt x="216" y="49"/>
                    </a:lnTo>
                    <a:lnTo>
                      <a:pt x="215" y="51"/>
                    </a:lnTo>
                    <a:lnTo>
                      <a:pt x="212" y="53"/>
                    </a:lnTo>
                    <a:lnTo>
                      <a:pt x="210" y="56"/>
                    </a:lnTo>
                    <a:lnTo>
                      <a:pt x="206" y="59"/>
                    </a:lnTo>
                    <a:lnTo>
                      <a:pt x="204" y="63"/>
                    </a:lnTo>
                    <a:lnTo>
                      <a:pt x="200" y="67"/>
                    </a:lnTo>
                    <a:lnTo>
                      <a:pt x="198" y="72"/>
                    </a:lnTo>
                    <a:lnTo>
                      <a:pt x="194" y="76"/>
                    </a:lnTo>
                    <a:lnTo>
                      <a:pt x="191" y="82"/>
                    </a:lnTo>
                    <a:lnTo>
                      <a:pt x="187" y="88"/>
                    </a:lnTo>
                    <a:lnTo>
                      <a:pt x="184" y="94"/>
                    </a:lnTo>
                    <a:lnTo>
                      <a:pt x="180" y="100"/>
                    </a:lnTo>
                    <a:lnTo>
                      <a:pt x="176" y="108"/>
                    </a:lnTo>
                    <a:lnTo>
                      <a:pt x="172" y="115"/>
                    </a:lnTo>
                    <a:lnTo>
                      <a:pt x="167" y="121"/>
                    </a:lnTo>
                    <a:lnTo>
                      <a:pt x="164" y="128"/>
                    </a:lnTo>
                    <a:lnTo>
                      <a:pt x="160" y="134"/>
                    </a:lnTo>
                    <a:lnTo>
                      <a:pt x="156" y="139"/>
                    </a:lnTo>
                    <a:lnTo>
                      <a:pt x="152" y="145"/>
                    </a:lnTo>
                    <a:lnTo>
                      <a:pt x="150" y="148"/>
                    </a:lnTo>
                    <a:lnTo>
                      <a:pt x="146" y="153"/>
                    </a:lnTo>
                    <a:lnTo>
                      <a:pt x="144" y="156"/>
                    </a:lnTo>
                    <a:lnTo>
                      <a:pt x="140" y="160"/>
                    </a:lnTo>
                    <a:lnTo>
                      <a:pt x="138" y="164"/>
                    </a:lnTo>
                    <a:lnTo>
                      <a:pt x="135" y="166"/>
                    </a:lnTo>
                    <a:lnTo>
                      <a:pt x="133" y="168"/>
                    </a:lnTo>
                    <a:lnTo>
                      <a:pt x="132" y="171"/>
                    </a:lnTo>
                    <a:lnTo>
                      <a:pt x="130" y="173"/>
                    </a:lnTo>
                    <a:lnTo>
                      <a:pt x="128" y="174"/>
                    </a:lnTo>
                    <a:lnTo>
                      <a:pt x="125" y="176"/>
                    </a:lnTo>
                    <a:lnTo>
                      <a:pt x="123" y="178"/>
                    </a:lnTo>
                    <a:lnTo>
                      <a:pt x="120" y="178"/>
                    </a:lnTo>
                    <a:lnTo>
                      <a:pt x="118" y="176"/>
                    </a:lnTo>
                    <a:lnTo>
                      <a:pt x="117" y="174"/>
                    </a:lnTo>
                    <a:lnTo>
                      <a:pt x="115" y="172"/>
                    </a:lnTo>
                    <a:lnTo>
                      <a:pt x="114" y="167"/>
                    </a:lnTo>
                    <a:lnTo>
                      <a:pt x="114" y="162"/>
                    </a:lnTo>
                    <a:lnTo>
                      <a:pt x="114" y="158"/>
                    </a:lnTo>
                    <a:lnTo>
                      <a:pt x="114" y="152"/>
                    </a:lnTo>
                    <a:lnTo>
                      <a:pt x="115" y="147"/>
                    </a:lnTo>
                    <a:lnTo>
                      <a:pt x="115" y="144"/>
                    </a:lnTo>
                    <a:lnTo>
                      <a:pt x="117" y="140"/>
                    </a:lnTo>
                    <a:lnTo>
                      <a:pt x="118" y="136"/>
                    </a:lnTo>
                    <a:lnTo>
                      <a:pt x="119" y="133"/>
                    </a:lnTo>
                    <a:lnTo>
                      <a:pt x="121" y="131"/>
                    </a:lnTo>
                    <a:lnTo>
                      <a:pt x="123" y="127"/>
                    </a:lnTo>
                    <a:lnTo>
                      <a:pt x="125" y="124"/>
                    </a:lnTo>
                    <a:lnTo>
                      <a:pt x="127" y="119"/>
                    </a:lnTo>
                    <a:lnTo>
                      <a:pt x="132" y="113"/>
                    </a:lnTo>
                    <a:lnTo>
                      <a:pt x="135" y="106"/>
                    </a:lnTo>
                    <a:lnTo>
                      <a:pt x="138" y="102"/>
                    </a:lnTo>
                    <a:lnTo>
                      <a:pt x="140" y="98"/>
                    </a:lnTo>
                    <a:lnTo>
                      <a:pt x="144" y="93"/>
                    </a:lnTo>
                    <a:lnTo>
                      <a:pt x="146" y="88"/>
                    </a:lnTo>
                    <a:lnTo>
                      <a:pt x="150" y="84"/>
                    </a:lnTo>
                    <a:lnTo>
                      <a:pt x="152" y="78"/>
                    </a:lnTo>
                    <a:lnTo>
                      <a:pt x="158" y="68"/>
                    </a:lnTo>
                    <a:lnTo>
                      <a:pt x="163" y="60"/>
                    </a:lnTo>
                    <a:lnTo>
                      <a:pt x="167" y="52"/>
                    </a:lnTo>
                    <a:lnTo>
                      <a:pt x="170" y="48"/>
                    </a:lnTo>
                    <a:lnTo>
                      <a:pt x="171" y="46"/>
                    </a:lnTo>
                    <a:lnTo>
                      <a:pt x="173" y="42"/>
                    </a:lnTo>
                    <a:lnTo>
                      <a:pt x="174" y="40"/>
                    </a:lnTo>
                    <a:lnTo>
                      <a:pt x="174" y="38"/>
                    </a:lnTo>
                    <a:lnTo>
                      <a:pt x="176" y="36"/>
                    </a:lnTo>
                    <a:lnTo>
                      <a:pt x="176" y="35"/>
                    </a:lnTo>
                    <a:lnTo>
                      <a:pt x="177" y="34"/>
                    </a:lnTo>
                    <a:lnTo>
                      <a:pt x="177" y="33"/>
                    </a:lnTo>
                    <a:lnTo>
                      <a:pt x="176" y="32"/>
                    </a:lnTo>
                    <a:lnTo>
                      <a:pt x="176" y="32"/>
                    </a:lnTo>
                    <a:lnTo>
                      <a:pt x="174" y="32"/>
                    </a:lnTo>
                    <a:lnTo>
                      <a:pt x="172" y="32"/>
                    </a:lnTo>
                    <a:lnTo>
                      <a:pt x="171" y="32"/>
                    </a:lnTo>
                    <a:lnTo>
                      <a:pt x="167" y="32"/>
                    </a:lnTo>
                    <a:lnTo>
                      <a:pt x="165" y="33"/>
                    </a:lnTo>
                    <a:lnTo>
                      <a:pt x="161" y="33"/>
                    </a:lnTo>
                    <a:lnTo>
                      <a:pt x="157" y="34"/>
                    </a:lnTo>
                    <a:lnTo>
                      <a:pt x="152" y="34"/>
                    </a:lnTo>
                    <a:lnTo>
                      <a:pt x="147" y="35"/>
                    </a:lnTo>
                    <a:lnTo>
                      <a:pt x="143" y="36"/>
                    </a:lnTo>
                    <a:lnTo>
                      <a:pt x="137" y="39"/>
                    </a:lnTo>
                    <a:lnTo>
                      <a:pt x="131" y="40"/>
                    </a:lnTo>
                    <a:lnTo>
                      <a:pt x="124" y="42"/>
                    </a:lnTo>
                    <a:lnTo>
                      <a:pt x="117" y="43"/>
                    </a:lnTo>
                    <a:lnTo>
                      <a:pt x="110" y="46"/>
                    </a:lnTo>
                    <a:lnTo>
                      <a:pt x="101" y="48"/>
                    </a:lnTo>
                    <a:lnTo>
                      <a:pt x="94" y="49"/>
                    </a:lnTo>
                    <a:lnTo>
                      <a:pt x="87" y="52"/>
                    </a:lnTo>
                    <a:lnTo>
                      <a:pt x="81" y="53"/>
                    </a:lnTo>
                    <a:lnTo>
                      <a:pt x="74" y="55"/>
                    </a:lnTo>
                    <a:lnTo>
                      <a:pt x="69" y="56"/>
                    </a:lnTo>
                    <a:lnTo>
                      <a:pt x="64" y="58"/>
                    </a:lnTo>
                    <a:lnTo>
                      <a:pt x="59" y="59"/>
                    </a:lnTo>
                    <a:lnTo>
                      <a:pt x="54" y="59"/>
                    </a:lnTo>
                    <a:lnTo>
                      <a:pt x="51" y="60"/>
                    </a:lnTo>
                    <a:lnTo>
                      <a:pt x="47" y="60"/>
                    </a:lnTo>
                    <a:lnTo>
                      <a:pt x="43" y="61"/>
                    </a:lnTo>
                    <a:lnTo>
                      <a:pt x="41" y="61"/>
                    </a:lnTo>
                    <a:lnTo>
                      <a:pt x="39" y="61"/>
                    </a:lnTo>
                    <a:lnTo>
                      <a:pt x="38" y="62"/>
                    </a:lnTo>
                    <a:lnTo>
                      <a:pt x="35" y="62"/>
                    </a:lnTo>
                    <a:lnTo>
                      <a:pt x="30" y="61"/>
                    </a:lnTo>
                    <a:lnTo>
                      <a:pt x="27" y="61"/>
                    </a:lnTo>
                    <a:lnTo>
                      <a:pt x="25" y="60"/>
                    </a:lnTo>
                    <a:lnTo>
                      <a:pt x="22" y="59"/>
                    </a:lnTo>
                    <a:lnTo>
                      <a:pt x="20" y="58"/>
                    </a:lnTo>
                    <a:lnTo>
                      <a:pt x="16" y="55"/>
                    </a:lnTo>
                    <a:lnTo>
                      <a:pt x="14" y="53"/>
                    </a:lnTo>
                    <a:lnTo>
                      <a:pt x="10" y="51"/>
                    </a:lnTo>
                    <a:lnTo>
                      <a:pt x="8" y="48"/>
                    </a:lnTo>
                    <a:lnTo>
                      <a:pt x="6" y="46"/>
                    </a:lnTo>
                    <a:lnTo>
                      <a:pt x="3" y="43"/>
                    </a:lnTo>
                    <a:lnTo>
                      <a:pt x="2" y="42"/>
                    </a:lnTo>
                    <a:lnTo>
                      <a:pt x="1" y="41"/>
                    </a:lnTo>
                    <a:lnTo>
                      <a:pt x="0" y="40"/>
                    </a:lnTo>
                    <a:lnTo>
                      <a:pt x="0" y="39"/>
                    </a:lnTo>
                    <a:lnTo>
                      <a:pt x="0" y="38"/>
                    </a:lnTo>
                    <a:lnTo>
                      <a:pt x="1" y="38"/>
                    </a:lnTo>
                    <a:lnTo>
                      <a:pt x="3" y="38"/>
                    </a:lnTo>
                    <a:lnTo>
                      <a:pt x="7" y="36"/>
                    </a:lnTo>
                    <a:lnTo>
                      <a:pt x="10" y="36"/>
                    </a:lnTo>
                    <a:lnTo>
                      <a:pt x="16" y="36"/>
                    </a:lnTo>
                    <a:lnTo>
                      <a:pt x="21" y="36"/>
                    </a:lnTo>
                    <a:lnTo>
                      <a:pt x="28" y="36"/>
                    </a:lnTo>
                    <a:lnTo>
                      <a:pt x="36" y="36"/>
                    </a:lnTo>
                    <a:lnTo>
                      <a:pt x="45" y="35"/>
                    </a:lnTo>
                    <a:lnTo>
                      <a:pt x="54" y="35"/>
                    </a:lnTo>
                    <a:lnTo>
                      <a:pt x="64" y="33"/>
                    </a:lnTo>
                    <a:lnTo>
                      <a:pt x="75" y="32"/>
                    </a:lnTo>
                    <a:lnTo>
                      <a:pt x="87" y="29"/>
                    </a:lnTo>
                    <a:lnTo>
                      <a:pt x="100" y="26"/>
                    </a:lnTo>
                    <a:lnTo>
                      <a:pt x="114" y="23"/>
                    </a:lnTo>
                    <a:lnTo>
                      <a:pt x="120" y="21"/>
                    </a:lnTo>
                    <a:lnTo>
                      <a:pt x="127" y="20"/>
                    </a:lnTo>
                    <a:lnTo>
                      <a:pt x="133" y="19"/>
                    </a:lnTo>
                    <a:lnTo>
                      <a:pt x="138" y="18"/>
                    </a:lnTo>
                    <a:lnTo>
                      <a:pt x="144" y="16"/>
                    </a:lnTo>
                    <a:lnTo>
                      <a:pt x="148" y="15"/>
                    </a:lnTo>
                    <a:lnTo>
                      <a:pt x="153" y="14"/>
                    </a:lnTo>
                    <a:lnTo>
                      <a:pt x="157" y="13"/>
                    </a:lnTo>
                    <a:lnTo>
                      <a:pt x="160" y="12"/>
                    </a:lnTo>
                    <a:lnTo>
                      <a:pt x="164" y="11"/>
                    </a:lnTo>
                    <a:lnTo>
                      <a:pt x="167" y="9"/>
                    </a:lnTo>
                    <a:lnTo>
                      <a:pt x="170" y="8"/>
                    </a:lnTo>
                    <a:lnTo>
                      <a:pt x="172" y="7"/>
                    </a:lnTo>
                    <a:lnTo>
                      <a:pt x="173" y="6"/>
                    </a:lnTo>
                    <a:lnTo>
                      <a:pt x="174" y="6"/>
                    </a:lnTo>
                    <a:lnTo>
                      <a:pt x="176" y="5"/>
                    </a:lnTo>
                    <a:lnTo>
                      <a:pt x="179" y="2"/>
                    </a:lnTo>
                    <a:lnTo>
                      <a:pt x="183" y="1"/>
                    </a:lnTo>
                    <a:lnTo>
                      <a:pt x="186" y="0"/>
                    </a:lnTo>
                    <a:lnTo>
                      <a:pt x="187" y="0"/>
                    </a:lnTo>
                    <a:lnTo>
                      <a:pt x="189" y="1"/>
                    </a:lnTo>
                    <a:lnTo>
                      <a:pt x="191" y="2"/>
                    </a:lnTo>
                    <a:lnTo>
                      <a:pt x="193" y="3"/>
                    </a:lnTo>
                    <a:lnTo>
                      <a:pt x="197" y="6"/>
                    </a:lnTo>
                    <a:lnTo>
                      <a:pt x="200" y="7"/>
                    </a:lnTo>
                    <a:lnTo>
                      <a:pt x="204" y="9"/>
                    </a:lnTo>
                    <a:lnTo>
                      <a:pt x="209" y="13"/>
                    </a:lnTo>
                    <a:lnTo>
                      <a:pt x="215" y="16"/>
                    </a:lnTo>
                    <a:lnTo>
                      <a:pt x="219" y="19"/>
                    </a:lnTo>
                    <a:lnTo>
                      <a:pt x="224" y="22"/>
                    </a:lnTo>
                    <a:lnTo>
                      <a:pt x="228" y="26"/>
                    </a:lnTo>
                    <a:lnTo>
                      <a:pt x="230" y="28"/>
                    </a:lnTo>
                    <a:lnTo>
                      <a:pt x="232" y="31"/>
                    </a:lnTo>
                    <a:lnTo>
                      <a:pt x="235" y="32"/>
                    </a:lnTo>
                    <a:lnTo>
                      <a:pt x="236" y="33"/>
                    </a:lnTo>
                    <a:lnTo>
                      <a:pt x="236" y="34"/>
                    </a:lnTo>
                    <a:lnTo>
                      <a:pt x="236" y="36"/>
                    </a:lnTo>
                    <a:lnTo>
                      <a:pt x="235" y="38"/>
                    </a:lnTo>
                    <a:lnTo>
                      <a:pt x="233" y="40"/>
                    </a:lnTo>
                    <a:lnTo>
                      <a:pt x="232" y="41"/>
                    </a:lnTo>
                    <a:lnTo>
                      <a:pt x="230" y="42"/>
                    </a:lnTo>
                    <a:lnTo>
                      <a:pt x="228" y="43"/>
                    </a:lnTo>
                    <a:lnTo>
                      <a:pt x="225" y="45"/>
                    </a:lnTo>
                    <a:lnTo>
                      <a:pt x="222" y="46"/>
                    </a:lnTo>
                    <a:lnTo>
                      <a:pt x="222" y="46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341"/>
              <p:cNvSpPr/>
              <p:nvPr/>
            </p:nvSpPr>
            <p:spPr bwMode="auto">
              <a:xfrm>
                <a:off x="5811838" y="1631951"/>
                <a:ext cx="100013" cy="93663"/>
              </a:xfrm>
              <a:custGeom>
                <a:avLst/>
                <a:gdLst>
                  <a:gd name="T0" fmla="*/ 59 w 63"/>
                  <a:gd name="T1" fmla="*/ 50 h 59"/>
                  <a:gd name="T2" fmla="*/ 58 w 63"/>
                  <a:gd name="T3" fmla="*/ 52 h 59"/>
                  <a:gd name="T4" fmla="*/ 57 w 63"/>
                  <a:gd name="T5" fmla="*/ 55 h 59"/>
                  <a:gd name="T6" fmla="*/ 55 w 63"/>
                  <a:gd name="T7" fmla="*/ 56 h 59"/>
                  <a:gd name="T8" fmla="*/ 54 w 63"/>
                  <a:gd name="T9" fmla="*/ 57 h 59"/>
                  <a:gd name="T10" fmla="*/ 53 w 63"/>
                  <a:gd name="T11" fmla="*/ 58 h 59"/>
                  <a:gd name="T12" fmla="*/ 52 w 63"/>
                  <a:gd name="T13" fmla="*/ 59 h 59"/>
                  <a:gd name="T14" fmla="*/ 50 w 63"/>
                  <a:gd name="T15" fmla="*/ 59 h 59"/>
                  <a:gd name="T16" fmla="*/ 48 w 63"/>
                  <a:gd name="T17" fmla="*/ 59 h 59"/>
                  <a:gd name="T18" fmla="*/ 47 w 63"/>
                  <a:gd name="T19" fmla="*/ 58 h 59"/>
                  <a:gd name="T20" fmla="*/ 45 w 63"/>
                  <a:gd name="T21" fmla="*/ 57 h 59"/>
                  <a:gd name="T22" fmla="*/ 42 w 63"/>
                  <a:gd name="T23" fmla="*/ 55 h 59"/>
                  <a:gd name="T24" fmla="*/ 39 w 63"/>
                  <a:gd name="T25" fmla="*/ 52 h 59"/>
                  <a:gd name="T26" fmla="*/ 37 w 63"/>
                  <a:gd name="T27" fmla="*/ 49 h 59"/>
                  <a:gd name="T28" fmla="*/ 32 w 63"/>
                  <a:gd name="T29" fmla="*/ 45 h 59"/>
                  <a:gd name="T30" fmla="*/ 28 w 63"/>
                  <a:gd name="T31" fmla="*/ 40 h 59"/>
                  <a:gd name="T32" fmla="*/ 20 w 63"/>
                  <a:gd name="T33" fmla="*/ 32 h 59"/>
                  <a:gd name="T34" fmla="*/ 12 w 63"/>
                  <a:gd name="T35" fmla="*/ 23 h 59"/>
                  <a:gd name="T36" fmla="*/ 8 w 63"/>
                  <a:gd name="T37" fmla="*/ 18 h 59"/>
                  <a:gd name="T38" fmla="*/ 6 w 63"/>
                  <a:gd name="T39" fmla="*/ 13 h 59"/>
                  <a:gd name="T40" fmla="*/ 2 w 63"/>
                  <a:gd name="T41" fmla="*/ 8 h 59"/>
                  <a:gd name="T42" fmla="*/ 0 w 63"/>
                  <a:gd name="T43" fmla="*/ 2 h 59"/>
                  <a:gd name="T44" fmla="*/ 8 w 63"/>
                  <a:gd name="T45" fmla="*/ 0 h 59"/>
                  <a:gd name="T46" fmla="*/ 18 w 63"/>
                  <a:gd name="T47" fmla="*/ 0 h 59"/>
                  <a:gd name="T48" fmla="*/ 26 w 63"/>
                  <a:gd name="T49" fmla="*/ 0 h 59"/>
                  <a:gd name="T50" fmla="*/ 35 w 63"/>
                  <a:gd name="T51" fmla="*/ 2 h 59"/>
                  <a:gd name="T52" fmla="*/ 40 w 63"/>
                  <a:gd name="T53" fmla="*/ 4 h 59"/>
                  <a:gd name="T54" fmla="*/ 44 w 63"/>
                  <a:gd name="T55" fmla="*/ 6 h 59"/>
                  <a:gd name="T56" fmla="*/ 47 w 63"/>
                  <a:gd name="T57" fmla="*/ 9 h 59"/>
                  <a:gd name="T58" fmla="*/ 50 w 63"/>
                  <a:gd name="T59" fmla="*/ 11 h 59"/>
                  <a:gd name="T60" fmla="*/ 53 w 63"/>
                  <a:gd name="T61" fmla="*/ 13 h 59"/>
                  <a:gd name="T62" fmla="*/ 55 w 63"/>
                  <a:gd name="T63" fmla="*/ 17 h 59"/>
                  <a:gd name="T64" fmla="*/ 58 w 63"/>
                  <a:gd name="T65" fmla="*/ 20 h 59"/>
                  <a:gd name="T66" fmla="*/ 59 w 63"/>
                  <a:gd name="T67" fmla="*/ 25 h 59"/>
                  <a:gd name="T68" fmla="*/ 60 w 63"/>
                  <a:gd name="T69" fmla="*/ 29 h 59"/>
                  <a:gd name="T70" fmla="*/ 61 w 63"/>
                  <a:gd name="T71" fmla="*/ 32 h 59"/>
                  <a:gd name="T72" fmla="*/ 63 w 63"/>
                  <a:gd name="T73" fmla="*/ 36 h 59"/>
                  <a:gd name="T74" fmla="*/ 63 w 63"/>
                  <a:gd name="T75" fmla="*/ 39 h 59"/>
                  <a:gd name="T76" fmla="*/ 63 w 63"/>
                  <a:gd name="T77" fmla="*/ 42 h 59"/>
                  <a:gd name="T78" fmla="*/ 61 w 63"/>
                  <a:gd name="T79" fmla="*/ 45 h 59"/>
                  <a:gd name="T80" fmla="*/ 60 w 63"/>
                  <a:gd name="T81" fmla="*/ 48 h 59"/>
                  <a:gd name="T82" fmla="*/ 59 w 63"/>
                  <a:gd name="T83" fmla="*/ 50 h 59"/>
                  <a:gd name="T84" fmla="*/ 59 w 63"/>
                  <a:gd name="T85" fmla="*/ 5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59">
                    <a:moveTo>
                      <a:pt x="59" y="50"/>
                    </a:moveTo>
                    <a:lnTo>
                      <a:pt x="58" y="52"/>
                    </a:lnTo>
                    <a:lnTo>
                      <a:pt x="57" y="55"/>
                    </a:lnTo>
                    <a:lnTo>
                      <a:pt x="55" y="56"/>
                    </a:lnTo>
                    <a:lnTo>
                      <a:pt x="54" y="57"/>
                    </a:lnTo>
                    <a:lnTo>
                      <a:pt x="53" y="58"/>
                    </a:lnTo>
                    <a:lnTo>
                      <a:pt x="52" y="59"/>
                    </a:lnTo>
                    <a:lnTo>
                      <a:pt x="50" y="59"/>
                    </a:lnTo>
                    <a:lnTo>
                      <a:pt x="48" y="59"/>
                    </a:lnTo>
                    <a:lnTo>
                      <a:pt x="47" y="58"/>
                    </a:lnTo>
                    <a:lnTo>
                      <a:pt x="45" y="57"/>
                    </a:lnTo>
                    <a:lnTo>
                      <a:pt x="42" y="55"/>
                    </a:lnTo>
                    <a:lnTo>
                      <a:pt x="39" y="52"/>
                    </a:lnTo>
                    <a:lnTo>
                      <a:pt x="37" y="49"/>
                    </a:lnTo>
                    <a:lnTo>
                      <a:pt x="32" y="45"/>
                    </a:lnTo>
                    <a:lnTo>
                      <a:pt x="28" y="40"/>
                    </a:lnTo>
                    <a:lnTo>
                      <a:pt x="20" y="32"/>
                    </a:lnTo>
                    <a:lnTo>
                      <a:pt x="12" y="23"/>
                    </a:lnTo>
                    <a:lnTo>
                      <a:pt x="8" y="18"/>
                    </a:lnTo>
                    <a:lnTo>
                      <a:pt x="6" y="13"/>
                    </a:lnTo>
                    <a:lnTo>
                      <a:pt x="2" y="8"/>
                    </a:lnTo>
                    <a:lnTo>
                      <a:pt x="0" y="2"/>
                    </a:lnTo>
                    <a:lnTo>
                      <a:pt x="8" y="0"/>
                    </a:lnTo>
                    <a:lnTo>
                      <a:pt x="18" y="0"/>
                    </a:lnTo>
                    <a:lnTo>
                      <a:pt x="26" y="0"/>
                    </a:lnTo>
                    <a:lnTo>
                      <a:pt x="35" y="2"/>
                    </a:lnTo>
                    <a:lnTo>
                      <a:pt x="40" y="4"/>
                    </a:lnTo>
                    <a:lnTo>
                      <a:pt x="44" y="6"/>
                    </a:lnTo>
                    <a:lnTo>
                      <a:pt x="47" y="9"/>
                    </a:lnTo>
                    <a:lnTo>
                      <a:pt x="50" y="11"/>
                    </a:lnTo>
                    <a:lnTo>
                      <a:pt x="53" y="13"/>
                    </a:lnTo>
                    <a:lnTo>
                      <a:pt x="55" y="17"/>
                    </a:lnTo>
                    <a:lnTo>
                      <a:pt x="58" y="20"/>
                    </a:lnTo>
                    <a:lnTo>
                      <a:pt x="59" y="25"/>
                    </a:lnTo>
                    <a:lnTo>
                      <a:pt x="60" y="29"/>
                    </a:lnTo>
                    <a:lnTo>
                      <a:pt x="61" y="32"/>
                    </a:lnTo>
                    <a:lnTo>
                      <a:pt x="63" y="36"/>
                    </a:lnTo>
                    <a:lnTo>
                      <a:pt x="63" y="39"/>
                    </a:lnTo>
                    <a:lnTo>
                      <a:pt x="63" y="42"/>
                    </a:lnTo>
                    <a:lnTo>
                      <a:pt x="61" y="45"/>
                    </a:lnTo>
                    <a:lnTo>
                      <a:pt x="60" y="48"/>
                    </a:lnTo>
                    <a:lnTo>
                      <a:pt x="59" y="50"/>
                    </a:lnTo>
                    <a:lnTo>
                      <a:pt x="59" y="5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342"/>
              <p:cNvSpPr/>
              <p:nvPr/>
            </p:nvSpPr>
            <p:spPr bwMode="auto">
              <a:xfrm>
                <a:off x="5626100" y="1308101"/>
                <a:ext cx="223838" cy="73025"/>
              </a:xfrm>
              <a:custGeom>
                <a:avLst/>
                <a:gdLst>
                  <a:gd name="T0" fmla="*/ 79 w 141"/>
                  <a:gd name="T1" fmla="*/ 34 h 46"/>
                  <a:gd name="T2" fmla="*/ 67 w 141"/>
                  <a:gd name="T3" fmla="*/ 36 h 46"/>
                  <a:gd name="T4" fmla="*/ 57 w 141"/>
                  <a:gd name="T5" fmla="*/ 38 h 46"/>
                  <a:gd name="T6" fmla="*/ 47 w 141"/>
                  <a:gd name="T7" fmla="*/ 41 h 46"/>
                  <a:gd name="T8" fmla="*/ 40 w 141"/>
                  <a:gd name="T9" fmla="*/ 43 h 46"/>
                  <a:gd name="T10" fmla="*/ 33 w 141"/>
                  <a:gd name="T11" fmla="*/ 44 h 46"/>
                  <a:gd name="T12" fmla="*/ 30 w 141"/>
                  <a:gd name="T13" fmla="*/ 44 h 46"/>
                  <a:gd name="T14" fmla="*/ 26 w 141"/>
                  <a:gd name="T15" fmla="*/ 46 h 46"/>
                  <a:gd name="T16" fmla="*/ 23 w 141"/>
                  <a:gd name="T17" fmla="*/ 46 h 46"/>
                  <a:gd name="T18" fmla="*/ 14 w 141"/>
                  <a:gd name="T19" fmla="*/ 42 h 46"/>
                  <a:gd name="T20" fmla="*/ 7 w 141"/>
                  <a:gd name="T21" fmla="*/ 40 h 46"/>
                  <a:gd name="T22" fmla="*/ 4 w 141"/>
                  <a:gd name="T23" fmla="*/ 37 h 46"/>
                  <a:gd name="T24" fmla="*/ 1 w 141"/>
                  <a:gd name="T25" fmla="*/ 35 h 46"/>
                  <a:gd name="T26" fmla="*/ 0 w 141"/>
                  <a:gd name="T27" fmla="*/ 31 h 46"/>
                  <a:gd name="T28" fmla="*/ 1 w 141"/>
                  <a:gd name="T29" fmla="*/ 30 h 46"/>
                  <a:gd name="T30" fmla="*/ 4 w 141"/>
                  <a:gd name="T31" fmla="*/ 29 h 46"/>
                  <a:gd name="T32" fmla="*/ 8 w 141"/>
                  <a:gd name="T33" fmla="*/ 28 h 46"/>
                  <a:gd name="T34" fmla="*/ 14 w 141"/>
                  <a:gd name="T35" fmla="*/ 26 h 46"/>
                  <a:gd name="T36" fmla="*/ 23 w 141"/>
                  <a:gd name="T37" fmla="*/ 23 h 46"/>
                  <a:gd name="T38" fmla="*/ 32 w 141"/>
                  <a:gd name="T39" fmla="*/ 21 h 46"/>
                  <a:gd name="T40" fmla="*/ 44 w 141"/>
                  <a:gd name="T41" fmla="*/ 17 h 46"/>
                  <a:gd name="T42" fmla="*/ 57 w 141"/>
                  <a:gd name="T43" fmla="*/ 14 h 46"/>
                  <a:gd name="T44" fmla="*/ 71 w 141"/>
                  <a:gd name="T45" fmla="*/ 10 h 46"/>
                  <a:gd name="T46" fmla="*/ 83 w 141"/>
                  <a:gd name="T47" fmla="*/ 7 h 46"/>
                  <a:gd name="T48" fmla="*/ 92 w 141"/>
                  <a:gd name="T49" fmla="*/ 4 h 46"/>
                  <a:gd name="T50" fmla="*/ 102 w 141"/>
                  <a:gd name="T51" fmla="*/ 3 h 46"/>
                  <a:gd name="T52" fmla="*/ 109 w 141"/>
                  <a:gd name="T53" fmla="*/ 2 h 46"/>
                  <a:gd name="T54" fmla="*/ 113 w 141"/>
                  <a:gd name="T55" fmla="*/ 1 h 46"/>
                  <a:gd name="T56" fmla="*/ 117 w 141"/>
                  <a:gd name="T57" fmla="*/ 0 h 46"/>
                  <a:gd name="T58" fmla="*/ 119 w 141"/>
                  <a:gd name="T59" fmla="*/ 0 h 46"/>
                  <a:gd name="T60" fmla="*/ 123 w 141"/>
                  <a:gd name="T61" fmla="*/ 0 h 46"/>
                  <a:gd name="T62" fmla="*/ 126 w 141"/>
                  <a:gd name="T63" fmla="*/ 1 h 46"/>
                  <a:gd name="T64" fmla="*/ 131 w 141"/>
                  <a:gd name="T65" fmla="*/ 2 h 46"/>
                  <a:gd name="T66" fmla="*/ 136 w 141"/>
                  <a:gd name="T67" fmla="*/ 4 h 46"/>
                  <a:gd name="T68" fmla="*/ 138 w 141"/>
                  <a:gd name="T69" fmla="*/ 7 h 46"/>
                  <a:gd name="T70" fmla="*/ 139 w 141"/>
                  <a:gd name="T71" fmla="*/ 9 h 46"/>
                  <a:gd name="T72" fmla="*/ 141 w 141"/>
                  <a:gd name="T73" fmla="*/ 11 h 46"/>
                  <a:gd name="T74" fmla="*/ 138 w 141"/>
                  <a:gd name="T75" fmla="*/ 13 h 46"/>
                  <a:gd name="T76" fmla="*/ 135 w 141"/>
                  <a:gd name="T77" fmla="*/ 15 h 46"/>
                  <a:gd name="T78" fmla="*/ 130 w 141"/>
                  <a:gd name="T79" fmla="*/ 16 h 46"/>
                  <a:gd name="T80" fmla="*/ 123 w 141"/>
                  <a:gd name="T81" fmla="*/ 20 h 46"/>
                  <a:gd name="T82" fmla="*/ 115 w 141"/>
                  <a:gd name="T83" fmla="*/ 22 h 46"/>
                  <a:gd name="T84" fmla="*/ 104 w 141"/>
                  <a:gd name="T85" fmla="*/ 26 h 46"/>
                  <a:gd name="T86" fmla="*/ 92 w 141"/>
                  <a:gd name="T87" fmla="*/ 29 h 46"/>
                  <a:gd name="T88" fmla="*/ 85 w 141"/>
                  <a:gd name="T89" fmla="*/ 3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1" h="46">
                    <a:moveTo>
                      <a:pt x="85" y="31"/>
                    </a:moveTo>
                    <a:lnTo>
                      <a:pt x="79" y="34"/>
                    </a:lnTo>
                    <a:lnTo>
                      <a:pt x="73" y="35"/>
                    </a:lnTo>
                    <a:lnTo>
                      <a:pt x="67" y="36"/>
                    </a:lnTo>
                    <a:lnTo>
                      <a:pt x="62" y="37"/>
                    </a:lnTo>
                    <a:lnTo>
                      <a:pt x="57" y="38"/>
                    </a:lnTo>
                    <a:lnTo>
                      <a:pt x="52" y="40"/>
                    </a:lnTo>
                    <a:lnTo>
                      <a:pt x="47" y="41"/>
                    </a:lnTo>
                    <a:lnTo>
                      <a:pt x="44" y="42"/>
                    </a:lnTo>
                    <a:lnTo>
                      <a:pt x="40" y="43"/>
                    </a:lnTo>
                    <a:lnTo>
                      <a:pt x="37" y="43"/>
                    </a:lnTo>
                    <a:lnTo>
                      <a:pt x="33" y="44"/>
                    </a:lnTo>
                    <a:lnTo>
                      <a:pt x="31" y="44"/>
                    </a:lnTo>
                    <a:lnTo>
                      <a:pt x="30" y="44"/>
                    </a:lnTo>
                    <a:lnTo>
                      <a:pt x="27" y="46"/>
                    </a:lnTo>
                    <a:lnTo>
                      <a:pt x="26" y="46"/>
                    </a:lnTo>
                    <a:lnTo>
                      <a:pt x="26" y="46"/>
                    </a:lnTo>
                    <a:lnTo>
                      <a:pt x="23" y="46"/>
                    </a:lnTo>
                    <a:lnTo>
                      <a:pt x="19" y="44"/>
                    </a:lnTo>
                    <a:lnTo>
                      <a:pt x="14" y="42"/>
                    </a:lnTo>
                    <a:lnTo>
                      <a:pt x="10" y="41"/>
                    </a:lnTo>
                    <a:lnTo>
                      <a:pt x="7" y="40"/>
                    </a:lnTo>
                    <a:lnTo>
                      <a:pt x="5" y="38"/>
                    </a:lnTo>
                    <a:lnTo>
                      <a:pt x="4" y="37"/>
                    </a:lnTo>
                    <a:lnTo>
                      <a:pt x="3" y="36"/>
                    </a:lnTo>
                    <a:lnTo>
                      <a:pt x="1" y="35"/>
                    </a:lnTo>
                    <a:lnTo>
                      <a:pt x="0" y="34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30"/>
                    </a:lnTo>
                    <a:lnTo>
                      <a:pt x="1" y="30"/>
                    </a:lnTo>
                    <a:lnTo>
                      <a:pt x="4" y="29"/>
                    </a:lnTo>
                    <a:lnTo>
                      <a:pt x="5" y="29"/>
                    </a:lnTo>
                    <a:lnTo>
                      <a:pt x="8" y="28"/>
                    </a:lnTo>
                    <a:lnTo>
                      <a:pt x="11" y="27"/>
                    </a:lnTo>
                    <a:lnTo>
                      <a:pt x="14" y="26"/>
                    </a:lnTo>
                    <a:lnTo>
                      <a:pt x="18" y="24"/>
                    </a:lnTo>
                    <a:lnTo>
                      <a:pt x="23" y="23"/>
                    </a:lnTo>
                    <a:lnTo>
                      <a:pt x="27" y="22"/>
                    </a:lnTo>
                    <a:lnTo>
                      <a:pt x="32" y="21"/>
                    </a:lnTo>
                    <a:lnTo>
                      <a:pt x="38" y="20"/>
                    </a:lnTo>
                    <a:lnTo>
                      <a:pt x="44" y="17"/>
                    </a:lnTo>
                    <a:lnTo>
                      <a:pt x="50" y="15"/>
                    </a:lnTo>
                    <a:lnTo>
                      <a:pt x="57" y="14"/>
                    </a:lnTo>
                    <a:lnTo>
                      <a:pt x="64" y="11"/>
                    </a:lnTo>
                    <a:lnTo>
                      <a:pt x="71" y="10"/>
                    </a:lnTo>
                    <a:lnTo>
                      <a:pt x="77" y="9"/>
                    </a:lnTo>
                    <a:lnTo>
                      <a:pt x="83" y="7"/>
                    </a:lnTo>
                    <a:lnTo>
                      <a:pt x="88" y="6"/>
                    </a:lnTo>
                    <a:lnTo>
                      <a:pt x="92" y="4"/>
                    </a:lnTo>
                    <a:lnTo>
                      <a:pt x="97" y="4"/>
                    </a:lnTo>
                    <a:lnTo>
                      <a:pt x="102" y="3"/>
                    </a:lnTo>
                    <a:lnTo>
                      <a:pt x="105" y="2"/>
                    </a:lnTo>
                    <a:lnTo>
                      <a:pt x="109" y="2"/>
                    </a:lnTo>
                    <a:lnTo>
                      <a:pt x="111" y="1"/>
                    </a:lnTo>
                    <a:lnTo>
                      <a:pt x="113" y="1"/>
                    </a:lnTo>
                    <a:lnTo>
                      <a:pt x="116" y="0"/>
                    </a:lnTo>
                    <a:lnTo>
                      <a:pt x="117" y="0"/>
                    </a:lnTo>
                    <a:lnTo>
                      <a:pt x="118" y="0"/>
                    </a:lnTo>
                    <a:lnTo>
                      <a:pt x="119" y="0"/>
                    </a:lnTo>
                    <a:lnTo>
                      <a:pt x="121" y="0"/>
                    </a:lnTo>
                    <a:lnTo>
                      <a:pt x="123" y="0"/>
                    </a:lnTo>
                    <a:lnTo>
                      <a:pt x="124" y="0"/>
                    </a:lnTo>
                    <a:lnTo>
                      <a:pt x="126" y="1"/>
                    </a:lnTo>
                    <a:lnTo>
                      <a:pt x="129" y="1"/>
                    </a:lnTo>
                    <a:lnTo>
                      <a:pt x="131" y="2"/>
                    </a:lnTo>
                    <a:lnTo>
                      <a:pt x="134" y="3"/>
                    </a:lnTo>
                    <a:lnTo>
                      <a:pt x="136" y="4"/>
                    </a:lnTo>
                    <a:lnTo>
                      <a:pt x="137" y="6"/>
                    </a:lnTo>
                    <a:lnTo>
                      <a:pt x="138" y="7"/>
                    </a:lnTo>
                    <a:lnTo>
                      <a:pt x="139" y="8"/>
                    </a:lnTo>
                    <a:lnTo>
                      <a:pt x="139" y="9"/>
                    </a:lnTo>
                    <a:lnTo>
                      <a:pt x="141" y="11"/>
                    </a:lnTo>
                    <a:lnTo>
                      <a:pt x="141" y="11"/>
                    </a:lnTo>
                    <a:lnTo>
                      <a:pt x="139" y="13"/>
                    </a:lnTo>
                    <a:lnTo>
                      <a:pt x="138" y="13"/>
                    </a:lnTo>
                    <a:lnTo>
                      <a:pt x="137" y="14"/>
                    </a:lnTo>
                    <a:lnTo>
                      <a:pt x="135" y="15"/>
                    </a:lnTo>
                    <a:lnTo>
                      <a:pt x="132" y="15"/>
                    </a:lnTo>
                    <a:lnTo>
                      <a:pt x="130" y="16"/>
                    </a:lnTo>
                    <a:lnTo>
                      <a:pt x="126" y="17"/>
                    </a:lnTo>
                    <a:lnTo>
                      <a:pt x="123" y="20"/>
                    </a:lnTo>
                    <a:lnTo>
                      <a:pt x="118" y="21"/>
                    </a:lnTo>
                    <a:lnTo>
                      <a:pt x="115" y="22"/>
                    </a:lnTo>
                    <a:lnTo>
                      <a:pt x="109" y="24"/>
                    </a:lnTo>
                    <a:lnTo>
                      <a:pt x="104" y="26"/>
                    </a:lnTo>
                    <a:lnTo>
                      <a:pt x="98" y="28"/>
                    </a:lnTo>
                    <a:lnTo>
                      <a:pt x="92" y="29"/>
                    </a:lnTo>
                    <a:lnTo>
                      <a:pt x="85" y="31"/>
                    </a:lnTo>
                    <a:lnTo>
                      <a:pt x="85" y="31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343"/>
              <p:cNvSpPr/>
              <p:nvPr/>
            </p:nvSpPr>
            <p:spPr bwMode="auto">
              <a:xfrm>
                <a:off x="5711825" y="1204913"/>
                <a:ext cx="53975" cy="260350"/>
              </a:xfrm>
              <a:custGeom>
                <a:avLst/>
                <a:gdLst>
                  <a:gd name="T0" fmla="*/ 34 w 34"/>
                  <a:gd name="T1" fmla="*/ 0 h 164"/>
                  <a:gd name="T2" fmla="*/ 34 w 34"/>
                  <a:gd name="T3" fmla="*/ 13 h 164"/>
                  <a:gd name="T4" fmla="*/ 34 w 34"/>
                  <a:gd name="T5" fmla="*/ 25 h 164"/>
                  <a:gd name="T6" fmla="*/ 32 w 34"/>
                  <a:gd name="T7" fmla="*/ 36 h 164"/>
                  <a:gd name="T8" fmla="*/ 32 w 34"/>
                  <a:gd name="T9" fmla="*/ 47 h 164"/>
                  <a:gd name="T10" fmla="*/ 32 w 34"/>
                  <a:gd name="T11" fmla="*/ 58 h 164"/>
                  <a:gd name="T12" fmla="*/ 31 w 34"/>
                  <a:gd name="T13" fmla="*/ 68 h 164"/>
                  <a:gd name="T14" fmla="*/ 31 w 34"/>
                  <a:gd name="T15" fmla="*/ 79 h 164"/>
                  <a:gd name="T16" fmla="*/ 31 w 34"/>
                  <a:gd name="T17" fmla="*/ 88 h 164"/>
                  <a:gd name="T18" fmla="*/ 30 w 34"/>
                  <a:gd name="T19" fmla="*/ 96 h 164"/>
                  <a:gd name="T20" fmla="*/ 30 w 34"/>
                  <a:gd name="T21" fmla="*/ 106 h 164"/>
                  <a:gd name="T22" fmla="*/ 30 w 34"/>
                  <a:gd name="T23" fmla="*/ 114 h 164"/>
                  <a:gd name="T24" fmla="*/ 30 w 34"/>
                  <a:gd name="T25" fmla="*/ 122 h 164"/>
                  <a:gd name="T26" fmla="*/ 30 w 34"/>
                  <a:gd name="T27" fmla="*/ 129 h 164"/>
                  <a:gd name="T28" fmla="*/ 29 w 34"/>
                  <a:gd name="T29" fmla="*/ 136 h 164"/>
                  <a:gd name="T30" fmla="*/ 29 w 34"/>
                  <a:gd name="T31" fmla="*/ 143 h 164"/>
                  <a:gd name="T32" fmla="*/ 29 w 34"/>
                  <a:gd name="T33" fmla="*/ 149 h 164"/>
                  <a:gd name="T34" fmla="*/ 15 w 34"/>
                  <a:gd name="T35" fmla="*/ 156 h 164"/>
                  <a:gd name="T36" fmla="*/ 0 w 34"/>
                  <a:gd name="T37" fmla="*/ 164 h 164"/>
                  <a:gd name="T38" fmla="*/ 0 w 34"/>
                  <a:gd name="T39" fmla="*/ 9 h 164"/>
                  <a:gd name="T40" fmla="*/ 34 w 34"/>
                  <a:gd name="T41" fmla="*/ 0 h 164"/>
                  <a:gd name="T42" fmla="*/ 34 w 34"/>
                  <a:gd name="T4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4" h="164">
                    <a:moveTo>
                      <a:pt x="34" y="0"/>
                    </a:moveTo>
                    <a:lnTo>
                      <a:pt x="34" y="13"/>
                    </a:lnTo>
                    <a:lnTo>
                      <a:pt x="34" y="25"/>
                    </a:lnTo>
                    <a:lnTo>
                      <a:pt x="32" y="36"/>
                    </a:lnTo>
                    <a:lnTo>
                      <a:pt x="32" y="47"/>
                    </a:lnTo>
                    <a:lnTo>
                      <a:pt x="32" y="58"/>
                    </a:lnTo>
                    <a:lnTo>
                      <a:pt x="31" y="68"/>
                    </a:lnTo>
                    <a:lnTo>
                      <a:pt x="31" y="79"/>
                    </a:lnTo>
                    <a:lnTo>
                      <a:pt x="31" y="88"/>
                    </a:lnTo>
                    <a:lnTo>
                      <a:pt x="30" y="96"/>
                    </a:lnTo>
                    <a:lnTo>
                      <a:pt x="30" y="106"/>
                    </a:lnTo>
                    <a:lnTo>
                      <a:pt x="30" y="114"/>
                    </a:lnTo>
                    <a:lnTo>
                      <a:pt x="30" y="122"/>
                    </a:lnTo>
                    <a:lnTo>
                      <a:pt x="30" y="129"/>
                    </a:lnTo>
                    <a:lnTo>
                      <a:pt x="29" y="136"/>
                    </a:lnTo>
                    <a:lnTo>
                      <a:pt x="29" y="143"/>
                    </a:lnTo>
                    <a:lnTo>
                      <a:pt x="29" y="149"/>
                    </a:lnTo>
                    <a:lnTo>
                      <a:pt x="15" y="156"/>
                    </a:lnTo>
                    <a:lnTo>
                      <a:pt x="0" y="164"/>
                    </a:lnTo>
                    <a:lnTo>
                      <a:pt x="0" y="9"/>
                    </a:lnTo>
                    <a:lnTo>
                      <a:pt x="34" y="0"/>
                    </a:lnTo>
                    <a:lnTo>
                      <a:pt x="34" y="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344"/>
              <p:cNvSpPr/>
              <p:nvPr/>
            </p:nvSpPr>
            <p:spPr bwMode="auto">
              <a:xfrm>
                <a:off x="5553075" y="1400176"/>
                <a:ext cx="311150" cy="144463"/>
              </a:xfrm>
              <a:custGeom>
                <a:avLst/>
                <a:gdLst>
                  <a:gd name="T0" fmla="*/ 113 w 196"/>
                  <a:gd name="T1" fmla="*/ 56 h 91"/>
                  <a:gd name="T2" fmla="*/ 97 w 196"/>
                  <a:gd name="T3" fmla="*/ 65 h 91"/>
                  <a:gd name="T4" fmla="*/ 82 w 196"/>
                  <a:gd name="T5" fmla="*/ 72 h 91"/>
                  <a:gd name="T6" fmla="*/ 70 w 196"/>
                  <a:gd name="T7" fmla="*/ 78 h 91"/>
                  <a:gd name="T8" fmla="*/ 59 w 196"/>
                  <a:gd name="T9" fmla="*/ 83 h 91"/>
                  <a:gd name="T10" fmla="*/ 51 w 196"/>
                  <a:gd name="T11" fmla="*/ 86 h 91"/>
                  <a:gd name="T12" fmla="*/ 45 w 196"/>
                  <a:gd name="T13" fmla="*/ 89 h 91"/>
                  <a:gd name="T14" fmla="*/ 40 w 196"/>
                  <a:gd name="T15" fmla="*/ 90 h 91"/>
                  <a:gd name="T16" fmla="*/ 36 w 196"/>
                  <a:gd name="T17" fmla="*/ 90 h 91"/>
                  <a:gd name="T18" fmla="*/ 31 w 196"/>
                  <a:gd name="T19" fmla="*/ 89 h 91"/>
                  <a:gd name="T20" fmla="*/ 25 w 196"/>
                  <a:gd name="T21" fmla="*/ 86 h 91"/>
                  <a:gd name="T22" fmla="*/ 16 w 196"/>
                  <a:gd name="T23" fmla="*/ 79 h 91"/>
                  <a:gd name="T24" fmla="*/ 8 w 196"/>
                  <a:gd name="T25" fmla="*/ 75 h 91"/>
                  <a:gd name="T26" fmla="*/ 4 w 196"/>
                  <a:gd name="T27" fmla="*/ 70 h 91"/>
                  <a:gd name="T28" fmla="*/ 1 w 196"/>
                  <a:gd name="T29" fmla="*/ 66 h 91"/>
                  <a:gd name="T30" fmla="*/ 0 w 196"/>
                  <a:gd name="T31" fmla="*/ 63 h 91"/>
                  <a:gd name="T32" fmla="*/ 1 w 196"/>
                  <a:gd name="T33" fmla="*/ 59 h 91"/>
                  <a:gd name="T34" fmla="*/ 4 w 196"/>
                  <a:gd name="T35" fmla="*/ 58 h 91"/>
                  <a:gd name="T36" fmla="*/ 7 w 196"/>
                  <a:gd name="T37" fmla="*/ 58 h 91"/>
                  <a:gd name="T38" fmla="*/ 16 w 196"/>
                  <a:gd name="T39" fmla="*/ 59 h 91"/>
                  <a:gd name="T40" fmla="*/ 24 w 196"/>
                  <a:gd name="T41" fmla="*/ 59 h 91"/>
                  <a:gd name="T42" fmla="*/ 31 w 196"/>
                  <a:gd name="T43" fmla="*/ 58 h 91"/>
                  <a:gd name="T44" fmla="*/ 34 w 196"/>
                  <a:gd name="T45" fmla="*/ 57 h 91"/>
                  <a:gd name="T46" fmla="*/ 40 w 196"/>
                  <a:gd name="T47" fmla="*/ 56 h 91"/>
                  <a:gd name="T48" fmla="*/ 50 w 196"/>
                  <a:gd name="T49" fmla="*/ 52 h 91"/>
                  <a:gd name="T50" fmla="*/ 60 w 196"/>
                  <a:gd name="T51" fmla="*/ 49 h 91"/>
                  <a:gd name="T52" fmla="*/ 73 w 196"/>
                  <a:gd name="T53" fmla="*/ 43 h 91"/>
                  <a:gd name="T54" fmla="*/ 88 w 196"/>
                  <a:gd name="T55" fmla="*/ 37 h 91"/>
                  <a:gd name="T56" fmla="*/ 105 w 196"/>
                  <a:gd name="T57" fmla="*/ 30 h 91"/>
                  <a:gd name="T58" fmla="*/ 124 w 196"/>
                  <a:gd name="T59" fmla="*/ 23 h 91"/>
                  <a:gd name="T60" fmla="*/ 142 w 196"/>
                  <a:gd name="T61" fmla="*/ 16 h 91"/>
                  <a:gd name="T62" fmla="*/ 156 w 196"/>
                  <a:gd name="T63" fmla="*/ 10 h 91"/>
                  <a:gd name="T64" fmla="*/ 169 w 196"/>
                  <a:gd name="T65" fmla="*/ 6 h 91"/>
                  <a:gd name="T66" fmla="*/ 180 w 196"/>
                  <a:gd name="T67" fmla="*/ 3 h 91"/>
                  <a:gd name="T68" fmla="*/ 187 w 196"/>
                  <a:gd name="T69" fmla="*/ 0 h 91"/>
                  <a:gd name="T70" fmla="*/ 193 w 196"/>
                  <a:gd name="T71" fmla="*/ 0 h 91"/>
                  <a:gd name="T72" fmla="*/ 195 w 196"/>
                  <a:gd name="T73" fmla="*/ 0 h 91"/>
                  <a:gd name="T74" fmla="*/ 196 w 196"/>
                  <a:gd name="T75" fmla="*/ 3 h 91"/>
                  <a:gd name="T76" fmla="*/ 195 w 196"/>
                  <a:gd name="T77" fmla="*/ 6 h 91"/>
                  <a:gd name="T78" fmla="*/ 190 w 196"/>
                  <a:gd name="T79" fmla="*/ 10 h 91"/>
                  <a:gd name="T80" fmla="*/ 183 w 196"/>
                  <a:gd name="T81" fmla="*/ 16 h 91"/>
                  <a:gd name="T82" fmla="*/ 174 w 196"/>
                  <a:gd name="T83" fmla="*/ 22 h 91"/>
                  <a:gd name="T84" fmla="*/ 162 w 196"/>
                  <a:gd name="T85" fmla="*/ 29 h 91"/>
                  <a:gd name="T86" fmla="*/ 148 w 196"/>
                  <a:gd name="T87" fmla="*/ 37 h 91"/>
                  <a:gd name="T88" fmla="*/ 131 w 196"/>
                  <a:gd name="T89" fmla="*/ 46 h 91"/>
                  <a:gd name="T90" fmla="*/ 122 w 196"/>
                  <a:gd name="T91" fmla="*/ 5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6" h="91">
                    <a:moveTo>
                      <a:pt x="122" y="52"/>
                    </a:moveTo>
                    <a:lnTo>
                      <a:pt x="113" y="56"/>
                    </a:lnTo>
                    <a:lnTo>
                      <a:pt x="104" y="61"/>
                    </a:lnTo>
                    <a:lnTo>
                      <a:pt x="97" y="65"/>
                    </a:lnTo>
                    <a:lnTo>
                      <a:pt x="89" y="69"/>
                    </a:lnTo>
                    <a:lnTo>
                      <a:pt x="82" y="72"/>
                    </a:lnTo>
                    <a:lnTo>
                      <a:pt x="76" y="76"/>
                    </a:lnTo>
                    <a:lnTo>
                      <a:pt x="70" y="78"/>
                    </a:lnTo>
                    <a:lnTo>
                      <a:pt x="64" y="81"/>
                    </a:lnTo>
                    <a:lnTo>
                      <a:pt x="59" y="83"/>
                    </a:lnTo>
                    <a:lnTo>
                      <a:pt x="56" y="85"/>
                    </a:lnTo>
                    <a:lnTo>
                      <a:pt x="51" y="86"/>
                    </a:lnTo>
                    <a:lnTo>
                      <a:pt x="47" y="88"/>
                    </a:lnTo>
                    <a:lnTo>
                      <a:pt x="45" y="89"/>
                    </a:lnTo>
                    <a:lnTo>
                      <a:pt x="43" y="90"/>
                    </a:lnTo>
                    <a:lnTo>
                      <a:pt x="40" y="90"/>
                    </a:lnTo>
                    <a:lnTo>
                      <a:pt x="39" y="91"/>
                    </a:lnTo>
                    <a:lnTo>
                      <a:pt x="36" y="90"/>
                    </a:lnTo>
                    <a:lnTo>
                      <a:pt x="33" y="90"/>
                    </a:lnTo>
                    <a:lnTo>
                      <a:pt x="31" y="89"/>
                    </a:lnTo>
                    <a:lnTo>
                      <a:pt x="27" y="88"/>
                    </a:lnTo>
                    <a:lnTo>
                      <a:pt x="25" y="86"/>
                    </a:lnTo>
                    <a:lnTo>
                      <a:pt x="21" y="84"/>
                    </a:lnTo>
                    <a:lnTo>
                      <a:pt x="16" y="79"/>
                    </a:lnTo>
                    <a:lnTo>
                      <a:pt x="12" y="77"/>
                    </a:lnTo>
                    <a:lnTo>
                      <a:pt x="8" y="75"/>
                    </a:lnTo>
                    <a:lnTo>
                      <a:pt x="6" y="72"/>
                    </a:lnTo>
                    <a:lnTo>
                      <a:pt x="4" y="70"/>
                    </a:lnTo>
                    <a:lnTo>
                      <a:pt x="3" y="69"/>
                    </a:lnTo>
                    <a:lnTo>
                      <a:pt x="1" y="66"/>
                    </a:lnTo>
                    <a:lnTo>
                      <a:pt x="1" y="65"/>
                    </a:lnTo>
                    <a:lnTo>
                      <a:pt x="0" y="63"/>
                    </a:lnTo>
                    <a:lnTo>
                      <a:pt x="1" y="61"/>
                    </a:lnTo>
                    <a:lnTo>
                      <a:pt x="1" y="59"/>
                    </a:lnTo>
                    <a:lnTo>
                      <a:pt x="3" y="58"/>
                    </a:lnTo>
                    <a:lnTo>
                      <a:pt x="4" y="58"/>
                    </a:lnTo>
                    <a:lnTo>
                      <a:pt x="6" y="57"/>
                    </a:lnTo>
                    <a:lnTo>
                      <a:pt x="7" y="58"/>
                    </a:lnTo>
                    <a:lnTo>
                      <a:pt x="10" y="58"/>
                    </a:lnTo>
                    <a:lnTo>
                      <a:pt x="16" y="59"/>
                    </a:lnTo>
                    <a:lnTo>
                      <a:pt x="20" y="61"/>
                    </a:lnTo>
                    <a:lnTo>
                      <a:pt x="24" y="59"/>
                    </a:lnTo>
                    <a:lnTo>
                      <a:pt x="30" y="58"/>
                    </a:lnTo>
                    <a:lnTo>
                      <a:pt x="31" y="58"/>
                    </a:lnTo>
                    <a:lnTo>
                      <a:pt x="32" y="58"/>
                    </a:lnTo>
                    <a:lnTo>
                      <a:pt x="34" y="57"/>
                    </a:lnTo>
                    <a:lnTo>
                      <a:pt x="37" y="57"/>
                    </a:lnTo>
                    <a:lnTo>
                      <a:pt x="40" y="56"/>
                    </a:lnTo>
                    <a:lnTo>
                      <a:pt x="45" y="53"/>
                    </a:lnTo>
                    <a:lnTo>
                      <a:pt x="50" y="52"/>
                    </a:lnTo>
                    <a:lnTo>
                      <a:pt x="54" y="50"/>
                    </a:lnTo>
                    <a:lnTo>
                      <a:pt x="60" y="49"/>
                    </a:lnTo>
                    <a:lnTo>
                      <a:pt x="66" y="45"/>
                    </a:lnTo>
                    <a:lnTo>
                      <a:pt x="73" y="43"/>
                    </a:lnTo>
                    <a:lnTo>
                      <a:pt x="80" y="41"/>
                    </a:lnTo>
                    <a:lnTo>
                      <a:pt x="88" y="37"/>
                    </a:lnTo>
                    <a:lnTo>
                      <a:pt x="97" y="33"/>
                    </a:lnTo>
                    <a:lnTo>
                      <a:pt x="105" y="30"/>
                    </a:lnTo>
                    <a:lnTo>
                      <a:pt x="115" y="26"/>
                    </a:lnTo>
                    <a:lnTo>
                      <a:pt x="124" y="23"/>
                    </a:lnTo>
                    <a:lnTo>
                      <a:pt x="134" y="19"/>
                    </a:lnTo>
                    <a:lnTo>
                      <a:pt x="142" y="16"/>
                    </a:lnTo>
                    <a:lnTo>
                      <a:pt x="149" y="13"/>
                    </a:lnTo>
                    <a:lnTo>
                      <a:pt x="156" y="10"/>
                    </a:lnTo>
                    <a:lnTo>
                      <a:pt x="163" y="8"/>
                    </a:lnTo>
                    <a:lnTo>
                      <a:pt x="169" y="6"/>
                    </a:lnTo>
                    <a:lnTo>
                      <a:pt x="175" y="4"/>
                    </a:lnTo>
                    <a:lnTo>
                      <a:pt x="180" y="3"/>
                    </a:lnTo>
                    <a:lnTo>
                      <a:pt x="183" y="2"/>
                    </a:lnTo>
                    <a:lnTo>
                      <a:pt x="187" y="0"/>
                    </a:lnTo>
                    <a:lnTo>
                      <a:pt x="190" y="0"/>
                    </a:lnTo>
                    <a:lnTo>
                      <a:pt x="193" y="0"/>
                    </a:lnTo>
                    <a:lnTo>
                      <a:pt x="194" y="0"/>
                    </a:lnTo>
                    <a:lnTo>
                      <a:pt x="195" y="0"/>
                    </a:lnTo>
                    <a:lnTo>
                      <a:pt x="196" y="2"/>
                    </a:lnTo>
                    <a:lnTo>
                      <a:pt x="196" y="3"/>
                    </a:lnTo>
                    <a:lnTo>
                      <a:pt x="196" y="4"/>
                    </a:lnTo>
                    <a:lnTo>
                      <a:pt x="195" y="6"/>
                    </a:lnTo>
                    <a:lnTo>
                      <a:pt x="193" y="8"/>
                    </a:lnTo>
                    <a:lnTo>
                      <a:pt x="190" y="10"/>
                    </a:lnTo>
                    <a:lnTo>
                      <a:pt x="187" y="13"/>
                    </a:lnTo>
                    <a:lnTo>
                      <a:pt x="183" y="16"/>
                    </a:lnTo>
                    <a:lnTo>
                      <a:pt x="178" y="18"/>
                    </a:lnTo>
                    <a:lnTo>
                      <a:pt x="174" y="22"/>
                    </a:lnTo>
                    <a:lnTo>
                      <a:pt x="168" y="25"/>
                    </a:lnTo>
                    <a:lnTo>
                      <a:pt x="162" y="29"/>
                    </a:lnTo>
                    <a:lnTo>
                      <a:pt x="155" y="33"/>
                    </a:lnTo>
                    <a:lnTo>
                      <a:pt x="148" y="37"/>
                    </a:lnTo>
                    <a:lnTo>
                      <a:pt x="139" y="42"/>
                    </a:lnTo>
                    <a:lnTo>
                      <a:pt x="131" y="46"/>
                    </a:lnTo>
                    <a:lnTo>
                      <a:pt x="122" y="52"/>
                    </a:lnTo>
                    <a:lnTo>
                      <a:pt x="122" y="52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345"/>
              <p:cNvSpPr/>
              <p:nvPr/>
            </p:nvSpPr>
            <p:spPr bwMode="auto">
              <a:xfrm>
                <a:off x="6000750" y="1203326"/>
                <a:ext cx="60325" cy="238125"/>
              </a:xfrm>
              <a:custGeom>
                <a:avLst/>
                <a:gdLst>
                  <a:gd name="T0" fmla="*/ 31 w 38"/>
                  <a:gd name="T1" fmla="*/ 148 h 150"/>
                  <a:gd name="T2" fmla="*/ 5 w 38"/>
                  <a:gd name="T3" fmla="*/ 150 h 150"/>
                  <a:gd name="T4" fmla="*/ 5 w 38"/>
                  <a:gd name="T5" fmla="*/ 129 h 150"/>
                  <a:gd name="T6" fmla="*/ 4 w 38"/>
                  <a:gd name="T7" fmla="*/ 109 h 150"/>
                  <a:gd name="T8" fmla="*/ 4 w 38"/>
                  <a:gd name="T9" fmla="*/ 89 h 150"/>
                  <a:gd name="T10" fmla="*/ 3 w 38"/>
                  <a:gd name="T11" fmla="*/ 69 h 150"/>
                  <a:gd name="T12" fmla="*/ 3 w 38"/>
                  <a:gd name="T13" fmla="*/ 52 h 150"/>
                  <a:gd name="T14" fmla="*/ 1 w 38"/>
                  <a:gd name="T15" fmla="*/ 33 h 150"/>
                  <a:gd name="T16" fmla="*/ 0 w 38"/>
                  <a:gd name="T17" fmla="*/ 16 h 150"/>
                  <a:gd name="T18" fmla="*/ 0 w 38"/>
                  <a:gd name="T19" fmla="*/ 0 h 150"/>
                  <a:gd name="T20" fmla="*/ 5 w 38"/>
                  <a:gd name="T21" fmla="*/ 2 h 150"/>
                  <a:gd name="T22" fmla="*/ 8 w 38"/>
                  <a:gd name="T23" fmla="*/ 4 h 150"/>
                  <a:gd name="T24" fmla="*/ 13 w 38"/>
                  <a:gd name="T25" fmla="*/ 7 h 150"/>
                  <a:gd name="T26" fmla="*/ 17 w 38"/>
                  <a:gd name="T27" fmla="*/ 9 h 150"/>
                  <a:gd name="T28" fmla="*/ 20 w 38"/>
                  <a:gd name="T29" fmla="*/ 10 h 150"/>
                  <a:gd name="T30" fmla="*/ 24 w 38"/>
                  <a:gd name="T31" fmla="*/ 13 h 150"/>
                  <a:gd name="T32" fmla="*/ 26 w 38"/>
                  <a:gd name="T33" fmla="*/ 14 h 150"/>
                  <a:gd name="T34" fmla="*/ 28 w 38"/>
                  <a:gd name="T35" fmla="*/ 16 h 150"/>
                  <a:gd name="T36" fmla="*/ 31 w 38"/>
                  <a:gd name="T37" fmla="*/ 17 h 150"/>
                  <a:gd name="T38" fmla="*/ 33 w 38"/>
                  <a:gd name="T39" fmla="*/ 19 h 150"/>
                  <a:gd name="T40" fmla="*/ 34 w 38"/>
                  <a:gd name="T41" fmla="*/ 20 h 150"/>
                  <a:gd name="T42" fmla="*/ 36 w 38"/>
                  <a:gd name="T43" fmla="*/ 21 h 150"/>
                  <a:gd name="T44" fmla="*/ 38 w 38"/>
                  <a:gd name="T45" fmla="*/ 23 h 150"/>
                  <a:gd name="T46" fmla="*/ 38 w 38"/>
                  <a:gd name="T47" fmla="*/ 24 h 150"/>
                  <a:gd name="T48" fmla="*/ 38 w 38"/>
                  <a:gd name="T49" fmla="*/ 26 h 150"/>
                  <a:gd name="T50" fmla="*/ 38 w 38"/>
                  <a:gd name="T51" fmla="*/ 27 h 150"/>
                  <a:gd name="T52" fmla="*/ 38 w 38"/>
                  <a:gd name="T53" fmla="*/ 29 h 150"/>
                  <a:gd name="T54" fmla="*/ 38 w 38"/>
                  <a:gd name="T55" fmla="*/ 32 h 150"/>
                  <a:gd name="T56" fmla="*/ 37 w 38"/>
                  <a:gd name="T57" fmla="*/ 34 h 150"/>
                  <a:gd name="T58" fmla="*/ 37 w 38"/>
                  <a:gd name="T59" fmla="*/ 36 h 150"/>
                  <a:gd name="T60" fmla="*/ 36 w 38"/>
                  <a:gd name="T61" fmla="*/ 43 h 150"/>
                  <a:gd name="T62" fmla="*/ 34 w 38"/>
                  <a:gd name="T63" fmla="*/ 50 h 150"/>
                  <a:gd name="T64" fmla="*/ 33 w 38"/>
                  <a:gd name="T65" fmla="*/ 54 h 150"/>
                  <a:gd name="T66" fmla="*/ 33 w 38"/>
                  <a:gd name="T67" fmla="*/ 59 h 150"/>
                  <a:gd name="T68" fmla="*/ 33 w 38"/>
                  <a:gd name="T69" fmla="*/ 63 h 150"/>
                  <a:gd name="T70" fmla="*/ 33 w 38"/>
                  <a:gd name="T71" fmla="*/ 68 h 150"/>
                  <a:gd name="T72" fmla="*/ 33 w 38"/>
                  <a:gd name="T73" fmla="*/ 74 h 150"/>
                  <a:gd name="T74" fmla="*/ 33 w 38"/>
                  <a:gd name="T75" fmla="*/ 80 h 150"/>
                  <a:gd name="T76" fmla="*/ 32 w 38"/>
                  <a:gd name="T77" fmla="*/ 86 h 150"/>
                  <a:gd name="T78" fmla="*/ 32 w 38"/>
                  <a:gd name="T79" fmla="*/ 93 h 150"/>
                  <a:gd name="T80" fmla="*/ 31 w 38"/>
                  <a:gd name="T81" fmla="*/ 100 h 150"/>
                  <a:gd name="T82" fmla="*/ 31 w 38"/>
                  <a:gd name="T83" fmla="*/ 108 h 150"/>
                  <a:gd name="T84" fmla="*/ 31 w 38"/>
                  <a:gd name="T85" fmla="*/ 117 h 150"/>
                  <a:gd name="T86" fmla="*/ 31 w 38"/>
                  <a:gd name="T87" fmla="*/ 127 h 150"/>
                  <a:gd name="T88" fmla="*/ 31 w 38"/>
                  <a:gd name="T89" fmla="*/ 137 h 150"/>
                  <a:gd name="T90" fmla="*/ 31 w 38"/>
                  <a:gd name="T91" fmla="*/ 148 h 150"/>
                  <a:gd name="T92" fmla="*/ 31 w 38"/>
                  <a:gd name="T93" fmla="*/ 14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8" h="150">
                    <a:moveTo>
                      <a:pt x="31" y="148"/>
                    </a:moveTo>
                    <a:lnTo>
                      <a:pt x="5" y="150"/>
                    </a:lnTo>
                    <a:lnTo>
                      <a:pt x="5" y="129"/>
                    </a:lnTo>
                    <a:lnTo>
                      <a:pt x="4" y="109"/>
                    </a:lnTo>
                    <a:lnTo>
                      <a:pt x="4" y="89"/>
                    </a:lnTo>
                    <a:lnTo>
                      <a:pt x="3" y="69"/>
                    </a:lnTo>
                    <a:lnTo>
                      <a:pt x="3" y="52"/>
                    </a:lnTo>
                    <a:lnTo>
                      <a:pt x="1" y="33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5" y="2"/>
                    </a:lnTo>
                    <a:lnTo>
                      <a:pt x="8" y="4"/>
                    </a:lnTo>
                    <a:lnTo>
                      <a:pt x="13" y="7"/>
                    </a:lnTo>
                    <a:lnTo>
                      <a:pt x="17" y="9"/>
                    </a:lnTo>
                    <a:lnTo>
                      <a:pt x="20" y="10"/>
                    </a:lnTo>
                    <a:lnTo>
                      <a:pt x="24" y="13"/>
                    </a:lnTo>
                    <a:lnTo>
                      <a:pt x="26" y="14"/>
                    </a:lnTo>
                    <a:lnTo>
                      <a:pt x="28" y="16"/>
                    </a:lnTo>
                    <a:lnTo>
                      <a:pt x="31" y="17"/>
                    </a:lnTo>
                    <a:lnTo>
                      <a:pt x="33" y="19"/>
                    </a:lnTo>
                    <a:lnTo>
                      <a:pt x="34" y="20"/>
                    </a:lnTo>
                    <a:lnTo>
                      <a:pt x="36" y="21"/>
                    </a:lnTo>
                    <a:lnTo>
                      <a:pt x="38" y="23"/>
                    </a:lnTo>
                    <a:lnTo>
                      <a:pt x="38" y="24"/>
                    </a:lnTo>
                    <a:lnTo>
                      <a:pt x="38" y="26"/>
                    </a:lnTo>
                    <a:lnTo>
                      <a:pt x="38" y="27"/>
                    </a:lnTo>
                    <a:lnTo>
                      <a:pt x="38" y="29"/>
                    </a:lnTo>
                    <a:lnTo>
                      <a:pt x="38" y="32"/>
                    </a:lnTo>
                    <a:lnTo>
                      <a:pt x="37" y="34"/>
                    </a:lnTo>
                    <a:lnTo>
                      <a:pt x="37" y="36"/>
                    </a:lnTo>
                    <a:lnTo>
                      <a:pt x="36" y="43"/>
                    </a:lnTo>
                    <a:lnTo>
                      <a:pt x="34" y="50"/>
                    </a:lnTo>
                    <a:lnTo>
                      <a:pt x="33" y="54"/>
                    </a:lnTo>
                    <a:lnTo>
                      <a:pt x="33" y="59"/>
                    </a:lnTo>
                    <a:lnTo>
                      <a:pt x="33" y="63"/>
                    </a:lnTo>
                    <a:lnTo>
                      <a:pt x="33" y="68"/>
                    </a:lnTo>
                    <a:lnTo>
                      <a:pt x="33" y="74"/>
                    </a:lnTo>
                    <a:lnTo>
                      <a:pt x="33" y="80"/>
                    </a:lnTo>
                    <a:lnTo>
                      <a:pt x="32" y="86"/>
                    </a:lnTo>
                    <a:lnTo>
                      <a:pt x="32" y="93"/>
                    </a:lnTo>
                    <a:lnTo>
                      <a:pt x="31" y="100"/>
                    </a:lnTo>
                    <a:lnTo>
                      <a:pt x="31" y="108"/>
                    </a:lnTo>
                    <a:lnTo>
                      <a:pt x="31" y="117"/>
                    </a:lnTo>
                    <a:lnTo>
                      <a:pt x="31" y="127"/>
                    </a:lnTo>
                    <a:lnTo>
                      <a:pt x="31" y="137"/>
                    </a:lnTo>
                    <a:lnTo>
                      <a:pt x="31" y="148"/>
                    </a:lnTo>
                    <a:lnTo>
                      <a:pt x="31" y="148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346"/>
              <p:cNvSpPr/>
              <p:nvPr/>
            </p:nvSpPr>
            <p:spPr bwMode="auto">
              <a:xfrm>
                <a:off x="5603875" y="1174751"/>
                <a:ext cx="263525" cy="74613"/>
              </a:xfrm>
              <a:custGeom>
                <a:avLst/>
                <a:gdLst>
                  <a:gd name="T0" fmla="*/ 71 w 166"/>
                  <a:gd name="T1" fmla="*/ 40 h 47"/>
                  <a:gd name="T2" fmla="*/ 64 w 166"/>
                  <a:gd name="T3" fmla="*/ 41 h 47"/>
                  <a:gd name="T4" fmla="*/ 57 w 166"/>
                  <a:gd name="T5" fmla="*/ 44 h 47"/>
                  <a:gd name="T6" fmla="*/ 51 w 166"/>
                  <a:gd name="T7" fmla="*/ 45 h 47"/>
                  <a:gd name="T8" fmla="*/ 45 w 166"/>
                  <a:gd name="T9" fmla="*/ 45 h 47"/>
                  <a:gd name="T10" fmla="*/ 40 w 166"/>
                  <a:gd name="T11" fmla="*/ 46 h 47"/>
                  <a:gd name="T12" fmla="*/ 37 w 166"/>
                  <a:gd name="T13" fmla="*/ 46 h 47"/>
                  <a:gd name="T14" fmla="*/ 34 w 166"/>
                  <a:gd name="T15" fmla="*/ 47 h 47"/>
                  <a:gd name="T16" fmla="*/ 33 w 166"/>
                  <a:gd name="T17" fmla="*/ 47 h 47"/>
                  <a:gd name="T18" fmla="*/ 31 w 166"/>
                  <a:gd name="T19" fmla="*/ 47 h 47"/>
                  <a:gd name="T20" fmla="*/ 28 w 166"/>
                  <a:gd name="T21" fmla="*/ 46 h 47"/>
                  <a:gd name="T22" fmla="*/ 25 w 166"/>
                  <a:gd name="T23" fmla="*/ 45 h 47"/>
                  <a:gd name="T24" fmla="*/ 21 w 166"/>
                  <a:gd name="T25" fmla="*/ 44 h 47"/>
                  <a:gd name="T26" fmla="*/ 17 w 166"/>
                  <a:gd name="T27" fmla="*/ 41 h 47"/>
                  <a:gd name="T28" fmla="*/ 11 w 166"/>
                  <a:gd name="T29" fmla="*/ 39 h 47"/>
                  <a:gd name="T30" fmla="*/ 6 w 166"/>
                  <a:gd name="T31" fmla="*/ 37 h 47"/>
                  <a:gd name="T32" fmla="*/ 0 w 166"/>
                  <a:gd name="T33" fmla="*/ 33 h 47"/>
                  <a:gd name="T34" fmla="*/ 18 w 166"/>
                  <a:gd name="T35" fmla="*/ 28 h 47"/>
                  <a:gd name="T36" fmla="*/ 35 w 166"/>
                  <a:gd name="T37" fmla="*/ 25 h 47"/>
                  <a:gd name="T38" fmla="*/ 52 w 166"/>
                  <a:gd name="T39" fmla="*/ 20 h 47"/>
                  <a:gd name="T40" fmla="*/ 67 w 166"/>
                  <a:gd name="T41" fmla="*/ 17 h 47"/>
                  <a:gd name="T42" fmla="*/ 81 w 166"/>
                  <a:gd name="T43" fmla="*/ 14 h 47"/>
                  <a:gd name="T44" fmla="*/ 94 w 166"/>
                  <a:gd name="T45" fmla="*/ 11 h 47"/>
                  <a:gd name="T46" fmla="*/ 105 w 166"/>
                  <a:gd name="T47" fmla="*/ 8 h 47"/>
                  <a:gd name="T48" fmla="*/ 116 w 166"/>
                  <a:gd name="T49" fmla="*/ 7 h 47"/>
                  <a:gd name="T50" fmla="*/ 125 w 166"/>
                  <a:gd name="T51" fmla="*/ 5 h 47"/>
                  <a:gd name="T52" fmla="*/ 133 w 166"/>
                  <a:gd name="T53" fmla="*/ 4 h 47"/>
                  <a:gd name="T54" fmla="*/ 140 w 166"/>
                  <a:gd name="T55" fmla="*/ 2 h 47"/>
                  <a:gd name="T56" fmla="*/ 146 w 166"/>
                  <a:gd name="T57" fmla="*/ 1 h 47"/>
                  <a:gd name="T58" fmla="*/ 151 w 166"/>
                  <a:gd name="T59" fmla="*/ 1 h 47"/>
                  <a:gd name="T60" fmla="*/ 155 w 166"/>
                  <a:gd name="T61" fmla="*/ 0 h 47"/>
                  <a:gd name="T62" fmla="*/ 158 w 166"/>
                  <a:gd name="T63" fmla="*/ 1 h 47"/>
                  <a:gd name="T64" fmla="*/ 159 w 166"/>
                  <a:gd name="T65" fmla="*/ 1 h 47"/>
                  <a:gd name="T66" fmla="*/ 163 w 166"/>
                  <a:gd name="T67" fmla="*/ 5 h 47"/>
                  <a:gd name="T68" fmla="*/ 164 w 166"/>
                  <a:gd name="T69" fmla="*/ 8 h 47"/>
                  <a:gd name="T70" fmla="*/ 166 w 166"/>
                  <a:gd name="T71" fmla="*/ 12 h 47"/>
                  <a:gd name="T72" fmla="*/ 166 w 166"/>
                  <a:gd name="T73" fmla="*/ 15 h 47"/>
                  <a:gd name="T74" fmla="*/ 165 w 166"/>
                  <a:gd name="T75" fmla="*/ 18 h 47"/>
                  <a:gd name="T76" fmla="*/ 163 w 166"/>
                  <a:gd name="T77" fmla="*/ 19 h 47"/>
                  <a:gd name="T78" fmla="*/ 161 w 166"/>
                  <a:gd name="T79" fmla="*/ 21 h 47"/>
                  <a:gd name="T80" fmla="*/ 157 w 166"/>
                  <a:gd name="T81" fmla="*/ 22 h 47"/>
                  <a:gd name="T82" fmla="*/ 153 w 166"/>
                  <a:gd name="T83" fmla="*/ 24 h 47"/>
                  <a:gd name="T84" fmla="*/ 148 w 166"/>
                  <a:gd name="T85" fmla="*/ 25 h 47"/>
                  <a:gd name="T86" fmla="*/ 142 w 166"/>
                  <a:gd name="T87" fmla="*/ 26 h 47"/>
                  <a:gd name="T88" fmla="*/ 136 w 166"/>
                  <a:gd name="T89" fmla="*/ 26 h 47"/>
                  <a:gd name="T90" fmla="*/ 120 w 166"/>
                  <a:gd name="T91" fmla="*/ 28 h 47"/>
                  <a:gd name="T92" fmla="*/ 105 w 166"/>
                  <a:gd name="T93" fmla="*/ 32 h 47"/>
                  <a:gd name="T94" fmla="*/ 89 w 166"/>
                  <a:gd name="T95" fmla="*/ 35 h 47"/>
                  <a:gd name="T96" fmla="*/ 71 w 166"/>
                  <a:gd name="T97" fmla="*/ 40 h 47"/>
                  <a:gd name="T98" fmla="*/ 71 w 166"/>
                  <a:gd name="T99" fmla="*/ 4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6" h="47">
                    <a:moveTo>
                      <a:pt x="71" y="40"/>
                    </a:moveTo>
                    <a:lnTo>
                      <a:pt x="64" y="41"/>
                    </a:lnTo>
                    <a:lnTo>
                      <a:pt x="57" y="44"/>
                    </a:lnTo>
                    <a:lnTo>
                      <a:pt x="51" y="45"/>
                    </a:lnTo>
                    <a:lnTo>
                      <a:pt x="45" y="45"/>
                    </a:lnTo>
                    <a:lnTo>
                      <a:pt x="40" y="46"/>
                    </a:lnTo>
                    <a:lnTo>
                      <a:pt x="37" y="46"/>
                    </a:lnTo>
                    <a:lnTo>
                      <a:pt x="34" y="47"/>
                    </a:lnTo>
                    <a:lnTo>
                      <a:pt x="33" y="47"/>
                    </a:lnTo>
                    <a:lnTo>
                      <a:pt x="31" y="47"/>
                    </a:lnTo>
                    <a:lnTo>
                      <a:pt x="28" y="46"/>
                    </a:lnTo>
                    <a:lnTo>
                      <a:pt x="25" y="45"/>
                    </a:lnTo>
                    <a:lnTo>
                      <a:pt x="21" y="44"/>
                    </a:lnTo>
                    <a:lnTo>
                      <a:pt x="17" y="41"/>
                    </a:lnTo>
                    <a:lnTo>
                      <a:pt x="11" y="39"/>
                    </a:lnTo>
                    <a:lnTo>
                      <a:pt x="6" y="37"/>
                    </a:lnTo>
                    <a:lnTo>
                      <a:pt x="0" y="33"/>
                    </a:lnTo>
                    <a:lnTo>
                      <a:pt x="18" y="28"/>
                    </a:lnTo>
                    <a:lnTo>
                      <a:pt x="35" y="25"/>
                    </a:lnTo>
                    <a:lnTo>
                      <a:pt x="52" y="20"/>
                    </a:lnTo>
                    <a:lnTo>
                      <a:pt x="67" y="17"/>
                    </a:lnTo>
                    <a:lnTo>
                      <a:pt x="81" y="14"/>
                    </a:lnTo>
                    <a:lnTo>
                      <a:pt x="94" y="11"/>
                    </a:lnTo>
                    <a:lnTo>
                      <a:pt x="105" y="8"/>
                    </a:lnTo>
                    <a:lnTo>
                      <a:pt x="116" y="7"/>
                    </a:lnTo>
                    <a:lnTo>
                      <a:pt x="125" y="5"/>
                    </a:lnTo>
                    <a:lnTo>
                      <a:pt x="133" y="4"/>
                    </a:lnTo>
                    <a:lnTo>
                      <a:pt x="140" y="2"/>
                    </a:lnTo>
                    <a:lnTo>
                      <a:pt x="146" y="1"/>
                    </a:lnTo>
                    <a:lnTo>
                      <a:pt x="151" y="1"/>
                    </a:lnTo>
                    <a:lnTo>
                      <a:pt x="155" y="0"/>
                    </a:lnTo>
                    <a:lnTo>
                      <a:pt x="158" y="1"/>
                    </a:lnTo>
                    <a:lnTo>
                      <a:pt x="159" y="1"/>
                    </a:lnTo>
                    <a:lnTo>
                      <a:pt x="163" y="5"/>
                    </a:lnTo>
                    <a:lnTo>
                      <a:pt x="164" y="8"/>
                    </a:lnTo>
                    <a:lnTo>
                      <a:pt x="166" y="12"/>
                    </a:lnTo>
                    <a:lnTo>
                      <a:pt x="166" y="15"/>
                    </a:lnTo>
                    <a:lnTo>
                      <a:pt x="165" y="18"/>
                    </a:lnTo>
                    <a:lnTo>
                      <a:pt x="163" y="19"/>
                    </a:lnTo>
                    <a:lnTo>
                      <a:pt x="161" y="21"/>
                    </a:lnTo>
                    <a:lnTo>
                      <a:pt x="157" y="22"/>
                    </a:lnTo>
                    <a:lnTo>
                      <a:pt x="153" y="24"/>
                    </a:lnTo>
                    <a:lnTo>
                      <a:pt x="148" y="25"/>
                    </a:lnTo>
                    <a:lnTo>
                      <a:pt x="142" y="26"/>
                    </a:lnTo>
                    <a:lnTo>
                      <a:pt x="136" y="26"/>
                    </a:lnTo>
                    <a:lnTo>
                      <a:pt x="120" y="28"/>
                    </a:lnTo>
                    <a:lnTo>
                      <a:pt x="105" y="32"/>
                    </a:lnTo>
                    <a:lnTo>
                      <a:pt x="89" y="35"/>
                    </a:lnTo>
                    <a:lnTo>
                      <a:pt x="71" y="40"/>
                    </a:lnTo>
                    <a:lnTo>
                      <a:pt x="71" y="4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2067110" y="2146526"/>
            <a:ext cx="1145540" cy="1152128"/>
            <a:chOff x="2797805" y="1952704"/>
            <a:chExt cx="1146122" cy="1152128"/>
          </a:xfrm>
        </p:grpSpPr>
        <p:pic>
          <p:nvPicPr>
            <p:cNvPr id="19" name="图片 18">
              <a:hlinkClick r:id="rId6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7805" y="1952704"/>
              <a:ext cx="1146122" cy="1152128"/>
            </a:xfrm>
            <a:prstGeom prst="rect">
              <a:avLst/>
            </a:prstGeom>
          </p:spPr>
        </p:pic>
        <p:grpSp>
          <p:nvGrpSpPr>
            <p:cNvPr id="244" name="组合 243"/>
            <p:cNvGrpSpPr/>
            <p:nvPr/>
          </p:nvGrpSpPr>
          <p:grpSpPr>
            <a:xfrm>
              <a:off x="2949385" y="2092999"/>
              <a:ext cx="842963" cy="871538"/>
              <a:chOff x="3500438" y="2327647"/>
              <a:chExt cx="842963" cy="871538"/>
            </a:xfrm>
          </p:grpSpPr>
          <p:sp>
            <p:nvSpPr>
              <p:cNvPr id="245" name="Freeform 356"/>
              <p:cNvSpPr/>
              <p:nvPr/>
            </p:nvSpPr>
            <p:spPr bwMode="auto">
              <a:xfrm>
                <a:off x="3500438" y="2534022"/>
                <a:ext cx="231775" cy="442913"/>
              </a:xfrm>
              <a:custGeom>
                <a:avLst/>
                <a:gdLst>
                  <a:gd name="T0" fmla="*/ 49 w 146"/>
                  <a:gd name="T1" fmla="*/ 224 h 279"/>
                  <a:gd name="T2" fmla="*/ 66 w 146"/>
                  <a:gd name="T3" fmla="*/ 203 h 279"/>
                  <a:gd name="T4" fmla="*/ 80 w 146"/>
                  <a:gd name="T5" fmla="*/ 183 h 279"/>
                  <a:gd name="T6" fmla="*/ 91 w 146"/>
                  <a:gd name="T7" fmla="*/ 164 h 279"/>
                  <a:gd name="T8" fmla="*/ 102 w 146"/>
                  <a:gd name="T9" fmla="*/ 136 h 279"/>
                  <a:gd name="T10" fmla="*/ 108 w 146"/>
                  <a:gd name="T11" fmla="*/ 117 h 279"/>
                  <a:gd name="T12" fmla="*/ 111 w 146"/>
                  <a:gd name="T13" fmla="*/ 100 h 279"/>
                  <a:gd name="T14" fmla="*/ 115 w 146"/>
                  <a:gd name="T15" fmla="*/ 81 h 279"/>
                  <a:gd name="T16" fmla="*/ 115 w 146"/>
                  <a:gd name="T17" fmla="*/ 64 h 279"/>
                  <a:gd name="T18" fmla="*/ 115 w 146"/>
                  <a:gd name="T19" fmla="*/ 50 h 279"/>
                  <a:gd name="T20" fmla="*/ 112 w 146"/>
                  <a:gd name="T21" fmla="*/ 38 h 279"/>
                  <a:gd name="T22" fmla="*/ 110 w 146"/>
                  <a:gd name="T23" fmla="*/ 28 h 279"/>
                  <a:gd name="T24" fmla="*/ 105 w 146"/>
                  <a:gd name="T25" fmla="*/ 16 h 279"/>
                  <a:gd name="T26" fmla="*/ 104 w 146"/>
                  <a:gd name="T27" fmla="*/ 10 h 279"/>
                  <a:gd name="T28" fmla="*/ 104 w 146"/>
                  <a:gd name="T29" fmla="*/ 4 h 279"/>
                  <a:gd name="T30" fmla="*/ 106 w 146"/>
                  <a:gd name="T31" fmla="*/ 2 h 279"/>
                  <a:gd name="T32" fmla="*/ 109 w 146"/>
                  <a:gd name="T33" fmla="*/ 1 h 279"/>
                  <a:gd name="T34" fmla="*/ 113 w 146"/>
                  <a:gd name="T35" fmla="*/ 0 h 279"/>
                  <a:gd name="T36" fmla="*/ 119 w 146"/>
                  <a:gd name="T37" fmla="*/ 0 h 279"/>
                  <a:gd name="T38" fmla="*/ 131 w 146"/>
                  <a:gd name="T39" fmla="*/ 3 h 279"/>
                  <a:gd name="T40" fmla="*/ 142 w 146"/>
                  <a:gd name="T41" fmla="*/ 8 h 279"/>
                  <a:gd name="T42" fmla="*/ 145 w 146"/>
                  <a:gd name="T43" fmla="*/ 11 h 279"/>
                  <a:gd name="T44" fmla="*/ 146 w 146"/>
                  <a:gd name="T45" fmla="*/ 14 h 279"/>
                  <a:gd name="T46" fmla="*/ 146 w 146"/>
                  <a:gd name="T47" fmla="*/ 18 h 279"/>
                  <a:gd name="T48" fmla="*/ 146 w 146"/>
                  <a:gd name="T49" fmla="*/ 24 h 279"/>
                  <a:gd name="T50" fmla="*/ 146 w 146"/>
                  <a:gd name="T51" fmla="*/ 30 h 279"/>
                  <a:gd name="T52" fmla="*/ 146 w 146"/>
                  <a:gd name="T53" fmla="*/ 38 h 279"/>
                  <a:gd name="T54" fmla="*/ 146 w 146"/>
                  <a:gd name="T55" fmla="*/ 48 h 279"/>
                  <a:gd name="T56" fmla="*/ 145 w 146"/>
                  <a:gd name="T57" fmla="*/ 58 h 279"/>
                  <a:gd name="T58" fmla="*/ 144 w 146"/>
                  <a:gd name="T59" fmla="*/ 77 h 279"/>
                  <a:gd name="T60" fmla="*/ 141 w 146"/>
                  <a:gd name="T61" fmla="*/ 102 h 279"/>
                  <a:gd name="T62" fmla="*/ 135 w 146"/>
                  <a:gd name="T63" fmla="*/ 124 h 279"/>
                  <a:gd name="T64" fmla="*/ 128 w 146"/>
                  <a:gd name="T65" fmla="*/ 146 h 279"/>
                  <a:gd name="T66" fmla="*/ 119 w 146"/>
                  <a:gd name="T67" fmla="*/ 167 h 279"/>
                  <a:gd name="T68" fmla="*/ 110 w 146"/>
                  <a:gd name="T69" fmla="*/ 186 h 279"/>
                  <a:gd name="T70" fmla="*/ 99 w 146"/>
                  <a:gd name="T71" fmla="*/ 202 h 279"/>
                  <a:gd name="T72" fmla="*/ 87 w 146"/>
                  <a:gd name="T73" fmla="*/ 216 h 279"/>
                  <a:gd name="T74" fmla="*/ 74 w 146"/>
                  <a:gd name="T75" fmla="*/ 230 h 279"/>
                  <a:gd name="T76" fmla="*/ 63 w 146"/>
                  <a:gd name="T77" fmla="*/ 242 h 279"/>
                  <a:gd name="T78" fmla="*/ 50 w 146"/>
                  <a:gd name="T79" fmla="*/ 253 h 279"/>
                  <a:gd name="T80" fmla="*/ 37 w 146"/>
                  <a:gd name="T81" fmla="*/ 261 h 279"/>
                  <a:gd name="T82" fmla="*/ 25 w 146"/>
                  <a:gd name="T83" fmla="*/ 268 h 279"/>
                  <a:gd name="T84" fmla="*/ 14 w 146"/>
                  <a:gd name="T85" fmla="*/ 274 h 279"/>
                  <a:gd name="T86" fmla="*/ 6 w 146"/>
                  <a:gd name="T87" fmla="*/ 277 h 279"/>
                  <a:gd name="T88" fmla="*/ 1 w 146"/>
                  <a:gd name="T89" fmla="*/ 279 h 279"/>
                  <a:gd name="T90" fmla="*/ 0 w 146"/>
                  <a:gd name="T91" fmla="*/ 277 h 279"/>
                  <a:gd name="T92" fmla="*/ 0 w 146"/>
                  <a:gd name="T93" fmla="*/ 275 h 279"/>
                  <a:gd name="T94" fmla="*/ 3 w 146"/>
                  <a:gd name="T95" fmla="*/ 273 h 279"/>
                  <a:gd name="T96" fmla="*/ 5 w 146"/>
                  <a:gd name="T97" fmla="*/ 268 h 279"/>
                  <a:gd name="T98" fmla="*/ 10 w 146"/>
                  <a:gd name="T99" fmla="*/ 263 h 279"/>
                  <a:gd name="T100" fmla="*/ 17 w 146"/>
                  <a:gd name="T101" fmla="*/ 256 h 279"/>
                  <a:gd name="T102" fmla="*/ 24 w 146"/>
                  <a:gd name="T103" fmla="*/ 249 h 279"/>
                  <a:gd name="T104" fmla="*/ 33 w 146"/>
                  <a:gd name="T105" fmla="*/ 240 h 279"/>
                  <a:gd name="T106" fmla="*/ 38 w 146"/>
                  <a:gd name="T107" fmla="*/ 235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6" h="279">
                    <a:moveTo>
                      <a:pt x="38" y="235"/>
                    </a:moveTo>
                    <a:lnTo>
                      <a:pt x="49" y="224"/>
                    </a:lnTo>
                    <a:lnTo>
                      <a:pt x="58" y="214"/>
                    </a:lnTo>
                    <a:lnTo>
                      <a:pt x="66" y="203"/>
                    </a:lnTo>
                    <a:lnTo>
                      <a:pt x="73" y="194"/>
                    </a:lnTo>
                    <a:lnTo>
                      <a:pt x="80" y="183"/>
                    </a:lnTo>
                    <a:lnTo>
                      <a:pt x="86" y="174"/>
                    </a:lnTo>
                    <a:lnTo>
                      <a:pt x="91" y="164"/>
                    </a:lnTo>
                    <a:lnTo>
                      <a:pt x="96" y="154"/>
                    </a:lnTo>
                    <a:lnTo>
                      <a:pt x="102" y="136"/>
                    </a:lnTo>
                    <a:lnTo>
                      <a:pt x="105" y="127"/>
                    </a:lnTo>
                    <a:lnTo>
                      <a:pt x="108" y="117"/>
                    </a:lnTo>
                    <a:lnTo>
                      <a:pt x="110" y="109"/>
                    </a:lnTo>
                    <a:lnTo>
                      <a:pt x="111" y="100"/>
                    </a:lnTo>
                    <a:lnTo>
                      <a:pt x="113" y="90"/>
                    </a:lnTo>
                    <a:lnTo>
                      <a:pt x="115" y="81"/>
                    </a:lnTo>
                    <a:lnTo>
                      <a:pt x="115" y="73"/>
                    </a:lnTo>
                    <a:lnTo>
                      <a:pt x="115" y="64"/>
                    </a:lnTo>
                    <a:lnTo>
                      <a:pt x="115" y="57"/>
                    </a:lnTo>
                    <a:lnTo>
                      <a:pt x="115" y="50"/>
                    </a:lnTo>
                    <a:lnTo>
                      <a:pt x="113" y="44"/>
                    </a:lnTo>
                    <a:lnTo>
                      <a:pt x="112" y="38"/>
                    </a:lnTo>
                    <a:lnTo>
                      <a:pt x="111" y="33"/>
                    </a:lnTo>
                    <a:lnTo>
                      <a:pt x="110" y="28"/>
                    </a:lnTo>
                    <a:lnTo>
                      <a:pt x="106" y="20"/>
                    </a:lnTo>
                    <a:lnTo>
                      <a:pt x="105" y="16"/>
                    </a:lnTo>
                    <a:lnTo>
                      <a:pt x="104" y="13"/>
                    </a:lnTo>
                    <a:lnTo>
                      <a:pt x="104" y="10"/>
                    </a:lnTo>
                    <a:lnTo>
                      <a:pt x="104" y="7"/>
                    </a:lnTo>
                    <a:lnTo>
                      <a:pt x="104" y="4"/>
                    </a:lnTo>
                    <a:lnTo>
                      <a:pt x="105" y="3"/>
                    </a:lnTo>
                    <a:lnTo>
                      <a:pt x="106" y="2"/>
                    </a:lnTo>
                    <a:lnTo>
                      <a:pt x="108" y="1"/>
                    </a:lnTo>
                    <a:lnTo>
                      <a:pt x="109" y="1"/>
                    </a:lnTo>
                    <a:lnTo>
                      <a:pt x="111" y="0"/>
                    </a:lnTo>
                    <a:lnTo>
                      <a:pt x="113" y="0"/>
                    </a:lnTo>
                    <a:lnTo>
                      <a:pt x="116" y="0"/>
                    </a:lnTo>
                    <a:lnTo>
                      <a:pt x="119" y="0"/>
                    </a:lnTo>
                    <a:lnTo>
                      <a:pt x="124" y="1"/>
                    </a:lnTo>
                    <a:lnTo>
                      <a:pt x="131" y="3"/>
                    </a:lnTo>
                    <a:lnTo>
                      <a:pt x="136" y="5"/>
                    </a:lnTo>
                    <a:lnTo>
                      <a:pt x="142" y="8"/>
                    </a:lnTo>
                    <a:lnTo>
                      <a:pt x="145" y="10"/>
                    </a:lnTo>
                    <a:lnTo>
                      <a:pt x="145" y="11"/>
                    </a:lnTo>
                    <a:lnTo>
                      <a:pt x="146" y="13"/>
                    </a:lnTo>
                    <a:lnTo>
                      <a:pt x="146" y="14"/>
                    </a:lnTo>
                    <a:lnTo>
                      <a:pt x="146" y="16"/>
                    </a:lnTo>
                    <a:lnTo>
                      <a:pt x="146" y="18"/>
                    </a:lnTo>
                    <a:lnTo>
                      <a:pt x="146" y="21"/>
                    </a:lnTo>
                    <a:lnTo>
                      <a:pt x="146" y="24"/>
                    </a:lnTo>
                    <a:lnTo>
                      <a:pt x="146" y="27"/>
                    </a:lnTo>
                    <a:lnTo>
                      <a:pt x="146" y="30"/>
                    </a:lnTo>
                    <a:lnTo>
                      <a:pt x="146" y="35"/>
                    </a:lnTo>
                    <a:lnTo>
                      <a:pt x="146" y="38"/>
                    </a:lnTo>
                    <a:lnTo>
                      <a:pt x="146" y="43"/>
                    </a:lnTo>
                    <a:lnTo>
                      <a:pt x="146" y="48"/>
                    </a:lnTo>
                    <a:lnTo>
                      <a:pt x="146" y="54"/>
                    </a:lnTo>
                    <a:lnTo>
                      <a:pt x="145" y="58"/>
                    </a:lnTo>
                    <a:lnTo>
                      <a:pt x="145" y="64"/>
                    </a:lnTo>
                    <a:lnTo>
                      <a:pt x="144" y="77"/>
                    </a:lnTo>
                    <a:lnTo>
                      <a:pt x="143" y="90"/>
                    </a:lnTo>
                    <a:lnTo>
                      <a:pt x="141" y="102"/>
                    </a:lnTo>
                    <a:lnTo>
                      <a:pt x="138" y="114"/>
                    </a:lnTo>
                    <a:lnTo>
                      <a:pt x="135" y="124"/>
                    </a:lnTo>
                    <a:lnTo>
                      <a:pt x="132" y="135"/>
                    </a:lnTo>
                    <a:lnTo>
                      <a:pt x="128" y="146"/>
                    </a:lnTo>
                    <a:lnTo>
                      <a:pt x="124" y="156"/>
                    </a:lnTo>
                    <a:lnTo>
                      <a:pt x="119" y="167"/>
                    </a:lnTo>
                    <a:lnTo>
                      <a:pt x="115" y="176"/>
                    </a:lnTo>
                    <a:lnTo>
                      <a:pt x="110" y="186"/>
                    </a:lnTo>
                    <a:lnTo>
                      <a:pt x="104" y="194"/>
                    </a:lnTo>
                    <a:lnTo>
                      <a:pt x="99" y="202"/>
                    </a:lnTo>
                    <a:lnTo>
                      <a:pt x="93" y="210"/>
                    </a:lnTo>
                    <a:lnTo>
                      <a:pt x="87" y="216"/>
                    </a:lnTo>
                    <a:lnTo>
                      <a:pt x="80" y="223"/>
                    </a:lnTo>
                    <a:lnTo>
                      <a:pt x="74" y="230"/>
                    </a:lnTo>
                    <a:lnTo>
                      <a:pt x="69" y="236"/>
                    </a:lnTo>
                    <a:lnTo>
                      <a:pt x="63" y="242"/>
                    </a:lnTo>
                    <a:lnTo>
                      <a:pt x="56" y="247"/>
                    </a:lnTo>
                    <a:lnTo>
                      <a:pt x="50" y="253"/>
                    </a:lnTo>
                    <a:lnTo>
                      <a:pt x="44" y="256"/>
                    </a:lnTo>
                    <a:lnTo>
                      <a:pt x="37" y="261"/>
                    </a:lnTo>
                    <a:lnTo>
                      <a:pt x="31" y="264"/>
                    </a:lnTo>
                    <a:lnTo>
                      <a:pt x="25" y="268"/>
                    </a:lnTo>
                    <a:lnTo>
                      <a:pt x="19" y="271"/>
                    </a:lnTo>
                    <a:lnTo>
                      <a:pt x="14" y="274"/>
                    </a:lnTo>
                    <a:lnTo>
                      <a:pt x="10" y="276"/>
                    </a:lnTo>
                    <a:lnTo>
                      <a:pt x="6" y="277"/>
                    </a:lnTo>
                    <a:lnTo>
                      <a:pt x="4" y="279"/>
                    </a:lnTo>
                    <a:lnTo>
                      <a:pt x="1" y="279"/>
                    </a:lnTo>
                    <a:lnTo>
                      <a:pt x="0" y="279"/>
                    </a:lnTo>
                    <a:lnTo>
                      <a:pt x="0" y="277"/>
                    </a:lnTo>
                    <a:lnTo>
                      <a:pt x="0" y="276"/>
                    </a:lnTo>
                    <a:lnTo>
                      <a:pt x="0" y="275"/>
                    </a:lnTo>
                    <a:lnTo>
                      <a:pt x="1" y="274"/>
                    </a:lnTo>
                    <a:lnTo>
                      <a:pt x="3" y="273"/>
                    </a:lnTo>
                    <a:lnTo>
                      <a:pt x="4" y="270"/>
                    </a:lnTo>
                    <a:lnTo>
                      <a:pt x="5" y="268"/>
                    </a:lnTo>
                    <a:lnTo>
                      <a:pt x="7" y="266"/>
                    </a:lnTo>
                    <a:lnTo>
                      <a:pt x="10" y="263"/>
                    </a:lnTo>
                    <a:lnTo>
                      <a:pt x="13" y="260"/>
                    </a:lnTo>
                    <a:lnTo>
                      <a:pt x="17" y="256"/>
                    </a:lnTo>
                    <a:lnTo>
                      <a:pt x="20" y="253"/>
                    </a:lnTo>
                    <a:lnTo>
                      <a:pt x="24" y="249"/>
                    </a:lnTo>
                    <a:lnTo>
                      <a:pt x="28" y="244"/>
                    </a:lnTo>
                    <a:lnTo>
                      <a:pt x="33" y="240"/>
                    </a:lnTo>
                    <a:lnTo>
                      <a:pt x="38" y="235"/>
                    </a:lnTo>
                    <a:lnTo>
                      <a:pt x="38" y="235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357"/>
              <p:cNvSpPr/>
              <p:nvPr/>
            </p:nvSpPr>
            <p:spPr bwMode="auto">
              <a:xfrm>
                <a:off x="3697288" y="2481634"/>
                <a:ext cx="434975" cy="96838"/>
              </a:xfrm>
              <a:custGeom>
                <a:avLst/>
                <a:gdLst>
                  <a:gd name="T0" fmla="*/ 4 w 274"/>
                  <a:gd name="T1" fmla="*/ 43 h 61"/>
                  <a:gd name="T2" fmla="*/ 14 w 274"/>
                  <a:gd name="T3" fmla="*/ 42 h 61"/>
                  <a:gd name="T4" fmla="*/ 26 w 274"/>
                  <a:gd name="T5" fmla="*/ 41 h 61"/>
                  <a:gd name="T6" fmla="*/ 39 w 274"/>
                  <a:gd name="T7" fmla="*/ 38 h 61"/>
                  <a:gd name="T8" fmla="*/ 55 w 274"/>
                  <a:gd name="T9" fmla="*/ 36 h 61"/>
                  <a:gd name="T10" fmla="*/ 73 w 274"/>
                  <a:gd name="T11" fmla="*/ 33 h 61"/>
                  <a:gd name="T12" fmla="*/ 92 w 274"/>
                  <a:gd name="T13" fmla="*/ 28 h 61"/>
                  <a:gd name="T14" fmla="*/ 114 w 274"/>
                  <a:gd name="T15" fmla="*/ 23 h 61"/>
                  <a:gd name="T16" fmla="*/ 138 w 274"/>
                  <a:gd name="T17" fmla="*/ 17 h 61"/>
                  <a:gd name="T18" fmla="*/ 159 w 274"/>
                  <a:gd name="T19" fmla="*/ 13 h 61"/>
                  <a:gd name="T20" fmla="*/ 178 w 274"/>
                  <a:gd name="T21" fmla="*/ 9 h 61"/>
                  <a:gd name="T22" fmla="*/ 195 w 274"/>
                  <a:gd name="T23" fmla="*/ 6 h 61"/>
                  <a:gd name="T24" fmla="*/ 209 w 274"/>
                  <a:gd name="T25" fmla="*/ 3 h 61"/>
                  <a:gd name="T26" fmla="*/ 219 w 274"/>
                  <a:gd name="T27" fmla="*/ 1 h 61"/>
                  <a:gd name="T28" fmla="*/ 229 w 274"/>
                  <a:gd name="T29" fmla="*/ 0 h 61"/>
                  <a:gd name="T30" fmla="*/ 236 w 274"/>
                  <a:gd name="T31" fmla="*/ 0 h 61"/>
                  <a:gd name="T32" fmla="*/ 242 w 274"/>
                  <a:gd name="T33" fmla="*/ 0 h 61"/>
                  <a:gd name="T34" fmla="*/ 250 w 274"/>
                  <a:gd name="T35" fmla="*/ 0 h 61"/>
                  <a:gd name="T36" fmla="*/ 258 w 274"/>
                  <a:gd name="T37" fmla="*/ 1 h 61"/>
                  <a:gd name="T38" fmla="*/ 267 w 274"/>
                  <a:gd name="T39" fmla="*/ 2 h 61"/>
                  <a:gd name="T40" fmla="*/ 270 w 274"/>
                  <a:gd name="T41" fmla="*/ 4 h 61"/>
                  <a:gd name="T42" fmla="*/ 273 w 274"/>
                  <a:gd name="T43" fmla="*/ 8 h 61"/>
                  <a:gd name="T44" fmla="*/ 274 w 274"/>
                  <a:gd name="T45" fmla="*/ 10 h 61"/>
                  <a:gd name="T46" fmla="*/ 273 w 274"/>
                  <a:gd name="T47" fmla="*/ 14 h 61"/>
                  <a:gd name="T48" fmla="*/ 267 w 274"/>
                  <a:gd name="T49" fmla="*/ 17 h 61"/>
                  <a:gd name="T50" fmla="*/ 258 w 274"/>
                  <a:gd name="T51" fmla="*/ 20 h 61"/>
                  <a:gd name="T52" fmla="*/ 248 w 274"/>
                  <a:gd name="T53" fmla="*/ 22 h 61"/>
                  <a:gd name="T54" fmla="*/ 236 w 274"/>
                  <a:gd name="T55" fmla="*/ 26 h 61"/>
                  <a:gd name="T56" fmla="*/ 225 w 274"/>
                  <a:gd name="T57" fmla="*/ 28 h 61"/>
                  <a:gd name="T58" fmla="*/ 216 w 274"/>
                  <a:gd name="T59" fmla="*/ 29 h 61"/>
                  <a:gd name="T60" fmla="*/ 210 w 274"/>
                  <a:gd name="T61" fmla="*/ 31 h 61"/>
                  <a:gd name="T62" fmla="*/ 205 w 274"/>
                  <a:gd name="T63" fmla="*/ 33 h 61"/>
                  <a:gd name="T64" fmla="*/ 198 w 274"/>
                  <a:gd name="T65" fmla="*/ 34 h 61"/>
                  <a:gd name="T66" fmla="*/ 190 w 274"/>
                  <a:gd name="T67" fmla="*/ 35 h 61"/>
                  <a:gd name="T68" fmla="*/ 179 w 274"/>
                  <a:gd name="T69" fmla="*/ 37 h 61"/>
                  <a:gd name="T70" fmla="*/ 166 w 274"/>
                  <a:gd name="T71" fmla="*/ 38 h 61"/>
                  <a:gd name="T72" fmla="*/ 151 w 274"/>
                  <a:gd name="T73" fmla="*/ 41 h 61"/>
                  <a:gd name="T74" fmla="*/ 133 w 274"/>
                  <a:gd name="T75" fmla="*/ 44 h 61"/>
                  <a:gd name="T76" fmla="*/ 114 w 274"/>
                  <a:gd name="T77" fmla="*/ 48 h 61"/>
                  <a:gd name="T78" fmla="*/ 94 w 274"/>
                  <a:gd name="T79" fmla="*/ 50 h 61"/>
                  <a:gd name="T80" fmla="*/ 77 w 274"/>
                  <a:gd name="T81" fmla="*/ 54 h 61"/>
                  <a:gd name="T82" fmla="*/ 59 w 274"/>
                  <a:gd name="T83" fmla="*/ 56 h 61"/>
                  <a:gd name="T84" fmla="*/ 45 w 274"/>
                  <a:gd name="T85" fmla="*/ 57 h 61"/>
                  <a:gd name="T86" fmla="*/ 31 w 274"/>
                  <a:gd name="T87" fmla="*/ 60 h 61"/>
                  <a:gd name="T88" fmla="*/ 19 w 274"/>
                  <a:gd name="T89" fmla="*/ 61 h 61"/>
                  <a:gd name="T90" fmla="*/ 8 w 274"/>
                  <a:gd name="T91" fmla="*/ 61 h 61"/>
                  <a:gd name="T92" fmla="*/ 0 w 274"/>
                  <a:gd name="T93" fmla="*/ 61 h 61"/>
                  <a:gd name="T94" fmla="*/ 0 w 274"/>
                  <a:gd name="T95" fmla="*/ 4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4" h="61">
                    <a:moveTo>
                      <a:pt x="0" y="43"/>
                    </a:moveTo>
                    <a:lnTo>
                      <a:pt x="4" y="43"/>
                    </a:lnTo>
                    <a:lnTo>
                      <a:pt x="8" y="42"/>
                    </a:lnTo>
                    <a:lnTo>
                      <a:pt x="14" y="42"/>
                    </a:lnTo>
                    <a:lnTo>
                      <a:pt x="20" y="42"/>
                    </a:lnTo>
                    <a:lnTo>
                      <a:pt x="26" y="41"/>
                    </a:lnTo>
                    <a:lnTo>
                      <a:pt x="32" y="40"/>
                    </a:lnTo>
                    <a:lnTo>
                      <a:pt x="39" y="38"/>
                    </a:lnTo>
                    <a:lnTo>
                      <a:pt x="47" y="37"/>
                    </a:lnTo>
                    <a:lnTo>
                      <a:pt x="55" y="36"/>
                    </a:lnTo>
                    <a:lnTo>
                      <a:pt x="64" y="34"/>
                    </a:lnTo>
                    <a:lnTo>
                      <a:pt x="73" y="33"/>
                    </a:lnTo>
                    <a:lnTo>
                      <a:pt x="83" y="30"/>
                    </a:lnTo>
                    <a:lnTo>
                      <a:pt x="92" y="28"/>
                    </a:lnTo>
                    <a:lnTo>
                      <a:pt x="103" y="26"/>
                    </a:lnTo>
                    <a:lnTo>
                      <a:pt x="114" y="23"/>
                    </a:lnTo>
                    <a:lnTo>
                      <a:pt x="126" y="20"/>
                    </a:lnTo>
                    <a:lnTo>
                      <a:pt x="138" y="17"/>
                    </a:lnTo>
                    <a:lnTo>
                      <a:pt x="149" y="15"/>
                    </a:lnTo>
                    <a:lnTo>
                      <a:pt x="159" y="13"/>
                    </a:lnTo>
                    <a:lnTo>
                      <a:pt x="169" y="10"/>
                    </a:lnTo>
                    <a:lnTo>
                      <a:pt x="178" y="9"/>
                    </a:lnTo>
                    <a:lnTo>
                      <a:pt x="186" y="7"/>
                    </a:lnTo>
                    <a:lnTo>
                      <a:pt x="195" y="6"/>
                    </a:lnTo>
                    <a:lnTo>
                      <a:pt x="202" y="4"/>
                    </a:lnTo>
                    <a:lnTo>
                      <a:pt x="209" y="3"/>
                    </a:lnTo>
                    <a:lnTo>
                      <a:pt x="215" y="2"/>
                    </a:lnTo>
                    <a:lnTo>
                      <a:pt x="219" y="1"/>
                    </a:lnTo>
                    <a:lnTo>
                      <a:pt x="224" y="1"/>
                    </a:lnTo>
                    <a:lnTo>
                      <a:pt x="229" y="0"/>
                    </a:lnTo>
                    <a:lnTo>
                      <a:pt x="232" y="0"/>
                    </a:lnTo>
                    <a:lnTo>
                      <a:pt x="236" y="0"/>
                    </a:lnTo>
                    <a:lnTo>
                      <a:pt x="238" y="0"/>
                    </a:lnTo>
                    <a:lnTo>
                      <a:pt x="242" y="0"/>
                    </a:lnTo>
                    <a:lnTo>
                      <a:pt x="247" y="0"/>
                    </a:lnTo>
                    <a:lnTo>
                      <a:pt x="250" y="0"/>
                    </a:lnTo>
                    <a:lnTo>
                      <a:pt x="253" y="0"/>
                    </a:lnTo>
                    <a:lnTo>
                      <a:pt x="258" y="1"/>
                    </a:lnTo>
                    <a:lnTo>
                      <a:pt x="264" y="2"/>
                    </a:lnTo>
                    <a:lnTo>
                      <a:pt x="267" y="2"/>
                    </a:lnTo>
                    <a:lnTo>
                      <a:pt x="269" y="3"/>
                    </a:lnTo>
                    <a:lnTo>
                      <a:pt x="270" y="4"/>
                    </a:lnTo>
                    <a:lnTo>
                      <a:pt x="271" y="7"/>
                    </a:lnTo>
                    <a:lnTo>
                      <a:pt x="273" y="8"/>
                    </a:lnTo>
                    <a:lnTo>
                      <a:pt x="274" y="9"/>
                    </a:lnTo>
                    <a:lnTo>
                      <a:pt x="274" y="10"/>
                    </a:lnTo>
                    <a:lnTo>
                      <a:pt x="274" y="13"/>
                    </a:lnTo>
                    <a:lnTo>
                      <a:pt x="273" y="14"/>
                    </a:lnTo>
                    <a:lnTo>
                      <a:pt x="270" y="16"/>
                    </a:lnTo>
                    <a:lnTo>
                      <a:pt x="267" y="17"/>
                    </a:lnTo>
                    <a:lnTo>
                      <a:pt x="263" y="18"/>
                    </a:lnTo>
                    <a:lnTo>
                      <a:pt x="258" y="20"/>
                    </a:lnTo>
                    <a:lnTo>
                      <a:pt x="254" y="21"/>
                    </a:lnTo>
                    <a:lnTo>
                      <a:pt x="248" y="22"/>
                    </a:lnTo>
                    <a:lnTo>
                      <a:pt x="242" y="24"/>
                    </a:lnTo>
                    <a:lnTo>
                      <a:pt x="236" y="26"/>
                    </a:lnTo>
                    <a:lnTo>
                      <a:pt x="230" y="27"/>
                    </a:lnTo>
                    <a:lnTo>
                      <a:pt x="225" y="28"/>
                    </a:lnTo>
                    <a:lnTo>
                      <a:pt x="221" y="29"/>
                    </a:lnTo>
                    <a:lnTo>
                      <a:pt x="216" y="29"/>
                    </a:lnTo>
                    <a:lnTo>
                      <a:pt x="212" y="30"/>
                    </a:lnTo>
                    <a:lnTo>
                      <a:pt x="210" y="31"/>
                    </a:lnTo>
                    <a:lnTo>
                      <a:pt x="208" y="31"/>
                    </a:lnTo>
                    <a:lnTo>
                      <a:pt x="205" y="33"/>
                    </a:lnTo>
                    <a:lnTo>
                      <a:pt x="202" y="33"/>
                    </a:lnTo>
                    <a:lnTo>
                      <a:pt x="198" y="34"/>
                    </a:lnTo>
                    <a:lnTo>
                      <a:pt x="195" y="34"/>
                    </a:lnTo>
                    <a:lnTo>
                      <a:pt x="190" y="35"/>
                    </a:lnTo>
                    <a:lnTo>
                      <a:pt x="184" y="36"/>
                    </a:lnTo>
                    <a:lnTo>
                      <a:pt x="179" y="37"/>
                    </a:lnTo>
                    <a:lnTo>
                      <a:pt x="172" y="37"/>
                    </a:lnTo>
                    <a:lnTo>
                      <a:pt x="166" y="38"/>
                    </a:lnTo>
                    <a:lnTo>
                      <a:pt x="158" y="40"/>
                    </a:lnTo>
                    <a:lnTo>
                      <a:pt x="151" y="41"/>
                    </a:lnTo>
                    <a:lnTo>
                      <a:pt x="143" y="43"/>
                    </a:lnTo>
                    <a:lnTo>
                      <a:pt x="133" y="44"/>
                    </a:lnTo>
                    <a:lnTo>
                      <a:pt x="124" y="46"/>
                    </a:lnTo>
                    <a:lnTo>
                      <a:pt x="114" y="48"/>
                    </a:lnTo>
                    <a:lnTo>
                      <a:pt x="104" y="49"/>
                    </a:lnTo>
                    <a:lnTo>
                      <a:pt x="94" y="50"/>
                    </a:lnTo>
                    <a:lnTo>
                      <a:pt x="85" y="53"/>
                    </a:lnTo>
                    <a:lnTo>
                      <a:pt x="77" y="54"/>
                    </a:lnTo>
                    <a:lnTo>
                      <a:pt x="67" y="55"/>
                    </a:lnTo>
                    <a:lnTo>
                      <a:pt x="59" y="56"/>
                    </a:lnTo>
                    <a:lnTo>
                      <a:pt x="52" y="57"/>
                    </a:lnTo>
                    <a:lnTo>
                      <a:pt x="45" y="57"/>
                    </a:lnTo>
                    <a:lnTo>
                      <a:pt x="38" y="58"/>
                    </a:lnTo>
                    <a:lnTo>
                      <a:pt x="31" y="60"/>
                    </a:lnTo>
                    <a:lnTo>
                      <a:pt x="25" y="60"/>
                    </a:lnTo>
                    <a:lnTo>
                      <a:pt x="19" y="61"/>
                    </a:lnTo>
                    <a:lnTo>
                      <a:pt x="14" y="61"/>
                    </a:lnTo>
                    <a:lnTo>
                      <a:pt x="8" y="61"/>
                    </a:lnTo>
                    <a:lnTo>
                      <a:pt x="4" y="61"/>
                    </a:lnTo>
                    <a:lnTo>
                      <a:pt x="0" y="61"/>
                    </a:lnTo>
                    <a:lnTo>
                      <a:pt x="0" y="43"/>
                    </a:lnTo>
                    <a:lnTo>
                      <a:pt x="0" y="43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Freeform 358"/>
              <p:cNvSpPr/>
              <p:nvPr/>
            </p:nvSpPr>
            <p:spPr bwMode="auto">
              <a:xfrm>
                <a:off x="3878263" y="2327647"/>
                <a:ext cx="465138" cy="636588"/>
              </a:xfrm>
              <a:custGeom>
                <a:avLst/>
                <a:gdLst>
                  <a:gd name="T0" fmla="*/ 56 w 293"/>
                  <a:gd name="T1" fmla="*/ 34 h 401"/>
                  <a:gd name="T2" fmla="*/ 58 w 293"/>
                  <a:gd name="T3" fmla="*/ 47 h 401"/>
                  <a:gd name="T4" fmla="*/ 62 w 293"/>
                  <a:gd name="T5" fmla="*/ 66 h 401"/>
                  <a:gd name="T6" fmla="*/ 70 w 293"/>
                  <a:gd name="T7" fmla="*/ 93 h 401"/>
                  <a:gd name="T8" fmla="*/ 82 w 293"/>
                  <a:gd name="T9" fmla="*/ 127 h 401"/>
                  <a:gd name="T10" fmla="*/ 98 w 293"/>
                  <a:gd name="T11" fmla="*/ 167 h 401"/>
                  <a:gd name="T12" fmla="*/ 113 w 293"/>
                  <a:gd name="T13" fmla="*/ 203 h 401"/>
                  <a:gd name="T14" fmla="*/ 127 w 293"/>
                  <a:gd name="T15" fmla="*/ 231 h 401"/>
                  <a:gd name="T16" fmla="*/ 139 w 293"/>
                  <a:gd name="T17" fmla="*/ 253 h 401"/>
                  <a:gd name="T18" fmla="*/ 149 w 293"/>
                  <a:gd name="T19" fmla="*/ 273 h 401"/>
                  <a:gd name="T20" fmla="*/ 160 w 293"/>
                  <a:gd name="T21" fmla="*/ 288 h 401"/>
                  <a:gd name="T22" fmla="*/ 173 w 293"/>
                  <a:gd name="T23" fmla="*/ 303 h 401"/>
                  <a:gd name="T24" fmla="*/ 190 w 293"/>
                  <a:gd name="T25" fmla="*/ 318 h 401"/>
                  <a:gd name="T26" fmla="*/ 213 w 293"/>
                  <a:gd name="T27" fmla="*/ 336 h 401"/>
                  <a:gd name="T28" fmla="*/ 231 w 293"/>
                  <a:gd name="T29" fmla="*/ 347 h 401"/>
                  <a:gd name="T30" fmla="*/ 241 w 293"/>
                  <a:gd name="T31" fmla="*/ 353 h 401"/>
                  <a:gd name="T32" fmla="*/ 246 w 293"/>
                  <a:gd name="T33" fmla="*/ 351 h 401"/>
                  <a:gd name="T34" fmla="*/ 251 w 293"/>
                  <a:gd name="T35" fmla="*/ 343 h 401"/>
                  <a:gd name="T36" fmla="*/ 258 w 293"/>
                  <a:gd name="T37" fmla="*/ 325 h 401"/>
                  <a:gd name="T38" fmla="*/ 262 w 293"/>
                  <a:gd name="T39" fmla="*/ 308 h 401"/>
                  <a:gd name="T40" fmla="*/ 267 w 293"/>
                  <a:gd name="T41" fmla="*/ 299 h 401"/>
                  <a:gd name="T42" fmla="*/ 271 w 293"/>
                  <a:gd name="T43" fmla="*/ 297 h 401"/>
                  <a:gd name="T44" fmla="*/ 273 w 293"/>
                  <a:gd name="T45" fmla="*/ 303 h 401"/>
                  <a:gd name="T46" fmla="*/ 275 w 293"/>
                  <a:gd name="T47" fmla="*/ 318 h 401"/>
                  <a:gd name="T48" fmla="*/ 279 w 293"/>
                  <a:gd name="T49" fmla="*/ 340 h 401"/>
                  <a:gd name="T50" fmla="*/ 281 w 293"/>
                  <a:gd name="T51" fmla="*/ 357 h 401"/>
                  <a:gd name="T52" fmla="*/ 286 w 293"/>
                  <a:gd name="T53" fmla="*/ 370 h 401"/>
                  <a:gd name="T54" fmla="*/ 293 w 293"/>
                  <a:gd name="T55" fmla="*/ 386 h 401"/>
                  <a:gd name="T56" fmla="*/ 292 w 293"/>
                  <a:gd name="T57" fmla="*/ 394 h 401"/>
                  <a:gd name="T58" fmla="*/ 287 w 293"/>
                  <a:gd name="T59" fmla="*/ 398 h 401"/>
                  <a:gd name="T60" fmla="*/ 277 w 293"/>
                  <a:gd name="T61" fmla="*/ 401 h 401"/>
                  <a:gd name="T62" fmla="*/ 261 w 293"/>
                  <a:gd name="T63" fmla="*/ 400 h 401"/>
                  <a:gd name="T64" fmla="*/ 241 w 293"/>
                  <a:gd name="T65" fmla="*/ 393 h 401"/>
                  <a:gd name="T66" fmla="*/ 219 w 293"/>
                  <a:gd name="T67" fmla="*/ 380 h 401"/>
                  <a:gd name="T68" fmla="*/ 196 w 293"/>
                  <a:gd name="T69" fmla="*/ 365 h 401"/>
                  <a:gd name="T70" fmla="*/ 163 w 293"/>
                  <a:gd name="T71" fmla="*/ 336 h 401"/>
                  <a:gd name="T72" fmla="*/ 147 w 293"/>
                  <a:gd name="T73" fmla="*/ 318 h 401"/>
                  <a:gd name="T74" fmla="*/ 124 w 293"/>
                  <a:gd name="T75" fmla="*/ 287 h 401"/>
                  <a:gd name="T76" fmla="*/ 109 w 293"/>
                  <a:gd name="T77" fmla="*/ 263 h 401"/>
                  <a:gd name="T78" fmla="*/ 94 w 293"/>
                  <a:gd name="T79" fmla="*/ 233 h 401"/>
                  <a:gd name="T80" fmla="*/ 74 w 293"/>
                  <a:gd name="T81" fmla="*/ 188 h 401"/>
                  <a:gd name="T82" fmla="*/ 61 w 293"/>
                  <a:gd name="T83" fmla="*/ 157 h 401"/>
                  <a:gd name="T84" fmla="*/ 49 w 293"/>
                  <a:gd name="T85" fmla="*/ 119 h 401"/>
                  <a:gd name="T86" fmla="*/ 31 w 293"/>
                  <a:gd name="T87" fmla="*/ 61 h 401"/>
                  <a:gd name="T88" fmla="*/ 23 w 293"/>
                  <a:gd name="T89" fmla="*/ 40 h 401"/>
                  <a:gd name="T90" fmla="*/ 15 w 293"/>
                  <a:gd name="T91" fmla="*/ 25 h 401"/>
                  <a:gd name="T92" fmla="*/ 8 w 293"/>
                  <a:gd name="T93" fmla="*/ 17 h 401"/>
                  <a:gd name="T94" fmla="*/ 3 w 293"/>
                  <a:gd name="T95" fmla="*/ 12 h 401"/>
                  <a:gd name="T96" fmla="*/ 0 w 293"/>
                  <a:gd name="T97" fmla="*/ 5 h 401"/>
                  <a:gd name="T98" fmla="*/ 3 w 293"/>
                  <a:gd name="T99" fmla="*/ 2 h 401"/>
                  <a:gd name="T100" fmla="*/ 9 w 293"/>
                  <a:gd name="T101" fmla="*/ 0 h 401"/>
                  <a:gd name="T102" fmla="*/ 45 w 293"/>
                  <a:gd name="T103" fmla="*/ 7 h 401"/>
                  <a:gd name="T104" fmla="*/ 57 w 293"/>
                  <a:gd name="T105" fmla="*/ 14 h 401"/>
                  <a:gd name="T106" fmla="*/ 59 w 293"/>
                  <a:gd name="T107" fmla="*/ 22 h 401"/>
                  <a:gd name="T108" fmla="*/ 57 w 293"/>
                  <a:gd name="T109" fmla="*/ 30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93" h="401">
                    <a:moveTo>
                      <a:pt x="57" y="30"/>
                    </a:moveTo>
                    <a:lnTo>
                      <a:pt x="57" y="32"/>
                    </a:lnTo>
                    <a:lnTo>
                      <a:pt x="56" y="34"/>
                    </a:lnTo>
                    <a:lnTo>
                      <a:pt x="57" y="38"/>
                    </a:lnTo>
                    <a:lnTo>
                      <a:pt x="57" y="42"/>
                    </a:lnTo>
                    <a:lnTo>
                      <a:pt x="58" y="47"/>
                    </a:lnTo>
                    <a:lnTo>
                      <a:pt x="59" y="53"/>
                    </a:lnTo>
                    <a:lnTo>
                      <a:pt x="61" y="59"/>
                    </a:lnTo>
                    <a:lnTo>
                      <a:pt x="62" y="66"/>
                    </a:lnTo>
                    <a:lnTo>
                      <a:pt x="64" y="74"/>
                    </a:lnTo>
                    <a:lnTo>
                      <a:pt x="67" y="84"/>
                    </a:lnTo>
                    <a:lnTo>
                      <a:pt x="70" y="93"/>
                    </a:lnTo>
                    <a:lnTo>
                      <a:pt x="74" y="104"/>
                    </a:lnTo>
                    <a:lnTo>
                      <a:pt x="77" y="115"/>
                    </a:lnTo>
                    <a:lnTo>
                      <a:pt x="82" y="127"/>
                    </a:lnTo>
                    <a:lnTo>
                      <a:pt x="88" y="140"/>
                    </a:lnTo>
                    <a:lnTo>
                      <a:pt x="92" y="153"/>
                    </a:lnTo>
                    <a:lnTo>
                      <a:pt x="98" y="167"/>
                    </a:lnTo>
                    <a:lnTo>
                      <a:pt x="103" y="179"/>
                    </a:lnTo>
                    <a:lnTo>
                      <a:pt x="108" y="191"/>
                    </a:lnTo>
                    <a:lnTo>
                      <a:pt x="113" y="203"/>
                    </a:lnTo>
                    <a:lnTo>
                      <a:pt x="117" y="212"/>
                    </a:lnTo>
                    <a:lnTo>
                      <a:pt x="122" y="221"/>
                    </a:lnTo>
                    <a:lnTo>
                      <a:pt x="127" y="231"/>
                    </a:lnTo>
                    <a:lnTo>
                      <a:pt x="131" y="238"/>
                    </a:lnTo>
                    <a:lnTo>
                      <a:pt x="135" y="246"/>
                    </a:lnTo>
                    <a:lnTo>
                      <a:pt x="139" y="253"/>
                    </a:lnTo>
                    <a:lnTo>
                      <a:pt x="142" y="260"/>
                    </a:lnTo>
                    <a:lnTo>
                      <a:pt x="146" y="267"/>
                    </a:lnTo>
                    <a:lnTo>
                      <a:pt x="149" y="273"/>
                    </a:lnTo>
                    <a:lnTo>
                      <a:pt x="153" y="279"/>
                    </a:lnTo>
                    <a:lnTo>
                      <a:pt x="156" y="284"/>
                    </a:lnTo>
                    <a:lnTo>
                      <a:pt x="160" y="288"/>
                    </a:lnTo>
                    <a:lnTo>
                      <a:pt x="163" y="293"/>
                    </a:lnTo>
                    <a:lnTo>
                      <a:pt x="168" y="298"/>
                    </a:lnTo>
                    <a:lnTo>
                      <a:pt x="173" y="303"/>
                    </a:lnTo>
                    <a:lnTo>
                      <a:pt x="177" y="307"/>
                    </a:lnTo>
                    <a:lnTo>
                      <a:pt x="183" y="313"/>
                    </a:lnTo>
                    <a:lnTo>
                      <a:pt x="190" y="318"/>
                    </a:lnTo>
                    <a:lnTo>
                      <a:pt x="197" y="324"/>
                    </a:lnTo>
                    <a:lnTo>
                      <a:pt x="205" y="330"/>
                    </a:lnTo>
                    <a:lnTo>
                      <a:pt x="213" y="336"/>
                    </a:lnTo>
                    <a:lnTo>
                      <a:pt x="220" y="340"/>
                    </a:lnTo>
                    <a:lnTo>
                      <a:pt x="226" y="345"/>
                    </a:lnTo>
                    <a:lnTo>
                      <a:pt x="231" y="347"/>
                    </a:lnTo>
                    <a:lnTo>
                      <a:pt x="235" y="350"/>
                    </a:lnTo>
                    <a:lnTo>
                      <a:pt x="239" y="352"/>
                    </a:lnTo>
                    <a:lnTo>
                      <a:pt x="241" y="353"/>
                    </a:lnTo>
                    <a:lnTo>
                      <a:pt x="244" y="353"/>
                    </a:lnTo>
                    <a:lnTo>
                      <a:pt x="245" y="352"/>
                    </a:lnTo>
                    <a:lnTo>
                      <a:pt x="246" y="351"/>
                    </a:lnTo>
                    <a:lnTo>
                      <a:pt x="247" y="350"/>
                    </a:lnTo>
                    <a:lnTo>
                      <a:pt x="248" y="346"/>
                    </a:lnTo>
                    <a:lnTo>
                      <a:pt x="251" y="343"/>
                    </a:lnTo>
                    <a:lnTo>
                      <a:pt x="253" y="338"/>
                    </a:lnTo>
                    <a:lnTo>
                      <a:pt x="255" y="332"/>
                    </a:lnTo>
                    <a:lnTo>
                      <a:pt x="258" y="325"/>
                    </a:lnTo>
                    <a:lnTo>
                      <a:pt x="259" y="319"/>
                    </a:lnTo>
                    <a:lnTo>
                      <a:pt x="261" y="313"/>
                    </a:lnTo>
                    <a:lnTo>
                      <a:pt x="262" y="308"/>
                    </a:lnTo>
                    <a:lnTo>
                      <a:pt x="265" y="305"/>
                    </a:lnTo>
                    <a:lnTo>
                      <a:pt x="266" y="301"/>
                    </a:lnTo>
                    <a:lnTo>
                      <a:pt x="267" y="299"/>
                    </a:lnTo>
                    <a:lnTo>
                      <a:pt x="268" y="297"/>
                    </a:lnTo>
                    <a:lnTo>
                      <a:pt x="269" y="296"/>
                    </a:lnTo>
                    <a:lnTo>
                      <a:pt x="271" y="297"/>
                    </a:lnTo>
                    <a:lnTo>
                      <a:pt x="271" y="298"/>
                    </a:lnTo>
                    <a:lnTo>
                      <a:pt x="272" y="300"/>
                    </a:lnTo>
                    <a:lnTo>
                      <a:pt x="273" y="303"/>
                    </a:lnTo>
                    <a:lnTo>
                      <a:pt x="274" y="307"/>
                    </a:lnTo>
                    <a:lnTo>
                      <a:pt x="275" y="312"/>
                    </a:lnTo>
                    <a:lnTo>
                      <a:pt x="275" y="318"/>
                    </a:lnTo>
                    <a:lnTo>
                      <a:pt x="277" y="325"/>
                    </a:lnTo>
                    <a:lnTo>
                      <a:pt x="278" y="333"/>
                    </a:lnTo>
                    <a:lnTo>
                      <a:pt x="279" y="340"/>
                    </a:lnTo>
                    <a:lnTo>
                      <a:pt x="279" y="346"/>
                    </a:lnTo>
                    <a:lnTo>
                      <a:pt x="280" y="352"/>
                    </a:lnTo>
                    <a:lnTo>
                      <a:pt x="281" y="357"/>
                    </a:lnTo>
                    <a:lnTo>
                      <a:pt x="282" y="361"/>
                    </a:lnTo>
                    <a:lnTo>
                      <a:pt x="285" y="365"/>
                    </a:lnTo>
                    <a:lnTo>
                      <a:pt x="286" y="370"/>
                    </a:lnTo>
                    <a:lnTo>
                      <a:pt x="290" y="376"/>
                    </a:lnTo>
                    <a:lnTo>
                      <a:pt x="292" y="381"/>
                    </a:lnTo>
                    <a:lnTo>
                      <a:pt x="293" y="386"/>
                    </a:lnTo>
                    <a:lnTo>
                      <a:pt x="293" y="390"/>
                    </a:lnTo>
                    <a:lnTo>
                      <a:pt x="293" y="392"/>
                    </a:lnTo>
                    <a:lnTo>
                      <a:pt x="292" y="394"/>
                    </a:lnTo>
                    <a:lnTo>
                      <a:pt x="291" y="396"/>
                    </a:lnTo>
                    <a:lnTo>
                      <a:pt x="290" y="397"/>
                    </a:lnTo>
                    <a:lnTo>
                      <a:pt x="287" y="398"/>
                    </a:lnTo>
                    <a:lnTo>
                      <a:pt x="284" y="399"/>
                    </a:lnTo>
                    <a:lnTo>
                      <a:pt x="281" y="400"/>
                    </a:lnTo>
                    <a:lnTo>
                      <a:pt x="277" y="401"/>
                    </a:lnTo>
                    <a:lnTo>
                      <a:pt x="272" y="401"/>
                    </a:lnTo>
                    <a:lnTo>
                      <a:pt x="267" y="401"/>
                    </a:lnTo>
                    <a:lnTo>
                      <a:pt x="261" y="400"/>
                    </a:lnTo>
                    <a:lnTo>
                      <a:pt x="255" y="398"/>
                    </a:lnTo>
                    <a:lnTo>
                      <a:pt x="248" y="396"/>
                    </a:lnTo>
                    <a:lnTo>
                      <a:pt x="241" y="393"/>
                    </a:lnTo>
                    <a:lnTo>
                      <a:pt x="234" y="390"/>
                    </a:lnTo>
                    <a:lnTo>
                      <a:pt x="227" y="385"/>
                    </a:lnTo>
                    <a:lnTo>
                      <a:pt x="219" y="380"/>
                    </a:lnTo>
                    <a:lnTo>
                      <a:pt x="210" y="376"/>
                    </a:lnTo>
                    <a:lnTo>
                      <a:pt x="203" y="371"/>
                    </a:lnTo>
                    <a:lnTo>
                      <a:pt x="196" y="365"/>
                    </a:lnTo>
                    <a:lnTo>
                      <a:pt x="182" y="353"/>
                    </a:lnTo>
                    <a:lnTo>
                      <a:pt x="169" y="341"/>
                    </a:lnTo>
                    <a:lnTo>
                      <a:pt x="163" y="336"/>
                    </a:lnTo>
                    <a:lnTo>
                      <a:pt x="157" y="330"/>
                    </a:lnTo>
                    <a:lnTo>
                      <a:pt x="153" y="324"/>
                    </a:lnTo>
                    <a:lnTo>
                      <a:pt x="147" y="318"/>
                    </a:lnTo>
                    <a:lnTo>
                      <a:pt x="137" y="305"/>
                    </a:lnTo>
                    <a:lnTo>
                      <a:pt x="129" y="293"/>
                    </a:lnTo>
                    <a:lnTo>
                      <a:pt x="124" y="287"/>
                    </a:lnTo>
                    <a:lnTo>
                      <a:pt x="120" y="280"/>
                    </a:lnTo>
                    <a:lnTo>
                      <a:pt x="115" y="272"/>
                    </a:lnTo>
                    <a:lnTo>
                      <a:pt x="109" y="263"/>
                    </a:lnTo>
                    <a:lnTo>
                      <a:pt x="104" y="253"/>
                    </a:lnTo>
                    <a:lnTo>
                      <a:pt x="98" y="244"/>
                    </a:lnTo>
                    <a:lnTo>
                      <a:pt x="94" y="233"/>
                    </a:lnTo>
                    <a:lnTo>
                      <a:pt x="88" y="223"/>
                    </a:lnTo>
                    <a:lnTo>
                      <a:pt x="78" y="200"/>
                    </a:lnTo>
                    <a:lnTo>
                      <a:pt x="74" y="188"/>
                    </a:lnTo>
                    <a:lnTo>
                      <a:pt x="69" y="178"/>
                    </a:lnTo>
                    <a:lnTo>
                      <a:pt x="65" y="167"/>
                    </a:lnTo>
                    <a:lnTo>
                      <a:pt x="61" y="157"/>
                    </a:lnTo>
                    <a:lnTo>
                      <a:pt x="58" y="147"/>
                    </a:lnTo>
                    <a:lnTo>
                      <a:pt x="55" y="138"/>
                    </a:lnTo>
                    <a:lnTo>
                      <a:pt x="49" y="119"/>
                    </a:lnTo>
                    <a:lnTo>
                      <a:pt x="42" y="100"/>
                    </a:lnTo>
                    <a:lnTo>
                      <a:pt x="37" y="81"/>
                    </a:lnTo>
                    <a:lnTo>
                      <a:pt x="31" y="61"/>
                    </a:lnTo>
                    <a:lnTo>
                      <a:pt x="29" y="54"/>
                    </a:lnTo>
                    <a:lnTo>
                      <a:pt x="25" y="46"/>
                    </a:lnTo>
                    <a:lnTo>
                      <a:pt x="23" y="40"/>
                    </a:lnTo>
                    <a:lnTo>
                      <a:pt x="21" y="34"/>
                    </a:lnTo>
                    <a:lnTo>
                      <a:pt x="18" y="30"/>
                    </a:lnTo>
                    <a:lnTo>
                      <a:pt x="15" y="25"/>
                    </a:lnTo>
                    <a:lnTo>
                      <a:pt x="12" y="21"/>
                    </a:lnTo>
                    <a:lnTo>
                      <a:pt x="10" y="18"/>
                    </a:lnTo>
                    <a:lnTo>
                      <a:pt x="8" y="17"/>
                    </a:lnTo>
                    <a:lnTo>
                      <a:pt x="5" y="14"/>
                    </a:lnTo>
                    <a:lnTo>
                      <a:pt x="4" y="13"/>
                    </a:lnTo>
                    <a:lnTo>
                      <a:pt x="3" y="12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7" y="0"/>
                    </a:lnTo>
                    <a:lnTo>
                      <a:pt x="45" y="7"/>
                    </a:lnTo>
                    <a:lnTo>
                      <a:pt x="50" y="8"/>
                    </a:lnTo>
                    <a:lnTo>
                      <a:pt x="55" y="12"/>
                    </a:lnTo>
                    <a:lnTo>
                      <a:pt x="57" y="14"/>
                    </a:lnTo>
                    <a:lnTo>
                      <a:pt x="59" y="15"/>
                    </a:lnTo>
                    <a:lnTo>
                      <a:pt x="59" y="19"/>
                    </a:lnTo>
                    <a:lnTo>
                      <a:pt x="59" y="22"/>
                    </a:lnTo>
                    <a:lnTo>
                      <a:pt x="58" y="26"/>
                    </a:lnTo>
                    <a:lnTo>
                      <a:pt x="57" y="30"/>
                    </a:lnTo>
                    <a:lnTo>
                      <a:pt x="57" y="3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Freeform 359"/>
              <p:cNvSpPr/>
              <p:nvPr/>
            </p:nvSpPr>
            <p:spPr bwMode="auto">
              <a:xfrm>
                <a:off x="4071938" y="2375272"/>
                <a:ext cx="119063" cy="80963"/>
              </a:xfrm>
              <a:custGeom>
                <a:avLst/>
                <a:gdLst>
                  <a:gd name="T0" fmla="*/ 0 w 75"/>
                  <a:gd name="T1" fmla="*/ 7 h 51"/>
                  <a:gd name="T2" fmla="*/ 0 w 75"/>
                  <a:gd name="T3" fmla="*/ 5 h 51"/>
                  <a:gd name="T4" fmla="*/ 1 w 75"/>
                  <a:gd name="T5" fmla="*/ 3 h 51"/>
                  <a:gd name="T6" fmla="*/ 2 w 75"/>
                  <a:gd name="T7" fmla="*/ 2 h 51"/>
                  <a:gd name="T8" fmla="*/ 6 w 75"/>
                  <a:gd name="T9" fmla="*/ 2 h 51"/>
                  <a:gd name="T10" fmla="*/ 8 w 75"/>
                  <a:gd name="T11" fmla="*/ 1 h 51"/>
                  <a:gd name="T12" fmla="*/ 13 w 75"/>
                  <a:gd name="T13" fmla="*/ 1 h 51"/>
                  <a:gd name="T14" fmla="*/ 18 w 75"/>
                  <a:gd name="T15" fmla="*/ 0 h 51"/>
                  <a:gd name="T16" fmla="*/ 24 w 75"/>
                  <a:gd name="T17" fmla="*/ 0 h 51"/>
                  <a:gd name="T18" fmla="*/ 34 w 75"/>
                  <a:gd name="T19" fmla="*/ 1 h 51"/>
                  <a:gd name="T20" fmla="*/ 39 w 75"/>
                  <a:gd name="T21" fmla="*/ 1 h 51"/>
                  <a:gd name="T22" fmla="*/ 42 w 75"/>
                  <a:gd name="T23" fmla="*/ 1 h 51"/>
                  <a:gd name="T24" fmla="*/ 47 w 75"/>
                  <a:gd name="T25" fmla="*/ 2 h 51"/>
                  <a:gd name="T26" fmla="*/ 51 w 75"/>
                  <a:gd name="T27" fmla="*/ 3 h 51"/>
                  <a:gd name="T28" fmla="*/ 54 w 75"/>
                  <a:gd name="T29" fmla="*/ 3 h 51"/>
                  <a:gd name="T30" fmla="*/ 57 w 75"/>
                  <a:gd name="T31" fmla="*/ 4 h 51"/>
                  <a:gd name="T32" fmla="*/ 63 w 75"/>
                  <a:gd name="T33" fmla="*/ 8 h 51"/>
                  <a:gd name="T34" fmla="*/ 67 w 75"/>
                  <a:gd name="T35" fmla="*/ 11 h 51"/>
                  <a:gd name="T36" fmla="*/ 70 w 75"/>
                  <a:gd name="T37" fmla="*/ 12 h 51"/>
                  <a:gd name="T38" fmla="*/ 71 w 75"/>
                  <a:gd name="T39" fmla="*/ 15 h 51"/>
                  <a:gd name="T40" fmla="*/ 72 w 75"/>
                  <a:gd name="T41" fmla="*/ 16 h 51"/>
                  <a:gd name="T42" fmla="*/ 73 w 75"/>
                  <a:gd name="T43" fmla="*/ 18 h 51"/>
                  <a:gd name="T44" fmla="*/ 75 w 75"/>
                  <a:gd name="T45" fmla="*/ 22 h 51"/>
                  <a:gd name="T46" fmla="*/ 75 w 75"/>
                  <a:gd name="T47" fmla="*/ 27 h 51"/>
                  <a:gd name="T48" fmla="*/ 75 w 75"/>
                  <a:gd name="T49" fmla="*/ 31 h 51"/>
                  <a:gd name="T50" fmla="*/ 75 w 75"/>
                  <a:gd name="T51" fmla="*/ 36 h 51"/>
                  <a:gd name="T52" fmla="*/ 75 w 75"/>
                  <a:gd name="T53" fmla="*/ 41 h 51"/>
                  <a:gd name="T54" fmla="*/ 74 w 75"/>
                  <a:gd name="T55" fmla="*/ 45 h 51"/>
                  <a:gd name="T56" fmla="*/ 73 w 75"/>
                  <a:gd name="T57" fmla="*/ 48 h 51"/>
                  <a:gd name="T58" fmla="*/ 71 w 75"/>
                  <a:gd name="T59" fmla="*/ 50 h 51"/>
                  <a:gd name="T60" fmla="*/ 70 w 75"/>
                  <a:gd name="T61" fmla="*/ 51 h 51"/>
                  <a:gd name="T62" fmla="*/ 67 w 75"/>
                  <a:gd name="T63" fmla="*/ 51 h 51"/>
                  <a:gd name="T64" fmla="*/ 64 w 75"/>
                  <a:gd name="T65" fmla="*/ 51 h 51"/>
                  <a:gd name="T66" fmla="*/ 60 w 75"/>
                  <a:gd name="T67" fmla="*/ 50 h 51"/>
                  <a:gd name="T68" fmla="*/ 57 w 75"/>
                  <a:gd name="T69" fmla="*/ 49 h 51"/>
                  <a:gd name="T70" fmla="*/ 52 w 75"/>
                  <a:gd name="T71" fmla="*/ 47 h 51"/>
                  <a:gd name="T72" fmla="*/ 47 w 75"/>
                  <a:gd name="T73" fmla="*/ 44 h 51"/>
                  <a:gd name="T74" fmla="*/ 42 w 75"/>
                  <a:gd name="T75" fmla="*/ 41 h 51"/>
                  <a:gd name="T76" fmla="*/ 38 w 75"/>
                  <a:gd name="T77" fmla="*/ 38 h 51"/>
                  <a:gd name="T78" fmla="*/ 33 w 75"/>
                  <a:gd name="T79" fmla="*/ 36 h 51"/>
                  <a:gd name="T80" fmla="*/ 28 w 75"/>
                  <a:gd name="T81" fmla="*/ 34 h 51"/>
                  <a:gd name="T82" fmla="*/ 25 w 75"/>
                  <a:gd name="T83" fmla="*/ 30 h 51"/>
                  <a:gd name="T84" fmla="*/ 21 w 75"/>
                  <a:gd name="T85" fmla="*/ 28 h 51"/>
                  <a:gd name="T86" fmla="*/ 18 w 75"/>
                  <a:gd name="T87" fmla="*/ 25 h 51"/>
                  <a:gd name="T88" fmla="*/ 12 w 75"/>
                  <a:gd name="T89" fmla="*/ 21 h 51"/>
                  <a:gd name="T90" fmla="*/ 7 w 75"/>
                  <a:gd name="T91" fmla="*/ 16 h 51"/>
                  <a:gd name="T92" fmla="*/ 5 w 75"/>
                  <a:gd name="T93" fmla="*/ 14 h 51"/>
                  <a:gd name="T94" fmla="*/ 4 w 75"/>
                  <a:gd name="T95" fmla="*/ 11 h 51"/>
                  <a:gd name="T96" fmla="*/ 1 w 75"/>
                  <a:gd name="T97" fmla="*/ 10 h 51"/>
                  <a:gd name="T98" fmla="*/ 1 w 75"/>
                  <a:gd name="T99" fmla="*/ 9 h 51"/>
                  <a:gd name="T100" fmla="*/ 0 w 75"/>
                  <a:gd name="T101" fmla="*/ 8 h 51"/>
                  <a:gd name="T102" fmla="*/ 0 w 75"/>
                  <a:gd name="T103" fmla="*/ 7 h 51"/>
                  <a:gd name="T104" fmla="*/ 0 w 75"/>
                  <a:gd name="T105" fmla="*/ 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5" h="51">
                    <a:moveTo>
                      <a:pt x="0" y="7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6" y="2"/>
                    </a:lnTo>
                    <a:lnTo>
                      <a:pt x="8" y="1"/>
                    </a:lnTo>
                    <a:lnTo>
                      <a:pt x="13" y="1"/>
                    </a:lnTo>
                    <a:lnTo>
                      <a:pt x="18" y="0"/>
                    </a:lnTo>
                    <a:lnTo>
                      <a:pt x="24" y="0"/>
                    </a:lnTo>
                    <a:lnTo>
                      <a:pt x="34" y="1"/>
                    </a:lnTo>
                    <a:lnTo>
                      <a:pt x="39" y="1"/>
                    </a:lnTo>
                    <a:lnTo>
                      <a:pt x="42" y="1"/>
                    </a:lnTo>
                    <a:lnTo>
                      <a:pt x="47" y="2"/>
                    </a:lnTo>
                    <a:lnTo>
                      <a:pt x="51" y="3"/>
                    </a:lnTo>
                    <a:lnTo>
                      <a:pt x="54" y="3"/>
                    </a:lnTo>
                    <a:lnTo>
                      <a:pt x="57" y="4"/>
                    </a:lnTo>
                    <a:lnTo>
                      <a:pt x="63" y="8"/>
                    </a:lnTo>
                    <a:lnTo>
                      <a:pt x="67" y="11"/>
                    </a:lnTo>
                    <a:lnTo>
                      <a:pt x="70" y="12"/>
                    </a:lnTo>
                    <a:lnTo>
                      <a:pt x="71" y="15"/>
                    </a:lnTo>
                    <a:lnTo>
                      <a:pt x="72" y="16"/>
                    </a:lnTo>
                    <a:lnTo>
                      <a:pt x="73" y="18"/>
                    </a:lnTo>
                    <a:lnTo>
                      <a:pt x="75" y="22"/>
                    </a:lnTo>
                    <a:lnTo>
                      <a:pt x="75" y="27"/>
                    </a:lnTo>
                    <a:lnTo>
                      <a:pt x="75" y="31"/>
                    </a:lnTo>
                    <a:lnTo>
                      <a:pt x="75" y="36"/>
                    </a:lnTo>
                    <a:lnTo>
                      <a:pt x="75" y="41"/>
                    </a:lnTo>
                    <a:lnTo>
                      <a:pt x="74" y="45"/>
                    </a:lnTo>
                    <a:lnTo>
                      <a:pt x="73" y="48"/>
                    </a:lnTo>
                    <a:lnTo>
                      <a:pt x="71" y="50"/>
                    </a:lnTo>
                    <a:lnTo>
                      <a:pt x="70" y="51"/>
                    </a:lnTo>
                    <a:lnTo>
                      <a:pt x="67" y="51"/>
                    </a:lnTo>
                    <a:lnTo>
                      <a:pt x="64" y="51"/>
                    </a:lnTo>
                    <a:lnTo>
                      <a:pt x="60" y="50"/>
                    </a:lnTo>
                    <a:lnTo>
                      <a:pt x="57" y="49"/>
                    </a:lnTo>
                    <a:lnTo>
                      <a:pt x="52" y="47"/>
                    </a:lnTo>
                    <a:lnTo>
                      <a:pt x="47" y="44"/>
                    </a:lnTo>
                    <a:lnTo>
                      <a:pt x="42" y="41"/>
                    </a:lnTo>
                    <a:lnTo>
                      <a:pt x="38" y="38"/>
                    </a:lnTo>
                    <a:lnTo>
                      <a:pt x="33" y="36"/>
                    </a:lnTo>
                    <a:lnTo>
                      <a:pt x="28" y="34"/>
                    </a:lnTo>
                    <a:lnTo>
                      <a:pt x="25" y="30"/>
                    </a:lnTo>
                    <a:lnTo>
                      <a:pt x="21" y="28"/>
                    </a:lnTo>
                    <a:lnTo>
                      <a:pt x="18" y="25"/>
                    </a:lnTo>
                    <a:lnTo>
                      <a:pt x="12" y="21"/>
                    </a:lnTo>
                    <a:lnTo>
                      <a:pt x="7" y="16"/>
                    </a:lnTo>
                    <a:lnTo>
                      <a:pt x="5" y="14"/>
                    </a:lnTo>
                    <a:lnTo>
                      <a:pt x="4" y="11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0" y="7"/>
                    </a:lnTo>
                    <a:lnTo>
                      <a:pt x="0" y="7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Freeform 360"/>
              <p:cNvSpPr/>
              <p:nvPr/>
            </p:nvSpPr>
            <p:spPr bwMode="auto">
              <a:xfrm>
                <a:off x="3771900" y="2608634"/>
                <a:ext cx="188913" cy="58738"/>
              </a:xfrm>
              <a:custGeom>
                <a:avLst/>
                <a:gdLst>
                  <a:gd name="T0" fmla="*/ 18 w 119"/>
                  <a:gd name="T1" fmla="*/ 35 h 37"/>
                  <a:gd name="T2" fmla="*/ 11 w 119"/>
                  <a:gd name="T3" fmla="*/ 34 h 37"/>
                  <a:gd name="T4" fmla="*/ 5 w 119"/>
                  <a:gd name="T5" fmla="*/ 31 h 37"/>
                  <a:gd name="T6" fmla="*/ 1 w 119"/>
                  <a:gd name="T7" fmla="*/ 30 h 37"/>
                  <a:gd name="T8" fmla="*/ 0 w 119"/>
                  <a:gd name="T9" fmla="*/ 29 h 37"/>
                  <a:gd name="T10" fmla="*/ 1 w 119"/>
                  <a:gd name="T11" fmla="*/ 28 h 37"/>
                  <a:gd name="T12" fmla="*/ 4 w 119"/>
                  <a:gd name="T13" fmla="*/ 26 h 37"/>
                  <a:gd name="T14" fmla="*/ 8 w 119"/>
                  <a:gd name="T15" fmla="*/ 24 h 37"/>
                  <a:gd name="T16" fmla="*/ 13 w 119"/>
                  <a:gd name="T17" fmla="*/ 22 h 37"/>
                  <a:gd name="T18" fmla="*/ 21 w 119"/>
                  <a:gd name="T19" fmla="*/ 18 h 37"/>
                  <a:gd name="T20" fmla="*/ 30 w 119"/>
                  <a:gd name="T21" fmla="*/ 16 h 37"/>
                  <a:gd name="T22" fmla="*/ 40 w 119"/>
                  <a:gd name="T23" fmla="*/ 13 h 37"/>
                  <a:gd name="T24" fmla="*/ 57 w 119"/>
                  <a:gd name="T25" fmla="*/ 8 h 37"/>
                  <a:gd name="T26" fmla="*/ 71 w 119"/>
                  <a:gd name="T27" fmla="*/ 6 h 37"/>
                  <a:gd name="T28" fmla="*/ 79 w 119"/>
                  <a:gd name="T29" fmla="*/ 3 h 37"/>
                  <a:gd name="T30" fmla="*/ 86 w 119"/>
                  <a:gd name="T31" fmla="*/ 2 h 37"/>
                  <a:gd name="T32" fmla="*/ 92 w 119"/>
                  <a:gd name="T33" fmla="*/ 1 h 37"/>
                  <a:gd name="T34" fmla="*/ 96 w 119"/>
                  <a:gd name="T35" fmla="*/ 0 h 37"/>
                  <a:gd name="T36" fmla="*/ 99 w 119"/>
                  <a:gd name="T37" fmla="*/ 0 h 37"/>
                  <a:gd name="T38" fmla="*/ 103 w 119"/>
                  <a:gd name="T39" fmla="*/ 0 h 37"/>
                  <a:gd name="T40" fmla="*/ 109 w 119"/>
                  <a:gd name="T41" fmla="*/ 2 h 37"/>
                  <a:gd name="T42" fmla="*/ 116 w 119"/>
                  <a:gd name="T43" fmla="*/ 7 h 37"/>
                  <a:gd name="T44" fmla="*/ 119 w 119"/>
                  <a:gd name="T45" fmla="*/ 11 h 37"/>
                  <a:gd name="T46" fmla="*/ 118 w 119"/>
                  <a:gd name="T47" fmla="*/ 14 h 37"/>
                  <a:gd name="T48" fmla="*/ 112 w 119"/>
                  <a:gd name="T49" fmla="*/ 17 h 37"/>
                  <a:gd name="T50" fmla="*/ 103 w 119"/>
                  <a:gd name="T51" fmla="*/ 20 h 37"/>
                  <a:gd name="T52" fmla="*/ 90 w 119"/>
                  <a:gd name="T53" fmla="*/ 24 h 37"/>
                  <a:gd name="T54" fmla="*/ 72 w 119"/>
                  <a:gd name="T55" fmla="*/ 29 h 37"/>
                  <a:gd name="T56" fmla="*/ 54 w 119"/>
                  <a:gd name="T57" fmla="*/ 34 h 37"/>
                  <a:gd name="T58" fmla="*/ 40 w 119"/>
                  <a:gd name="T59" fmla="*/ 36 h 37"/>
                  <a:gd name="T60" fmla="*/ 27 w 119"/>
                  <a:gd name="T61" fmla="*/ 37 h 37"/>
                  <a:gd name="T62" fmla="*/ 21 w 119"/>
                  <a:gd name="T63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9" h="37">
                    <a:moveTo>
                      <a:pt x="21" y="36"/>
                    </a:moveTo>
                    <a:lnTo>
                      <a:pt x="18" y="35"/>
                    </a:lnTo>
                    <a:lnTo>
                      <a:pt x="14" y="35"/>
                    </a:lnTo>
                    <a:lnTo>
                      <a:pt x="11" y="34"/>
                    </a:lnTo>
                    <a:lnTo>
                      <a:pt x="7" y="33"/>
                    </a:lnTo>
                    <a:lnTo>
                      <a:pt x="5" y="31"/>
                    </a:lnTo>
                    <a:lnTo>
                      <a:pt x="3" y="31"/>
                    </a:lnTo>
                    <a:lnTo>
                      <a:pt x="1" y="30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1" y="28"/>
                    </a:lnTo>
                    <a:lnTo>
                      <a:pt x="3" y="27"/>
                    </a:lnTo>
                    <a:lnTo>
                      <a:pt x="4" y="26"/>
                    </a:lnTo>
                    <a:lnTo>
                      <a:pt x="6" y="24"/>
                    </a:lnTo>
                    <a:lnTo>
                      <a:pt x="8" y="24"/>
                    </a:lnTo>
                    <a:lnTo>
                      <a:pt x="11" y="23"/>
                    </a:lnTo>
                    <a:lnTo>
                      <a:pt x="13" y="22"/>
                    </a:lnTo>
                    <a:lnTo>
                      <a:pt x="17" y="20"/>
                    </a:lnTo>
                    <a:lnTo>
                      <a:pt x="21" y="18"/>
                    </a:lnTo>
                    <a:lnTo>
                      <a:pt x="25" y="17"/>
                    </a:lnTo>
                    <a:lnTo>
                      <a:pt x="30" y="16"/>
                    </a:lnTo>
                    <a:lnTo>
                      <a:pt x="34" y="14"/>
                    </a:lnTo>
                    <a:lnTo>
                      <a:pt x="40" y="13"/>
                    </a:lnTo>
                    <a:lnTo>
                      <a:pt x="46" y="11"/>
                    </a:lnTo>
                    <a:lnTo>
                      <a:pt x="57" y="8"/>
                    </a:lnTo>
                    <a:lnTo>
                      <a:pt x="66" y="7"/>
                    </a:lnTo>
                    <a:lnTo>
                      <a:pt x="71" y="6"/>
                    </a:lnTo>
                    <a:lnTo>
                      <a:pt x="76" y="4"/>
                    </a:lnTo>
                    <a:lnTo>
                      <a:pt x="79" y="3"/>
                    </a:lnTo>
                    <a:lnTo>
                      <a:pt x="83" y="2"/>
                    </a:lnTo>
                    <a:lnTo>
                      <a:pt x="86" y="2"/>
                    </a:lnTo>
                    <a:lnTo>
                      <a:pt x="89" y="1"/>
                    </a:lnTo>
                    <a:lnTo>
                      <a:pt x="92" y="1"/>
                    </a:lnTo>
                    <a:lnTo>
                      <a:pt x="95" y="1"/>
                    </a:lnTo>
                    <a:lnTo>
                      <a:pt x="96" y="0"/>
                    </a:lnTo>
                    <a:lnTo>
                      <a:pt x="98" y="0"/>
                    </a:lnTo>
                    <a:lnTo>
                      <a:pt x="99" y="0"/>
                    </a:lnTo>
                    <a:lnTo>
                      <a:pt x="101" y="0"/>
                    </a:lnTo>
                    <a:lnTo>
                      <a:pt x="103" y="0"/>
                    </a:lnTo>
                    <a:lnTo>
                      <a:pt x="105" y="1"/>
                    </a:lnTo>
                    <a:lnTo>
                      <a:pt x="109" y="2"/>
                    </a:lnTo>
                    <a:lnTo>
                      <a:pt x="112" y="4"/>
                    </a:lnTo>
                    <a:lnTo>
                      <a:pt x="116" y="7"/>
                    </a:lnTo>
                    <a:lnTo>
                      <a:pt x="118" y="9"/>
                    </a:lnTo>
                    <a:lnTo>
                      <a:pt x="119" y="11"/>
                    </a:lnTo>
                    <a:lnTo>
                      <a:pt x="119" y="14"/>
                    </a:lnTo>
                    <a:lnTo>
                      <a:pt x="118" y="14"/>
                    </a:lnTo>
                    <a:lnTo>
                      <a:pt x="116" y="15"/>
                    </a:lnTo>
                    <a:lnTo>
                      <a:pt x="112" y="17"/>
                    </a:lnTo>
                    <a:lnTo>
                      <a:pt x="109" y="18"/>
                    </a:lnTo>
                    <a:lnTo>
                      <a:pt x="103" y="20"/>
                    </a:lnTo>
                    <a:lnTo>
                      <a:pt x="97" y="22"/>
                    </a:lnTo>
                    <a:lnTo>
                      <a:pt x="90" y="24"/>
                    </a:lnTo>
                    <a:lnTo>
                      <a:pt x="82" y="27"/>
                    </a:lnTo>
                    <a:lnTo>
                      <a:pt x="72" y="29"/>
                    </a:lnTo>
                    <a:lnTo>
                      <a:pt x="63" y="31"/>
                    </a:lnTo>
                    <a:lnTo>
                      <a:pt x="54" y="34"/>
                    </a:lnTo>
                    <a:lnTo>
                      <a:pt x="47" y="35"/>
                    </a:lnTo>
                    <a:lnTo>
                      <a:pt x="40" y="36"/>
                    </a:lnTo>
                    <a:lnTo>
                      <a:pt x="33" y="36"/>
                    </a:lnTo>
                    <a:lnTo>
                      <a:pt x="27" y="37"/>
                    </a:lnTo>
                    <a:lnTo>
                      <a:pt x="21" y="36"/>
                    </a:lnTo>
                    <a:lnTo>
                      <a:pt x="21" y="36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Freeform 361"/>
              <p:cNvSpPr/>
              <p:nvPr/>
            </p:nvSpPr>
            <p:spPr bwMode="auto">
              <a:xfrm>
                <a:off x="3579813" y="2984872"/>
                <a:ext cx="92075" cy="176213"/>
              </a:xfrm>
              <a:custGeom>
                <a:avLst/>
                <a:gdLst>
                  <a:gd name="T0" fmla="*/ 46 w 58"/>
                  <a:gd name="T1" fmla="*/ 78 h 111"/>
                  <a:gd name="T2" fmla="*/ 39 w 58"/>
                  <a:gd name="T3" fmla="*/ 90 h 111"/>
                  <a:gd name="T4" fmla="*/ 34 w 58"/>
                  <a:gd name="T5" fmla="*/ 97 h 111"/>
                  <a:gd name="T6" fmla="*/ 26 w 58"/>
                  <a:gd name="T7" fmla="*/ 104 h 111"/>
                  <a:gd name="T8" fmla="*/ 22 w 58"/>
                  <a:gd name="T9" fmla="*/ 108 h 111"/>
                  <a:gd name="T10" fmla="*/ 19 w 58"/>
                  <a:gd name="T11" fmla="*/ 110 h 111"/>
                  <a:gd name="T12" fmla="*/ 16 w 58"/>
                  <a:gd name="T13" fmla="*/ 111 h 111"/>
                  <a:gd name="T14" fmla="*/ 15 w 58"/>
                  <a:gd name="T15" fmla="*/ 110 h 111"/>
                  <a:gd name="T16" fmla="*/ 11 w 58"/>
                  <a:gd name="T17" fmla="*/ 108 h 111"/>
                  <a:gd name="T18" fmla="*/ 9 w 58"/>
                  <a:gd name="T19" fmla="*/ 103 h 111"/>
                  <a:gd name="T20" fmla="*/ 7 w 58"/>
                  <a:gd name="T21" fmla="*/ 97 h 111"/>
                  <a:gd name="T22" fmla="*/ 2 w 58"/>
                  <a:gd name="T23" fmla="*/ 85 h 111"/>
                  <a:gd name="T24" fmla="*/ 0 w 58"/>
                  <a:gd name="T25" fmla="*/ 77 h 111"/>
                  <a:gd name="T26" fmla="*/ 1 w 58"/>
                  <a:gd name="T27" fmla="*/ 75 h 111"/>
                  <a:gd name="T28" fmla="*/ 3 w 58"/>
                  <a:gd name="T29" fmla="*/ 70 h 111"/>
                  <a:gd name="T30" fmla="*/ 7 w 58"/>
                  <a:gd name="T31" fmla="*/ 65 h 111"/>
                  <a:gd name="T32" fmla="*/ 15 w 58"/>
                  <a:gd name="T33" fmla="*/ 58 h 111"/>
                  <a:gd name="T34" fmla="*/ 20 w 58"/>
                  <a:gd name="T35" fmla="*/ 50 h 111"/>
                  <a:gd name="T36" fmla="*/ 26 w 58"/>
                  <a:gd name="T37" fmla="*/ 40 h 111"/>
                  <a:gd name="T38" fmla="*/ 30 w 58"/>
                  <a:gd name="T39" fmla="*/ 30 h 111"/>
                  <a:gd name="T40" fmla="*/ 36 w 58"/>
                  <a:gd name="T41" fmla="*/ 18 h 111"/>
                  <a:gd name="T42" fmla="*/ 40 w 58"/>
                  <a:gd name="T43" fmla="*/ 10 h 111"/>
                  <a:gd name="T44" fmla="*/ 43 w 58"/>
                  <a:gd name="T45" fmla="*/ 4 h 111"/>
                  <a:gd name="T46" fmla="*/ 47 w 58"/>
                  <a:gd name="T47" fmla="*/ 2 h 111"/>
                  <a:gd name="T48" fmla="*/ 49 w 58"/>
                  <a:gd name="T49" fmla="*/ 2 h 111"/>
                  <a:gd name="T50" fmla="*/ 50 w 58"/>
                  <a:gd name="T51" fmla="*/ 3 h 111"/>
                  <a:gd name="T52" fmla="*/ 50 w 58"/>
                  <a:gd name="T53" fmla="*/ 6 h 111"/>
                  <a:gd name="T54" fmla="*/ 53 w 58"/>
                  <a:gd name="T55" fmla="*/ 10 h 111"/>
                  <a:gd name="T56" fmla="*/ 55 w 58"/>
                  <a:gd name="T57" fmla="*/ 20 h 111"/>
                  <a:gd name="T58" fmla="*/ 58 w 58"/>
                  <a:gd name="T59" fmla="*/ 33 h 111"/>
                  <a:gd name="T60" fmla="*/ 55 w 58"/>
                  <a:gd name="T61" fmla="*/ 51 h 111"/>
                  <a:gd name="T62" fmla="*/ 50 w 58"/>
                  <a:gd name="T63" fmla="*/ 7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8" h="111">
                    <a:moveTo>
                      <a:pt x="50" y="70"/>
                    </a:moveTo>
                    <a:lnTo>
                      <a:pt x="46" y="78"/>
                    </a:lnTo>
                    <a:lnTo>
                      <a:pt x="41" y="86"/>
                    </a:lnTo>
                    <a:lnTo>
                      <a:pt x="39" y="90"/>
                    </a:lnTo>
                    <a:lnTo>
                      <a:pt x="36" y="93"/>
                    </a:lnTo>
                    <a:lnTo>
                      <a:pt x="34" y="97"/>
                    </a:lnTo>
                    <a:lnTo>
                      <a:pt x="30" y="99"/>
                    </a:lnTo>
                    <a:lnTo>
                      <a:pt x="26" y="104"/>
                    </a:lnTo>
                    <a:lnTo>
                      <a:pt x="24" y="106"/>
                    </a:lnTo>
                    <a:lnTo>
                      <a:pt x="22" y="108"/>
                    </a:lnTo>
                    <a:lnTo>
                      <a:pt x="20" y="109"/>
                    </a:lnTo>
                    <a:lnTo>
                      <a:pt x="19" y="110"/>
                    </a:lnTo>
                    <a:lnTo>
                      <a:pt x="17" y="111"/>
                    </a:lnTo>
                    <a:lnTo>
                      <a:pt x="16" y="111"/>
                    </a:lnTo>
                    <a:lnTo>
                      <a:pt x="16" y="111"/>
                    </a:lnTo>
                    <a:lnTo>
                      <a:pt x="15" y="110"/>
                    </a:lnTo>
                    <a:lnTo>
                      <a:pt x="13" y="109"/>
                    </a:lnTo>
                    <a:lnTo>
                      <a:pt x="11" y="108"/>
                    </a:lnTo>
                    <a:lnTo>
                      <a:pt x="10" y="105"/>
                    </a:lnTo>
                    <a:lnTo>
                      <a:pt x="9" y="103"/>
                    </a:lnTo>
                    <a:lnTo>
                      <a:pt x="8" y="100"/>
                    </a:lnTo>
                    <a:lnTo>
                      <a:pt x="7" y="97"/>
                    </a:lnTo>
                    <a:lnTo>
                      <a:pt x="4" y="91"/>
                    </a:lnTo>
                    <a:lnTo>
                      <a:pt x="2" y="85"/>
                    </a:lnTo>
                    <a:lnTo>
                      <a:pt x="1" y="80"/>
                    </a:lnTo>
                    <a:lnTo>
                      <a:pt x="0" y="77"/>
                    </a:lnTo>
                    <a:lnTo>
                      <a:pt x="0" y="76"/>
                    </a:lnTo>
                    <a:lnTo>
                      <a:pt x="1" y="75"/>
                    </a:lnTo>
                    <a:lnTo>
                      <a:pt x="2" y="72"/>
                    </a:lnTo>
                    <a:lnTo>
                      <a:pt x="3" y="70"/>
                    </a:lnTo>
                    <a:lnTo>
                      <a:pt x="6" y="67"/>
                    </a:lnTo>
                    <a:lnTo>
                      <a:pt x="7" y="65"/>
                    </a:lnTo>
                    <a:lnTo>
                      <a:pt x="11" y="60"/>
                    </a:lnTo>
                    <a:lnTo>
                      <a:pt x="15" y="58"/>
                    </a:lnTo>
                    <a:lnTo>
                      <a:pt x="17" y="55"/>
                    </a:lnTo>
                    <a:lnTo>
                      <a:pt x="20" y="50"/>
                    </a:lnTo>
                    <a:lnTo>
                      <a:pt x="22" y="45"/>
                    </a:lnTo>
                    <a:lnTo>
                      <a:pt x="26" y="40"/>
                    </a:lnTo>
                    <a:lnTo>
                      <a:pt x="28" y="36"/>
                    </a:lnTo>
                    <a:lnTo>
                      <a:pt x="30" y="30"/>
                    </a:lnTo>
                    <a:lnTo>
                      <a:pt x="33" y="24"/>
                    </a:lnTo>
                    <a:lnTo>
                      <a:pt x="36" y="18"/>
                    </a:lnTo>
                    <a:lnTo>
                      <a:pt x="39" y="13"/>
                    </a:lnTo>
                    <a:lnTo>
                      <a:pt x="40" y="10"/>
                    </a:lnTo>
                    <a:lnTo>
                      <a:pt x="42" y="6"/>
                    </a:lnTo>
                    <a:lnTo>
                      <a:pt x="43" y="4"/>
                    </a:lnTo>
                    <a:lnTo>
                      <a:pt x="46" y="3"/>
                    </a:lnTo>
                    <a:lnTo>
                      <a:pt x="47" y="2"/>
                    </a:lnTo>
                    <a:lnTo>
                      <a:pt x="48" y="0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50" y="3"/>
                    </a:lnTo>
                    <a:lnTo>
                      <a:pt x="50" y="4"/>
                    </a:lnTo>
                    <a:lnTo>
                      <a:pt x="50" y="6"/>
                    </a:lnTo>
                    <a:lnTo>
                      <a:pt x="52" y="7"/>
                    </a:lnTo>
                    <a:lnTo>
                      <a:pt x="53" y="10"/>
                    </a:lnTo>
                    <a:lnTo>
                      <a:pt x="54" y="16"/>
                    </a:lnTo>
                    <a:lnTo>
                      <a:pt x="55" y="20"/>
                    </a:lnTo>
                    <a:lnTo>
                      <a:pt x="55" y="26"/>
                    </a:lnTo>
                    <a:lnTo>
                      <a:pt x="58" y="33"/>
                    </a:lnTo>
                    <a:lnTo>
                      <a:pt x="56" y="42"/>
                    </a:lnTo>
                    <a:lnTo>
                      <a:pt x="55" y="51"/>
                    </a:lnTo>
                    <a:lnTo>
                      <a:pt x="53" y="59"/>
                    </a:lnTo>
                    <a:lnTo>
                      <a:pt x="50" y="70"/>
                    </a:lnTo>
                    <a:lnTo>
                      <a:pt x="50" y="7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Freeform 362"/>
              <p:cNvSpPr/>
              <p:nvPr/>
            </p:nvSpPr>
            <p:spPr bwMode="auto">
              <a:xfrm>
                <a:off x="3860800" y="2938834"/>
                <a:ext cx="107950" cy="87313"/>
              </a:xfrm>
              <a:custGeom>
                <a:avLst/>
                <a:gdLst>
                  <a:gd name="T0" fmla="*/ 56 w 68"/>
                  <a:gd name="T1" fmla="*/ 12 h 55"/>
                  <a:gd name="T2" fmla="*/ 59 w 68"/>
                  <a:gd name="T3" fmla="*/ 14 h 55"/>
                  <a:gd name="T4" fmla="*/ 61 w 68"/>
                  <a:gd name="T5" fmla="*/ 16 h 55"/>
                  <a:gd name="T6" fmla="*/ 63 w 68"/>
                  <a:gd name="T7" fmla="*/ 19 h 55"/>
                  <a:gd name="T8" fmla="*/ 65 w 68"/>
                  <a:gd name="T9" fmla="*/ 21 h 55"/>
                  <a:gd name="T10" fmla="*/ 67 w 68"/>
                  <a:gd name="T11" fmla="*/ 25 h 55"/>
                  <a:gd name="T12" fmla="*/ 67 w 68"/>
                  <a:gd name="T13" fmla="*/ 28 h 55"/>
                  <a:gd name="T14" fmla="*/ 68 w 68"/>
                  <a:gd name="T15" fmla="*/ 33 h 55"/>
                  <a:gd name="T16" fmla="*/ 68 w 68"/>
                  <a:gd name="T17" fmla="*/ 36 h 55"/>
                  <a:gd name="T18" fmla="*/ 68 w 68"/>
                  <a:gd name="T19" fmla="*/ 41 h 55"/>
                  <a:gd name="T20" fmla="*/ 68 w 68"/>
                  <a:gd name="T21" fmla="*/ 45 h 55"/>
                  <a:gd name="T22" fmla="*/ 67 w 68"/>
                  <a:gd name="T23" fmla="*/ 47 h 55"/>
                  <a:gd name="T24" fmla="*/ 67 w 68"/>
                  <a:gd name="T25" fmla="*/ 51 h 55"/>
                  <a:gd name="T26" fmla="*/ 66 w 68"/>
                  <a:gd name="T27" fmla="*/ 53 h 55"/>
                  <a:gd name="T28" fmla="*/ 66 w 68"/>
                  <a:gd name="T29" fmla="*/ 54 h 55"/>
                  <a:gd name="T30" fmla="*/ 65 w 68"/>
                  <a:gd name="T31" fmla="*/ 55 h 55"/>
                  <a:gd name="T32" fmla="*/ 63 w 68"/>
                  <a:gd name="T33" fmla="*/ 55 h 55"/>
                  <a:gd name="T34" fmla="*/ 61 w 68"/>
                  <a:gd name="T35" fmla="*/ 55 h 55"/>
                  <a:gd name="T36" fmla="*/ 59 w 68"/>
                  <a:gd name="T37" fmla="*/ 53 h 55"/>
                  <a:gd name="T38" fmla="*/ 55 w 68"/>
                  <a:gd name="T39" fmla="*/ 52 h 55"/>
                  <a:gd name="T40" fmla="*/ 52 w 68"/>
                  <a:gd name="T41" fmla="*/ 48 h 55"/>
                  <a:gd name="T42" fmla="*/ 46 w 68"/>
                  <a:gd name="T43" fmla="*/ 45 h 55"/>
                  <a:gd name="T44" fmla="*/ 41 w 68"/>
                  <a:gd name="T45" fmla="*/ 41 h 55"/>
                  <a:gd name="T46" fmla="*/ 35 w 68"/>
                  <a:gd name="T47" fmla="*/ 35 h 55"/>
                  <a:gd name="T48" fmla="*/ 28 w 68"/>
                  <a:gd name="T49" fmla="*/ 29 h 55"/>
                  <a:gd name="T50" fmla="*/ 21 w 68"/>
                  <a:gd name="T51" fmla="*/ 25 h 55"/>
                  <a:gd name="T52" fmla="*/ 15 w 68"/>
                  <a:gd name="T53" fmla="*/ 19 h 55"/>
                  <a:gd name="T54" fmla="*/ 10 w 68"/>
                  <a:gd name="T55" fmla="*/ 15 h 55"/>
                  <a:gd name="T56" fmla="*/ 7 w 68"/>
                  <a:gd name="T57" fmla="*/ 11 h 55"/>
                  <a:gd name="T58" fmla="*/ 3 w 68"/>
                  <a:gd name="T59" fmla="*/ 8 h 55"/>
                  <a:gd name="T60" fmla="*/ 1 w 68"/>
                  <a:gd name="T61" fmla="*/ 6 h 55"/>
                  <a:gd name="T62" fmla="*/ 0 w 68"/>
                  <a:gd name="T63" fmla="*/ 4 h 55"/>
                  <a:gd name="T64" fmla="*/ 0 w 68"/>
                  <a:gd name="T65" fmla="*/ 2 h 55"/>
                  <a:gd name="T66" fmla="*/ 0 w 68"/>
                  <a:gd name="T67" fmla="*/ 1 h 55"/>
                  <a:gd name="T68" fmla="*/ 1 w 68"/>
                  <a:gd name="T69" fmla="*/ 0 h 55"/>
                  <a:gd name="T70" fmla="*/ 3 w 68"/>
                  <a:gd name="T71" fmla="*/ 0 h 55"/>
                  <a:gd name="T72" fmla="*/ 7 w 68"/>
                  <a:gd name="T73" fmla="*/ 0 h 55"/>
                  <a:gd name="T74" fmla="*/ 8 w 68"/>
                  <a:gd name="T75" fmla="*/ 0 h 55"/>
                  <a:gd name="T76" fmla="*/ 9 w 68"/>
                  <a:gd name="T77" fmla="*/ 0 h 55"/>
                  <a:gd name="T78" fmla="*/ 11 w 68"/>
                  <a:gd name="T79" fmla="*/ 0 h 55"/>
                  <a:gd name="T80" fmla="*/ 15 w 68"/>
                  <a:gd name="T81" fmla="*/ 0 h 55"/>
                  <a:gd name="T82" fmla="*/ 19 w 68"/>
                  <a:gd name="T83" fmla="*/ 0 h 55"/>
                  <a:gd name="T84" fmla="*/ 22 w 68"/>
                  <a:gd name="T85" fmla="*/ 0 h 55"/>
                  <a:gd name="T86" fmla="*/ 26 w 68"/>
                  <a:gd name="T87" fmla="*/ 0 h 55"/>
                  <a:gd name="T88" fmla="*/ 30 w 68"/>
                  <a:gd name="T89" fmla="*/ 0 h 55"/>
                  <a:gd name="T90" fmla="*/ 35 w 68"/>
                  <a:gd name="T91" fmla="*/ 1 h 55"/>
                  <a:gd name="T92" fmla="*/ 39 w 68"/>
                  <a:gd name="T93" fmla="*/ 2 h 55"/>
                  <a:gd name="T94" fmla="*/ 42 w 68"/>
                  <a:gd name="T95" fmla="*/ 4 h 55"/>
                  <a:gd name="T96" fmla="*/ 46 w 68"/>
                  <a:gd name="T97" fmla="*/ 5 h 55"/>
                  <a:gd name="T98" fmla="*/ 48 w 68"/>
                  <a:gd name="T99" fmla="*/ 6 h 55"/>
                  <a:gd name="T100" fmla="*/ 52 w 68"/>
                  <a:gd name="T101" fmla="*/ 7 h 55"/>
                  <a:gd name="T102" fmla="*/ 54 w 68"/>
                  <a:gd name="T103" fmla="*/ 9 h 55"/>
                  <a:gd name="T104" fmla="*/ 56 w 68"/>
                  <a:gd name="T105" fmla="*/ 12 h 55"/>
                  <a:gd name="T106" fmla="*/ 56 w 68"/>
                  <a:gd name="T107" fmla="*/ 1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55">
                    <a:moveTo>
                      <a:pt x="56" y="12"/>
                    </a:moveTo>
                    <a:lnTo>
                      <a:pt x="59" y="14"/>
                    </a:lnTo>
                    <a:lnTo>
                      <a:pt x="61" y="16"/>
                    </a:lnTo>
                    <a:lnTo>
                      <a:pt x="63" y="19"/>
                    </a:lnTo>
                    <a:lnTo>
                      <a:pt x="65" y="21"/>
                    </a:lnTo>
                    <a:lnTo>
                      <a:pt x="67" y="25"/>
                    </a:lnTo>
                    <a:lnTo>
                      <a:pt x="67" y="28"/>
                    </a:lnTo>
                    <a:lnTo>
                      <a:pt x="68" y="33"/>
                    </a:lnTo>
                    <a:lnTo>
                      <a:pt x="68" y="36"/>
                    </a:lnTo>
                    <a:lnTo>
                      <a:pt x="68" y="41"/>
                    </a:lnTo>
                    <a:lnTo>
                      <a:pt x="68" y="45"/>
                    </a:lnTo>
                    <a:lnTo>
                      <a:pt x="67" y="47"/>
                    </a:lnTo>
                    <a:lnTo>
                      <a:pt x="67" y="51"/>
                    </a:lnTo>
                    <a:lnTo>
                      <a:pt x="66" y="53"/>
                    </a:lnTo>
                    <a:lnTo>
                      <a:pt x="66" y="54"/>
                    </a:lnTo>
                    <a:lnTo>
                      <a:pt x="65" y="55"/>
                    </a:lnTo>
                    <a:lnTo>
                      <a:pt x="63" y="55"/>
                    </a:lnTo>
                    <a:lnTo>
                      <a:pt x="61" y="55"/>
                    </a:lnTo>
                    <a:lnTo>
                      <a:pt x="59" y="53"/>
                    </a:lnTo>
                    <a:lnTo>
                      <a:pt x="55" y="52"/>
                    </a:lnTo>
                    <a:lnTo>
                      <a:pt x="52" y="48"/>
                    </a:lnTo>
                    <a:lnTo>
                      <a:pt x="46" y="45"/>
                    </a:lnTo>
                    <a:lnTo>
                      <a:pt x="41" y="41"/>
                    </a:lnTo>
                    <a:lnTo>
                      <a:pt x="35" y="35"/>
                    </a:lnTo>
                    <a:lnTo>
                      <a:pt x="28" y="29"/>
                    </a:lnTo>
                    <a:lnTo>
                      <a:pt x="21" y="25"/>
                    </a:lnTo>
                    <a:lnTo>
                      <a:pt x="15" y="19"/>
                    </a:lnTo>
                    <a:lnTo>
                      <a:pt x="10" y="15"/>
                    </a:lnTo>
                    <a:lnTo>
                      <a:pt x="7" y="11"/>
                    </a:lnTo>
                    <a:lnTo>
                      <a:pt x="3" y="8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6" y="0"/>
                    </a:lnTo>
                    <a:lnTo>
                      <a:pt x="30" y="0"/>
                    </a:lnTo>
                    <a:lnTo>
                      <a:pt x="35" y="1"/>
                    </a:lnTo>
                    <a:lnTo>
                      <a:pt x="39" y="2"/>
                    </a:lnTo>
                    <a:lnTo>
                      <a:pt x="42" y="4"/>
                    </a:lnTo>
                    <a:lnTo>
                      <a:pt x="46" y="5"/>
                    </a:lnTo>
                    <a:lnTo>
                      <a:pt x="48" y="6"/>
                    </a:lnTo>
                    <a:lnTo>
                      <a:pt x="52" y="7"/>
                    </a:lnTo>
                    <a:lnTo>
                      <a:pt x="54" y="9"/>
                    </a:lnTo>
                    <a:lnTo>
                      <a:pt x="56" y="12"/>
                    </a:lnTo>
                    <a:lnTo>
                      <a:pt x="56" y="12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Freeform 363"/>
              <p:cNvSpPr/>
              <p:nvPr/>
            </p:nvSpPr>
            <p:spPr bwMode="auto">
              <a:xfrm>
                <a:off x="4151313" y="2984872"/>
                <a:ext cx="150813" cy="114300"/>
              </a:xfrm>
              <a:custGeom>
                <a:avLst/>
                <a:gdLst>
                  <a:gd name="T0" fmla="*/ 0 w 95"/>
                  <a:gd name="T1" fmla="*/ 5 h 72"/>
                  <a:gd name="T2" fmla="*/ 1 w 95"/>
                  <a:gd name="T3" fmla="*/ 4 h 72"/>
                  <a:gd name="T4" fmla="*/ 2 w 95"/>
                  <a:gd name="T5" fmla="*/ 3 h 72"/>
                  <a:gd name="T6" fmla="*/ 4 w 95"/>
                  <a:gd name="T7" fmla="*/ 2 h 72"/>
                  <a:gd name="T8" fmla="*/ 7 w 95"/>
                  <a:gd name="T9" fmla="*/ 0 h 72"/>
                  <a:gd name="T10" fmla="*/ 8 w 95"/>
                  <a:gd name="T11" fmla="*/ 0 h 72"/>
                  <a:gd name="T12" fmla="*/ 9 w 95"/>
                  <a:gd name="T13" fmla="*/ 0 h 72"/>
                  <a:gd name="T14" fmla="*/ 11 w 95"/>
                  <a:gd name="T15" fmla="*/ 2 h 72"/>
                  <a:gd name="T16" fmla="*/ 14 w 95"/>
                  <a:gd name="T17" fmla="*/ 2 h 72"/>
                  <a:gd name="T18" fmla="*/ 17 w 95"/>
                  <a:gd name="T19" fmla="*/ 2 h 72"/>
                  <a:gd name="T20" fmla="*/ 21 w 95"/>
                  <a:gd name="T21" fmla="*/ 2 h 72"/>
                  <a:gd name="T22" fmla="*/ 24 w 95"/>
                  <a:gd name="T23" fmla="*/ 3 h 72"/>
                  <a:gd name="T24" fmla="*/ 28 w 95"/>
                  <a:gd name="T25" fmla="*/ 3 h 72"/>
                  <a:gd name="T26" fmla="*/ 33 w 95"/>
                  <a:gd name="T27" fmla="*/ 4 h 72"/>
                  <a:gd name="T28" fmla="*/ 37 w 95"/>
                  <a:gd name="T29" fmla="*/ 6 h 72"/>
                  <a:gd name="T30" fmla="*/ 43 w 95"/>
                  <a:gd name="T31" fmla="*/ 7 h 72"/>
                  <a:gd name="T32" fmla="*/ 48 w 95"/>
                  <a:gd name="T33" fmla="*/ 10 h 72"/>
                  <a:gd name="T34" fmla="*/ 54 w 95"/>
                  <a:gd name="T35" fmla="*/ 12 h 72"/>
                  <a:gd name="T36" fmla="*/ 60 w 95"/>
                  <a:gd name="T37" fmla="*/ 16 h 72"/>
                  <a:gd name="T38" fmla="*/ 72 w 95"/>
                  <a:gd name="T39" fmla="*/ 22 h 72"/>
                  <a:gd name="T40" fmla="*/ 77 w 95"/>
                  <a:gd name="T41" fmla="*/ 26 h 72"/>
                  <a:gd name="T42" fmla="*/ 82 w 95"/>
                  <a:gd name="T43" fmla="*/ 30 h 72"/>
                  <a:gd name="T44" fmla="*/ 86 w 95"/>
                  <a:gd name="T45" fmla="*/ 35 h 72"/>
                  <a:gd name="T46" fmla="*/ 89 w 95"/>
                  <a:gd name="T47" fmla="*/ 39 h 72"/>
                  <a:gd name="T48" fmla="*/ 92 w 95"/>
                  <a:gd name="T49" fmla="*/ 43 h 72"/>
                  <a:gd name="T50" fmla="*/ 94 w 95"/>
                  <a:gd name="T51" fmla="*/ 47 h 72"/>
                  <a:gd name="T52" fmla="*/ 95 w 95"/>
                  <a:gd name="T53" fmla="*/ 52 h 72"/>
                  <a:gd name="T54" fmla="*/ 95 w 95"/>
                  <a:gd name="T55" fmla="*/ 56 h 72"/>
                  <a:gd name="T56" fmla="*/ 95 w 95"/>
                  <a:gd name="T57" fmla="*/ 60 h 72"/>
                  <a:gd name="T58" fmla="*/ 94 w 95"/>
                  <a:gd name="T59" fmla="*/ 64 h 72"/>
                  <a:gd name="T60" fmla="*/ 94 w 95"/>
                  <a:gd name="T61" fmla="*/ 66 h 72"/>
                  <a:gd name="T62" fmla="*/ 93 w 95"/>
                  <a:gd name="T63" fmla="*/ 69 h 72"/>
                  <a:gd name="T64" fmla="*/ 92 w 95"/>
                  <a:gd name="T65" fmla="*/ 71 h 72"/>
                  <a:gd name="T66" fmla="*/ 90 w 95"/>
                  <a:gd name="T67" fmla="*/ 72 h 72"/>
                  <a:gd name="T68" fmla="*/ 88 w 95"/>
                  <a:gd name="T69" fmla="*/ 72 h 72"/>
                  <a:gd name="T70" fmla="*/ 86 w 95"/>
                  <a:gd name="T71" fmla="*/ 72 h 72"/>
                  <a:gd name="T72" fmla="*/ 82 w 95"/>
                  <a:gd name="T73" fmla="*/ 71 h 72"/>
                  <a:gd name="T74" fmla="*/ 80 w 95"/>
                  <a:gd name="T75" fmla="*/ 70 h 72"/>
                  <a:gd name="T76" fmla="*/ 75 w 95"/>
                  <a:gd name="T77" fmla="*/ 67 h 72"/>
                  <a:gd name="T78" fmla="*/ 70 w 95"/>
                  <a:gd name="T79" fmla="*/ 65 h 72"/>
                  <a:gd name="T80" fmla="*/ 66 w 95"/>
                  <a:gd name="T81" fmla="*/ 63 h 72"/>
                  <a:gd name="T82" fmla="*/ 61 w 95"/>
                  <a:gd name="T83" fmla="*/ 59 h 72"/>
                  <a:gd name="T84" fmla="*/ 54 w 95"/>
                  <a:gd name="T85" fmla="*/ 56 h 72"/>
                  <a:gd name="T86" fmla="*/ 48 w 95"/>
                  <a:gd name="T87" fmla="*/ 51 h 72"/>
                  <a:gd name="T88" fmla="*/ 41 w 95"/>
                  <a:gd name="T89" fmla="*/ 47 h 72"/>
                  <a:gd name="T90" fmla="*/ 35 w 95"/>
                  <a:gd name="T91" fmla="*/ 43 h 72"/>
                  <a:gd name="T92" fmla="*/ 29 w 95"/>
                  <a:gd name="T93" fmla="*/ 39 h 72"/>
                  <a:gd name="T94" fmla="*/ 24 w 95"/>
                  <a:gd name="T95" fmla="*/ 35 h 72"/>
                  <a:gd name="T96" fmla="*/ 20 w 95"/>
                  <a:gd name="T97" fmla="*/ 31 h 72"/>
                  <a:gd name="T98" fmla="*/ 16 w 95"/>
                  <a:gd name="T99" fmla="*/ 27 h 72"/>
                  <a:gd name="T100" fmla="*/ 13 w 95"/>
                  <a:gd name="T101" fmla="*/ 24 h 72"/>
                  <a:gd name="T102" fmla="*/ 9 w 95"/>
                  <a:gd name="T103" fmla="*/ 22 h 72"/>
                  <a:gd name="T104" fmla="*/ 7 w 95"/>
                  <a:gd name="T105" fmla="*/ 19 h 72"/>
                  <a:gd name="T106" fmla="*/ 4 w 95"/>
                  <a:gd name="T107" fmla="*/ 17 h 72"/>
                  <a:gd name="T108" fmla="*/ 3 w 95"/>
                  <a:gd name="T109" fmla="*/ 15 h 72"/>
                  <a:gd name="T110" fmla="*/ 2 w 95"/>
                  <a:gd name="T111" fmla="*/ 12 h 72"/>
                  <a:gd name="T112" fmla="*/ 1 w 95"/>
                  <a:gd name="T113" fmla="*/ 10 h 72"/>
                  <a:gd name="T114" fmla="*/ 1 w 95"/>
                  <a:gd name="T115" fmla="*/ 7 h 72"/>
                  <a:gd name="T116" fmla="*/ 0 w 95"/>
                  <a:gd name="T117" fmla="*/ 6 h 72"/>
                  <a:gd name="T118" fmla="*/ 0 w 95"/>
                  <a:gd name="T119" fmla="*/ 5 h 72"/>
                  <a:gd name="T120" fmla="*/ 0 w 95"/>
                  <a:gd name="T121" fmla="*/ 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5" h="72">
                    <a:moveTo>
                      <a:pt x="0" y="5"/>
                    </a:moveTo>
                    <a:lnTo>
                      <a:pt x="1" y="4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2"/>
                    </a:lnTo>
                    <a:lnTo>
                      <a:pt x="14" y="2"/>
                    </a:lnTo>
                    <a:lnTo>
                      <a:pt x="17" y="2"/>
                    </a:lnTo>
                    <a:lnTo>
                      <a:pt x="21" y="2"/>
                    </a:lnTo>
                    <a:lnTo>
                      <a:pt x="24" y="3"/>
                    </a:lnTo>
                    <a:lnTo>
                      <a:pt x="28" y="3"/>
                    </a:lnTo>
                    <a:lnTo>
                      <a:pt x="33" y="4"/>
                    </a:lnTo>
                    <a:lnTo>
                      <a:pt x="37" y="6"/>
                    </a:lnTo>
                    <a:lnTo>
                      <a:pt x="43" y="7"/>
                    </a:lnTo>
                    <a:lnTo>
                      <a:pt x="48" y="10"/>
                    </a:lnTo>
                    <a:lnTo>
                      <a:pt x="54" y="12"/>
                    </a:lnTo>
                    <a:lnTo>
                      <a:pt x="60" y="16"/>
                    </a:lnTo>
                    <a:lnTo>
                      <a:pt x="72" y="22"/>
                    </a:lnTo>
                    <a:lnTo>
                      <a:pt x="77" y="26"/>
                    </a:lnTo>
                    <a:lnTo>
                      <a:pt x="82" y="30"/>
                    </a:lnTo>
                    <a:lnTo>
                      <a:pt x="86" y="35"/>
                    </a:lnTo>
                    <a:lnTo>
                      <a:pt x="89" y="39"/>
                    </a:lnTo>
                    <a:lnTo>
                      <a:pt x="92" y="43"/>
                    </a:lnTo>
                    <a:lnTo>
                      <a:pt x="94" y="47"/>
                    </a:lnTo>
                    <a:lnTo>
                      <a:pt x="95" y="52"/>
                    </a:lnTo>
                    <a:lnTo>
                      <a:pt x="95" y="56"/>
                    </a:lnTo>
                    <a:lnTo>
                      <a:pt x="95" y="60"/>
                    </a:lnTo>
                    <a:lnTo>
                      <a:pt x="94" y="64"/>
                    </a:lnTo>
                    <a:lnTo>
                      <a:pt x="94" y="66"/>
                    </a:lnTo>
                    <a:lnTo>
                      <a:pt x="93" y="69"/>
                    </a:lnTo>
                    <a:lnTo>
                      <a:pt x="92" y="71"/>
                    </a:lnTo>
                    <a:lnTo>
                      <a:pt x="90" y="72"/>
                    </a:lnTo>
                    <a:lnTo>
                      <a:pt x="88" y="72"/>
                    </a:lnTo>
                    <a:lnTo>
                      <a:pt x="86" y="72"/>
                    </a:lnTo>
                    <a:lnTo>
                      <a:pt x="82" y="71"/>
                    </a:lnTo>
                    <a:lnTo>
                      <a:pt x="80" y="70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6" y="63"/>
                    </a:lnTo>
                    <a:lnTo>
                      <a:pt x="61" y="59"/>
                    </a:lnTo>
                    <a:lnTo>
                      <a:pt x="54" y="56"/>
                    </a:lnTo>
                    <a:lnTo>
                      <a:pt x="48" y="51"/>
                    </a:lnTo>
                    <a:lnTo>
                      <a:pt x="41" y="47"/>
                    </a:lnTo>
                    <a:lnTo>
                      <a:pt x="35" y="43"/>
                    </a:lnTo>
                    <a:lnTo>
                      <a:pt x="29" y="39"/>
                    </a:lnTo>
                    <a:lnTo>
                      <a:pt x="24" y="35"/>
                    </a:lnTo>
                    <a:lnTo>
                      <a:pt x="20" y="31"/>
                    </a:lnTo>
                    <a:lnTo>
                      <a:pt x="16" y="27"/>
                    </a:lnTo>
                    <a:lnTo>
                      <a:pt x="13" y="24"/>
                    </a:lnTo>
                    <a:lnTo>
                      <a:pt x="9" y="22"/>
                    </a:lnTo>
                    <a:lnTo>
                      <a:pt x="7" y="19"/>
                    </a:lnTo>
                    <a:lnTo>
                      <a:pt x="4" y="17"/>
                    </a:lnTo>
                    <a:lnTo>
                      <a:pt x="3" y="15"/>
                    </a:lnTo>
                    <a:lnTo>
                      <a:pt x="2" y="12"/>
                    </a:lnTo>
                    <a:lnTo>
                      <a:pt x="1" y="10"/>
                    </a:lnTo>
                    <a:lnTo>
                      <a:pt x="1" y="7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5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Freeform 364"/>
              <p:cNvSpPr/>
              <p:nvPr/>
            </p:nvSpPr>
            <p:spPr bwMode="auto">
              <a:xfrm>
                <a:off x="3748088" y="2981697"/>
                <a:ext cx="438150" cy="217488"/>
              </a:xfrm>
              <a:custGeom>
                <a:avLst/>
                <a:gdLst>
                  <a:gd name="T0" fmla="*/ 265 w 276"/>
                  <a:gd name="T1" fmla="*/ 102 h 137"/>
                  <a:gd name="T2" fmla="*/ 271 w 276"/>
                  <a:gd name="T3" fmla="*/ 108 h 137"/>
                  <a:gd name="T4" fmla="*/ 275 w 276"/>
                  <a:gd name="T5" fmla="*/ 114 h 137"/>
                  <a:gd name="T6" fmla="*/ 276 w 276"/>
                  <a:gd name="T7" fmla="*/ 118 h 137"/>
                  <a:gd name="T8" fmla="*/ 274 w 276"/>
                  <a:gd name="T9" fmla="*/ 121 h 137"/>
                  <a:gd name="T10" fmla="*/ 267 w 276"/>
                  <a:gd name="T11" fmla="*/ 124 h 137"/>
                  <a:gd name="T12" fmla="*/ 257 w 276"/>
                  <a:gd name="T13" fmla="*/ 126 h 137"/>
                  <a:gd name="T14" fmla="*/ 244 w 276"/>
                  <a:gd name="T15" fmla="*/ 130 h 137"/>
                  <a:gd name="T16" fmla="*/ 221 w 276"/>
                  <a:gd name="T17" fmla="*/ 134 h 137"/>
                  <a:gd name="T18" fmla="*/ 205 w 276"/>
                  <a:gd name="T19" fmla="*/ 137 h 137"/>
                  <a:gd name="T20" fmla="*/ 187 w 276"/>
                  <a:gd name="T21" fmla="*/ 137 h 137"/>
                  <a:gd name="T22" fmla="*/ 170 w 276"/>
                  <a:gd name="T23" fmla="*/ 135 h 137"/>
                  <a:gd name="T24" fmla="*/ 152 w 276"/>
                  <a:gd name="T25" fmla="*/ 134 h 137"/>
                  <a:gd name="T26" fmla="*/ 136 w 276"/>
                  <a:gd name="T27" fmla="*/ 131 h 137"/>
                  <a:gd name="T28" fmla="*/ 121 w 276"/>
                  <a:gd name="T29" fmla="*/ 127 h 137"/>
                  <a:gd name="T30" fmla="*/ 108 w 276"/>
                  <a:gd name="T31" fmla="*/ 122 h 137"/>
                  <a:gd name="T32" fmla="*/ 84 w 276"/>
                  <a:gd name="T33" fmla="*/ 112 h 137"/>
                  <a:gd name="T34" fmla="*/ 72 w 276"/>
                  <a:gd name="T35" fmla="*/ 105 h 137"/>
                  <a:gd name="T36" fmla="*/ 61 w 276"/>
                  <a:gd name="T37" fmla="*/ 97 h 137"/>
                  <a:gd name="T38" fmla="*/ 51 w 276"/>
                  <a:gd name="T39" fmla="*/ 86 h 137"/>
                  <a:gd name="T40" fmla="*/ 39 w 276"/>
                  <a:gd name="T41" fmla="*/ 73 h 137"/>
                  <a:gd name="T42" fmla="*/ 28 w 276"/>
                  <a:gd name="T43" fmla="*/ 58 h 137"/>
                  <a:gd name="T44" fmla="*/ 18 w 276"/>
                  <a:gd name="T45" fmla="*/ 40 h 137"/>
                  <a:gd name="T46" fmla="*/ 12 w 276"/>
                  <a:gd name="T47" fmla="*/ 31 h 137"/>
                  <a:gd name="T48" fmla="*/ 8 w 276"/>
                  <a:gd name="T49" fmla="*/ 24 h 137"/>
                  <a:gd name="T50" fmla="*/ 5 w 276"/>
                  <a:gd name="T51" fmla="*/ 17 h 137"/>
                  <a:gd name="T52" fmla="*/ 0 w 276"/>
                  <a:gd name="T53" fmla="*/ 7 h 137"/>
                  <a:gd name="T54" fmla="*/ 0 w 276"/>
                  <a:gd name="T55" fmla="*/ 2 h 137"/>
                  <a:gd name="T56" fmla="*/ 2 w 276"/>
                  <a:gd name="T57" fmla="*/ 0 h 137"/>
                  <a:gd name="T58" fmla="*/ 5 w 276"/>
                  <a:gd name="T59" fmla="*/ 1 h 137"/>
                  <a:gd name="T60" fmla="*/ 8 w 276"/>
                  <a:gd name="T61" fmla="*/ 2 h 137"/>
                  <a:gd name="T62" fmla="*/ 12 w 276"/>
                  <a:gd name="T63" fmla="*/ 5 h 137"/>
                  <a:gd name="T64" fmla="*/ 16 w 276"/>
                  <a:gd name="T65" fmla="*/ 9 h 137"/>
                  <a:gd name="T66" fmla="*/ 25 w 276"/>
                  <a:gd name="T67" fmla="*/ 18 h 137"/>
                  <a:gd name="T68" fmla="*/ 36 w 276"/>
                  <a:gd name="T69" fmla="*/ 33 h 137"/>
                  <a:gd name="T70" fmla="*/ 51 w 276"/>
                  <a:gd name="T71" fmla="*/ 49 h 137"/>
                  <a:gd name="T72" fmla="*/ 65 w 276"/>
                  <a:gd name="T73" fmla="*/ 65 h 137"/>
                  <a:gd name="T74" fmla="*/ 81 w 276"/>
                  <a:gd name="T75" fmla="*/ 75 h 137"/>
                  <a:gd name="T76" fmla="*/ 99 w 276"/>
                  <a:gd name="T77" fmla="*/ 86 h 137"/>
                  <a:gd name="T78" fmla="*/ 117 w 276"/>
                  <a:gd name="T79" fmla="*/ 93 h 137"/>
                  <a:gd name="T80" fmla="*/ 133 w 276"/>
                  <a:gd name="T81" fmla="*/ 98 h 137"/>
                  <a:gd name="T82" fmla="*/ 149 w 276"/>
                  <a:gd name="T83" fmla="*/ 100 h 137"/>
                  <a:gd name="T84" fmla="*/ 163 w 276"/>
                  <a:gd name="T85" fmla="*/ 101 h 137"/>
                  <a:gd name="T86" fmla="*/ 177 w 276"/>
                  <a:gd name="T87" fmla="*/ 101 h 137"/>
                  <a:gd name="T88" fmla="*/ 187 w 276"/>
                  <a:gd name="T89" fmla="*/ 101 h 137"/>
                  <a:gd name="T90" fmla="*/ 197 w 276"/>
                  <a:gd name="T91" fmla="*/ 100 h 137"/>
                  <a:gd name="T92" fmla="*/ 204 w 276"/>
                  <a:gd name="T93" fmla="*/ 99 h 137"/>
                  <a:gd name="T94" fmla="*/ 208 w 276"/>
                  <a:gd name="T95" fmla="*/ 95 h 137"/>
                  <a:gd name="T96" fmla="*/ 210 w 276"/>
                  <a:gd name="T97" fmla="*/ 88 h 137"/>
                  <a:gd name="T98" fmla="*/ 210 w 276"/>
                  <a:gd name="T99" fmla="*/ 77 h 137"/>
                  <a:gd name="T100" fmla="*/ 206 w 276"/>
                  <a:gd name="T101" fmla="*/ 62 h 137"/>
                  <a:gd name="T102" fmla="*/ 202 w 276"/>
                  <a:gd name="T103" fmla="*/ 49 h 137"/>
                  <a:gd name="T104" fmla="*/ 200 w 276"/>
                  <a:gd name="T105" fmla="*/ 40 h 137"/>
                  <a:gd name="T106" fmla="*/ 200 w 276"/>
                  <a:gd name="T107" fmla="*/ 33 h 137"/>
                  <a:gd name="T108" fmla="*/ 202 w 276"/>
                  <a:gd name="T109" fmla="*/ 31 h 137"/>
                  <a:gd name="T110" fmla="*/ 204 w 276"/>
                  <a:gd name="T111" fmla="*/ 31 h 137"/>
                  <a:gd name="T112" fmla="*/ 209 w 276"/>
                  <a:gd name="T113" fmla="*/ 35 h 137"/>
                  <a:gd name="T114" fmla="*/ 215 w 276"/>
                  <a:gd name="T115" fmla="*/ 44 h 137"/>
                  <a:gd name="T116" fmla="*/ 223 w 276"/>
                  <a:gd name="T117" fmla="*/ 55 h 137"/>
                  <a:gd name="T118" fmla="*/ 232 w 276"/>
                  <a:gd name="T119" fmla="*/ 68 h 137"/>
                  <a:gd name="T120" fmla="*/ 242 w 276"/>
                  <a:gd name="T121" fmla="*/ 80 h 137"/>
                  <a:gd name="T122" fmla="*/ 251 w 276"/>
                  <a:gd name="T123" fmla="*/ 91 h 137"/>
                  <a:gd name="T124" fmla="*/ 261 w 276"/>
                  <a:gd name="T125" fmla="*/ 99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6" h="137">
                    <a:moveTo>
                      <a:pt x="261" y="99"/>
                    </a:moveTo>
                    <a:lnTo>
                      <a:pt x="265" y="102"/>
                    </a:lnTo>
                    <a:lnTo>
                      <a:pt x="269" y="106"/>
                    </a:lnTo>
                    <a:lnTo>
                      <a:pt x="271" y="108"/>
                    </a:lnTo>
                    <a:lnTo>
                      <a:pt x="274" y="112"/>
                    </a:lnTo>
                    <a:lnTo>
                      <a:pt x="275" y="114"/>
                    </a:lnTo>
                    <a:lnTo>
                      <a:pt x="276" y="117"/>
                    </a:lnTo>
                    <a:lnTo>
                      <a:pt x="276" y="118"/>
                    </a:lnTo>
                    <a:lnTo>
                      <a:pt x="275" y="120"/>
                    </a:lnTo>
                    <a:lnTo>
                      <a:pt x="274" y="121"/>
                    </a:lnTo>
                    <a:lnTo>
                      <a:pt x="270" y="122"/>
                    </a:lnTo>
                    <a:lnTo>
                      <a:pt x="267" y="124"/>
                    </a:lnTo>
                    <a:lnTo>
                      <a:pt x="262" y="125"/>
                    </a:lnTo>
                    <a:lnTo>
                      <a:pt x="257" y="126"/>
                    </a:lnTo>
                    <a:lnTo>
                      <a:pt x="251" y="128"/>
                    </a:lnTo>
                    <a:lnTo>
                      <a:pt x="244" y="130"/>
                    </a:lnTo>
                    <a:lnTo>
                      <a:pt x="237" y="132"/>
                    </a:lnTo>
                    <a:lnTo>
                      <a:pt x="221" y="134"/>
                    </a:lnTo>
                    <a:lnTo>
                      <a:pt x="212" y="135"/>
                    </a:lnTo>
                    <a:lnTo>
                      <a:pt x="205" y="137"/>
                    </a:lnTo>
                    <a:lnTo>
                      <a:pt x="196" y="137"/>
                    </a:lnTo>
                    <a:lnTo>
                      <a:pt x="187" y="137"/>
                    </a:lnTo>
                    <a:lnTo>
                      <a:pt x="179" y="137"/>
                    </a:lnTo>
                    <a:lnTo>
                      <a:pt x="170" y="135"/>
                    </a:lnTo>
                    <a:lnTo>
                      <a:pt x="160" y="135"/>
                    </a:lnTo>
                    <a:lnTo>
                      <a:pt x="152" y="134"/>
                    </a:lnTo>
                    <a:lnTo>
                      <a:pt x="144" y="132"/>
                    </a:lnTo>
                    <a:lnTo>
                      <a:pt x="136" y="131"/>
                    </a:lnTo>
                    <a:lnTo>
                      <a:pt x="128" y="130"/>
                    </a:lnTo>
                    <a:lnTo>
                      <a:pt x="121" y="127"/>
                    </a:lnTo>
                    <a:lnTo>
                      <a:pt x="114" y="125"/>
                    </a:lnTo>
                    <a:lnTo>
                      <a:pt x="108" y="122"/>
                    </a:lnTo>
                    <a:lnTo>
                      <a:pt x="95" y="117"/>
                    </a:lnTo>
                    <a:lnTo>
                      <a:pt x="84" y="112"/>
                    </a:lnTo>
                    <a:lnTo>
                      <a:pt x="78" y="108"/>
                    </a:lnTo>
                    <a:lnTo>
                      <a:pt x="72" y="105"/>
                    </a:lnTo>
                    <a:lnTo>
                      <a:pt x="66" y="101"/>
                    </a:lnTo>
                    <a:lnTo>
                      <a:pt x="61" y="97"/>
                    </a:lnTo>
                    <a:lnTo>
                      <a:pt x="55" y="92"/>
                    </a:lnTo>
                    <a:lnTo>
                      <a:pt x="51" y="86"/>
                    </a:lnTo>
                    <a:lnTo>
                      <a:pt x="45" y="79"/>
                    </a:lnTo>
                    <a:lnTo>
                      <a:pt x="39" y="73"/>
                    </a:lnTo>
                    <a:lnTo>
                      <a:pt x="34" y="65"/>
                    </a:lnTo>
                    <a:lnTo>
                      <a:pt x="28" y="58"/>
                    </a:lnTo>
                    <a:lnTo>
                      <a:pt x="23" y="48"/>
                    </a:lnTo>
                    <a:lnTo>
                      <a:pt x="18" y="40"/>
                    </a:lnTo>
                    <a:lnTo>
                      <a:pt x="15" y="35"/>
                    </a:lnTo>
                    <a:lnTo>
                      <a:pt x="12" y="31"/>
                    </a:lnTo>
                    <a:lnTo>
                      <a:pt x="9" y="27"/>
                    </a:lnTo>
                    <a:lnTo>
                      <a:pt x="8" y="24"/>
                    </a:lnTo>
                    <a:lnTo>
                      <a:pt x="6" y="20"/>
                    </a:lnTo>
                    <a:lnTo>
                      <a:pt x="5" y="17"/>
                    </a:lnTo>
                    <a:lnTo>
                      <a:pt x="1" y="12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8" y="2"/>
                    </a:lnTo>
                    <a:lnTo>
                      <a:pt x="9" y="4"/>
                    </a:lnTo>
                    <a:lnTo>
                      <a:pt x="12" y="5"/>
                    </a:lnTo>
                    <a:lnTo>
                      <a:pt x="14" y="7"/>
                    </a:lnTo>
                    <a:lnTo>
                      <a:pt x="16" y="9"/>
                    </a:lnTo>
                    <a:lnTo>
                      <a:pt x="19" y="12"/>
                    </a:lnTo>
                    <a:lnTo>
                      <a:pt x="25" y="18"/>
                    </a:lnTo>
                    <a:lnTo>
                      <a:pt x="31" y="25"/>
                    </a:lnTo>
                    <a:lnTo>
                      <a:pt x="36" y="33"/>
                    </a:lnTo>
                    <a:lnTo>
                      <a:pt x="44" y="41"/>
                    </a:lnTo>
                    <a:lnTo>
                      <a:pt x="51" y="49"/>
                    </a:lnTo>
                    <a:lnTo>
                      <a:pt x="58" y="58"/>
                    </a:lnTo>
                    <a:lnTo>
                      <a:pt x="65" y="65"/>
                    </a:lnTo>
                    <a:lnTo>
                      <a:pt x="73" y="71"/>
                    </a:lnTo>
                    <a:lnTo>
                      <a:pt x="81" y="75"/>
                    </a:lnTo>
                    <a:lnTo>
                      <a:pt x="90" y="81"/>
                    </a:lnTo>
                    <a:lnTo>
                      <a:pt x="99" y="86"/>
                    </a:lnTo>
                    <a:lnTo>
                      <a:pt x="107" y="90"/>
                    </a:lnTo>
                    <a:lnTo>
                      <a:pt x="117" y="93"/>
                    </a:lnTo>
                    <a:lnTo>
                      <a:pt x="125" y="95"/>
                    </a:lnTo>
                    <a:lnTo>
                      <a:pt x="133" y="98"/>
                    </a:lnTo>
                    <a:lnTo>
                      <a:pt x="140" y="100"/>
                    </a:lnTo>
                    <a:lnTo>
                      <a:pt x="149" y="100"/>
                    </a:lnTo>
                    <a:lnTo>
                      <a:pt x="156" y="101"/>
                    </a:lnTo>
                    <a:lnTo>
                      <a:pt x="163" y="101"/>
                    </a:lnTo>
                    <a:lnTo>
                      <a:pt x="170" y="101"/>
                    </a:lnTo>
                    <a:lnTo>
                      <a:pt x="177" y="101"/>
                    </a:lnTo>
                    <a:lnTo>
                      <a:pt x="183" y="101"/>
                    </a:lnTo>
                    <a:lnTo>
                      <a:pt x="187" y="101"/>
                    </a:lnTo>
                    <a:lnTo>
                      <a:pt x="193" y="101"/>
                    </a:lnTo>
                    <a:lnTo>
                      <a:pt x="197" y="100"/>
                    </a:lnTo>
                    <a:lnTo>
                      <a:pt x="200" y="100"/>
                    </a:lnTo>
                    <a:lnTo>
                      <a:pt x="204" y="99"/>
                    </a:lnTo>
                    <a:lnTo>
                      <a:pt x="206" y="98"/>
                    </a:lnTo>
                    <a:lnTo>
                      <a:pt x="208" y="95"/>
                    </a:lnTo>
                    <a:lnTo>
                      <a:pt x="210" y="92"/>
                    </a:lnTo>
                    <a:lnTo>
                      <a:pt x="210" y="88"/>
                    </a:lnTo>
                    <a:lnTo>
                      <a:pt x="210" y="82"/>
                    </a:lnTo>
                    <a:lnTo>
                      <a:pt x="210" y="77"/>
                    </a:lnTo>
                    <a:lnTo>
                      <a:pt x="209" y="69"/>
                    </a:lnTo>
                    <a:lnTo>
                      <a:pt x="206" y="62"/>
                    </a:lnTo>
                    <a:lnTo>
                      <a:pt x="204" y="55"/>
                    </a:lnTo>
                    <a:lnTo>
                      <a:pt x="202" y="49"/>
                    </a:lnTo>
                    <a:lnTo>
                      <a:pt x="200" y="44"/>
                    </a:lnTo>
                    <a:lnTo>
                      <a:pt x="200" y="40"/>
                    </a:lnTo>
                    <a:lnTo>
                      <a:pt x="200" y="37"/>
                    </a:lnTo>
                    <a:lnTo>
                      <a:pt x="200" y="33"/>
                    </a:lnTo>
                    <a:lnTo>
                      <a:pt x="200" y="32"/>
                    </a:lnTo>
                    <a:lnTo>
                      <a:pt x="202" y="31"/>
                    </a:lnTo>
                    <a:lnTo>
                      <a:pt x="203" y="31"/>
                    </a:lnTo>
                    <a:lnTo>
                      <a:pt x="204" y="31"/>
                    </a:lnTo>
                    <a:lnTo>
                      <a:pt x="206" y="33"/>
                    </a:lnTo>
                    <a:lnTo>
                      <a:pt x="209" y="35"/>
                    </a:lnTo>
                    <a:lnTo>
                      <a:pt x="211" y="39"/>
                    </a:lnTo>
                    <a:lnTo>
                      <a:pt x="215" y="44"/>
                    </a:lnTo>
                    <a:lnTo>
                      <a:pt x="218" y="49"/>
                    </a:lnTo>
                    <a:lnTo>
                      <a:pt x="223" y="55"/>
                    </a:lnTo>
                    <a:lnTo>
                      <a:pt x="228" y="62"/>
                    </a:lnTo>
                    <a:lnTo>
                      <a:pt x="232" y="68"/>
                    </a:lnTo>
                    <a:lnTo>
                      <a:pt x="237" y="74"/>
                    </a:lnTo>
                    <a:lnTo>
                      <a:pt x="242" y="80"/>
                    </a:lnTo>
                    <a:lnTo>
                      <a:pt x="246" y="85"/>
                    </a:lnTo>
                    <a:lnTo>
                      <a:pt x="251" y="91"/>
                    </a:lnTo>
                    <a:lnTo>
                      <a:pt x="261" y="99"/>
                    </a:lnTo>
                    <a:lnTo>
                      <a:pt x="261" y="99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Freeform 365"/>
              <p:cNvSpPr/>
              <p:nvPr/>
            </p:nvSpPr>
            <p:spPr bwMode="auto">
              <a:xfrm>
                <a:off x="3725863" y="2734047"/>
                <a:ext cx="63500" cy="153988"/>
              </a:xfrm>
              <a:custGeom>
                <a:avLst/>
                <a:gdLst>
                  <a:gd name="T0" fmla="*/ 6 w 40"/>
                  <a:gd name="T1" fmla="*/ 24 h 97"/>
                  <a:gd name="T2" fmla="*/ 2 w 40"/>
                  <a:gd name="T3" fmla="*/ 22 h 97"/>
                  <a:gd name="T4" fmla="*/ 1 w 40"/>
                  <a:gd name="T5" fmla="*/ 21 h 97"/>
                  <a:gd name="T6" fmla="*/ 1 w 40"/>
                  <a:gd name="T7" fmla="*/ 18 h 97"/>
                  <a:gd name="T8" fmla="*/ 0 w 40"/>
                  <a:gd name="T9" fmla="*/ 17 h 97"/>
                  <a:gd name="T10" fmla="*/ 0 w 40"/>
                  <a:gd name="T11" fmla="*/ 16 h 97"/>
                  <a:gd name="T12" fmla="*/ 0 w 40"/>
                  <a:gd name="T13" fmla="*/ 14 h 97"/>
                  <a:gd name="T14" fmla="*/ 1 w 40"/>
                  <a:gd name="T15" fmla="*/ 12 h 97"/>
                  <a:gd name="T16" fmla="*/ 1 w 40"/>
                  <a:gd name="T17" fmla="*/ 9 h 97"/>
                  <a:gd name="T18" fmla="*/ 2 w 40"/>
                  <a:gd name="T19" fmla="*/ 5 h 97"/>
                  <a:gd name="T20" fmla="*/ 4 w 40"/>
                  <a:gd name="T21" fmla="*/ 3 h 97"/>
                  <a:gd name="T22" fmla="*/ 6 w 40"/>
                  <a:gd name="T23" fmla="*/ 1 h 97"/>
                  <a:gd name="T24" fmla="*/ 7 w 40"/>
                  <a:gd name="T25" fmla="*/ 0 h 97"/>
                  <a:gd name="T26" fmla="*/ 9 w 40"/>
                  <a:gd name="T27" fmla="*/ 0 h 97"/>
                  <a:gd name="T28" fmla="*/ 13 w 40"/>
                  <a:gd name="T29" fmla="*/ 0 h 97"/>
                  <a:gd name="T30" fmla="*/ 16 w 40"/>
                  <a:gd name="T31" fmla="*/ 1 h 97"/>
                  <a:gd name="T32" fmla="*/ 21 w 40"/>
                  <a:gd name="T33" fmla="*/ 1 h 97"/>
                  <a:gd name="T34" fmla="*/ 26 w 40"/>
                  <a:gd name="T35" fmla="*/ 2 h 97"/>
                  <a:gd name="T36" fmla="*/ 33 w 40"/>
                  <a:gd name="T37" fmla="*/ 4 h 97"/>
                  <a:gd name="T38" fmla="*/ 39 w 40"/>
                  <a:gd name="T39" fmla="*/ 5 h 97"/>
                  <a:gd name="T40" fmla="*/ 40 w 40"/>
                  <a:gd name="T41" fmla="*/ 16 h 97"/>
                  <a:gd name="T42" fmla="*/ 40 w 40"/>
                  <a:gd name="T43" fmla="*/ 25 h 97"/>
                  <a:gd name="T44" fmla="*/ 40 w 40"/>
                  <a:gd name="T45" fmla="*/ 35 h 97"/>
                  <a:gd name="T46" fmla="*/ 40 w 40"/>
                  <a:gd name="T47" fmla="*/ 43 h 97"/>
                  <a:gd name="T48" fmla="*/ 40 w 40"/>
                  <a:gd name="T49" fmla="*/ 51 h 97"/>
                  <a:gd name="T50" fmla="*/ 40 w 40"/>
                  <a:gd name="T51" fmla="*/ 58 h 97"/>
                  <a:gd name="T52" fmla="*/ 40 w 40"/>
                  <a:gd name="T53" fmla="*/ 65 h 97"/>
                  <a:gd name="T54" fmla="*/ 40 w 40"/>
                  <a:gd name="T55" fmla="*/ 71 h 97"/>
                  <a:gd name="T56" fmla="*/ 39 w 40"/>
                  <a:gd name="T57" fmla="*/ 77 h 97"/>
                  <a:gd name="T58" fmla="*/ 39 w 40"/>
                  <a:gd name="T59" fmla="*/ 82 h 97"/>
                  <a:gd name="T60" fmla="*/ 37 w 40"/>
                  <a:gd name="T61" fmla="*/ 87 h 97"/>
                  <a:gd name="T62" fmla="*/ 37 w 40"/>
                  <a:gd name="T63" fmla="*/ 90 h 97"/>
                  <a:gd name="T64" fmla="*/ 36 w 40"/>
                  <a:gd name="T65" fmla="*/ 92 h 97"/>
                  <a:gd name="T66" fmla="*/ 36 w 40"/>
                  <a:gd name="T67" fmla="*/ 95 h 97"/>
                  <a:gd name="T68" fmla="*/ 35 w 40"/>
                  <a:gd name="T69" fmla="*/ 96 h 97"/>
                  <a:gd name="T70" fmla="*/ 34 w 40"/>
                  <a:gd name="T71" fmla="*/ 97 h 97"/>
                  <a:gd name="T72" fmla="*/ 32 w 40"/>
                  <a:gd name="T73" fmla="*/ 97 h 97"/>
                  <a:gd name="T74" fmla="*/ 30 w 40"/>
                  <a:gd name="T75" fmla="*/ 97 h 97"/>
                  <a:gd name="T76" fmla="*/ 29 w 40"/>
                  <a:gd name="T77" fmla="*/ 96 h 97"/>
                  <a:gd name="T78" fmla="*/ 28 w 40"/>
                  <a:gd name="T79" fmla="*/ 96 h 97"/>
                  <a:gd name="T80" fmla="*/ 27 w 40"/>
                  <a:gd name="T81" fmla="*/ 95 h 97"/>
                  <a:gd name="T82" fmla="*/ 26 w 40"/>
                  <a:gd name="T83" fmla="*/ 94 h 97"/>
                  <a:gd name="T84" fmla="*/ 26 w 40"/>
                  <a:gd name="T85" fmla="*/ 91 h 97"/>
                  <a:gd name="T86" fmla="*/ 24 w 40"/>
                  <a:gd name="T87" fmla="*/ 89 h 97"/>
                  <a:gd name="T88" fmla="*/ 23 w 40"/>
                  <a:gd name="T89" fmla="*/ 87 h 97"/>
                  <a:gd name="T90" fmla="*/ 23 w 40"/>
                  <a:gd name="T91" fmla="*/ 84 h 97"/>
                  <a:gd name="T92" fmla="*/ 22 w 40"/>
                  <a:gd name="T93" fmla="*/ 81 h 97"/>
                  <a:gd name="T94" fmla="*/ 21 w 40"/>
                  <a:gd name="T95" fmla="*/ 77 h 97"/>
                  <a:gd name="T96" fmla="*/ 21 w 40"/>
                  <a:gd name="T97" fmla="*/ 74 h 97"/>
                  <a:gd name="T98" fmla="*/ 21 w 40"/>
                  <a:gd name="T99" fmla="*/ 69 h 97"/>
                  <a:gd name="T100" fmla="*/ 20 w 40"/>
                  <a:gd name="T101" fmla="*/ 65 h 97"/>
                  <a:gd name="T102" fmla="*/ 19 w 40"/>
                  <a:gd name="T103" fmla="*/ 56 h 97"/>
                  <a:gd name="T104" fmla="*/ 16 w 40"/>
                  <a:gd name="T105" fmla="*/ 48 h 97"/>
                  <a:gd name="T106" fmla="*/ 15 w 40"/>
                  <a:gd name="T107" fmla="*/ 42 h 97"/>
                  <a:gd name="T108" fmla="*/ 13 w 40"/>
                  <a:gd name="T109" fmla="*/ 36 h 97"/>
                  <a:gd name="T110" fmla="*/ 12 w 40"/>
                  <a:gd name="T111" fmla="*/ 31 h 97"/>
                  <a:gd name="T112" fmla="*/ 9 w 40"/>
                  <a:gd name="T113" fmla="*/ 28 h 97"/>
                  <a:gd name="T114" fmla="*/ 8 w 40"/>
                  <a:gd name="T115" fmla="*/ 25 h 97"/>
                  <a:gd name="T116" fmla="*/ 6 w 40"/>
                  <a:gd name="T117" fmla="*/ 24 h 97"/>
                  <a:gd name="T118" fmla="*/ 6 w 40"/>
                  <a:gd name="T119" fmla="*/ 2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97">
                    <a:moveTo>
                      <a:pt x="6" y="24"/>
                    </a:moveTo>
                    <a:lnTo>
                      <a:pt x="2" y="22"/>
                    </a:lnTo>
                    <a:lnTo>
                      <a:pt x="1" y="21"/>
                    </a:lnTo>
                    <a:lnTo>
                      <a:pt x="1" y="18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1" y="9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6" y="1"/>
                    </a:lnTo>
                    <a:lnTo>
                      <a:pt x="21" y="1"/>
                    </a:lnTo>
                    <a:lnTo>
                      <a:pt x="26" y="2"/>
                    </a:lnTo>
                    <a:lnTo>
                      <a:pt x="33" y="4"/>
                    </a:lnTo>
                    <a:lnTo>
                      <a:pt x="39" y="5"/>
                    </a:lnTo>
                    <a:lnTo>
                      <a:pt x="40" y="16"/>
                    </a:lnTo>
                    <a:lnTo>
                      <a:pt x="40" y="25"/>
                    </a:lnTo>
                    <a:lnTo>
                      <a:pt x="40" y="35"/>
                    </a:lnTo>
                    <a:lnTo>
                      <a:pt x="40" y="43"/>
                    </a:lnTo>
                    <a:lnTo>
                      <a:pt x="40" y="51"/>
                    </a:lnTo>
                    <a:lnTo>
                      <a:pt x="40" y="58"/>
                    </a:lnTo>
                    <a:lnTo>
                      <a:pt x="40" y="65"/>
                    </a:lnTo>
                    <a:lnTo>
                      <a:pt x="40" y="71"/>
                    </a:lnTo>
                    <a:lnTo>
                      <a:pt x="39" y="77"/>
                    </a:lnTo>
                    <a:lnTo>
                      <a:pt x="39" y="82"/>
                    </a:lnTo>
                    <a:lnTo>
                      <a:pt x="37" y="87"/>
                    </a:lnTo>
                    <a:lnTo>
                      <a:pt x="37" y="90"/>
                    </a:lnTo>
                    <a:lnTo>
                      <a:pt x="36" y="92"/>
                    </a:lnTo>
                    <a:lnTo>
                      <a:pt x="36" y="95"/>
                    </a:lnTo>
                    <a:lnTo>
                      <a:pt x="35" y="96"/>
                    </a:lnTo>
                    <a:lnTo>
                      <a:pt x="34" y="97"/>
                    </a:lnTo>
                    <a:lnTo>
                      <a:pt x="32" y="97"/>
                    </a:lnTo>
                    <a:lnTo>
                      <a:pt x="30" y="97"/>
                    </a:lnTo>
                    <a:lnTo>
                      <a:pt x="29" y="96"/>
                    </a:lnTo>
                    <a:lnTo>
                      <a:pt x="28" y="96"/>
                    </a:lnTo>
                    <a:lnTo>
                      <a:pt x="27" y="95"/>
                    </a:lnTo>
                    <a:lnTo>
                      <a:pt x="26" y="94"/>
                    </a:lnTo>
                    <a:lnTo>
                      <a:pt x="26" y="91"/>
                    </a:lnTo>
                    <a:lnTo>
                      <a:pt x="24" y="89"/>
                    </a:lnTo>
                    <a:lnTo>
                      <a:pt x="23" y="87"/>
                    </a:lnTo>
                    <a:lnTo>
                      <a:pt x="23" y="84"/>
                    </a:lnTo>
                    <a:lnTo>
                      <a:pt x="22" y="81"/>
                    </a:lnTo>
                    <a:lnTo>
                      <a:pt x="21" y="77"/>
                    </a:lnTo>
                    <a:lnTo>
                      <a:pt x="21" y="74"/>
                    </a:lnTo>
                    <a:lnTo>
                      <a:pt x="21" y="69"/>
                    </a:lnTo>
                    <a:lnTo>
                      <a:pt x="20" y="65"/>
                    </a:lnTo>
                    <a:lnTo>
                      <a:pt x="19" y="56"/>
                    </a:lnTo>
                    <a:lnTo>
                      <a:pt x="16" y="48"/>
                    </a:lnTo>
                    <a:lnTo>
                      <a:pt x="15" y="42"/>
                    </a:lnTo>
                    <a:lnTo>
                      <a:pt x="13" y="36"/>
                    </a:lnTo>
                    <a:lnTo>
                      <a:pt x="12" y="31"/>
                    </a:lnTo>
                    <a:lnTo>
                      <a:pt x="9" y="28"/>
                    </a:lnTo>
                    <a:lnTo>
                      <a:pt x="8" y="25"/>
                    </a:lnTo>
                    <a:lnTo>
                      <a:pt x="6" y="24"/>
                    </a:lnTo>
                    <a:lnTo>
                      <a:pt x="6" y="24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Freeform 366"/>
              <p:cNvSpPr/>
              <p:nvPr/>
            </p:nvSpPr>
            <p:spPr bwMode="auto">
              <a:xfrm>
                <a:off x="3757613" y="2713409"/>
                <a:ext cx="211138" cy="128588"/>
              </a:xfrm>
              <a:custGeom>
                <a:avLst/>
                <a:gdLst>
                  <a:gd name="T0" fmla="*/ 92 w 133"/>
                  <a:gd name="T1" fmla="*/ 3 h 81"/>
                  <a:gd name="T2" fmla="*/ 99 w 133"/>
                  <a:gd name="T3" fmla="*/ 1 h 81"/>
                  <a:gd name="T4" fmla="*/ 104 w 133"/>
                  <a:gd name="T5" fmla="*/ 0 h 81"/>
                  <a:gd name="T6" fmla="*/ 107 w 133"/>
                  <a:gd name="T7" fmla="*/ 1 h 81"/>
                  <a:gd name="T8" fmla="*/ 112 w 133"/>
                  <a:gd name="T9" fmla="*/ 3 h 81"/>
                  <a:gd name="T10" fmla="*/ 118 w 133"/>
                  <a:gd name="T11" fmla="*/ 7 h 81"/>
                  <a:gd name="T12" fmla="*/ 126 w 133"/>
                  <a:gd name="T13" fmla="*/ 14 h 81"/>
                  <a:gd name="T14" fmla="*/ 130 w 133"/>
                  <a:gd name="T15" fmla="*/ 17 h 81"/>
                  <a:gd name="T16" fmla="*/ 132 w 133"/>
                  <a:gd name="T17" fmla="*/ 21 h 81"/>
                  <a:gd name="T18" fmla="*/ 133 w 133"/>
                  <a:gd name="T19" fmla="*/ 23 h 81"/>
                  <a:gd name="T20" fmla="*/ 132 w 133"/>
                  <a:gd name="T21" fmla="*/ 28 h 81"/>
                  <a:gd name="T22" fmla="*/ 126 w 133"/>
                  <a:gd name="T23" fmla="*/ 33 h 81"/>
                  <a:gd name="T24" fmla="*/ 124 w 133"/>
                  <a:gd name="T25" fmla="*/ 34 h 81"/>
                  <a:gd name="T26" fmla="*/ 121 w 133"/>
                  <a:gd name="T27" fmla="*/ 36 h 81"/>
                  <a:gd name="T28" fmla="*/ 118 w 133"/>
                  <a:gd name="T29" fmla="*/ 41 h 81"/>
                  <a:gd name="T30" fmla="*/ 115 w 133"/>
                  <a:gd name="T31" fmla="*/ 45 h 81"/>
                  <a:gd name="T32" fmla="*/ 113 w 133"/>
                  <a:gd name="T33" fmla="*/ 53 h 81"/>
                  <a:gd name="T34" fmla="*/ 110 w 133"/>
                  <a:gd name="T35" fmla="*/ 61 h 81"/>
                  <a:gd name="T36" fmla="*/ 107 w 133"/>
                  <a:gd name="T37" fmla="*/ 70 h 81"/>
                  <a:gd name="T38" fmla="*/ 105 w 133"/>
                  <a:gd name="T39" fmla="*/ 81 h 81"/>
                  <a:gd name="T40" fmla="*/ 88 w 133"/>
                  <a:gd name="T41" fmla="*/ 71 h 81"/>
                  <a:gd name="T42" fmla="*/ 88 w 133"/>
                  <a:gd name="T43" fmla="*/ 56 h 81"/>
                  <a:gd name="T44" fmla="*/ 87 w 133"/>
                  <a:gd name="T45" fmla="*/ 45 h 81"/>
                  <a:gd name="T46" fmla="*/ 87 w 133"/>
                  <a:gd name="T47" fmla="*/ 37 h 81"/>
                  <a:gd name="T48" fmla="*/ 85 w 133"/>
                  <a:gd name="T49" fmla="*/ 33 h 81"/>
                  <a:gd name="T50" fmla="*/ 82 w 133"/>
                  <a:gd name="T51" fmla="*/ 29 h 81"/>
                  <a:gd name="T52" fmla="*/ 78 w 133"/>
                  <a:gd name="T53" fmla="*/ 27 h 81"/>
                  <a:gd name="T54" fmla="*/ 71 w 133"/>
                  <a:gd name="T55" fmla="*/ 27 h 81"/>
                  <a:gd name="T56" fmla="*/ 61 w 133"/>
                  <a:gd name="T57" fmla="*/ 28 h 81"/>
                  <a:gd name="T58" fmla="*/ 49 w 133"/>
                  <a:gd name="T59" fmla="*/ 30 h 81"/>
                  <a:gd name="T60" fmla="*/ 33 w 133"/>
                  <a:gd name="T61" fmla="*/ 31 h 81"/>
                  <a:gd name="T62" fmla="*/ 12 w 133"/>
                  <a:gd name="T63" fmla="*/ 34 h 81"/>
                  <a:gd name="T64" fmla="*/ 0 w 133"/>
                  <a:gd name="T65" fmla="*/ 18 h 81"/>
                  <a:gd name="T66" fmla="*/ 22 w 133"/>
                  <a:gd name="T67" fmla="*/ 16 h 81"/>
                  <a:gd name="T68" fmla="*/ 41 w 133"/>
                  <a:gd name="T69" fmla="*/ 15 h 81"/>
                  <a:gd name="T70" fmla="*/ 56 w 133"/>
                  <a:gd name="T71" fmla="*/ 14 h 81"/>
                  <a:gd name="T72" fmla="*/ 67 w 133"/>
                  <a:gd name="T73" fmla="*/ 11 h 81"/>
                  <a:gd name="T74" fmla="*/ 74 w 133"/>
                  <a:gd name="T75" fmla="*/ 10 h 81"/>
                  <a:gd name="T76" fmla="*/ 81 w 133"/>
                  <a:gd name="T77" fmla="*/ 8 h 81"/>
                  <a:gd name="T78" fmla="*/ 86 w 133"/>
                  <a:gd name="T79" fmla="*/ 7 h 81"/>
                  <a:gd name="T80" fmla="*/ 88 w 133"/>
                  <a:gd name="T81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3" h="81">
                    <a:moveTo>
                      <a:pt x="88" y="4"/>
                    </a:moveTo>
                    <a:lnTo>
                      <a:pt x="92" y="3"/>
                    </a:lnTo>
                    <a:lnTo>
                      <a:pt x="95" y="2"/>
                    </a:lnTo>
                    <a:lnTo>
                      <a:pt x="99" y="1"/>
                    </a:lnTo>
                    <a:lnTo>
                      <a:pt x="102" y="0"/>
                    </a:lnTo>
                    <a:lnTo>
                      <a:pt x="104" y="0"/>
                    </a:lnTo>
                    <a:lnTo>
                      <a:pt x="105" y="1"/>
                    </a:lnTo>
                    <a:lnTo>
                      <a:pt x="107" y="1"/>
                    </a:lnTo>
                    <a:lnTo>
                      <a:pt x="110" y="2"/>
                    </a:lnTo>
                    <a:lnTo>
                      <a:pt x="112" y="3"/>
                    </a:lnTo>
                    <a:lnTo>
                      <a:pt x="115" y="4"/>
                    </a:lnTo>
                    <a:lnTo>
                      <a:pt x="118" y="7"/>
                    </a:lnTo>
                    <a:lnTo>
                      <a:pt x="121" y="9"/>
                    </a:lnTo>
                    <a:lnTo>
                      <a:pt x="126" y="14"/>
                    </a:lnTo>
                    <a:lnTo>
                      <a:pt x="128" y="16"/>
                    </a:lnTo>
                    <a:lnTo>
                      <a:pt x="130" y="17"/>
                    </a:lnTo>
                    <a:lnTo>
                      <a:pt x="132" y="20"/>
                    </a:lnTo>
                    <a:lnTo>
                      <a:pt x="132" y="21"/>
                    </a:lnTo>
                    <a:lnTo>
                      <a:pt x="133" y="22"/>
                    </a:lnTo>
                    <a:lnTo>
                      <a:pt x="133" y="23"/>
                    </a:lnTo>
                    <a:lnTo>
                      <a:pt x="133" y="25"/>
                    </a:lnTo>
                    <a:lnTo>
                      <a:pt x="132" y="28"/>
                    </a:lnTo>
                    <a:lnTo>
                      <a:pt x="130" y="30"/>
                    </a:lnTo>
                    <a:lnTo>
                      <a:pt x="126" y="33"/>
                    </a:lnTo>
                    <a:lnTo>
                      <a:pt x="125" y="33"/>
                    </a:lnTo>
                    <a:lnTo>
                      <a:pt x="124" y="34"/>
                    </a:lnTo>
                    <a:lnTo>
                      <a:pt x="122" y="35"/>
                    </a:lnTo>
                    <a:lnTo>
                      <a:pt x="121" y="36"/>
                    </a:lnTo>
                    <a:lnTo>
                      <a:pt x="119" y="38"/>
                    </a:lnTo>
                    <a:lnTo>
                      <a:pt x="118" y="41"/>
                    </a:lnTo>
                    <a:lnTo>
                      <a:pt x="117" y="43"/>
                    </a:lnTo>
                    <a:lnTo>
                      <a:pt x="115" y="45"/>
                    </a:lnTo>
                    <a:lnTo>
                      <a:pt x="114" y="49"/>
                    </a:lnTo>
                    <a:lnTo>
                      <a:pt x="113" y="53"/>
                    </a:lnTo>
                    <a:lnTo>
                      <a:pt x="112" y="56"/>
                    </a:lnTo>
                    <a:lnTo>
                      <a:pt x="110" y="61"/>
                    </a:lnTo>
                    <a:lnTo>
                      <a:pt x="108" y="65"/>
                    </a:lnTo>
                    <a:lnTo>
                      <a:pt x="107" y="70"/>
                    </a:lnTo>
                    <a:lnTo>
                      <a:pt x="106" y="75"/>
                    </a:lnTo>
                    <a:lnTo>
                      <a:pt x="105" y="81"/>
                    </a:lnTo>
                    <a:lnTo>
                      <a:pt x="88" y="81"/>
                    </a:lnTo>
                    <a:lnTo>
                      <a:pt x="88" y="71"/>
                    </a:lnTo>
                    <a:lnTo>
                      <a:pt x="88" y="63"/>
                    </a:lnTo>
                    <a:lnTo>
                      <a:pt x="88" y="56"/>
                    </a:lnTo>
                    <a:lnTo>
                      <a:pt x="88" y="50"/>
                    </a:lnTo>
                    <a:lnTo>
                      <a:pt x="87" y="45"/>
                    </a:lnTo>
                    <a:lnTo>
                      <a:pt x="87" y="41"/>
                    </a:lnTo>
                    <a:lnTo>
                      <a:pt x="87" y="37"/>
                    </a:lnTo>
                    <a:lnTo>
                      <a:pt x="86" y="35"/>
                    </a:lnTo>
                    <a:lnTo>
                      <a:pt x="85" y="33"/>
                    </a:lnTo>
                    <a:lnTo>
                      <a:pt x="84" y="30"/>
                    </a:lnTo>
                    <a:lnTo>
                      <a:pt x="82" y="29"/>
                    </a:lnTo>
                    <a:lnTo>
                      <a:pt x="80" y="28"/>
                    </a:lnTo>
                    <a:lnTo>
                      <a:pt x="78" y="27"/>
                    </a:lnTo>
                    <a:lnTo>
                      <a:pt x="74" y="27"/>
                    </a:lnTo>
                    <a:lnTo>
                      <a:pt x="71" y="27"/>
                    </a:lnTo>
                    <a:lnTo>
                      <a:pt x="67" y="28"/>
                    </a:lnTo>
                    <a:lnTo>
                      <a:pt x="61" y="28"/>
                    </a:lnTo>
                    <a:lnTo>
                      <a:pt x="56" y="29"/>
                    </a:lnTo>
                    <a:lnTo>
                      <a:pt x="49" y="30"/>
                    </a:lnTo>
                    <a:lnTo>
                      <a:pt x="41" y="31"/>
                    </a:lnTo>
                    <a:lnTo>
                      <a:pt x="33" y="31"/>
                    </a:lnTo>
                    <a:lnTo>
                      <a:pt x="22" y="33"/>
                    </a:lnTo>
                    <a:lnTo>
                      <a:pt x="12" y="34"/>
                    </a:lnTo>
                    <a:lnTo>
                      <a:pt x="0" y="35"/>
                    </a:lnTo>
                    <a:lnTo>
                      <a:pt x="0" y="18"/>
                    </a:lnTo>
                    <a:lnTo>
                      <a:pt x="12" y="17"/>
                    </a:lnTo>
                    <a:lnTo>
                      <a:pt x="22" y="16"/>
                    </a:lnTo>
                    <a:lnTo>
                      <a:pt x="33" y="16"/>
                    </a:lnTo>
                    <a:lnTo>
                      <a:pt x="41" y="15"/>
                    </a:lnTo>
                    <a:lnTo>
                      <a:pt x="49" y="14"/>
                    </a:lnTo>
                    <a:lnTo>
                      <a:pt x="56" y="14"/>
                    </a:lnTo>
                    <a:lnTo>
                      <a:pt x="61" y="13"/>
                    </a:lnTo>
                    <a:lnTo>
                      <a:pt x="67" y="11"/>
                    </a:lnTo>
                    <a:lnTo>
                      <a:pt x="71" y="10"/>
                    </a:lnTo>
                    <a:lnTo>
                      <a:pt x="74" y="10"/>
                    </a:lnTo>
                    <a:lnTo>
                      <a:pt x="78" y="9"/>
                    </a:lnTo>
                    <a:lnTo>
                      <a:pt x="81" y="8"/>
                    </a:lnTo>
                    <a:lnTo>
                      <a:pt x="84" y="7"/>
                    </a:lnTo>
                    <a:lnTo>
                      <a:pt x="86" y="7"/>
                    </a:lnTo>
                    <a:lnTo>
                      <a:pt x="87" y="5"/>
                    </a:lnTo>
                    <a:lnTo>
                      <a:pt x="88" y="4"/>
                    </a:lnTo>
                    <a:lnTo>
                      <a:pt x="88" y="4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Freeform 367"/>
              <p:cNvSpPr/>
              <p:nvPr/>
            </p:nvSpPr>
            <p:spPr bwMode="auto">
              <a:xfrm>
                <a:off x="3949700" y="2597522"/>
                <a:ext cx="254000" cy="295275"/>
              </a:xfrm>
              <a:custGeom>
                <a:avLst/>
                <a:gdLst>
                  <a:gd name="T0" fmla="*/ 160 w 160"/>
                  <a:gd name="T1" fmla="*/ 37 h 186"/>
                  <a:gd name="T2" fmla="*/ 156 w 160"/>
                  <a:gd name="T3" fmla="*/ 45 h 186"/>
                  <a:gd name="T4" fmla="*/ 149 w 160"/>
                  <a:gd name="T5" fmla="*/ 57 h 186"/>
                  <a:gd name="T6" fmla="*/ 140 w 160"/>
                  <a:gd name="T7" fmla="*/ 71 h 186"/>
                  <a:gd name="T8" fmla="*/ 127 w 160"/>
                  <a:gd name="T9" fmla="*/ 89 h 186"/>
                  <a:gd name="T10" fmla="*/ 112 w 160"/>
                  <a:gd name="T11" fmla="*/ 106 h 186"/>
                  <a:gd name="T12" fmla="*/ 98 w 160"/>
                  <a:gd name="T13" fmla="*/ 120 h 186"/>
                  <a:gd name="T14" fmla="*/ 85 w 160"/>
                  <a:gd name="T15" fmla="*/ 134 h 186"/>
                  <a:gd name="T16" fmla="*/ 72 w 160"/>
                  <a:gd name="T17" fmla="*/ 146 h 186"/>
                  <a:gd name="T18" fmla="*/ 58 w 160"/>
                  <a:gd name="T19" fmla="*/ 156 h 186"/>
                  <a:gd name="T20" fmla="*/ 45 w 160"/>
                  <a:gd name="T21" fmla="*/ 166 h 186"/>
                  <a:gd name="T22" fmla="*/ 33 w 160"/>
                  <a:gd name="T23" fmla="*/ 174 h 186"/>
                  <a:gd name="T24" fmla="*/ 20 w 160"/>
                  <a:gd name="T25" fmla="*/ 180 h 186"/>
                  <a:gd name="T26" fmla="*/ 11 w 160"/>
                  <a:gd name="T27" fmla="*/ 183 h 186"/>
                  <a:gd name="T28" fmla="*/ 4 w 160"/>
                  <a:gd name="T29" fmla="*/ 186 h 186"/>
                  <a:gd name="T30" fmla="*/ 1 w 160"/>
                  <a:gd name="T31" fmla="*/ 186 h 186"/>
                  <a:gd name="T32" fmla="*/ 0 w 160"/>
                  <a:gd name="T33" fmla="*/ 184 h 186"/>
                  <a:gd name="T34" fmla="*/ 0 w 160"/>
                  <a:gd name="T35" fmla="*/ 183 h 186"/>
                  <a:gd name="T36" fmla="*/ 3 w 160"/>
                  <a:gd name="T37" fmla="*/ 181 h 186"/>
                  <a:gd name="T38" fmla="*/ 5 w 160"/>
                  <a:gd name="T39" fmla="*/ 177 h 186"/>
                  <a:gd name="T40" fmla="*/ 10 w 160"/>
                  <a:gd name="T41" fmla="*/ 173 h 186"/>
                  <a:gd name="T42" fmla="*/ 16 w 160"/>
                  <a:gd name="T43" fmla="*/ 168 h 186"/>
                  <a:gd name="T44" fmla="*/ 25 w 160"/>
                  <a:gd name="T45" fmla="*/ 158 h 186"/>
                  <a:gd name="T46" fmla="*/ 43 w 160"/>
                  <a:gd name="T47" fmla="*/ 143 h 186"/>
                  <a:gd name="T48" fmla="*/ 59 w 160"/>
                  <a:gd name="T49" fmla="*/ 126 h 186"/>
                  <a:gd name="T50" fmla="*/ 75 w 160"/>
                  <a:gd name="T51" fmla="*/ 107 h 186"/>
                  <a:gd name="T52" fmla="*/ 89 w 160"/>
                  <a:gd name="T53" fmla="*/ 84 h 186"/>
                  <a:gd name="T54" fmla="*/ 102 w 160"/>
                  <a:gd name="T55" fmla="*/ 62 h 186"/>
                  <a:gd name="T56" fmla="*/ 110 w 160"/>
                  <a:gd name="T57" fmla="*/ 43 h 186"/>
                  <a:gd name="T58" fmla="*/ 116 w 160"/>
                  <a:gd name="T59" fmla="*/ 28 h 186"/>
                  <a:gd name="T60" fmla="*/ 117 w 160"/>
                  <a:gd name="T61" fmla="*/ 17 h 186"/>
                  <a:gd name="T62" fmla="*/ 116 w 160"/>
                  <a:gd name="T63" fmla="*/ 9 h 186"/>
                  <a:gd name="T64" fmla="*/ 116 w 160"/>
                  <a:gd name="T65" fmla="*/ 4 h 186"/>
                  <a:gd name="T66" fmla="*/ 117 w 160"/>
                  <a:gd name="T67" fmla="*/ 2 h 186"/>
                  <a:gd name="T68" fmla="*/ 119 w 160"/>
                  <a:gd name="T69" fmla="*/ 0 h 186"/>
                  <a:gd name="T70" fmla="*/ 123 w 160"/>
                  <a:gd name="T71" fmla="*/ 0 h 186"/>
                  <a:gd name="T72" fmla="*/ 128 w 160"/>
                  <a:gd name="T73" fmla="*/ 1 h 186"/>
                  <a:gd name="T74" fmla="*/ 135 w 160"/>
                  <a:gd name="T75" fmla="*/ 4 h 186"/>
                  <a:gd name="T76" fmla="*/ 143 w 160"/>
                  <a:gd name="T77" fmla="*/ 9 h 186"/>
                  <a:gd name="T78" fmla="*/ 151 w 160"/>
                  <a:gd name="T79" fmla="*/ 16 h 186"/>
                  <a:gd name="T80" fmla="*/ 156 w 160"/>
                  <a:gd name="T81" fmla="*/ 22 h 186"/>
                  <a:gd name="T82" fmla="*/ 160 w 160"/>
                  <a:gd name="T83" fmla="*/ 29 h 186"/>
                  <a:gd name="T84" fmla="*/ 160 w 160"/>
                  <a:gd name="T85" fmla="*/ 34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60" h="186">
                    <a:moveTo>
                      <a:pt x="160" y="34"/>
                    </a:moveTo>
                    <a:lnTo>
                      <a:pt x="160" y="37"/>
                    </a:lnTo>
                    <a:lnTo>
                      <a:pt x="158" y="41"/>
                    </a:lnTo>
                    <a:lnTo>
                      <a:pt x="156" y="45"/>
                    </a:lnTo>
                    <a:lnTo>
                      <a:pt x="154" y="51"/>
                    </a:lnTo>
                    <a:lnTo>
                      <a:pt x="149" y="57"/>
                    </a:lnTo>
                    <a:lnTo>
                      <a:pt x="145" y="64"/>
                    </a:lnTo>
                    <a:lnTo>
                      <a:pt x="140" y="71"/>
                    </a:lnTo>
                    <a:lnTo>
                      <a:pt x="134" y="80"/>
                    </a:lnTo>
                    <a:lnTo>
                      <a:pt x="127" y="89"/>
                    </a:lnTo>
                    <a:lnTo>
                      <a:pt x="119" y="97"/>
                    </a:lnTo>
                    <a:lnTo>
                      <a:pt x="112" y="106"/>
                    </a:lnTo>
                    <a:lnTo>
                      <a:pt x="105" y="113"/>
                    </a:lnTo>
                    <a:lnTo>
                      <a:pt x="98" y="120"/>
                    </a:lnTo>
                    <a:lnTo>
                      <a:pt x="92" y="127"/>
                    </a:lnTo>
                    <a:lnTo>
                      <a:pt x="85" y="134"/>
                    </a:lnTo>
                    <a:lnTo>
                      <a:pt x="79" y="140"/>
                    </a:lnTo>
                    <a:lnTo>
                      <a:pt x="72" y="146"/>
                    </a:lnTo>
                    <a:lnTo>
                      <a:pt x="65" y="151"/>
                    </a:lnTo>
                    <a:lnTo>
                      <a:pt x="58" y="156"/>
                    </a:lnTo>
                    <a:lnTo>
                      <a:pt x="52" y="161"/>
                    </a:lnTo>
                    <a:lnTo>
                      <a:pt x="45" y="166"/>
                    </a:lnTo>
                    <a:lnTo>
                      <a:pt x="39" y="170"/>
                    </a:lnTo>
                    <a:lnTo>
                      <a:pt x="33" y="174"/>
                    </a:lnTo>
                    <a:lnTo>
                      <a:pt x="26" y="176"/>
                    </a:lnTo>
                    <a:lnTo>
                      <a:pt x="20" y="180"/>
                    </a:lnTo>
                    <a:lnTo>
                      <a:pt x="16" y="182"/>
                    </a:lnTo>
                    <a:lnTo>
                      <a:pt x="11" y="183"/>
                    </a:lnTo>
                    <a:lnTo>
                      <a:pt x="7" y="186"/>
                    </a:lnTo>
                    <a:lnTo>
                      <a:pt x="4" y="186"/>
                    </a:lnTo>
                    <a:lnTo>
                      <a:pt x="3" y="186"/>
                    </a:lnTo>
                    <a:lnTo>
                      <a:pt x="1" y="186"/>
                    </a:lnTo>
                    <a:lnTo>
                      <a:pt x="0" y="186"/>
                    </a:lnTo>
                    <a:lnTo>
                      <a:pt x="0" y="184"/>
                    </a:lnTo>
                    <a:lnTo>
                      <a:pt x="0" y="184"/>
                    </a:lnTo>
                    <a:lnTo>
                      <a:pt x="0" y="183"/>
                    </a:lnTo>
                    <a:lnTo>
                      <a:pt x="1" y="182"/>
                    </a:lnTo>
                    <a:lnTo>
                      <a:pt x="3" y="181"/>
                    </a:lnTo>
                    <a:lnTo>
                      <a:pt x="4" y="178"/>
                    </a:lnTo>
                    <a:lnTo>
                      <a:pt x="5" y="177"/>
                    </a:lnTo>
                    <a:lnTo>
                      <a:pt x="7" y="175"/>
                    </a:lnTo>
                    <a:lnTo>
                      <a:pt x="10" y="173"/>
                    </a:lnTo>
                    <a:lnTo>
                      <a:pt x="12" y="170"/>
                    </a:lnTo>
                    <a:lnTo>
                      <a:pt x="16" y="168"/>
                    </a:lnTo>
                    <a:lnTo>
                      <a:pt x="18" y="164"/>
                    </a:lnTo>
                    <a:lnTo>
                      <a:pt x="25" y="158"/>
                    </a:lnTo>
                    <a:lnTo>
                      <a:pt x="33" y="151"/>
                    </a:lnTo>
                    <a:lnTo>
                      <a:pt x="43" y="143"/>
                    </a:lnTo>
                    <a:lnTo>
                      <a:pt x="51" y="135"/>
                    </a:lnTo>
                    <a:lnTo>
                      <a:pt x="59" y="126"/>
                    </a:lnTo>
                    <a:lnTo>
                      <a:pt x="68" y="116"/>
                    </a:lnTo>
                    <a:lnTo>
                      <a:pt x="75" y="107"/>
                    </a:lnTo>
                    <a:lnTo>
                      <a:pt x="83" y="96"/>
                    </a:lnTo>
                    <a:lnTo>
                      <a:pt x="89" y="84"/>
                    </a:lnTo>
                    <a:lnTo>
                      <a:pt x="96" y="73"/>
                    </a:lnTo>
                    <a:lnTo>
                      <a:pt x="102" y="62"/>
                    </a:lnTo>
                    <a:lnTo>
                      <a:pt x="106" y="53"/>
                    </a:lnTo>
                    <a:lnTo>
                      <a:pt x="110" y="43"/>
                    </a:lnTo>
                    <a:lnTo>
                      <a:pt x="114" y="35"/>
                    </a:lnTo>
                    <a:lnTo>
                      <a:pt x="116" y="28"/>
                    </a:lnTo>
                    <a:lnTo>
                      <a:pt x="117" y="22"/>
                    </a:lnTo>
                    <a:lnTo>
                      <a:pt x="117" y="17"/>
                    </a:lnTo>
                    <a:lnTo>
                      <a:pt x="117" y="14"/>
                    </a:lnTo>
                    <a:lnTo>
                      <a:pt x="116" y="9"/>
                    </a:lnTo>
                    <a:lnTo>
                      <a:pt x="116" y="7"/>
                    </a:lnTo>
                    <a:lnTo>
                      <a:pt x="116" y="4"/>
                    </a:lnTo>
                    <a:lnTo>
                      <a:pt x="116" y="3"/>
                    </a:lnTo>
                    <a:lnTo>
                      <a:pt x="117" y="2"/>
                    </a:lnTo>
                    <a:lnTo>
                      <a:pt x="118" y="1"/>
                    </a:lnTo>
                    <a:lnTo>
                      <a:pt x="119" y="0"/>
                    </a:lnTo>
                    <a:lnTo>
                      <a:pt x="121" y="0"/>
                    </a:lnTo>
                    <a:lnTo>
                      <a:pt x="123" y="0"/>
                    </a:lnTo>
                    <a:lnTo>
                      <a:pt x="125" y="0"/>
                    </a:lnTo>
                    <a:lnTo>
                      <a:pt x="128" y="1"/>
                    </a:lnTo>
                    <a:lnTo>
                      <a:pt x="131" y="2"/>
                    </a:lnTo>
                    <a:lnTo>
                      <a:pt x="135" y="4"/>
                    </a:lnTo>
                    <a:lnTo>
                      <a:pt x="140" y="7"/>
                    </a:lnTo>
                    <a:lnTo>
                      <a:pt x="143" y="9"/>
                    </a:lnTo>
                    <a:lnTo>
                      <a:pt x="148" y="13"/>
                    </a:lnTo>
                    <a:lnTo>
                      <a:pt x="151" y="16"/>
                    </a:lnTo>
                    <a:lnTo>
                      <a:pt x="154" y="20"/>
                    </a:lnTo>
                    <a:lnTo>
                      <a:pt x="156" y="22"/>
                    </a:lnTo>
                    <a:lnTo>
                      <a:pt x="158" y="25"/>
                    </a:lnTo>
                    <a:lnTo>
                      <a:pt x="160" y="29"/>
                    </a:lnTo>
                    <a:lnTo>
                      <a:pt x="160" y="31"/>
                    </a:lnTo>
                    <a:lnTo>
                      <a:pt x="160" y="34"/>
                    </a:lnTo>
                    <a:lnTo>
                      <a:pt x="160" y="34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368"/>
              <p:cNvSpPr/>
              <p:nvPr/>
            </p:nvSpPr>
            <p:spPr bwMode="auto">
              <a:xfrm>
                <a:off x="3779838" y="2822947"/>
                <a:ext cx="163513" cy="50800"/>
              </a:xfrm>
              <a:custGeom>
                <a:avLst/>
                <a:gdLst>
                  <a:gd name="T0" fmla="*/ 55 w 103"/>
                  <a:gd name="T1" fmla="*/ 7 h 32"/>
                  <a:gd name="T2" fmla="*/ 62 w 103"/>
                  <a:gd name="T3" fmla="*/ 5 h 32"/>
                  <a:gd name="T4" fmla="*/ 70 w 103"/>
                  <a:gd name="T5" fmla="*/ 4 h 32"/>
                  <a:gd name="T6" fmla="*/ 75 w 103"/>
                  <a:gd name="T7" fmla="*/ 2 h 32"/>
                  <a:gd name="T8" fmla="*/ 80 w 103"/>
                  <a:gd name="T9" fmla="*/ 1 h 32"/>
                  <a:gd name="T10" fmla="*/ 85 w 103"/>
                  <a:gd name="T11" fmla="*/ 1 h 32"/>
                  <a:gd name="T12" fmla="*/ 90 w 103"/>
                  <a:gd name="T13" fmla="*/ 0 h 32"/>
                  <a:gd name="T14" fmla="*/ 93 w 103"/>
                  <a:gd name="T15" fmla="*/ 0 h 32"/>
                  <a:gd name="T16" fmla="*/ 96 w 103"/>
                  <a:gd name="T17" fmla="*/ 0 h 32"/>
                  <a:gd name="T18" fmla="*/ 99 w 103"/>
                  <a:gd name="T19" fmla="*/ 1 h 32"/>
                  <a:gd name="T20" fmla="*/ 101 w 103"/>
                  <a:gd name="T21" fmla="*/ 4 h 32"/>
                  <a:gd name="T22" fmla="*/ 103 w 103"/>
                  <a:gd name="T23" fmla="*/ 6 h 32"/>
                  <a:gd name="T24" fmla="*/ 103 w 103"/>
                  <a:gd name="T25" fmla="*/ 9 h 32"/>
                  <a:gd name="T26" fmla="*/ 103 w 103"/>
                  <a:gd name="T27" fmla="*/ 11 h 32"/>
                  <a:gd name="T28" fmla="*/ 103 w 103"/>
                  <a:gd name="T29" fmla="*/ 12 h 32"/>
                  <a:gd name="T30" fmla="*/ 101 w 103"/>
                  <a:gd name="T31" fmla="*/ 13 h 32"/>
                  <a:gd name="T32" fmla="*/ 100 w 103"/>
                  <a:gd name="T33" fmla="*/ 14 h 32"/>
                  <a:gd name="T34" fmla="*/ 99 w 103"/>
                  <a:gd name="T35" fmla="*/ 15 h 32"/>
                  <a:gd name="T36" fmla="*/ 97 w 103"/>
                  <a:gd name="T37" fmla="*/ 15 h 32"/>
                  <a:gd name="T38" fmla="*/ 94 w 103"/>
                  <a:gd name="T39" fmla="*/ 16 h 32"/>
                  <a:gd name="T40" fmla="*/ 92 w 103"/>
                  <a:gd name="T41" fmla="*/ 18 h 32"/>
                  <a:gd name="T42" fmla="*/ 90 w 103"/>
                  <a:gd name="T43" fmla="*/ 19 h 32"/>
                  <a:gd name="T44" fmla="*/ 86 w 103"/>
                  <a:gd name="T45" fmla="*/ 20 h 32"/>
                  <a:gd name="T46" fmla="*/ 84 w 103"/>
                  <a:gd name="T47" fmla="*/ 20 h 32"/>
                  <a:gd name="T48" fmla="*/ 80 w 103"/>
                  <a:gd name="T49" fmla="*/ 21 h 32"/>
                  <a:gd name="T50" fmla="*/ 72 w 103"/>
                  <a:gd name="T51" fmla="*/ 24 h 32"/>
                  <a:gd name="T52" fmla="*/ 62 w 103"/>
                  <a:gd name="T53" fmla="*/ 25 h 32"/>
                  <a:gd name="T54" fmla="*/ 52 w 103"/>
                  <a:gd name="T55" fmla="*/ 27 h 32"/>
                  <a:gd name="T56" fmla="*/ 42 w 103"/>
                  <a:gd name="T57" fmla="*/ 28 h 32"/>
                  <a:gd name="T58" fmla="*/ 33 w 103"/>
                  <a:gd name="T59" fmla="*/ 29 h 32"/>
                  <a:gd name="T60" fmla="*/ 25 w 103"/>
                  <a:gd name="T61" fmla="*/ 31 h 32"/>
                  <a:gd name="T62" fmla="*/ 18 w 103"/>
                  <a:gd name="T63" fmla="*/ 31 h 32"/>
                  <a:gd name="T64" fmla="*/ 11 w 103"/>
                  <a:gd name="T65" fmla="*/ 32 h 32"/>
                  <a:gd name="T66" fmla="*/ 5 w 103"/>
                  <a:gd name="T67" fmla="*/ 32 h 32"/>
                  <a:gd name="T68" fmla="*/ 0 w 103"/>
                  <a:gd name="T69" fmla="*/ 32 h 32"/>
                  <a:gd name="T70" fmla="*/ 0 w 103"/>
                  <a:gd name="T71" fmla="*/ 15 h 32"/>
                  <a:gd name="T72" fmla="*/ 13 w 103"/>
                  <a:gd name="T73" fmla="*/ 14 h 32"/>
                  <a:gd name="T74" fmla="*/ 27 w 103"/>
                  <a:gd name="T75" fmla="*/ 12 h 32"/>
                  <a:gd name="T76" fmla="*/ 41 w 103"/>
                  <a:gd name="T77" fmla="*/ 9 h 32"/>
                  <a:gd name="T78" fmla="*/ 55 w 103"/>
                  <a:gd name="T79" fmla="*/ 7 h 32"/>
                  <a:gd name="T80" fmla="*/ 55 w 103"/>
                  <a:gd name="T81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3" h="32">
                    <a:moveTo>
                      <a:pt x="55" y="7"/>
                    </a:moveTo>
                    <a:lnTo>
                      <a:pt x="62" y="5"/>
                    </a:lnTo>
                    <a:lnTo>
                      <a:pt x="70" y="4"/>
                    </a:lnTo>
                    <a:lnTo>
                      <a:pt x="75" y="2"/>
                    </a:lnTo>
                    <a:lnTo>
                      <a:pt x="80" y="1"/>
                    </a:lnTo>
                    <a:lnTo>
                      <a:pt x="85" y="1"/>
                    </a:lnTo>
                    <a:lnTo>
                      <a:pt x="90" y="0"/>
                    </a:lnTo>
                    <a:lnTo>
                      <a:pt x="93" y="0"/>
                    </a:lnTo>
                    <a:lnTo>
                      <a:pt x="96" y="0"/>
                    </a:lnTo>
                    <a:lnTo>
                      <a:pt x="99" y="1"/>
                    </a:lnTo>
                    <a:lnTo>
                      <a:pt x="101" y="4"/>
                    </a:lnTo>
                    <a:lnTo>
                      <a:pt x="103" y="6"/>
                    </a:lnTo>
                    <a:lnTo>
                      <a:pt x="103" y="9"/>
                    </a:lnTo>
                    <a:lnTo>
                      <a:pt x="103" y="11"/>
                    </a:lnTo>
                    <a:lnTo>
                      <a:pt x="103" y="12"/>
                    </a:lnTo>
                    <a:lnTo>
                      <a:pt x="101" y="13"/>
                    </a:lnTo>
                    <a:lnTo>
                      <a:pt x="100" y="14"/>
                    </a:lnTo>
                    <a:lnTo>
                      <a:pt x="99" y="15"/>
                    </a:lnTo>
                    <a:lnTo>
                      <a:pt x="97" y="15"/>
                    </a:lnTo>
                    <a:lnTo>
                      <a:pt x="94" y="16"/>
                    </a:lnTo>
                    <a:lnTo>
                      <a:pt x="92" y="18"/>
                    </a:lnTo>
                    <a:lnTo>
                      <a:pt x="90" y="19"/>
                    </a:lnTo>
                    <a:lnTo>
                      <a:pt x="86" y="20"/>
                    </a:lnTo>
                    <a:lnTo>
                      <a:pt x="84" y="20"/>
                    </a:lnTo>
                    <a:lnTo>
                      <a:pt x="80" y="21"/>
                    </a:lnTo>
                    <a:lnTo>
                      <a:pt x="72" y="24"/>
                    </a:lnTo>
                    <a:lnTo>
                      <a:pt x="62" y="25"/>
                    </a:lnTo>
                    <a:lnTo>
                      <a:pt x="52" y="27"/>
                    </a:lnTo>
                    <a:lnTo>
                      <a:pt x="42" y="28"/>
                    </a:lnTo>
                    <a:lnTo>
                      <a:pt x="33" y="29"/>
                    </a:lnTo>
                    <a:lnTo>
                      <a:pt x="25" y="31"/>
                    </a:lnTo>
                    <a:lnTo>
                      <a:pt x="18" y="31"/>
                    </a:lnTo>
                    <a:lnTo>
                      <a:pt x="11" y="32"/>
                    </a:lnTo>
                    <a:lnTo>
                      <a:pt x="5" y="32"/>
                    </a:lnTo>
                    <a:lnTo>
                      <a:pt x="0" y="32"/>
                    </a:lnTo>
                    <a:lnTo>
                      <a:pt x="0" y="15"/>
                    </a:lnTo>
                    <a:lnTo>
                      <a:pt x="13" y="14"/>
                    </a:lnTo>
                    <a:lnTo>
                      <a:pt x="27" y="12"/>
                    </a:lnTo>
                    <a:lnTo>
                      <a:pt x="41" y="9"/>
                    </a:lnTo>
                    <a:lnTo>
                      <a:pt x="55" y="7"/>
                    </a:lnTo>
                    <a:lnTo>
                      <a:pt x="55" y="7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3281230" y="2146526"/>
            <a:ext cx="1145540" cy="1152128"/>
            <a:chOff x="3975938" y="1952704"/>
            <a:chExt cx="1146122" cy="1152128"/>
          </a:xfrm>
        </p:grpSpPr>
        <p:pic>
          <p:nvPicPr>
            <p:cNvPr id="20" name="图片 19">
              <a:hlinkClick r:id="rId7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5938" y="1952704"/>
              <a:ext cx="1146122" cy="1152128"/>
            </a:xfrm>
            <a:prstGeom prst="rect">
              <a:avLst/>
            </a:prstGeom>
          </p:spPr>
        </p:pic>
        <p:grpSp>
          <p:nvGrpSpPr>
            <p:cNvPr id="258" name="组合 257"/>
            <p:cNvGrpSpPr/>
            <p:nvPr/>
          </p:nvGrpSpPr>
          <p:grpSpPr>
            <a:xfrm>
              <a:off x="4138630" y="2101731"/>
              <a:ext cx="820738" cy="854075"/>
              <a:chOff x="4510088" y="2337172"/>
              <a:chExt cx="820738" cy="854075"/>
            </a:xfrm>
          </p:grpSpPr>
          <p:sp>
            <p:nvSpPr>
              <p:cNvPr id="259" name="Freeform 369"/>
              <p:cNvSpPr/>
              <p:nvPr/>
            </p:nvSpPr>
            <p:spPr bwMode="auto">
              <a:xfrm>
                <a:off x="4510088" y="2665784"/>
                <a:ext cx="88900" cy="211138"/>
              </a:xfrm>
              <a:custGeom>
                <a:avLst/>
                <a:gdLst>
                  <a:gd name="T0" fmla="*/ 35 w 56"/>
                  <a:gd name="T1" fmla="*/ 115 h 133"/>
                  <a:gd name="T2" fmla="*/ 31 w 56"/>
                  <a:gd name="T3" fmla="*/ 125 h 133"/>
                  <a:gd name="T4" fmla="*/ 26 w 56"/>
                  <a:gd name="T5" fmla="*/ 130 h 133"/>
                  <a:gd name="T6" fmla="*/ 22 w 56"/>
                  <a:gd name="T7" fmla="*/ 133 h 133"/>
                  <a:gd name="T8" fmla="*/ 20 w 56"/>
                  <a:gd name="T9" fmla="*/ 133 h 133"/>
                  <a:gd name="T10" fmla="*/ 17 w 56"/>
                  <a:gd name="T11" fmla="*/ 131 h 133"/>
                  <a:gd name="T12" fmla="*/ 13 w 56"/>
                  <a:gd name="T13" fmla="*/ 128 h 133"/>
                  <a:gd name="T14" fmla="*/ 7 w 56"/>
                  <a:gd name="T15" fmla="*/ 121 h 133"/>
                  <a:gd name="T16" fmla="*/ 2 w 56"/>
                  <a:gd name="T17" fmla="*/ 112 h 133"/>
                  <a:gd name="T18" fmla="*/ 0 w 56"/>
                  <a:gd name="T19" fmla="*/ 101 h 133"/>
                  <a:gd name="T20" fmla="*/ 1 w 56"/>
                  <a:gd name="T21" fmla="*/ 95 h 133"/>
                  <a:gd name="T22" fmla="*/ 4 w 56"/>
                  <a:gd name="T23" fmla="*/ 91 h 133"/>
                  <a:gd name="T24" fmla="*/ 7 w 56"/>
                  <a:gd name="T25" fmla="*/ 84 h 133"/>
                  <a:gd name="T26" fmla="*/ 12 w 56"/>
                  <a:gd name="T27" fmla="*/ 75 h 133"/>
                  <a:gd name="T28" fmla="*/ 14 w 56"/>
                  <a:gd name="T29" fmla="*/ 71 h 133"/>
                  <a:gd name="T30" fmla="*/ 18 w 56"/>
                  <a:gd name="T31" fmla="*/ 65 h 133"/>
                  <a:gd name="T32" fmla="*/ 20 w 56"/>
                  <a:gd name="T33" fmla="*/ 57 h 133"/>
                  <a:gd name="T34" fmla="*/ 22 w 56"/>
                  <a:gd name="T35" fmla="*/ 48 h 133"/>
                  <a:gd name="T36" fmla="*/ 25 w 56"/>
                  <a:gd name="T37" fmla="*/ 38 h 133"/>
                  <a:gd name="T38" fmla="*/ 28 w 56"/>
                  <a:gd name="T39" fmla="*/ 27 h 133"/>
                  <a:gd name="T40" fmla="*/ 31 w 56"/>
                  <a:gd name="T41" fmla="*/ 14 h 133"/>
                  <a:gd name="T42" fmla="*/ 33 w 56"/>
                  <a:gd name="T43" fmla="*/ 0 h 133"/>
                  <a:gd name="T44" fmla="*/ 43 w 56"/>
                  <a:gd name="T45" fmla="*/ 8 h 133"/>
                  <a:gd name="T46" fmla="*/ 48 w 56"/>
                  <a:gd name="T47" fmla="*/ 15 h 133"/>
                  <a:gd name="T48" fmla="*/ 51 w 56"/>
                  <a:gd name="T49" fmla="*/ 24 h 133"/>
                  <a:gd name="T50" fmla="*/ 54 w 56"/>
                  <a:gd name="T51" fmla="*/ 37 h 133"/>
                  <a:gd name="T52" fmla="*/ 56 w 56"/>
                  <a:gd name="T53" fmla="*/ 51 h 133"/>
                  <a:gd name="T54" fmla="*/ 56 w 56"/>
                  <a:gd name="T55" fmla="*/ 60 h 133"/>
                  <a:gd name="T56" fmla="*/ 53 w 56"/>
                  <a:gd name="T57" fmla="*/ 75 h 133"/>
                  <a:gd name="T58" fmla="*/ 50 w 56"/>
                  <a:gd name="T59" fmla="*/ 86 h 133"/>
                  <a:gd name="T60" fmla="*/ 45 w 56"/>
                  <a:gd name="T61" fmla="*/ 98 h 133"/>
                  <a:gd name="T62" fmla="*/ 38 w 56"/>
                  <a:gd name="T63" fmla="*/ 11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6" h="133">
                    <a:moveTo>
                      <a:pt x="38" y="111"/>
                    </a:moveTo>
                    <a:lnTo>
                      <a:pt x="35" y="115"/>
                    </a:lnTo>
                    <a:lnTo>
                      <a:pt x="33" y="120"/>
                    </a:lnTo>
                    <a:lnTo>
                      <a:pt x="31" y="125"/>
                    </a:lnTo>
                    <a:lnTo>
                      <a:pt x="28" y="127"/>
                    </a:lnTo>
                    <a:lnTo>
                      <a:pt x="26" y="130"/>
                    </a:lnTo>
                    <a:lnTo>
                      <a:pt x="24" y="132"/>
                    </a:lnTo>
                    <a:lnTo>
                      <a:pt x="22" y="133"/>
                    </a:lnTo>
                    <a:lnTo>
                      <a:pt x="21" y="133"/>
                    </a:lnTo>
                    <a:lnTo>
                      <a:pt x="20" y="133"/>
                    </a:lnTo>
                    <a:lnTo>
                      <a:pt x="18" y="132"/>
                    </a:lnTo>
                    <a:lnTo>
                      <a:pt x="17" y="131"/>
                    </a:lnTo>
                    <a:lnTo>
                      <a:pt x="14" y="130"/>
                    </a:lnTo>
                    <a:lnTo>
                      <a:pt x="13" y="128"/>
                    </a:lnTo>
                    <a:lnTo>
                      <a:pt x="11" y="126"/>
                    </a:lnTo>
                    <a:lnTo>
                      <a:pt x="7" y="121"/>
                    </a:lnTo>
                    <a:lnTo>
                      <a:pt x="4" y="117"/>
                    </a:lnTo>
                    <a:lnTo>
                      <a:pt x="2" y="112"/>
                    </a:lnTo>
                    <a:lnTo>
                      <a:pt x="0" y="106"/>
                    </a:lnTo>
                    <a:lnTo>
                      <a:pt x="0" y="101"/>
                    </a:lnTo>
                    <a:lnTo>
                      <a:pt x="0" y="99"/>
                    </a:lnTo>
                    <a:lnTo>
                      <a:pt x="1" y="95"/>
                    </a:lnTo>
                    <a:lnTo>
                      <a:pt x="2" y="93"/>
                    </a:lnTo>
                    <a:lnTo>
                      <a:pt x="4" y="91"/>
                    </a:lnTo>
                    <a:lnTo>
                      <a:pt x="5" y="87"/>
                    </a:lnTo>
                    <a:lnTo>
                      <a:pt x="7" y="84"/>
                    </a:lnTo>
                    <a:lnTo>
                      <a:pt x="9" y="80"/>
                    </a:lnTo>
                    <a:lnTo>
                      <a:pt x="12" y="75"/>
                    </a:lnTo>
                    <a:lnTo>
                      <a:pt x="13" y="73"/>
                    </a:lnTo>
                    <a:lnTo>
                      <a:pt x="14" y="71"/>
                    </a:lnTo>
                    <a:lnTo>
                      <a:pt x="17" y="68"/>
                    </a:lnTo>
                    <a:lnTo>
                      <a:pt x="18" y="65"/>
                    </a:lnTo>
                    <a:lnTo>
                      <a:pt x="19" y="61"/>
                    </a:lnTo>
                    <a:lnTo>
                      <a:pt x="20" y="57"/>
                    </a:lnTo>
                    <a:lnTo>
                      <a:pt x="21" y="53"/>
                    </a:lnTo>
                    <a:lnTo>
                      <a:pt x="22" y="48"/>
                    </a:lnTo>
                    <a:lnTo>
                      <a:pt x="24" y="44"/>
                    </a:lnTo>
                    <a:lnTo>
                      <a:pt x="25" y="38"/>
                    </a:lnTo>
                    <a:lnTo>
                      <a:pt x="27" y="33"/>
                    </a:lnTo>
                    <a:lnTo>
                      <a:pt x="28" y="27"/>
                    </a:lnTo>
                    <a:lnTo>
                      <a:pt x="30" y="20"/>
                    </a:lnTo>
                    <a:lnTo>
                      <a:pt x="31" y="14"/>
                    </a:lnTo>
                    <a:lnTo>
                      <a:pt x="32" y="7"/>
                    </a:lnTo>
                    <a:lnTo>
                      <a:pt x="33" y="0"/>
                    </a:lnTo>
                    <a:lnTo>
                      <a:pt x="40" y="6"/>
                    </a:lnTo>
                    <a:lnTo>
                      <a:pt x="43" y="8"/>
                    </a:lnTo>
                    <a:lnTo>
                      <a:pt x="46" y="12"/>
                    </a:lnTo>
                    <a:lnTo>
                      <a:pt x="48" y="15"/>
                    </a:lnTo>
                    <a:lnTo>
                      <a:pt x="50" y="19"/>
                    </a:lnTo>
                    <a:lnTo>
                      <a:pt x="51" y="24"/>
                    </a:lnTo>
                    <a:lnTo>
                      <a:pt x="52" y="27"/>
                    </a:lnTo>
                    <a:lnTo>
                      <a:pt x="54" y="37"/>
                    </a:lnTo>
                    <a:lnTo>
                      <a:pt x="56" y="46"/>
                    </a:lnTo>
                    <a:lnTo>
                      <a:pt x="56" y="51"/>
                    </a:lnTo>
                    <a:lnTo>
                      <a:pt x="56" y="55"/>
                    </a:lnTo>
                    <a:lnTo>
                      <a:pt x="56" y="60"/>
                    </a:lnTo>
                    <a:lnTo>
                      <a:pt x="54" y="65"/>
                    </a:lnTo>
                    <a:lnTo>
                      <a:pt x="53" y="75"/>
                    </a:lnTo>
                    <a:lnTo>
                      <a:pt x="51" y="80"/>
                    </a:lnTo>
                    <a:lnTo>
                      <a:pt x="50" y="86"/>
                    </a:lnTo>
                    <a:lnTo>
                      <a:pt x="47" y="92"/>
                    </a:lnTo>
                    <a:lnTo>
                      <a:pt x="45" y="98"/>
                    </a:lnTo>
                    <a:lnTo>
                      <a:pt x="41" y="104"/>
                    </a:lnTo>
                    <a:lnTo>
                      <a:pt x="38" y="111"/>
                    </a:lnTo>
                    <a:lnTo>
                      <a:pt x="38" y="111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370"/>
              <p:cNvSpPr/>
              <p:nvPr/>
            </p:nvSpPr>
            <p:spPr bwMode="auto">
              <a:xfrm>
                <a:off x="4573588" y="2619747"/>
                <a:ext cx="708025" cy="157163"/>
              </a:xfrm>
              <a:custGeom>
                <a:avLst/>
                <a:gdLst>
                  <a:gd name="T0" fmla="*/ 334 w 446"/>
                  <a:gd name="T1" fmla="*/ 95 h 99"/>
                  <a:gd name="T2" fmla="*/ 338 w 446"/>
                  <a:gd name="T3" fmla="*/ 86 h 99"/>
                  <a:gd name="T4" fmla="*/ 348 w 446"/>
                  <a:gd name="T5" fmla="*/ 70 h 99"/>
                  <a:gd name="T6" fmla="*/ 356 w 446"/>
                  <a:gd name="T7" fmla="*/ 55 h 99"/>
                  <a:gd name="T8" fmla="*/ 361 w 446"/>
                  <a:gd name="T9" fmla="*/ 44 h 99"/>
                  <a:gd name="T10" fmla="*/ 359 w 446"/>
                  <a:gd name="T11" fmla="*/ 39 h 99"/>
                  <a:gd name="T12" fmla="*/ 352 w 446"/>
                  <a:gd name="T13" fmla="*/ 35 h 99"/>
                  <a:gd name="T14" fmla="*/ 338 w 446"/>
                  <a:gd name="T15" fmla="*/ 34 h 99"/>
                  <a:gd name="T16" fmla="*/ 325 w 446"/>
                  <a:gd name="T17" fmla="*/ 34 h 99"/>
                  <a:gd name="T18" fmla="*/ 312 w 446"/>
                  <a:gd name="T19" fmla="*/ 35 h 99"/>
                  <a:gd name="T20" fmla="*/ 296 w 446"/>
                  <a:gd name="T21" fmla="*/ 36 h 99"/>
                  <a:gd name="T22" fmla="*/ 277 w 446"/>
                  <a:gd name="T23" fmla="*/ 37 h 99"/>
                  <a:gd name="T24" fmla="*/ 255 w 446"/>
                  <a:gd name="T25" fmla="*/ 41 h 99"/>
                  <a:gd name="T26" fmla="*/ 204 w 446"/>
                  <a:gd name="T27" fmla="*/ 48 h 99"/>
                  <a:gd name="T28" fmla="*/ 103 w 446"/>
                  <a:gd name="T29" fmla="*/ 61 h 99"/>
                  <a:gd name="T30" fmla="*/ 78 w 446"/>
                  <a:gd name="T31" fmla="*/ 64 h 99"/>
                  <a:gd name="T32" fmla="*/ 56 w 446"/>
                  <a:gd name="T33" fmla="*/ 68 h 99"/>
                  <a:gd name="T34" fmla="*/ 36 w 446"/>
                  <a:gd name="T35" fmla="*/ 70 h 99"/>
                  <a:gd name="T36" fmla="*/ 19 w 446"/>
                  <a:gd name="T37" fmla="*/ 72 h 99"/>
                  <a:gd name="T38" fmla="*/ 0 w 446"/>
                  <a:gd name="T39" fmla="*/ 54 h 99"/>
                  <a:gd name="T40" fmla="*/ 14 w 446"/>
                  <a:gd name="T41" fmla="*/ 54 h 99"/>
                  <a:gd name="T42" fmla="*/ 33 w 446"/>
                  <a:gd name="T43" fmla="*/ 53 h 99"/>
                  <a:gd name="T44" fmla="*/ 56 w 446"/>
                  <a:gd name="T45" fmla="*/ 49 h 99"/>
                  <a:gd name="T46" fmla="*/ 83 w 446"/>
                  <a:gd name="T47" fmla="*/ 46 h 99"/>
                  <a:gd name="T48" fmla="*/ 115 w 446"/>
                  <a:gd name="T49" fmla="*/ 41 h 99"/>
                  <a:gd name="T50" fmla="*/ 174 w 446"/>
                  <a:gd name="T51" fmla="*/ 31 h 99"/>
                  <a:gd name="T52" fmla="*/ 236 w 446"/>
                  <a:gd name="T53" fmla="*/ 23 h 99"/>
                  <a:gd name="T54" fmla="*/ 292 w 446"/>
                  <a:gd name="T55" fmla="*/ 17 h 99"/>
                  <a:gd name="T56" fmla="*/ 315 w 446"/>
                  <a:gd name="T57" fmla="*/ 15 h 99"/>
                  <a:gd name="T58" fmla="*/ 334 w 446"/>
                  <a:gd name="T59" fmla="*/ 13 h 99"/>
                  <a:gd name="T60" fmla="*/ 349 w 446"/>
                  <a:gd name="T61" fmla="*/ 10 h 99"/>
                  <a:gd name="T62" fmla="*/ 360 w 446"/>
                  <a:gd name="T63" fmla="*/ 8 h 99"/>
                  <a:gd name="T64" fmla="*/ 366 w 446"/>
                  <a:gd name="T65" fmla="*/ 4 h 99"/>
                  <a:gd name="T66" fmla="*/ 374 w 446"/>
                  <a:gd name="T67" fmla="*/ 1 h 99"/>
                  <a:gd name="T68" fmla="*/ 384 w 446"/>
                  <a:gd name="T69" fmla="*/ 0 h 99"/>
                  <a:gd name="T70" fmla="*/ 394 w 446"/>
                  <a:gd name="T71" fmla="*/ 4 h 99"/>
                  <a:gd name="T72" fmla="*/ 411 w 446"/>
                  <a:gd name="T73" fmla="*/ 15 h 99"/>
                  <a:gd name="T74" fmla="*/ 430 w 446"/>
                  <a:gd name="T75" fmla="*/ 30 h 99"/>
                  <a:gd name="T76" fmla="*/ 441 w 446"/>
                  <a:gd name="T77" fmla="*/ 42 h 99"/>
                  <a:gd name="T78" fmla="*/ 446 w 446"/>
                  <a:gd name="T79" fmla="*/ 48 h 99"/>
                  <a:gd name="T80" fmla="*/ 444 w 446"/>
                  <a:gd name="T81" fmla="*/ 52 h 99"/>
                  <a:gd name="T82" fmla="*/ 437 w 446"/>
                  <a:gd name="T83" fmla="*/ 54 h 99"/>
                  <a:gd name="T84" fmla="*/ 425 w 446"/>
                  <a:gd name="T85" fmla="*/ 55 h 99"/>
                  <a:gd name="T86" fmla="*/ 407 w 446"/>
                  <a:gd name="T87" fmla="*/ 61 h 99"/>
                  <a:gd name="T88" fmla="*/ 384 w 446"/>
                  <a:gd name="T89" fmla="*/ 73 h 99"/>
                  <a:gd name="T90" fmla="*/ 366 w 446"/>
                  <a:gd name="T91" fmla="*/ 83 h 99"/>
                  <a:gd name="T92" fmla="*/ 354 w 446"/>
                  <a:gd name="T93" fmla="*/ 90 h 99"/>
                  <a:gd name="T94" fmla="*/ 341 w 446"/>
                  <a:gd name="T95" fmla="*/ 96 h 99"/>
                  <a:gd name="T96" fmla="*/ 334 w 446"/>
                  <a:gd name="T97" fmla="*/ 9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6" h="99">
                    <a:moveTo>
                      <a:pt x="334" y="97"/>
                    </a:moveTo>
                    <a:lnTo>
                      <a:pt x="334" y="96"/>
                    </a:lnTo>
                    <a:lnTo>
                      <a:pt x="334" y="95"/>
                    </a:lnTo>
                    <a:lnTo>
                      <a:pt x="334" y="93"/>
                    </a:lnTo>
                    <a:lnTo>
                      <a:pt x="336" y="89"/>
                    </a:lnTo>
                    <a:lnTo>
                      <a:pt x="338" y="86"/>
                    </a:lnTo>
                    <a:lnTo>
                      <a:pt x="341" y="81"/>
                    </a:lnTo>
                    <a:lnTo>
                      <a:pt x="345" y="76"/>
                    </a:lnTo>
                    <a:lnTo>
                      <a:pt x="348" y="70"/>
                    </a:lnTo>
                    <a:lnTo>
                      <a:pt x="352" y="64"/>
                    </a:lnTo>
                    <a:lnTo>
                      <a:pt x="354" y="60"/>
                    </a:lnTo>
                    <a:lnTo>
                      <a:pt x="356" y="55"/>
                    </a:lnTo>
                    <a:lnTo>
                      <a:pt x="359" y="52"/>
                    </a:lnTo>
                    <a:lnTo>
                      <a:pt x="360" y="48"/>
                    </a:lnTo>
                    <a:lnTo>
                      <a:pt x="361" y="44"/>
                    </a:lnTo>
                    <a:lnTo>
                      <a:pt x="361" y="42"/>
                    </a:lnTo>
                    <a:lnTo>
                      <a:pt x="360" y="41"/>
                    </a:lnTo>
                    <a:lnTo>
                      <a:pt x="359" y="39"/>
                    </a:lnTo>
                    <a:lnTo>
                      <a:pt x="358" y="37"/>
                    </a:lnTo>
                    <a:lnTo>
                      <a:pt x="354" y="36"/>
                    </a:lnTo>
                    <a:lnTo>
                      <a:pt x="352" y="35"/>
                    </a:lnTo>
                    <a:lnTo>
                      <a:pt x="347" y="35"/>
                    </a:lnTo>
                    <a:lnTo>
                      <a:pt x="342" y="34"/>
                    </a:lnTo>
                    <a:lnTo>
                      <a:pt x="338" y="34"/>
                    </a:lnTo>
                    <a:lnTo>
                      <a:pt x="332" y="34"/>
                    </a:lnTo>
                    <a:lnTo>
                      <a:pt x="328" y="34"/>
                    </a:lnTo>
                    <a:lnTo>
                      <a:pt x="325" y="34"/>
                    </a:lnTo>
                    <a:lnTo>
                      <a:pt x="321" y="34"/>
                    </a:lnTo>
                    <a:lnTo>
                      <a:pt x="316" y="34"/>
                    </a:lnTo>
                    <a:lnTo>
                      <a:pt x="312" y="35"/>
                    </a:lnTo>
                    <a:lnTo>
                      <a:pt x="307" y="35"/>
                    </a:lnTo>
                    <a:lnTo>
                      <a:pt x="302" y="35"/>
                    </a:lnTo>
                    <a:lnTo>
                      <a:pt x="296" y="36"/>
                    </a:lnTo>
                    <a:lnTo>
                      <a:pt x="290" y="36"/>
                    </a:lnTo>
                    <a:lnTo>
                      <a:pt x="283" y="37"/>
                    </a:lnTo>
                    <a:lnTo>
                      <a:pt x="277" y="37"/>
                    </a:lnTo>
                    <a:lnTo>
                      <a:pt x="270" y="39"/>
                    </a:lnTo>
                    <a:lnTo>
                      <a:pt x="263" y="40"/>
                    </a:lnTo>
                    <a:lnTo>
                      <a:pt x="255" y="41"/>
                    </a:lnTo>
                    <a:lnTo>
                      <a:pt x="247" y="42"/>
                    </a:lnTo>
                    <a:lnTo>
                      <a:pt x="238" y="43"/>
                    </a:lnTo>
                    <a:lnTo>
                      <a:pt x="204" y="48"/>
                    </a:lnTo>
                    <a:lnTo>
                      <a:pt x="171" y="53"/>
                    </a:lnTo>
                    <a:lnTo>
                      <a:pt x="137" y="56"/>
                    </a:lnTo>
                    <a:lnTo>
                      <a:pt x="103" y="61"/>
                    </a:lnTo>
                    <a:lnTo>
                      <a:pt x="95" y="62"/>
                    </a:lnTo>
                    <a:lnTo>
                      <a:pt x="86" y="63"/>
                    </a:lnTo>
                    <a:lnTo>
                      <a:pt x="78" y="64"/>
                    </a:lnTo>
                    <a:lnTo>
                      <a:pt x="70" y="66"/>
                    </a:lnTo>
                    <a:lnTo>
                      <a:pt x="63" y="67"/>
                    </a:lnTo>
                    <a:lnTo>
                      <a:pt x="56" y="68"/>
                    </a:lnTo>
                    <a:lnTo>
                      <a:pt x="49" y="69"/>
                    </a:lnTo>
                    <a:lnTo>
                      <a:pt x="41" y="69"/>
                    </a:lnTo>
                    <a:lnTo>
                      <a:pt x="36" y="70"/>
                    </a:lnTo>
                    <a:lnTo>
                      <a:pt x="30" y="72"/>
                    </a:lnTo>
                    <a:lnTo>
                      <a:pt x="24" y="72"/>
                    </a:lnTo>
                    <a:lnTo>
                      <a:pt x="19" y="72"/>
                    </a:lnTo>
                    <a:lnTo>
                      <a:pt x="10" y="73"/>
                    </a:lnTo>
                    <a:lnTo>
                      <a:pt x="0" y="73"/>
                    </a:lnTo>
                    <a:lnTo>
                      <a:pt x="0" y="54"/>
                    </a:lnTo>
                    <a:lnTo>
                      <a:pt x="5" y="54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20" y="54"/>
                    </a:lnTo>
                    <a:lnTo>
                      <a:pt x="26" y="53"/>
                    </a:lnTo>
                    <a:lnTo>
                      <a:pt x="33" y="53"/>
                    </a:lnTo>
                    <a:lnTo>
                      <a:pt x="40" y="52"/>
                    </a:lnTo>
                    <a:lnTo>
                      <a:pt x="47" y="50"/>
                    </a:lnTo>
                    <a:lnTo>
                      <a:pt x="56" y="49"/>
                    </a:lnTo>
                    <a:lnTo>
                      <a:pt x="64" y="49"/>
                    </a:lnTo>
                    <a:lnTo>
                      <a:pt x="73" y="47"/>
                    </a:lnTo>
                    <a:lnTo>
                      <a:pt x="83" y="46"/>
                    </a:lnTo>
                    <a:lnTo>
                      <a:pt x="93" y="44"/>
                    </a:lnTo>
                    <a:lnTo>
                      <a:pt x="104" y="42"/>
                    </a:lnTo>
                    <a:lnTo>
                      <a:pt x="115" y="41"/>
                    </a:lnTo>
                    <a:lnTo>
                      <a:pt x="126" y="39"/>
                    </a:lnTo>
                    <a:lnTo>
                      <a:pt x="150" y="35"/>
                    </a:lnTo>
                    <a:lnTo>
                      <a:pt x="174" y="31"/>
                    </a:lnTo>
                    <a:lnTo>
                      <a:pt x="195" y="29"/>
                    </a:lnTo>
                    <a:lnTo>
                      <a:pt x="216" y="27"/>
                    </a:lnTo>
                    <a:lnTo>
                      <a:pt x="236" y="23"/>
                    </a:lnTo>
                    <a:lnTo>
                      <a:pt x="255" y="22"/>
                    </a:lnTo>
                    <a:lnTo>
                      <a:pt x="274" y="20"/>
                    </a:lnTo>
                    <a:lnTo>
                      <a:pt x="292" y="17"/>
                    </a:lnTo>
                    <a:lnTo>
                      <a:pt x="300" y="17"/>
                    </a:lnTo>
                    <a:lnTo>
                      <a:pt x="307" y="16"/>
                    </a:lnTo>
                    <a:lnTo>
                      <a:pt x="315" y="15"/>
                    </a:lnTo>
                    <a:lnTo>
                      <a:pt x="321" y="14"/>
                    </a:lnTo>
                    <a:lnTo>
                      <a:pt x="328" y="14"/>
                    </a:lnTo>
                    <a:lnTo>
                      <a:pt x="334" y="13"/>
                    </a:lnTo>
                    <a:lnTo>
                      <a:pt x="340" y="11"/>
                    </a:lnTo>
                    <a:lnTo>
                      <a:pt x="345" y="10"/>
                    </a:lnTo>
                    <a:lnTo>
                      <a:pt x="349" y="10"/>
                    </a:lnTo>
                    <a:lnTo>
                      <a:pt x="353" y="9"/>
                    </a:lnTo>
                    <a:lnTo>
                      <a:pt x="356" y="8"/>
                    </a:lnTo>
                    <a:lnTo>
                      <a:pt x="360" y="8"/>
                    </a:lnTo>
                    <a:lnTo>
                      <a:pt x="362" y="7"/>
                    </a:lnTo>
                    <a:lnTo>
                      <a:pt x="365" y="6"/>
                    </a:lnTo>
                    <a:lnTo>
                      <a:pt x="366" y="4"/>
                    </a:lnTo>
                    <a:lnTo>
                      <a:pt x="367" y="4"/>
                    </a:lnTo>
                    <a:lnTo>
                      <a:pt x="371" y="2"/>
                    </a:lnTo>
                    <a:lnTo>
                      <a:pt x="374" y="1"/>
                    </a:lnTo>
                    <a:lnTo>
                      <a:pt x="378" y="0"/>
                    </a:lnTo>
                    <a:lnTo>
                      <a:pt x="381" y="0"/>
                    </a:lnTo>
                    <a:lnTo>
                      <a:pt x="384" y="0"/>
                    </a:lnTo>
                    <a:lnTo>
                      <a:pt x="387" y="1"/>
                    </a:lnTo>
                    <a:lnTo>
                      <a:pt x="391" y="2"/>
                    </a:lnTo>
                    <a:lnTo>
                      <a:pt x="394" y="4"/>
                    </a:lnTo>
                    <a:lnTo>
                      <a:pt x="399" y="7"/>
                    </a:lnTo>
                    <a:lnTo>
                      <a:pt x="405" y="11"/>
                    </a:lnTo>
                    <a:lnTo>
                      <a:pt x="411" y="15"/>
                    </a:lnTo>
                    <a:lnTo>
                      <a:pt x="418" y="20"/>
                    </a:lnTo>
                    <a:lnTo>
                      <a:pt x="424" y="26"/>
                    </a:lnTo>
                    <a:lnTo>
                      <a:pt x="430" y="30"/>
                    </a:lnTo>
                    <a:lnTo>
                      <a:pt x="434" y="35"/>
                    </a:lnTo>
                    <a:lnTo>
                      <a:pt x="439" y="39"/>
                    </a:lnTo>
                    <a:lnTo>
                      <a:pt x="441" y="42"/>
                    </a:lnTo>
                    <a:lnTo>
                      <a:pt x="444" y="44"/>
                    </a:lnTo>
                    <a:lnTo>
                      <a:pt x="446" y="47"/>
                    </a:lnTo>
                    <a:lnTo>
                      <a:pt x="446" y="48"/>
                    </a:lnTo>
                    <a:lnTo>
                      <a:pt x="446" y="49"/>
                    </a:lnTo>
                    <a:lnTo>
                      <a:pt x="445" y="50"/>
                    </a:lnTo>
                    <a:lnTo>
                      <a:pt x="444" y="52"/>
                    </a:lnTo>
                    <a:lnTo>
                      <a:pt x="443" y="53"/>
                    </a:lnTo>
                    <a:lnTo>
                      <a:pt x="440" y="54"/>
                    </a:lnTo>
                    <a:lnTo>
                      <a:pt x="437" y="54"/>
                    </a:lnTo>
                    <a:lnTo>
                      <a:pt x="433" y="54"/>
                    </a:lnTo>
                    <a:lnTo>
                      <a:pt x="430" y="54"/>
                    </a:lnTo>
                    <a:lnTo>
                      <a:pt x="425" y="55"/>
                    </a:lnTo>
                    <a:lnTo>
                      <a:pt x="419" y="57"/>
                    </a:lnTo>
                    <a:lnTo>
                      <a:pt x="414" y="59"/>
                    </a:lnTo>
                    <a:lnTo>
                      <a:pt x="407" y="61"/>
                    </a:lnTo>
                    <a:lnTo>
                      <a:pt x="400" y="64"/>
                    </a:lnTo>
                    <a:lnTo>
                      <a:pt x="393" y="68"/>
                    </a:lnTo>
                    <a:lnTo>
                      <a:pt x="384" y="73"/>
                    </a:lnTo>
                    <a:lnTo>
                      <a:pt x="374" y="77"/>
                    </a:lnTo>
                    <a:lnTo>
                      <a:pt x="369" y="80"/>
                    </a:lnTo>
                    <a:lnTo>
                      <a:pt x="366" y="83"/>
                    </a:lnTo>
                    <a:lnTo>
                      <a:pt x="361" y="86"/>
                    </a:lnTo>
                    <a:lnTo>
                      <a:pt x="358" y="88"/>
                    </a:lnTo>
                    <a:lnTo>
                      <a:pt x="354" y="90"/>
                    </a:lnTo>
                    <a:lnTo>
                      <a:pt x="351" y="92"/>
                    </a:lnTo>
                    <a:lnTo>
                      <a:pt x="346" y="95"/>
                    </a:lnTo>
                    <a:lnTo>
                      <a:pt x="341" y="96"/>
                    </a:lnTo>
                    <a:lnTo>
                      <a:pt x="338" y="99"/>
                    </a:lnTo>
                    <a:lnTo>
                      <a:pt x="335" y="99"/>
                    </a:lnTo>
                    <a:lnTo>
                      <a:pt x="334" y="97"/>
                    </a:lnTo>
                    <a:lnTo>
                      <a:pt x="334" y="97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371"/>
              <p:cNvSpPr/>
              <p:nvPr/>
            </p:nvSpPr>
            <p:spPr bwMode="auto">
              <a:xfrm>
                <a:off x="4664075" y="2530847"/>
                <a:ext cx="96838" cy="104775"/>
              </a:xfrm>
              <a:custGeom>
                <a:avLst/>
                <a:gdLst>
                  <a:gd name="T0" fmla="*/ 55 w 61"/>
                  <a:gd name="T1" fmla="*/ 63 h 66"/>
                  <a:gd name="T2" fmla="*/ 53 w 61"/>
                  <a:gd name="T3" fmla="*/ 64 h 66"/>
                  <a:gd name="T4" fmla="*/ 51 w 61"/>
                  <a:gd name="T5" fmla="*/ 65 h 66"/>
                  <a:gd name="T6" fmla="*/ 48 w 61"/>
                  <a:gd name="T7" fmla="*/ 66 h 66"/>
                  <a:gd name="T8" fmla="*/ 46 w 61"/>
                  <a:gd name="T9" fmla="*/ 66 h 66"/>
                  <a:gd name="T10" fmla="*/ 43 w 61"/>
                  <a:gd name="T11" fmla="*/ 66 h 66"/>
                  <a:gd name="T12" fmla="*/ 41 w 61"/>
                  <a:gd name="T13" fmla="*/ 65 h 66"/>
                  <a:gd name="T14" fmla="*/ 39 w 61"/>
                  <a:gd name="T15" fmla="*/ 63 h 66"/>
                  <a:gd name="T16" fmla="*/ 35 w 61"/>
                  <a:gd name="T17" fmla="*/ 59 h 66"/>
                  <a:gd name="T18" fmla="*/ 32 w 61"/>
                  <a:gd name="T19" fmla="*/ 56 h 66"/>
                  <a:gd name="T20" fmla="*/ 28 w 61"/>
                  <a:gd name="T21" fmla="*/ 51 h 66"/>
                  <a:gd name="T22" fmla="*/ 25 w 61"/>
                  <a:gd name="T23" fmla="*/ 44 h 66"/>
                  <a:gd name="T24" fmla="*/ 20 w 61"/>
                  <a:gd name="T25" fmla="*/ 37 h 66"/>
                  <a:gd name="T26" fmla="*/ 15 w 61"/>
                  <a:gd name="T27" fmla="*/ 30 h 66"/>
                  <a:gd name="T28" fmla="*/ 10 w 61"/>
                  <a:gd name="T29" fmla="*/ 23 h 66"/>
                  <a:gd name="T30" fmla="*/ 7 w 61"/>
                  <a:gd name="T31" fmla="*/ 18 h 66"/>
                  <a:gd name="T32" fmla="*/ 5 w 61"/>
                  <a:gd name="T33" fmla="*/ 13 h 66"/>
                  <a:gd name="T34" fmla="*/ 2 w 61"/>
                  <a:gd name="T35" fmla="*/ 9 h 66"/>
                  <a:gd name="T36" fmla="*/ 1 w 61"/>
                  <a:gd name="T37" fmla="*/ 6 h 66"/>
                  <a:gd name="T38" fmla="*/ 0 w 61"/>
                  <a:gd name="T39" fmla="*/ 4 h 66"/>
                  <a:gd name="T40" fmla="*/ 1 w 61"/>
                  <a:gd name="T41" fmla="*/ 3 h 66"/>
                  <a:gd name="T42" fmla="*/ 1 w 61"/>
                  <a:gd name="T43" fmla="*/ 2 h 66"/>
                  <a:gd name="T44" fmla="*/ 2 w 61"/>
                  <a:gd name="T45" fmla="*/ 2 h 66"/>
                  <a:gd name="T46" fmla="*/ 2 w 61"/>
                  <a:gd name="T47" fmla="*/ 0 h 66"/>
                  <a:gd name="T48" fmla="*/ 5 w 61"/>
                  <a:gd name="T49" fmla="*/ 0 h 66"/>
                  <a:gd name="T50" fmla="*/ 7 w 61"/>
                  <a:gd name="T51" fmla="*/ 0 h 66"/>
                  <a:gd name="T52" fmla="*/ 9 w 61"/>
                  <a:gd name="T53" fmla="*/ 0 h 66"/>
                  <a:gd name="T54" fmla="*/ 12 w 61"/>
                  <a:gd name="T55" fmla="*/ 0 h 66"/>
                  <a:gd name="T56" fmla="*/ 15 w 61"/>
                  <a:gd name="T57" fmla="*/ 0 h 66"/>
                  <a:gd name="T58" fmla="*/ 17 w 61"/>
                  <a:gd name="T59" fmla="*/ 0 h 66"/>
                  <a:gd name="T60" fmla="*/ 21 w 61"/>
                  <a:gd name="T61" fmla="*/ 2 h 66"/>
                  <a:gd name="T62" fmla="*/ 25 w 61"/>
                  <a:gd name="T63" fmla="*/ 2 h 66"/>
                  <a:gd name="T64" fmla="*/ 28 w 61"/>
                  <a:gd name="T65" fmla="*/ 4 h 66"/>
                  <a:gd name="T66" fmla="*/ 32 w 61"/>
                  <a:gd name="T67" fmla="*/ 5 h 66"/>
                  <a:gd name="T68" fmla="*/ 35 w 61"/>
                  <a:gd name="T69" fmla="*/ 7 h 66"/>
                  <a:gd name="T70" fmla="*/ 43 w 61"/>
                  <a:gd name="T71" fmla="*/ 12 h 66"/>
                  <a:gd name="T72" fmla="*/ 47 w 61"/>
                  <a:gd name="T73" fmla="*/ 15 h 66"/>
                  <a:gd name="T74" fmla="*/ 49 w 61"/>
                  <a:gd name="T75" fmla="*/ 17 h 66"/>
                  <a:gd name="T76" fmla="*/ 53 w 61"/>
                  <a:gd name="T77" fmla="*/ 20 h 66"/>
                  <a:gd name="T78" fmla="*/ 54 w 61"/>
                  <a:gd name="T79" fmla="*/ 24 h 66"/>
                  <a:gd name="T80" fmla="*/ 56 w 61"/>
                  <a:gd name="T81" fmla="*/ 27 h 66"/>
                  <a:gd name="T82" fmla="*/ 58 w 61"/>
                  <a:gd name="T83" fmla="*/ 31 h 66"/>
                  <a:gd name="T84" fmla="*/ 60 w 61"/>
                  <a:gd name="T85" fmla="*/ 39 h 66"/>
                  <a:gd name="T86" fmla="*/ 61 w 61"/>
                  <a:gd name="T87" fmla="*/ 44 h 66"/>
                  <a:gd name="T88" fmla="*/ 61 w 61"/>
                  <a:gd name="T89" fmla="*/ 47 h 66"/>
                  <a:gd name="T90" fmla="*/ 61 w 61"/>
                  <a:gd name="T91" fmla="*/ 50 h 66"/>
                  <a:gd name="T92" fmla="*/ 61 w 61"/>
                  <a:gd name="T93" fmla="*/ 53 h 66"/>
                  <a:gd name="T94" fmla="*/ 60 w 61"/>
                  <a:gd name="T95" fmla="*/ 56 h 66"/>
                  <a:gd name="T96" fmla="*/ 59 w 61"/>
                  <a:gd name="T97" fmla="*/ 58 h 66"/>
                  <a:gd name="T98" fmla="*/ 55 w 61"/>
                  <a:gd name="T99" fmla="*/ 63 h 66"/>
                  <a:gd name="T100" fmla="*/ 55 w 61"/>
                  <a:gd name="T101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66">
                    <a:moveTo>
                      <a:pt x="55" y="63"/>
                    </a:moveTo>
                    <a:lnTo>
                      <a:pt x="53" y="64"/>
                    </a:lnTo>
                    <a:lnTo>
                      <a:pt x="51" y="65"/>
                    </a:lnTo>
                    <a:lnTo>
                      <a:pt x="48" y="66"/>
                    </a:lnTo>
                    <a:lnTo>
                      <a:pt x="46" y="66"/>
                    </a:lnTo>
                    <a:lnTo>
                      <a:pt x="43" y="66"/>
                    </a:lnTo>
                    <a:lnTo>
                      <a:pt x="41" y="65"/>
                    </a:lnTo>
                    <a:lnTo>
                      <a:pt x="39" y="63"/>
                    </a:lnTo>
                    <a:lnTo>
                      <a:pt x="35" y="59"/>
                    </a:lnTo>
                    <a:lnTo>
                      <a:pt x="32" y="56"/>
                    </a:lnTo>
                    <a:lnTo>
                      <a:pt x="28" y="51"/>
                    </a:lnTo>
                    <a:lnTo>
                      <a:pt x="25" y="44"/>
                    </a:lnTo>
                    <a:lnTo>
                      <a:pt x="20" y="37"/>
                    </a:lnTo>
                    <a:lnTo>
                      <a:pt x="15" y="30"/>
                    </a:lnTo>
                    <a:lnTo>
                      <a:pt x="10" y="23"/>
                    </a:lnTo>
                    <a:lnTo>
                      <a:pt x="7" y="18"/>
                    </a:lnTo>
                    <a:lnTo>
                      <a:pt x="5" y="13"/>
                    </a:lnTo>
                    <a:lnTo>
                      <a:pt x="2" y="9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21" y="2"/>
                    </a:lnTo>
                    <a:lnTo>
                      <a:pt x="25" y="2"/>
                    </a:lnTo>
                    <a:lnTo>
                      <a:pt x="28" y="4"/>
                    </a:lnTo>
                    <a:lnTo>
                      <a:pt x="32" y="5"/>
                    </a:lnTo>
                    <a:lnTo>
                      <a:pt x="35" y="7"/>
                    </a:lnTo>
                    <a:lnTo>
                      <a:pt x="43" y="12"/>
                    </a:lnTo>
                    <a:lnTo>
                      <a:pt x="47" y="15"/>
                    </a:lnTo>
                    <a:lnTo>
                      <a:pt x="49" y="17"/>
                    </a:lnTo>
                    <a:lnTo>
                      <a:pt x="53" y="20"/>
                    </a:lnTo>
                    <a:lnTo>
                      <a:pt x="54" y="24"/>
                    </a:lnTo>
                    <a:lnTo>
                      <a:pt x="56" y="27"/>
                    </a:lnTo>
                    <a:lnTo>
                      <a:pt x="58" y="31"/>
                    </a:lnTo>
                    <a:lnTo>
                      <a:pt x="60" y="39"/>
                    </a:lnTo>
                    <a:lnTo>
                      <a:pt x="61" y="44"/>
                    </a:lnTo>
                    <a:lnTo>
                      <a:pt x="61" y="47"/>
                    </a:lnTo>
                    <a:lnTo>
                      <a:pt x="61" y="50"/>
                    </a:lnTo>
                    <a:lnTo>
                      <a:pt x="61" y="53"/>
                    </a:lnTo>
                    <a:lnTo>
                      <a:pt x="60" y="56"/>
                    </a:lnTo>
                    <a:lnTo>
                      <a:pt x="59" y="58"/>
                    </a:lnTo>
                    <a:lnTo>
                      <a:pt x="55" y="63"/>
                    </a:lnTo>
                    <a:lnTo>
                      <a:pt x="55" y="63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372"/>
              <p:cNvSpPr/>
              <p:nvPr/>
            </p:nvSpPr>
            <p:spPr bwMode="auto">
              <a:xfrm>
                <a:off x="4581525" y="2753097"/>
                <a:ext cx="458788" cy="406400"/>
              </a:xfrm>
              <a:custGeom>
                <a:avLst/>
                <a:gdLst>
                  <a:gd name="T0" fmla="*/ 217 w 289"/>
                  <a:gd name="T1" fmla="*/ 16 h 256"/>
                  <a:gd name="T2" fmla="*/ 226 w 289"/>
                  <a:gd name="T3" fmla="*/ 11 h 256"/>
                  <a:gd name="T4" fmla="*/ 233 w 289"/>
                  <a:gd name="T5" fmla="*/ 4 h 256"/>
                  <a:gd name="T6" fmla="*/ 243 w 289"/>
                  <a:gd name="T7" fmla="*/ 0 h 256"/>
                  <a:gd name="T8" fmla="*/ 251 w 289"/>
                  <a:gd name="T9" fmla="*/ 2 h 256"/>
                  <a:gd name="T10" fmla="*/ 261 w 289"/>
                  <a:gd name="T11" fmla="*/ 8 h 256"/>
                  <a:gd name="T12" fmla="*/ 274 w 289"/>
                  <a:gd name="T13" fmla="*/ 18 h 256"/>
                  <a:gd name="T14" fmla="*/ 283 w 289"/>
                  <a:gd name="T15" fmla="*/ 28 h 256"/>
                  <a:gd name="T16" fmla="*/ 288 w 289"/>
                  <a:gd name="T17" fmla="*/ 33 h 256"/>
                  <a:gd name="T18" fmla="*/ 284 w 289"/>
                  <a:gd name="T19" fmla="*/ 40 h 256"/>
                  <a:gd name="T20" fmla="*/ 279 w 289"/>
                  <a:gd name="T21" fmla="*/ 43 h 256"/>
                  <a:gd name="T22" fmla="*/ 271 w 289"/>
                  <a:gd name="T23" fmla="*/ 46 h 256"/>
                  <a:gd name="T24" fmla="*/ 267 w 289"/>
                  <a:gd name="T25" fmla="*/ 56 h 256"/>
                  <a:gd name="T26" fmla="*/ 262 w 289"/>
                  <a:gd name="T27" fmla="*/ 69 h 256"/>
                  <a:gd name="T28" fmla="*/ 254 w 289"/>
                  <a:gd name="T29" fmla="*/ 88 h 256"/>
                  <a:gd name="T30" fmla="*/ 241 w 289"/>
                  <a:gd name="T31" fmla="*/ 112 h 256"/>
                  <a:gd name="T32" fmla="*/ 223 w 289"/>
                  <a:gd name="T33" fmla="*/ 144 h 256"/>
                  <a:gd name="T34" fmla="*/ 197 w 289"/>
                  <a:gd name="T35" fmla="*/ 175 h 256"/>
                  <a:gd name="T36" fmla="*/ 164 w 289"/>
                  <a:gd name="T37" fmla="*/ 199 h 256"/>
                  <a:gd name="T38" fmla="*/ 124 w 289"/>
                  <a:gd name="T39" fmla="*/ 221 h 256"/>
                  <a:gd name="T40" fmla="*/ 86 w 289"/>
                  <a:gd name="T41" fmla="*/ 237 h 256"/>
                  <a:gd name="T42" fmla="*/ 51 w 289"/>
                  <a:gd name="T43" fmla="*/ 248 h 256"/>
                  <a:gd name="T44" fmla="*/ 34 w 289"/>
                  <a:gd name="T45" fmla="*/ 251 h 256"/>
                  <a:gd name="T46" fmla="*/ 21 w 289"/>
                  <a:gd name="T47" fmla="*/ 254 h 256"/>
                  <a:gd name="T48" fmla="*/ 12 w 289"/>
                  <a:gd name="T49" fmla="*/ 255 h 256"/>
                  <a:gd name="T50" fmla="*/ 5 w 289"/>
                  <a:gd name="T51" fmla="*/ 256 h 256"/>
                  <a:gd name="T52" fmla="*/ 1 w 289"/>
                  <a:gd name="T53" fmla="*/ 255 h 256"/>
                  <a:gd name="T54" fmla="*/ 0 w 289"/>
                  <a:gd name="T55" fmla="*/ 254 h 256"/>
                  <a:gd name="T56" fmla="*/ 3 w 289"/>
                  <a:gd name="T57" fmla="*/ 250 h 256"/>
                  <a:gd name="T58" fmla="*/ 8 w 289"/>
                  <a:gd name="T59" fmla="*/ 248 h 256"/>
                  <a:gd name="T60" fmla="*/ 18 w 289"/>
                  <a:gd name="T61" fmla="*/ 244 h 256"/>
                  <a:gd name="T62" fmla="*/ 29 w 289"/>
                  <a:gd name="T63" fmla="*/ 241 h 256"/>
                  <a:gd name="T64" fmla="*/ 52 w 289"/>
                  <a:gd name="T65" fmla="*/ 232 h 256"/>
                  <a:gd name="T66" fmla="*/ 81 w 289"/>
                  <a:gd name="T67" fmla="*/ 219 h 256"/>
                  <a:gd name="T68" fmla="*/ 112 w 289"/>
                  <a:gd name="T69" fmla="*/ 202 h 256"/>
                  <a:gd name="T70" fmla="*/ 141 w 289"/>
                  <a:gd name="T71" fmla="*/ 183 h 256"/>
                  <a:gd name="T72" fmla="*/ 165 w 289"/>
                  <a:gd name="T73" fmla="*/ 163 h 256"/>
                  <a:gd name="T74" fmla="*/ 184 w 289"/>
                  <a:gd name="T75" fmla="*/ 142 h 256"/>
                  <a:gd name="T76" fmla="*/ 198 w 289"/>
                  <a:gd name="T77" fmla="*/ 118 h 256"/>
                  <a:gd name="T78" fmla="*/ 215 w 289"/>
                  <a:gd name="T79" fmla="*/ 83 h 256"/>
                  <a:gd name="T80" fmla="*/ 223 w 289"/>
                  <a:gd name="T81" fmla="*/ 58 h 256"/>
                  <a:gd name="T82" fmla="*/ 225 w 289"/>
                  <a:gd name="T83" fmla="*/ 43 h 256"/>
                  <a:gd name="T84" fmla="*/ 224 w 289"/>
                  <a:gd name="T85" fmla="*/ 39 h 256"/>
                  <a:gd name="T86" fmla="*/ 222 w 289"/>
                  <a:gd name="T87" fmla="*/ 38 h 256"/>
                  <a:gd name="T88" fmla="*/ 216 w 289"/>
                  <a:gd name="T89" fmla="*/ 39 h 256"/>
                  <a:gd name="T90" fmla="*/ 206 w 289"/>
                  <a:gd name="T91" fmla="*/ 40 h 256"/>
                  <a:gd name="T92" fmla="*/ 195 w 289"/>
                  <a:gd name="T93" fmla="*/ 43 h 256"/>
                  <a:gd name="T94" fmla="*/ 179 w 289"/>
                  <a:gd name="T95" fmla="*/ 48 h 256"/>
                  <a:gd name="T96" fmla="*/ 156 w 289"/>
                  <a:gd name="T97" fmla="*/ 53 h 256"/>
                  <a:gd name="T98" fmla="*/ 134 w 289"/>
                  <a:gd name="T99" fmla="*/ 58 h 256"/>
                  <a:gd name="T100" fmla="*/ 123 w 289"/>
                  <a:gd name="T101" fmla="*/ 60 h 256"/>
                  <a:gd name="T102" fmla="*/ 113 w 289"/>
                  <a:gd name="T103" fmla="*/ 60 h 256"/>
                  <a:gd name="T104" fmla="*/ 107 w 289"/>
                  <a:gd name="T105" fmla="*/ 60 h 256"/>
                  <a:gd name="T106" fmla="*/ 97 w 289"/>
                  <a:gd name="T107" fmla="*/ 56 h 256"/>
                  <a:gd name="T108" fmla="*/ 86 w 289"/>
                  <a:gd name="T109" fmla="*/ 50 h 256"/>
                  <a:gd name="T110" fmla="*/ 92 w 289"/>
                  <a:gd name="T111" fmla="*/ 42 h 256"/>
                  <a:gd name="T112" fmla="*/ 128 w 289"/>
                  <a:gd name="T113" fmla="*/ 36 h 256"/>
                  <a:gd name="T114" fmla="*/ 157 w 289"/>
                  <a:gd name="T115" fmla="*/ 30 h 256"/>
                  <a:gd name="T116" fmla="*/ 179 w 289"/>
                  <a:gd name="T117" fmla="*/ 26 h 256"/>
                  <a:gd name="T118" fmla="*/ 196 w 289"/>
                  <a:gd name="T119" fmla="*/ 23 h 256"/>
                  <a:gd name="T120" fmla="*/ 205 w 289"/>
                  <a:gd name="T121" fmla="*/ 2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89" h="256">
                    <a:moveTo>
                      <a:pt x="205" y="20"/>
                    </a:moveTo>
                    <a:lnTo>
                      <a:pt x="213" y="17"/>
                    </a:lnTo>
                    <a:lnTo>
                      <a:pt x="217" y="16"/>
                    </a:lnTo>
                    <a:lnTo>
                      <a:pt x="221" y="13"/>
                    </a:lnTo>
                    <a:lnTo>
                      <a:pt x="224" y="12"/>
                    </a:lnTo>
                    <a:lnTo>
                      <a:pt x="226" y="11"/>
                    </a:lnTo>
                    <a:lnTo>
                      <a:pt x="230" y="9"/>
                    </a:lnTo>
                    <a:lnTo>
                      <a:pt x="231" y="8"/>
                    </a:lnTo>
                    <a:lnTo>
                      <a:pt x="233" y="4"/>
                    </a:lnTo>
                    <a:lnTo>
                      <a:pt x="237" y="2"/>
                    </a:lnTo>
                    <a:lnTo>
                      <a:pt x="239" y="0"/>
                    </a:lnTo>
                    <a:lnTo>
                      <a:pt x="243" y="0"/>
                    </a:lnTo>
                    <a:lnTo>
                      <a:pt x="245" y="0"/>
                    </a:lnTo>
                    <a:lnTo>
                      <a:pt x="248" y="0"/>
                    </a:lnTo>
                    <a:lnTo>
                      <a:pt x="251" y="2"/>
                    </a:lnTo>
                    <a:lnTo>
                      <a:pt x="254" y="4"/>
                    </a:lnTo>
                    <a:lnTo>
                      <a:pt x="257" y="5"/>
                    </a:lnTo>
                    <a:lnTo>
                      <a:pt x="261" y="8"/>
                    </a:lnTo>
                    <a:lnTo>
                      <a:pt x="265" y="11"/>
                    </a:lnTo>
                    <a:lnTo>
                      <a:pt x="270" y="13"/>
                    </a:lnTo>
                    <a:lnTo>
                      <a:pt x="274" y="18"/>
                    </a:lnTo>
                    <a:lnTo>
                      <a:pt x="277" y="22"/>
                    </a:lnTo>
                    <a:lnTo>
                      <a:pt x="281" y="25"/>
                    </a:lnTo>
                    <a:lnTo>
                      <a:pt x="283" y="28"/>
                    </a:lnTo>
                    <a:lnTo>
                      <a:pt x="285" y="30"/>
                    </a:lnTo>
                    <a:lnTo>
                      <a:pt x="288" y="32"/>
                    </a:lnTo>
                    <a:lnTo>
                      <a:pt x="288" y="33"/>
                    </a:lnTo>
                    <a:lnTo>
                      <a:pt x="289" y="35"/>
                    </a:lnTo>
                    <a:lnTo>
                      <a:pt x="287" y="38"/>
                    </a:lnTo>
                    <a:lnTo>
                      <a:pt x="284" y="40"/>
                    </a:lnTo>
                    <a:lnTo>
                      <a:pt x="283" y="40"/>
                    </a:lnTo>
                    <a:lnTo>
                      <a:pt x="281" y="42"/>
                    </a:lnTo>
                    <a:lnTo>
                      <a:pt x="279" y="43"/>
                    </a:lnTo>
                    <a:lnTo>
                      <a:pt x="277" y="44"/>
                    </a:lnTo>
                    <a:lnTo>
                      <a:pt x="274" y="45"/>
                    </a:lnTo>
                    <a:lnTo>
                      <a:pt x="271" y="46"/>
                    </a:lnTo>
                    <a:lnTo>
                      <a:pt x="270" y="49"/>
                    </a:lnTo>
                    <a:lnTo>
                      <a:pt x="268" y="52"/>
                    </a:lnTo>
                    <a:lnTo>
                      <a:pt x="267" y="56"/>
                    </a:lnTo>
                    <a:lnTo>
                      <a:pt x="264" y="59"/>
                    </a:lnTo>
                    <a:lnTo>
                      <a:pt x="263" y="64"/>
                    </a:lnTo>
                    <a:lnTo>
                      <a:pt x="262" y="69"/>
                    </a:lnTo>
                    <a:lnTo>
                      <a:pt x="261" y="75"/>
                    </a:lnTo>
                    <a:lnTo>
                      <a:pt x="257" y="80"/>
                    </a:lnTo>
                    <a:lnTo>
                      <a:pt x="254" y="88"/>
                    </a:lnTo>
                    <a:lnTo>
                      <a:pt x="250" y="95"/>
                    </a:lnTo>
                    <a:lnTo>
                      <a:pt x="245" y="103"/>
                    </a:lnTo>
                    <a:lnTo>
                      <a:pt x="241" y="112"/>
                    </a:lnTo>
                    <a:lnTo>
                      <a:pt x="235" y="123"/>
                    </a:lnTo>
                    <a:lnTo>
                      <a:pt x="229" y="133"/>
                    </a:lnTo>
                    <a:lnTo>
                      <a:pt x="223" y="144"/>
                    </a:lnTo>
                    <a:lnTo>
                      <a:pt x="215" y="155"/>
                    </a:lnTo>
                    <a:lnTo>
                      <a:pt x="206" y="165"/>
                    </a:lnTo>
                    <a:lnTo>
                      <a:pt x="197" y="175"/>
                    </a:lnTo>
                    <a:lnTo>
                      <a:pt x="186" y="183"/>
                    </a:lnTo>
                    <a:lnTo>
                      <a:pt x="176" y="191"/>
                    </a:lnTo>
                    <a:lnTo>
                      <a:pt x="164" y="199"/>
                    </a:lnTo>
                    <a:lnTo>
                      <a:pt x="151" y="206"/>
                    </a:lnTo>
                    <a:lnTo>
                      <a:pt x="137" y="213"/>
                    </a:lnTo>
                    <a:lnTo>
                      <a:pt x="124" y="221"/>
                    </a:lnTo>
                    <a:lnTo>
                      <a:pt x="111" y="226"/>
                    </a:lnTo>
                    <a:lnTo>
                      <a:pt x="99" y="232"/>
                    </a:lnTo>
                    <a:lnTo>
                      <a:pt x="86" y="237"/>
                    </a:lnTo>
                    <a:lnTo>
                      <a:pt x="74" y="242"/>
                    </a:lnTo>
                    <a:lnTo>
                      <a:pt x="62" y="245"/>
                    </a:lnTo>
                    <a:lnTo>
                      <a:pt x="51" y="248"/>
                    </a:lnTo>
                    <a:lnTo>
                      <a:pt x="45" y="249"/>
                    </a:lnTo>
                    <a:lnTo>
                      <a:pt x="39" y="250"/>
                    </a:lnTo>
                    <a:lnTo>
                      <a:pt x="34" y="251"/>
                    </a:lnTo>
                    <a:lnTo>
                      <a:pt x="29" y="252"/>
                    </a:lnTo>
                    <a:lnTo>
                      <a:pt x="26" y="254"/>
                    </a:lnTo>
                    <a:lnTo>
                      <a:pt x="21" y="254"/>
                    </a:lnTo>
                    <a:lnTo>
                      <a:pt x="18" y="255"/>
                    </a:lnTo>
                    <a:lnTo>
                      <a:pt x="14" y="255"/>
                    </a:lnTo>
                    <a:lnTo>
                      <a:pt x="12" y="255"/>
                    </a:lnTo>
                    <a:lnTo>
                      <a:pt x="9" y="256"/>
                    </a:lnTo>
                    <a:lnTo>
                      <a:pt x="7" y="256"/>
                    </a:lnTo>
                    <a:lnTo>
                      <a:pt x="5" y="256"/>
                    </a:lnTo>
                    <a:lnTo>
                      <a:pt x="3" y="256"/>
                    </a:lnTo>
                    <a:lnTo>
                      <a:pt x="2" y="256"/>
                    </a:lnTo>
                    <a:lnTo>
                      <a:pt x="1" y="255"/>
                    </a:lnTo>
                    <a:lnTo>
                      <a:pt x="0" y="255"/>
                    </a:lnTo>
                    <a:lnTo>
                      <a:pt x="0" y="254"/>
                    </a:lnTo>
                    <a:lnTo>
                      <a:pt x="0" y="254"/>
                    </a:lnTo>
                    <a:lnTo>
                      <a:pt x="1" y="252"/>
                    </a:lnTo>
                    <a:lnTo>
                      <a:pt x="2" y="251"/>
                    </a:lnTo>
                    <a:lnTo>
                      <a:pt x="3" y="250"/>
                    </a:lnTo>
                    <a:lnTo>
                      <a:pt x="5" y="250"/>
                    </a:lnTo>
                    <a:lnTo>
                      <a:pt x="6" y="249"/>
                    </a:lnTo>
                    <a:lnTo>
                      <a:pt x="8" y="248"/>
                    </a:lnTo>
                    <a:lnTo>
                      <a:pt x="11" y="246"/>
                    </a:lnTo>
                    <a:lnTo>
                      <a:pt x="14" y="245"/>
                    </a:lnTo>
                    <a:lnTo>
                      <a:pt x="18" y="244"/>
                    </a:lnTo>
                    <a:lnTo>
                      <a:pt x="21" y="243"/>
                    </a:lnTo>
                    <a:lnTo>
                      <a:pt x="25" y="242"/>
                    </a:lnTo>
                    <a:lnTo>
                      <a:pt x="29" y="241"/>
                    </a:lnTo>
                    <a:lnTo>
                      <a:pt x="34" y="238"/>
                    </a:lnTo>
                    <a:lnTo>
                      <a:pt x="42" y="236"/>
                    </a:lnTo>
                    <a:lnTo>
                      <a:pt x="52" y="232"/>
                    </a:lnTo>
                    <a:lnTo>
                      <a:pt x="61" y="229"/>
                    </a:lnTo>
                    <a:lnTo>
                      <a:pt x="71" y="224"/>
                    </a:lnTo>
                    <a:lnTo>
                      <a:pt x="81" y="219"/>
                    </a:lnTo>
                    <a:lnTo>
                      <a:pt x="92" y="213"/>
                    </a:lnTo>
                    <a:lnTo>
                      <a:pt x="101" y="208"/>
                    </a:lnTo>
                    <a:lnTo>
                      <a:pt x="112" y="202"/>
                    </a:lnTo>
                    <a:lnTo>
                      <a:pt x="123" y="196"/>
                    </a:lnTo>
                    <a:lnTo>
                      <a:pt x="132" y="190"/>
                    </a:lnTo>
                    <a:lnTo>
                      <a:pt x="141" y="183"/>
                    </a:lnTo>
                    <a:lnTo>
                      <a:pt x="150" y="177"/>
                    </a:lnTo>
                    <a:lnTo>
                      <a:pt x="158" y="170"/>
                    </a:lnTo>
                    <a:lnTo>
                      <a:pt x="165" y="163"/>
                    </a:lnTo>
                    <a:lnTo>
                      <a:pt x="172" y="156"/>
                    </a:lnTo>
                    <a:lnTo>
                      <a:pt x="179" y="149"/>
                    </a:lnTo>
                    <a:lnTo>
                      <a:pt x="184" y="142"/>
                    </a:lnTo>
                    <a:lnTo>
                      <a:pt x="189" y="135"/>
                    </a:lnTo>
                    <a:lnTo>
                      <a:pt x="195" y="126"/>
                    </a:lnTo>
                    <a:lnTo>
                      <a:pt x="198" y="118"/>
                    </a:lnTo>
                    <a:lnTo>
                      <a:pt x="203" y="110"/>
                    </a:lnTo>
                    <a:lnTo>
                      <a:pt x="208" y="102"/>
                    </a:lnTo>
                    <a:lnTo>
                      <a:pt x="215" y="83"/>
                    </a:lnTo>
                    <a:lnTo>
                      <a:pt x="218" y="73"/>
                    </a:lnTo>
                    <a:lnTo>
                      <a:pt x="221" y="65"/>
                    </a:lnTo>
                    <a:lnTo>
                      <a:pt x="223" y="58"/>
                    </a:lnTo>
                    <a:lnTo>
                      <a:pt x="224" y="52"/>
                    </a:lnTo>
                    <a:lnTo>
                      <a:pt x="225" y="48"/>
                    </a:lnTo>
                    <a:lnTo>
                      <a:pt x="225" y="43"/>
                    </a:lnTo>
                    <a:lnTo>
                      <a:pt x="225" y="42"/>
                    </a:lnTo>
                    <a:lnTo>
                      <a:pt x="225" y="40"/>
                    </a:lnTo>
                    <a:lnTo>
                      <a:pt x="224" y="39"/>
                    </a:lnTo>
                    <a:lnTo>
                      <a:pt x="224" y="39"/>
                    </a:lnTo>
                    <a:lnTo>
                      <a:pt x="223" y="39"/>
                    </a:lnTo>
                    <a:lnTo>
                      <a:pt x="222" y="38"/>
                    </a:lnTo>
                    <a:lnTo>
                      <a:pt x="221" y="38"/>
                    </a:lnTo>
                    <a:lnTo>
                      <a:pt x="218" y="38"/>
                    </a:lnTo>
                    <a:lnTo>
                      <a:pt x="216" y="39"/>
                    </a:lnTo>
                    <a:lnTo>
                      <a:pt x="213" y="39"/>
                    </a:lnTo>
                    <a:lnTo>
                      <a:pt x="210" y="39"/>
                    </a:lnTo>
                    <a:lnTo>
                      <a:pt x="206" y="40"/>
                    </a:lnTo>
                    <a:lnTo>
                      <a:pt x="203" y="42"/>
                    </a:lnTo>
                    <a:lnTo>
                      <a:pt x="198" y="43"/>
                    </a:lnTo>
                    <a:lnTo>
                      <a:pt x="195" y="43"/>
                    </a:lnTo>
                    <a:lnTo>
                      <a:pt x="190" y="45"/>
                    </a:lnTo>
                    <a:lnTo>
                      <a:pt x="184" y="46"/>
                    </a:lnTo>
                    <a:lnTo>
                      <a:pt x="179" y="48"/>
                    </a:lnTo>
                    <a:lnTo>
                      <a:pt x="173" y="49"/>
                    </a:lnTo>
                    <a:lnTo>
                      <a:pt x="167" y="51"/>
                    </a:lnTo>
                    <a:lnTo>
                      <a:pt x="156" y="53"/>
                    </a:lnTo>
                    <a:lnTo>
                      <a:pt x="144" y="56"/>
                    </a:lnTo>
                    <a:lnTo>
                      <a:pt x="139" y="57"/>
                    </a:lnTo>
                    <a:lnTo>
                      <a:pt x="134" y="58"/>
                    </a:lnTo>
                    <a:lnTo>
                      <a:pt x="131" y="59"/>
                    </a:lnTo>
                    <a:lnTo>
                      <a:pt x="126" y="59"/>
                    </a:lnTo>
                    <a:lnTo>
                      <a:pt x="123" y="60"/>
                    </a:lnTo>
                    <a:lnTo>
                      <a:pt x="119" y="60"/>
                    </a:lnTo>
                    <a:lnTo>
                      <a:pt x="116" y="60"/>
                    </a:lnTo>
                    <a:lnTo>
                      <a:pt x="113" y="60"/>
                    </a:lnTo>
                    <a:lnTo>
                      <a:pt x="111" y="60"/>
                    </a:lnTo>
                    <a:lnTo>
                      <a:pt x="108" y="60"/>
                    </a:lnTo>
                    <a:lnTo>
                      <a:pt x="107" y="60"/>
                    </a:lnTo>
                    <a:lnTo>
                      <a:pt x="105" y="59"/>
                    </a:lnTo>
                    <a:lnTo>
                      <a:pt x="99" y="58"/>
                    </a:lnTo>
                    <a:lnTo>
                      <a:pt x="97" y="56"/>
                    </a:lnTo>
                    <a:lnTo>
                      <a:pt x="93" y="55"/>
                    </a:lnTo>
                    <a:lnTo>
                      <a:pt x="90" y="52"/>
                    </a:lnTo>
                    <a:lnTo>
                      <a:pt x="86" y="50"/>
                    </a:lnTo>
                    <a:lnTo>
                      <a:pt x="82" y="48"/>
                    </a:lnTo>
                    <a:lnTo>
                      <a:pt x="79" y="44"/>
                    </a:lnTo>
                    <a:lnTo>
                      <a:pt x="92" y="42"/>
                    </a:lnTo>
                    <a:lnTo>
                      <a:pt x="105" y="39"/>
                    </a:lnTo>
                    <a:lnTo>
                      <a:pt x="117" y="37"/>
                    </a:lnTo>
                    <a:lnTo>
                      <a:pt x="128" y="36"/>
                    </a:lnTo>
                    <a:lnTo>
                      <a:pt x="138" y="33"/>
                    </a:lnTo>
                    <a:lnTo>
                      <a:pt x="149" y="32"/>
                    </a:lnTo>
                    <a:lnTo>
                      <a:pt x="157" y="30"/>
                    </a:lnTo>
                    <a:lnTo>
                      <a:pt x="165" y="29"/>
                    </a:lnTo>
                    <a:lnTo>
                      <a:pt x="172" y="28"/>
                    </a:lnTo>
                    <a:lnTo>
                      <a:pt x="179" y="26"/>
                    </a:lnTo>
                    <a:lnTo>
                      <a:pt x="185" y="25"/>
                    </a:lnTo>
                    <a:lnTo>
                      <a:pt x="191" y="24"/>
                    </a:lnTo>
                    <a:lnTo>
                      <a:pt x="196" y="23"/>
                    </a:lnTo>
                    <a:lnTo>
                      <a:pt x="199" y="22"/>
                    </a:lnTo>
                    <a:lnTo>
                      <a:pt x="203" y="22"/>
                    </a:lnTo>
                    <a:lnTo>
                      <a:pt x="205" y="20"/>
                    </a:lnTo>
                    <a:lnTo>
                      <a:pt x="205" y="2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Freeform 373"/>
              <p:cNvSpPr/>
              <p:nvPr/>
            </p:nvSpPr>
            <p:spPr bwMode="auto">
              <a:xfrm>
                <a:off x="4694238" y="2884859"/>
                <a:ext cx="636588" cy="306388"/>
              </a:xfrm>
              <a:custGeom>
                <a:avLst/>
                <a:gdLst>
                  <a:gd name="T0" fmla="*/ 22 w 401"/>
                  <a:gd name="T1" fmla="*/ 0 h 193"/>
                  <a:gd name="T2" fmla="*/ 34 w 401"/>
                  <a:gd name="T3" fmla="*/ 2 h 193"/>
                  <a:gd name="T4" fmla="*/ 49 w 401"/>
                  <a:gd name="T5" fmla="*/ 9 h 193"/>
                  <a:gd name="T6" fmla="*/ 67 w 401"/>
                  <a:gd name="T7" fmla="*/ 20 h 193"/>
                  <a:gd name="T8" fmla="*/ 82 w 401"/>
                  <a:gd name="T9" fmla="*/ 32 h 193"/>
                  <a:gd name="T10" fmla="*/ 93 w 401"/>
                  <a:gd name="T11" fmla="*/ 40 h 193"/>
                  <a:gd name="T12" fmla="*/ 106 w 401"/>
                  <a:gd name="T13" fmla="*/ 48 h 193"/>
                  <a:gd name="T14" fmla="*/ 119 w 401"/>
                  <a:gd name="T15" fmla="*/ 56 h 193"/>
                  <a:gd name="T16" fmla="*/ 134 w 401"/>
                  <a:gd name="T17" fmla="*/ 66 h 193"/>
                  <a:gd name="T18" fmla="*/ 151 w 401"/>
                  <a:gd name="T19" fmla="*/ 75 h 193"/>
                  <a:gd name="T20" fmla="*/ 177 w 401"/>
                  <a:gd name="T21" fmla="*/ 89 h 193"/>
                  <a:gd name="T22" fmla="*/ 216 w 401"/>
                  <a:gd name="T23" fmla="*/ 108 h 193"/>
                  <a:gd name="T24" fmla="*/ 253 w 401"/>
                  <a:gd name="T25" fmla="*/ 123 h 193"/>
                  <a:gd name="T26" fmla="*/ 289 w 401"/>
                  <a:gd name="T27" fmla="*/ 138 h 193"/>
                  <a:gd name="T28" fmla="*/ 323 w 401"/>
                  <a:gd name="T29" fmla="*/ 147 h 193"/>
                  <a:gd name="T30" fmla="*/ 347 w 401"/>
                  <a:gd name="T31" fmla="*/ 153 h 193"/>
                  <a:gd name="T32" fmla="*/ 360 w 401"/>
                  <a:gd name="T33" fmla="*/ 155 h 193"/>
                  <a:gd name="T34" fmla="*/ 371 w 401"/>
                  <a:gd name="T35" fmla="*/ 158 h 193"/>
                  <a:gd name="T36" fmla="*/ 381 w 401"/>
                  <a:gd name="T37" fmla="*/ 160 h 193"/>
                  <a:gd name="T38" fmla="*/ 389 w 401"/>
                  <a:gd name="T39" fmla="*/ 162 h 193"/>
                  <a:gd name="T40" fmla="*/ 395 w 401"/>
                  <a:gd name="T41" fmla="*/ 163 h 193"/>
                  <a:gd name="T42" fmla="*/ 398 w 401"/>
                  <a:gd name="T43" fmla="*/ 166 h 193"/>
                  <a:gd name="T44" fmla="*/ 401 w 401"/>
                  <a:gd name="T45" fmla="*/ 167 h 193"/>
                  <a:gd name="T46" fmla="*/ 401 w 401"/>
                  <a:gd name="T47" fmla="*/ 167 h 193"/>
                  <a:gd name="T48" fmla="*/ 400 w 401"/>
                  <a:gd name="T49" fmla="*/ 168 h 193"/>
                  <a:gd name="T50" fmla="*/ 395 w 401"/>
                  <a:gd name="T51" fmla="*/ 169 h 193"/>
                  <a:gd name="T52" fmla="*/ 390 w 401"/>
                  <a:gd name="T53" fmla="*/ 172 h 193"/>
                  <a:gd name="T54" fmla="*/ 383 w 401"/>
                  <a:gd name="T55" fmla="*/ 173 h 193"/>
                  <a:gd name="T56" fmla="*/ 374 w 401"/>
                  <a:gd name="T57" fmla="*/ 175 h 193"/>
                  <a:gd name="T58" fmla="*/ 362 w 401"/>
                  <a:gd name="T59" fmla="*/ 178 h 193"/>
                  <a:gd name="T60" fmla="*/ 349 w 401"/>
                  <a:gd name="T61" fmla="*/ 180 h 193"/>
                  <a:gd name="T62" fmla="*/ 334 w 401"/>
                  <a:gd name="T63" fmla="*/ 182 h 193"/>
                  <a:gd name="T64" fmla="*/ 321 w 401"/>
                  <a:gd name="T65" fmla="*/ 185 h 193"/>
                  <a:gd name="T66" fmla="*/ 309 w 401"/>
                  <a:gd name="T67" fmla="*/ 187 h 193"/>
                  <a:gd name="T68" fmla="*/ 298 w 401"/>
                  <a:gd name="T69" fmla="*/ 188 h 193"/>
                  <a:gd name="T70" fmla="*/ 289 w 401"/>
                  <a:gd name="T71" fmla="*/ 189 h 193"/>
                  <a:gd name="T72" fmla="*/ 282 w 401"/>
                  <a:gd name="T73" fmla="*/ 191 h 193"/>
                  <a:gd name="T74" fmla="*/ 276 w 401"/>
                  <a:gd name="T75" fmla="*/ 192 h 193"/>
                  <a:gd name="T76" fmla="*/ 271 w 401"/>
                  <a:gd name="T77" fmla="*/ 192 h 193"/>
                  <a:gd name="T78" fmla="*/ 266 w 401"/>
                  <a:gd name="T79" fmla="*/ 192 h 193"/>
                  <a:gd name="T80" fmla="*/ 256 w 401"/>
                  <a:gd name="T81" fmla="*/ 187 h 193"/>
                  <a:gd name="T82" fmla="*/ 240 w 401"/>
                  <a:gd name="T83" fmla="*/ 179 h 193"/>
                  <a:gd name="T84" fmla="*/ 223 w 401"/>
                  <a:gd name="T85" fmla="*/ 166 h 193"/>
                  <a:gd name="T86" fmla="*/ 201 w 401"/>
                  <a:gd name="T87" fmla="*/ 148 h 193"/>
                  <a:gd name="T88" fmla="*/ 168 w 401"/>
                  <a:gd name="T89" fmla="*/ 121 h 193"/>
                  <a:gd name="T90" fmla="*/ 125 w 401"/>
                  <a:gd name="T91" fmla="*/ 87 h 193"/>
                  <a:gd name="T92" fmla="*/ 103 w 401"/>
                  <a:gd name="T93" fmla="*/ 72 h 193"/>
                  <a:gd name="T94" fmla="*/ 85 w 401"/>
                  <a:gd name="T95" fmla="*/ 59 h 193"/>
                  <a:gd name="T96" fmla="*/ 69 w 401"/>
                  <a:gd name="T97" fmla="*/ 46 h 193"/>
                  <a:gd name="T98" fmla="*/ 55 w 401"/>
                  <a:gd name="T99" fmla="*/ 36 h 193"/>
                  <a:gd name="T100" fmla="*/ 43 w 401"/>
                  <a:gd name="T101" fmla="*/ 28 h 193"/>
                  <a:gd name="T102" fmla="*/ 33 w 401"/>
                  <a:gd name="T103" fmla="*/ 21 h 193"/>
                  <a:gd name="T104" fmla="*/ 23 w 401"/>
                  <a:gd name="T105" fmla="*/ 16 h 193"/>
                  <a:gd name="T106" fmla="*/ 15 w 401"/>
                  <a:gd name="T107" fmla="*/ 14 h 193"/>
                  <a:gd name="T108" fmla="*/ 8 w 401"/>
                  <a:gd name="T109" fmla="*/ 12 h 193"/>
                  <a:gd name="T110" fmla="*/ 2 w 401"/>
                  <a:gd name="T111" fmla="*/ 10 h 193"/>
                  <a:gd name="T112" fmla="*/ 1 w 401"/>
                  <a:gd name="T113" fmla="*/ 8 h 193"/>
                  <a:gd name="T114" fmla="*/ 1 w 401"/>
                  <a:gd name="T115" fmla="*/ 7 h 193"/>
                  <a:gd name="T116" fmla="*/ 2 w 401"/>
                  <a:gd name="T117" fmla="*/ 5 h 193"/>
                  <a:gd name="T118" fmla="*/ 4 w 401"/>
                  <a:gd name="T119" fmla="*/ 3 h 193"/>
                  <a:gd name="T120" fmla="*/ 10 w 401"/>
                  <a:gd name="T121" fmla="*/ 1 h 193"/>
                  <a:gd name="T122" fmla="*/ 17 w 401"/>
                  <a:gd name="T123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1" h="193">
                    <a:moveTo>
                      <a:pt x="17" y="0"/>
                    </a:moveTo>
                    <a:lnTo>
                      <a:pt x="22" y="0"/>
                    </a:lnTo>
                    <a:lnTo>
                      <a:pt x="28" y="0"/>
                    </a:lnTo>
                    <a:lnTo>
                      <a:pt x="34" y="2"/>
                    </a:lnTo>
                    <a:lnTo>
                      <a:pt x="41" y="5"/>
                    </a:lnTo>
                    <a:lnTo>
                      <a:pt x="49" y="9"/>
                    </a:lnTo>
                    <a:lnTo>
                      <a:pt x="57" y="14"/>
                    </a:lnTo>
                    <a:lnTo>
                      <a:pt x="67" y="20"/>
                    </a:lnTo>
                    <a:lnTo>
                      <a:pt x="78" y="27"/>
                    </a:lnTo>
                    <a:lnTo>
                      <a:pt x="82" y="32"/>
                    </a:lnTo>
                    <a:lnTo>
                      <a:pt x="87" y="35"/>
                    </a:lnTo>
                    <a:lnTo>
                      <a:pt x="93" y="40"/>
                    </a:lnTo>
                    <a:lnTo>
                      <a:pt x="99" y="43"/>
                    </a:lnTo>
                    <a:lnTo>
                      <a:pt x="106" y="48"/>
                    </a:lnTo>
                    <a:lnTo>
                      <a:pt x="113" y="52"/>
                    </a:lnTo>
                    <a:lnTo>
                      <a:pt x="119" y="56"/>
                    </a:lnTo>
                    <a:lnTo>
                      <a:pt x="127" y="61"/>
                    </a:lnTo>
                    <a:lnTo>
                      <a:pt x="134" y="66"/>
                    </a:lnTo>
                    <a:lnTo>
                      <a:pt x="142" y="70"/>
                    </a:lnTo>
                    <a:lnTo>
                      <a:pt x="151" y="75"/>
                    </a:lnTo>
                    <a:lnTo>
                      <a:pt x="159" y="80"/>
                    </a:lnTo>
                    <a:lnTo>
                      <a:pt x="177" y="89"/>
                    </a:lnTo>
                    <a:lnTo>
                      <a:pt x="197" y="99"/>
                    </a:lnTo>
                    <a:lnTo>
                      <a:pt x="216" y="108"/>
                    </a:lnTo>
                    <a:lnTo>
                      <a:pt x="234" y="116"/>
                    </a:lnTo>
                    <a:lnTo>
                      <a:pt x="253" y="123"/>
                    </a:lnTo>
                    <a:lnTo>
                      <a:pt x="271" y="130"/>
                    </a:lnTo>
                    <a:lnTo>
                      <a:pt x="289" y="138"/>
                    </a:lnTo>
                    <a:lnTo>
                      <a:pt x="306" y="142"/>
                    </a:lnTo>
                    <a:lnTo>
                      <a:pt x="323" y="147"/>
                    </a:lnTo>
                    <a:lnTo>
                      <a:pt x="339" y="151"/>
                    </a:lnTo>
                    <a:lnTo>
                      <a:pt x="347" y="153"/>
                    </a:lnTo>
                    <a:lnTo>
                      <a:pt x="354" y="154"/>
                    </a:lnTo>
                    <a:lnTo>
                      <a:pt x="360" y="155"/>
                    </a:lnTo>
                    <a:lnTo>
                      <a:pt x="365" y="156"/>
                    </a:lnTo>
                    <a:lnTo>
                      <a:pt x="371" y="158"/>
                    </a:lnTo>
                    <a:lnTo>
                      <a:pt x="376" y="159"/>
                    </a:lnTo>
                    <a:lnTo>
                      <a:pt x="381" y="160"/>
                    </a:lnTo>
                    <a:lnTo>
                      <a:pt x="385" y="161"/>
                    </a:lnTo>
                    <a:lnTo>
                      <a:pt x="389" y="162"/>
                    </a:lnTo>
                    <a:lnTo>
                      <a:pt x="393" y="163"/>
                    </a:lnTo>
                    <a:lnTo>
                      <a:pt x="395" y="163"/>
                    </a:lnTo>
                    <a:lnTo>
                      <a:pt x="397" y="165"/>
                    </a:lnTo>
                    <a:lnTo>
                      <a:pt x="398" y="166"/>
                    </a:lnTo>
                    <a:lnTo>
                      <a:pt x="400" y="166"/>
                    </a:lnTo>
                    <a:lnTo>
                      <a:pt x="401" y="167"/>
                    </a:lnTo>
                    <a:lnTo>
                      <a:pt x="401" y="167"/>
                    </a:lnTo>
                    <a:lnTo>
                      <a:pt x="401" y="167"/>
                    </a:lnTo>
                    <a:lnTo>
                      <a:pt x="400" y="168"/>
                    </a:lnTo>
                    <a:lnTo>
                      <a:pt x="400" y="168"/>
                    </a:lnTo>
                    <a:lnTo>
                      <a:pt x="397" y="169"/>
                    </a:lnTo>
                    <a:lnTo>
                      <a:pt x="395" y="169"/>
                    </a:lnTo>
                    <a:lnTo>
                      <a:pt x="393" y="171"/>
                    </a:lnTo>
                    <a:lnTo>
                      <a:pt x="390" y="172"/>
                    </a:lnTo>
                    <a:lnTo>
                      <a:pt x="387" y="172"/>
                    </a:lnTo>
                    <a:lnTo>
                      <a:pt x="383" y="173"/>
                    </a:lnTo>
                    <a:lnTo>
                      <a:pt x="378" y="174"/>
                    </a:lnTo>
                    <a:lnTo>
                      <a:pt x="374" y="175"/>
                    </a:lnTo>
                    <a:lnTo>
                      <a:pt x="368" y="176"/>
                    </a:lnTo>
                    <a:lnTo>
                      <a:pt x="362" y="178"/>
                    </a:lnTo>
                    <a:lnTo>
                      <a:pt x="356" y="179"/>
                    </a:lnTo>
                    <a:lnTo>
                      <a:pt x="349" y="180"/>
                    </a:lnTo>
                    <a:lnTo>
                      <a:pt x="342" y="181"/>
                    </a:lnTo>
                    <a:lnTo>
                      <a:pt x="334" y="182"/>
                    </a:lnTo>
                    <a:lnTo>
                      <a:pt x="328" y="183"/>
                    </a:lnTo>
                    <a:lnTo>
                      <a:pt x="321" y="185"/>
                    </a:lnTo>
                    <a:lnTo>
                      <a:pt x="315" y="186"/>
                    </a:lnTo>
                    <a:lnTo>
                      <a:pt x="309" y="187"/>
                    </a:lnTo>
                    <a:lnTo>
                      <a:pt x="303" y="187"/>
                    </a:lnTo>
                    <a:lnTo>
                      <a:pt x="298" y="188"/>
                    </a:lnTo>
                    <a:lnTo>
                      <a:pt x="293" y="189"/>
                    </a:lnTo>
                    <a:lnTo>
                      <a:pt x="289" y="189"/>
                    </a:lnTo>
                    <a:lnTo>
                      <a:pt x="285" y="191"/>
                    </a:lnTo>
                    <a:lnTo>
                      <a:pt x="282" y="191"/>
                    </a:lnTo>
                    <a:lnTo>
                      <a:pt x="278" y="192"/>
                    </a:lnTo>
                    <a:lnTo>
                      <a:pt x="276" y="192"/>
                    </a:lnTo>
                    <a:lnTo>
                      <a:pt x="273" y="192"/>
                    </a:lnTo>
                    <a:lnTo>
                      <a:pt x="271" y="192"/>
                    </a:lnTo>
                    <a:lnTo>
                      <a:pt x="270" y="193"/>
                    </a:lnTo>
                    <a:lnTo>
                      <a:pt x="266" y="192"/>
                    </a:lnTo>
                    <a:lnTo>
                      <a:pt x="262" y="191"/>
                    </a:lnTo>
                    <a:lnTo>
                      <a:pt x="256" y="187"/>
                    </a:lnTo>
                    <a:lnTo>
                      <a:pt x="249" y="183"/>
                    </a:lnTo>
                    <a:lnTo>
                      <a:pt x="240" y="179"/>
                    </a:lnTo>
                    <a:lnTo>
                      <a:pt x="232" y="173"/>
                    </a:lnTo>
                    <a:lnTo>
                      <a:pt x="223" y="166"/>
                    </a:lnTo>
                    <a:lnTo>
                      <a:pt x="213" y="158"/>
                    </a:lnTo>
                    <a:lnTo>
                      <a:pt x="201" y="148"/>
                    </a:lnTo>
                    <a:lnTo>
                      <a:pt x="190" y="140"/>
                    </a:lnTo>
                    <a:lnTo>
                      <a:pt x="168" y="121"/>
                    </a:lnTo>
                    <a:lnTo>
                      <a:pt x="146" y="105"/>
                    </a:lnTo>
                    <a:lnTo>
                      <a:pt x="125" y="87"/>
                    </a:lnTo>
                    <a:lnTo>
                      <a:pt x="114" y="79"/>
                    </a:lnTo>
                    <a:lnTo>
                      <a:pt x="103" y="72"/>
                    </a:lnTo>
                    <a:lnTo>
                      <a:pt x="94" y="65"/>
                    </a:lnTo>
                    <a:lnTo>
                      <a:pt x="85" y="59"/>
                    </a:lnTo>
                    <a:lnTo>
                      <a:pt x="76" y="52"/>
                    </a:lnTo>
                    <a:lnTo>
                      <a:pt x="69" y="46"/>
                    </a:lnTo>
                    <a:lnTo>
                      <a:pt x="62" y="41"/>
                    </a:lnTo>
                    <a:lnTo>
                      <a:pt x="55" y="36"/>
                    </a:lnTo>
                    <a:lnTo>
                      <a:pt x="49" y="33"/>
                    </a:lnTo>
                    <a:lnTo>
                      <a:pt x="43" y="28"/>
                    </a:lnTo>
                    <a:lnTo>
                      <a:pt x="37" y="25"/>
                    </a:lnTo>
                    <a:lnTo>
                      <a:pt x="33" y="21"/>
                    </a:lnTo>
                    <a:lnTo>
                      <a:pt x="28" y="19"/>
                    </a:lnTo>
                    <a:lnTo>
                      <a:pt x="23" y="16"/>
                    </a:lnTo>
                    <a:lnTo>
                      <a:pt x="19" y="15"/>
                    </a:lnTo>
                    <a:lnTo>
                      <a:pt x="15" y="14"/>
                    </a:lnTo>
                    <a:lnTo>
                      <a:pt x="11" y="13"/>
                    </a:lnTo>
                    <a:lnTo>
                      <a:pt x="8" y="12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4" y="3"/>
                    </a:lnTo>
                    <a:lnTo>
                      <a:pt x="7" y="2"/>
                    </a:lnTo>
                    <a:lnTo>
                      <a:pt x="10" y="1"/>
                    </a:lnTo>
                    <a:lnTo>
                      <a:pt x="14" y="1"/>
                    </a:lnTo>
                    <a:lnTo>
                      <a:pt x="17" y="0"/>
                    </a:lnTo>
                    <a:lnTo>
                      <a:pt x="17" y="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374"/>
              <p:cNvSpPr/>
              <p:nvPr/>
            </p:nvSpPr>
            <p:spPr bwMode="auto">
              <a:xfrm>
                <a:off x="4818063" y="2502272"/>
                <a:ext cx="90488" cy="106363"/>
              </a:xfrm>
              <a:custGeom>
                <a:avLst/>
                <a:gdLst>
                  <a:gd name="T0" fmla="*/ 37 w 57"/>
                  <a:gd name="T1" fmla="*/ 11 h 67"/>
                  <a:gd name="T2" fmla="*/ 43 w 57"/>
                  <a:gd name="T3" fmla="*/ 17 h 67"/>
                  <a:gd name="T4" fmla="*/ 47 w 57"/>
                  <a:gd name="T5" fmla="*/ 20 h 67"/>
                  <a:gd name="T6" fmla="*/ 49 w 57"/>
                  <a:gd name="T7" fmla="*/ 22 h 67"/>
                  <a:gd name="T8" fmla="*/ 51 w 57"/>
                  <a:gd name="T9" fmla="*/ 24 h 67"/>
                  <a:gd name="T10" fmla="*/ 54 w 57"/>
                  <a:gd name="T11" fmla="*/ 27 h 67"/>
                  <a:gd name="T12" fmla="*/ 55 w 57"/>
                  <a:gd name="T13" fmla="*/ 29 h 67"/>
                  <a:gd name="T14" fmla="*/ 56 w 57"/>
                  <a:gd name="T15" fmla="*/ 33 h 67"/>
                  <a:gd name="T16" fmla="*/ 57 w 57"/>
                  <a:gd name="T17" fmla="*/ 35 h 67"/>
                  <a:gd name="T18" fmla="*/ 57 w 57"/>
                  <a:gd name="T19" fmla="*/ 38 h 67"/>
                  <a:gd name="T20" fmla="*/ 57 w 57"/>
                  <a:gd name="T21" fmla="*/ 42 h 67"/>
                  <a:gd name="T22" fmla="*/ 57 w 57"/>
                  <a:gd name="T23" fmla="*/ 44 h 67"/>
                  <a:gd name="T24" fmla="*/ 55 w 57"/>
                  <a:gd name="T25" fmla="*/ 50 h 67"/>
                  <a:gd name="T26" fmla="*/ 54 w 57"/>
                  <a:gd name="T27" fmla="*/ 55 h 67"/>
                  <a:gd name="T28" fmla="*/ 51 w 57"/>
                  <a:gd name="T29" fmla="*/ 60 h 67"/>
                  <a:gd name="T30" fmla="*/ 50 w 57"/>
                  <a:gd name="T31" fmla="*/ 62 h 67"/>
                  <a:gd name="T32" fmla="*/ 49 w 57"/>
                  <a:gd name="T33" fmla="*/ 63 h 67"/>
                  <a:gd name="T34" fmla="*/ 48 w 57"/>
                  <a:gd name="T35" fmla="*/ 64 h 67"/>
                  <a:gd name="T36" fmla="*/ 47 w 57"/>
                  <a:gd name="T37" fmla="*/ 65 h 67"/>
                  <a:gd name="T38" fmla="*/ 46 w 57"/>
                  <a:gd name="T39" fmla="*/ 67 h 67"/>
                  <a:gd name="T40" fmla="*/ 44 w 57"/>
                  <a:gd name="T41" fmla="*/ 67 h 67"/>
                  <a:gd name="T42" fmla="*/ 42 w 57"/>
                  <a:gd name="T43" fmla="*/ 65 h 67"/>
                  <a:gd name="T44" fmla="*/ 40 w 57"/>
                  <a:gd name="T45" fmla="*/ 64 h 67"/>
                  <a:gd name="T46" fmla="*/ 37 w 57"/>
                  <a:gd name="T47" fmla="*/ 62 h 67"/>
                  <a:gd name="T48" fmla="*/ 34 w 57"/>
                  <a:gd name="T49" fmla="*/ 60 h 67"/>
                  <a:gd name="T50" fmla="*/ 30 w 57"/>
                  <a:gd name="T51" fmla="*/ 55 h 67"/>
                  <a:gd name="T52" fmla="*/ 27 w 57"/>
                  <a:gd name="T53" fmla="*/ 50 h 67"/>
                  <a:gd name="T54" fmla="*/ 22 w 57"/>
                  <a:gd name="T55" fmla="*/ 44 h 67"/>
                  <a:gd name="T56" fmla="*/ 18 w 57"/>
                  <a:gd name="T57" fmla="*/ 37 h 67"/>
                  <a:gd name="T58" fmla="*/ 14 w 57"/>
                  <a:gd name="T59" fmla="*/ 29 h 67"/>
                  <a:gd name="T60" fmla="*/ 10 w 57"/>
                  <a:gd name="T61" fmla="*/ 23 h 67"/>
                  <a:gd name="T62" fmla="*/ 7 w 57"/>
                  <a:gd name="T63" fmla="*/ 17 h 67"/>
                  <a:gd name="T64" fmla="*/ 4 w 57"/>
                  <a:gd name="T65" fmla="*/ 13 h 67"/>
                  <a:gd name="T66" fmla="*/ 2 w 57"/>
                  <a:gd name="T67" fmla="*/ 9 h 67"/>
                  <a:gd name="T68" fmla="*/ 1 w 57"/>
                  <a:gd name="T69" fmla="*/ 5 h 67"/>
                  <a:gd name="T70" fmla="*/ 0 w 57"/>
                  <a:gd name="T71" fmla="*/ 3 h 67"/>
                  <a:gd name="T72" fmla="*/ 0 w 57"/>
                  <a:gd name="T73" fmla="*/ 2 h 67"/>
                  <a:gd name="T74" fmla="*/ 0 w 57"/>
                  <a:gd name="T75" fmla="*/ 2 h 67"/>
                  <a:gd name="T76" fmla="*/ 0 w 57"/>
                  <a:gd name="T77" fmla="*/ 1 h 67"/>
                  <a:gd name="T78" fmla="*/ 1 w 57"/>
                  <a:gd name="T79" fmla="*/ 1 h 67"/>
                  <a:gd name="T80" fmla="*/ 2 w 57"/>
                  <a:gd name="T81" fmla="*/ 1 h 67"/>
                  <a:gd name="T82" fmla="*/ 4 w 57"/>
                  <a:gd name="T83" fmla="*/ 0 h 67"/>
                  <a:gd name="T84" fmla="*/ 7 w 57"/>
                  <a:gd name="T85" fmla="*/ 0 h 67"/>
                  <a:gd name="T86" fmla="*/ 11 w 57"/>
                  <a:gd name="T87" fmla="*/ 0 h 67"/>
                  <a:gd name="T88" fmla="*/ 17 w 57"/>
                  <a:gd name="T89" fmla="*/ 2 h 67"/>
                  <a:gd name="T90" fmla="*/ 23 w 57"/>
                  <a:gd name="T91" fmla="*/ 4 h 67"/>
                  <a:gd name="T92" fmla="*/ 27 w 57"/>
                  <a:gd name="T93" fmla="*/ 5 h 67"/>
                  <a:gd name="T94" fmla="*/ 30 w 57"/>
                  <a:gd name="T95" fmla="*/ 7 h 67"/>
                  <a:gd name="T96" fmla="*/ 34 w 57"/>
                  <a:gd name="T97" fmla="*/ 9 h 67"/>
                  <a:gd name="T98" fmla="*/ 37 w 57"/>
                  <a:gd name="T99" fmla="*/ 11 h 67"/>
                  <a:gd name="T100" fmla="*/ 37 w 57"/>
                  <a:gd name="T101" fmla="*/ 1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7" h="67">
                    <a:moveTo>
                      <a:pt x="37" y="11"/>
                    </a:moveTo>
                    <a:lnTo>
                      <a:pt x="43" y="17"/>
                    </a:lnTo>
                    <a:lnTo>
                      <a:pt x="47" y="20"/>
                    </a:lnTo>
                    <a:lnTo>
                      <a:pt x="49" y="22"/>
                    </a:lnTo>
                    <a:lnTo>
                      <a:pt x="51" y="24"/>
                    </a:lnTo>
                    <a:lnTo>
                      <a:pt x="54" y="27"/>
                    </a:lnTo>
                    <a:lnTo>
                      <a:pt x="55" y="29"/>
                    </a:lnTo>
                    <a:lnTo>
                      <a:pt x="56" y="33"/>
                    </a:lnTo>
                    <a:lnTo>
                      <a:pt x="57" y="35"/>
                    </a:lnTo>
                    <a:lnTo>
                      <a:pt x="57" y="38"/>
                    </a:lnTo>
                    <a:lnTo>
                      <a:pt x="57" y="42"/>
                    </a:lnTo>
                    <a:lnTo>
                      <a:pt x="57" y="44"/>
                    </a:lnTo>
                    <a:lnTo>
                      <a:pt x="55" y="50"/>
                    </a:lnTo>
                    <a:lnTo>
                      <a:pt x="54" y="55"/>
                    </a:lnTo>
                    <a:lnTo>
                      <a:pt x="51" y="60"/>
                    </a:lnTo>
                    <a:lnTo>
                      <a:pt x="50" y="62"/>
                    </a:lnTo>
                    <a:lnTo>
                      <a:pt x="49" y="63"/>
                    </a:lnTo>
                    <a:lnTo>
                      <a:pt x="48" y="64"/>
                    </a:lnTo>
                    <a:lnTo>
                      <a:pt x="47" y="65"/>
                    </a:lnTo>
                    <a:lnTo>
                      <a:pt x="46" y="67"/>
                    </a:lnTo>
                    <a:lnTo>
                      <a:pt x="44" y="67"/>
                    </a:lnTo>
                    <a:lnTo>
                      <a:pt x="42" y="65"/>
                    </a:lnTo>
                    <a:lnTo>
                      <a:pt x="40" y="64"/>
                    </a:lnTo>
                    <a:lnTo>
                      <a:pt x="37" y="62"/>
                    </a:lnTo>
                    <a:lnTo>
                      <a:pt x="34" y="60"/>
                    </a:lnTo>
                    <a:lnTo>
                      <a:pt x="30" y="55"/>
                    </a:lnTo>
                    <a:lnTo>
                      <a:pt x="27" y="50"/>
                    </a:lnTo>
                    <a:lnTo>
                      <a:pt x="22" y="44"/>
                    </a:lnTo>
                    <a:lnTo>
                      <a:pt x="18" y="37"/>
                    </a:lnTo>
                    <a:lnTo>
                      <a:pt x="14" y="29"/>
                    </a:lnTo>
                    <a:lnTo>
                      <a:pt x="10" y="23"/>
                    </a:lnTo>
                    <a:lnTo>
                      <a:pt x="7" y="17"/>
                    </a:lnTo>
                    <a:lnTo>
                      <a:pt x="4" y="13"/>
                    </a:lnTo>
                    <a:lnTo>
                      <a:pt x="2" y="9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7" y="2"/>
                    </a:lnTo>
                    <a:lnTo>
                      <a:pt x="23" y="4"/>
                    </a:lnTo>
                    <a:lnTo>
                      <a:pt x="27" y="5"/>
                    </a:lnTo>
                    <a:lnTo>
                      <a:pt x="30" y="7"/>
                    </a:lnTo>
                    <a:lnTo>
                      <a:pt x="34" y="9"/>
                    </a:lnTo>
                    <a:lnTo>
                      <a:pt x="37" y="11"/>
                    </a:lnTo>
                    <a:lnTo>
                      <a:pt x="37" y="11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Freeform 375"/>
              <p:cNvSpPr/>
              <p:nvPr/>
            </p:nvSpPr>
            <p:spPr bwMode="auto">
              <a:xfrm>
                <a:off x="4957763" y="2432422"/>
                <a:ext cx="173038" cy="176213"/>
              </a:xfrm>
              <a:custGeom>
                <a:avLst/>
                <a:gdLst>
                  <a:gd name="T0" fmla="*/ 26 w 109"/>
                  <a:gd name="T1" fmla="*/ 99 h 111"/>
                  <a:gd name="T2" fmla="*/ 17 w 109"/>
                  <a:gd name="T3" fmla="*/ 105 h 111"/>
                  <a:gd name="T4" fmla="*/ 8 w 109"/>
                  <a:gd name="T5" fmla="*/ 108 h 111"/>
                  <a:gd name="T6" fmla="*/ 2 w 109"/>
                  <a:gd name="T7" fmla="*/ 111 h 111"/>
                  <a:gd name="T8" fmla="*/ 0 w 109"/>
                  <a:gd name="T9" fmla="*/ 109 h 111"/>
                  <a:gd name="T10" fmla="*/ 1 w 109"/>
                  <a:gd name="T11" fmla="*/ 107 h 111"/>
                  <a:gd name="T12" fmla="*/ 6 w 109"/>
                  <a:gd name="T13" fmla="*/ 99 h 111"/>
                  <a:gd name="T14" fmla="*/ 15 w 109"/>
                  <a:gd name="T15" fmla="*/ 88 h 111"/>
                  <a:gd name="T16" fmla="*/ 27 w 109"/>
                  <a:gd name="T17" fmla="*/ 73 h 111"/>
                  <a:gd name="T18" fmla="*/ 38 w 109"/>
                  <a:gd name="T19" fmla="*/ 59 h 111"/>
                  <a:gd name="T20" fmla="*/ 48 w 109"/>
                  <a:gd name="T21" fmla="*/ 47 h 111"/>
                  <a:gd name="T22" fmla="*/ 55 w 109"/>
                  <a:gd name="T23" fmla="*/ 38 h 111"/>
                  <a:gd name="T24" fmla="*/ 61 w 109"/>
                  <a:gd name="T25" fmla="*/ 28 h 111"/>
                  <a:gd name="T26" fmla="*/ 64 w 109"/>
                  <a:gd name="T27" fmla="*/ 21 h 111"/>
                  <a:gd name="T28" fmla="*/ 65 w 109"/>
                  <a:gd name="T29" fmla="*/ 15 h 111"/>
                  <a:gd name="T30" fmla="*/ 64 w 109"/>
                  <a:gd name="T31" fmla="*/ 12 h 111"/>
                  <a:gd name="T32" fmla="*/ 61 w 109"/>
                  <a:gd name="T33" fmla="*/ 8 h 111"/>
                  <a:gd name="T34" fmla="*/ 60 w 109"/>
                  <a:gd name="T35" fmla="*/ 5 h 111"/>
                  <a:gd name="T36" fmla="*/ 60 w 109"/>
                  <a:gd name="T37" fmla="*/ 4 h 111"/>
                  <a:gd name="T38" fmla="*/ 64 w 109"/>
                  <a:gd name="T39" fmla="*/ 1 h 111"/>
                  <a:gd name="T40" fmla="*/ 68 w 109"/>
                  <a:gd name="T41" fmla="*/ 0 h 111"/>
                  <a:gd name="T42" fmla="*/ 73 w 109"/>
                  <a:gd name="T43" fmla="*/ 0 h 111"/>
                  <a:gd name="T44" fmla="*/ 80 w 109"/>
                  <a:gd name="T45" fmla="*/ 1 h 111"/>
                  <a:gd name="T46" fmla="*/ 87 w 109"/>
                  <a:gd name="T47" fmla="*/ 5 h 111"/>
                  <a:gd name="T48" fmla="*/ 97 w 109"/>
                  <a:gd name="T49" fmla="*/ 9 h 111"/>
                  <a:gd name="T50" fmla="*/ 103 w 109"/>
                  <a:gd name="T51" fmla="*/ 15 h 111"/>
                  <a:gd name="T52" fmla="*/ 106 w 109"/>
                  <a:gd name="T53" fmla="*/ 20 h 111"/>
                  <a:gd name="T54" fmla="*/ 109 w 109"/>
                  <a:gd name="T55" fmla="*/ 26 h 111"/>
                  <a:gd name="T56" fmla="*/ 109 w 109"/>
                  <a:gd name="T57" fmla="*/ 31 h 111"/>
                  <a:gd name="T58" fmla="*/ 105 w 109"/>
                  <a:gd name="T59" fmla="*/ 37 h 111"/>
                  <a:gd name="T60" fmla="*/ 100 w 109"/>
                  <a:gd name="T61" fmla="*/ 44 h 111"/>
                  <a:gd name="T62" fmla="*/ 91 w 109"/>
                  <a:gd name="T63" fmla="*/ 52 h 111"/>
                  <a:gd name="T64" fmla="*/ 72 w 109"/>
                  <a:gd name="T65" fmla="*/ 66 h 111"/>
                  <a:gd name="T66" fmla="*/ 45 w 109"/>
                  <a:gd name="T67" fmla="*/ 86 h 111"/>
                  <a:gd name="T68" fmla="*/ 33 w 109"/>
                  <a:gd name="T69" fmla="*/ 94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9" h="111">
                    <a:moveTo>
                      <a:pt x="33" y="94"/>
                    </a:moveTo>
                    <a:lnTo>
                      <a:pt x="26" y="99"/>
                    </a:lnTo>
                    <a:lnTo>
                      <a:pt x="21" y="102"/>
                    </a:lnTo>
                    <a:lnTo>
                      <a:pt x="17" y="105"/>
                    </a:lnTo>
                    <a:lnTo>
                      <a:pt x="12" y="107"/>
                    </a:lnTo>
                    <a:lnTo>
                      <a:pt x="8" y="108"/>
                    </a:lnTo>
                    <a:lnTo>
                      <a:pt x="5" y="109"/>
                    </a:lnTo>
                    <a:lnTo>
                      <a:pt x="2" y="111"/>
                    </a:lnTo>
                    <a:lnTo>
                      <a:pt x="1" y="111"/>
                    </a:lnTo>
                    <a:lnTo>
                      <a:pt x="0" y="109"/>
                    </a:lnTo>
                    <a:lnTo>
                      <a:pt x="0" y="108"/>
                    </a:lnTo>
                    <a:lnTo>
                      <a:pt x="1" y="107"/>
                    </a:lnTo>
                    <a:lnTo>
                      <a:pt x="4" y="104"/>
                    </a:lnTo>
                    <a:lnTo>
                      <a:pt x="6" y="99"/>
                    </a:lnTo>
                    <a:lnTo>
                      <a:pt x="9" y="94"/>
                    </a:lnTo>
                    <a:lnTo>
                      <a:pt x="15" y="88"/>
                    </a:lnTo>
                    <a:lnTo>
                      <a:pt x="20" y="81"/>
                    </a:lnTo>
                    <a:lnTo>
                      <a:pt x="27" y="73"/>
                    </a:lnTo>
                    <a:lnTo>
                      <a:pt x="33" y="66"/>
                    </a:lnTo>
                    <a:lnTo>
                      <a:pt x="38" y="59"/>
                    </a:lnTo>
                    <a:lnTo>
                      <a:pt x="44" y="53"/>
                    </a:lnTo>
                    <a:lnTo>
                      <a:pt x="48" y="47"/>
                    </a:lnTo>
                    <a:lnTo>
                      <a:pt x="52" y="42"/>
                    </a:lnTo>
                    <a:lnTo>
                      <a:pt x="55" y="38"/>
                    </a:lnTo>
                    <a:lnTo>
                      <a:pt x="59" y="33"/>
                    </a:lnTo>
                    <a:lnTo>
                      <a:pt x="61" y="28"/>
                    </a:lnTo>
                    <a:lnTo>
                      <a:pt x="63" y="25"/>
                    </a:lnTo>
                    <a:lnTo>
                      <a:pt x="64" y="21"/>
                    </a:lnTo>
                    <a:lnTo>
                      <a:pt x="65" y="19"/>
                    </a:lnTo>
                    <a:lnTo>
                      <a:pt x="65" y="15"/>
                    </a:lnTo>
                    <a:lnTo>
                      <a:pt x="65" y="13"/>
                    </a:lnTo>
                    <a:lnTo>
                      <a:pt x="64" y="12"/>
                    </a:lnTo>
                    <a:lnTo>
                      <a:pt x="64" y="9"/>
                    </a:lnTo>
                    <a:lnTo>
                      <a:pt x="61" y="8"/>
                    </a:lnTo>
                    <a:lnTo>
                      <a:pt x="61" y="7"/>
                    </a:lnTo>
                    <a:lnTo>
                      <a:pt x="60" y="5"/>
                    </a:lnTo>
                    <a:lnTo>
                      <a:pt x="60" y="5"/>
                    </a:lnTo>
                    <a:lnTo>
                      <a:pt x="60" y="4"/>
                    </a:lnTo>
                    <a:lnTo>
                      <a:pt x="61" y="2"/>
                    </a:lnTo>
                    <a:lnTo>
                      <a:pt x="64" y="1"/>
                    </a:lnTo>
                    <a:lnTo>
                      <a:pt x="66" y="0"/>
                    </a:lnTo>
                    <a:lnTo>
                      <a:pt x="68" y="0"/>
                    </a:lnTo>
                    <a:lnTo>
                      <a:pt x="71" y="0"/>
                    </a:lnTo>
                    <a:lnTo>
                      <a:pt x="73" y="0"/>
                    </a:lnTo>
                    <a:lnTo>
                      <a:pt x="77" y="0"/>
                    </a:lnTo>
                    <a:lnTo>
                      <a:pt x="80" y="1"/>
                    </a:lnTo>
                    <a:lnTo>
                      <a:pt x="84" y="4"/>
                    </a:lnTo>
                    <a:lnTo>
                      <a:pt x="87" y="5"/>
                    </a:lnTo>
                    <a:lnTo>
                      <a:pt x="92" y="7"/>
                    </a:lnTo>
                    <a:lnTo>
                      <a:pt x="97" y="9"/>
                    </a:lnTo>
                    <a:lnTo>
                      <a:pt x="99" y="13"/>
                    </a:lnTo>
                    <a:lnTo>
                      <a:pt x="103" y="15"/>
                    </a:lnTo>
                    <a:lnTo>
                      <a:pt x="105" y="18"/>
                    </a:lnTo>
                    <a:lnTo>
                      <a:pt x="106" y="20"/>
                    </a:lnTo>
                    <a:lnTo>
                      <a:pt x="107" y="22"/>
                    </a:lnTo>
                    <a:lnTo>
                      <a:pt x="109" y="26"/>
                    </a:lnTo>
                    <a:lnTo>
                      <a:pt x="109" y="28"/>
                    </a:lnTo>
                    <a:lnTo>
                      <a:pt x="109" y="31"/>
                    </a:lnTo>
                    <a:lnTo>
                      <a:pt x="107" y="33"/>
                    </a:lnTo>
                    <a:lnTo>
                      <a:pt x="105" y="37"/>
                    </a:lnTo>
                    <a:lnTo>
                      <a:pt x="103" y="40"/>
                    </a:lnTo>
                    <a:lnTo>
                      <a:pt x="100" y="44"/>
                    </a:lnTo>
                    <a:lnTo>
                      <a:pt x="96" y="47"/>
                    </a:lnTo>
                    <a:lnTo>
                      <a:pt x="91" y="52"/>
                    </a:lnTo>
                    <a:lnTo>
                      <a:pt x="85" y="55"/>
                    </a:lnTo>
                    <a:lnTo>
                      <a:pt x="72" y="66"/>
                    </a:lnTo>
                    <a:lnTo>
                      <a:pt x="59" y="75"/>
                    </a:lnTo>
                    <a:lnTo>
                      <a:pt x="45" y="86"/>
                    </a:lnTo>
                    <a:lnTo>
                      <a:pt x="33" y="94"/>
                    </a:lnTo>
                    <a:lnTo>
                      <a:pt x="33" y="94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Freeform 376"/>
              <p:cNvSpPr/>
              <p:nvPr/>
            </p:nvSpPr>
            <p:spPr bwMode="auto">
              <a:xfrm>
                <a:off x="4687888" y="2337172"/>
                <a:ext cx="325438" cy="149225"/>
              </a:xfrm>
              <a:custGeom>
                <a:avLst/>
                <a:gdLst>
                  <a:gd name="T0" fmla="*/ 156 w 205"/>
                  <a:gd name="T1" fmla="*/ 11 h 94"/>
                  <a:gd name="T2" fmla="*/ 154 w 205"/>
                  <a:gd name="T3" fmla="*/ 7 h 94"/>
                  <a:gd name="T4" fmla="*/ 154 w 205"/>
                  <a:gd name="T5" fmla="*/ 5 h 94"/>
                  <a:gd name="T6" fmla="*/ 155 w 205"/>
                  <a:gd name="T7" fmla="*/ 1 h 94"/>
                  <a:gd name="T8" fmla="*/ 157 w 205"/>
                  <a:gd name="T9" fmla="*/ 0 h 94"/>
                  <a:gd name="T10" fmla="*/ 162 w 205"/>
                  <a:gd name="T11" fmla="*/ 0 h 94"/>
                  <a:gd name="T12" fmla="*/ 168 w 205"/>
                  <a:gd name="T13" fmla="*/ 1 h 94"/>
                  <a:gd name="T14" fmla="*/ 179 w 205"/>
                  <a:gd name="T15" fmla="*/ 7 h 94"/>
                  <a:gd name="T16" fmla="*/ 192 w 205"/>
                  <a:gd name="T17" fmla="*/ 14 h 94"/>
                  <a:gd name="T18" fmla="*/ 201 w 205"/>
                  <a:gd name="T19" fmla="*/ 21 h 94"/>
                  <a:gd name="T20" fmla="*/ 204 w 205"/>
                  <a:gd name="T21" fmla="*/ 26 h 94"/>
                  <a:gd name="T22" fmla="*/ 205 w 205"/>
                  <a:gd name="T23" fmla="*/ 29 h 94"/>
                  <a:gd name="T24" fmla="*/ 205 w 205"/>
                  <a:gd name="T25" fmla="*/ 33 h 94"/>
                  <a:gd name="T26" fmla="*/ 204 w 205"/>
                  <a:gd name="T27" fmla="*/ 36 h 94"/>
                  <a:gd name="T28" fmla="*/ 202 w 205"/>
                  <a:gd name="T29" fmla="*/ 38 h 94"/>
                  <a:gd name="T30" fmla="*/ 198 w 205"/>
                  <a:gd name="T31" fmla="*/ 41 h 94"/>
                  <a:gd name="T32" fmla="*/ 194 w 205"/>
                  <a:gd name="T33" fmla="*/ 44 h 94"/>
                  <a:gd name="T34" fmla="*/ 187 w 205"/>
                  <a:gd name="T35" fmla="*/ 47 h 94"/>
                  <a:gd name="T36" fmla="*/ 178 w 205"/>
                  <a:gd name="T37" fmla="*/ 51 h 94"/>
                  <a:gd name="T38" fmla="*/ 168 w 205"/>
                  <a:gd name="T39" fmla="*/ 54 h 94"/>
                  <a:gd name="T40" fmla="*/ 157 w 205"/>
                  <a:gd name="T41" fmla="*/ 59 h 94"/>
                  <a:gd name="T42" fmla="*/ 124 w 205"/>
                  <a:gd name="T43" fmla="*/ 68 h 94"/>
                  <a:gd name="T44" fmla="*/ 73 w 205"/>
                  <a:gd name="T45" fmla="*/ 82 h 94"/>
                  <a:gd name="T46" fmla="*/ 44 w 205"/>
                  <a:gd name="T47" fmla="*/ 89 h 94"/>
                  <a:gd name="T48" fmla="*/ 33 w 205"/>
                  <a:gd name="T49" fmla="*/ 91 h 94"/>
                  <a:gd name="T50" fmla="*/ 24 w 205"/>
                  <a:gd name="T51" fmla="*/ 93 h 94"/>
                  <a:gd name="T52" fmla="*/ 15 w 205"/>
                  <a:gd name="T53" fmla="*/ 93 h 94"/>
                  <a:gd name="T54" fmla="*/ 10 w 205"/>
                  <a:gd name="T55" fmla="*/ 94 h 94"/>
                  <a:gd name="T56" fmla="*/ 5 w 205"/>
                  <a:gd name="T57" fmla="*/ 94 h 94"/>
                  <a:gd name="T58" fmla="*/ 1 w 205"/>
                  <a:gd name="T59" fmla="*/ 94 h 94"/>
                  <a:gd name="T60" fmla="*/ 0 w 205"/>
                  <a:gd name="T61" fmla="*/ 93 h 94"/>
                  <a:gd name="T62" fmla="*/ 0 w 205"/>
                  <a:gd name="T63" fmla="*/ 92 h 94"/>
                  <a:gd name="T64" fmla="*/ 0 w 205"/>
                  <a:gd name="T65" fmla="*/ 91 h 94"/>
                  <a:gd name="T66" fmla="*/ 4 w 205"/>
                  <a:gd name="T67" fmla="*/ 89 h 94"/>
                  <a:gd name="T68" fmla="*/ 7 w 205"/>
                  <a:gd name="T69" fmla="*/ 87 h 94"/>
                  <a:gd name="T70" fmla="*/ 13 w 205"/>
                  <a:gd name="T71" fmla="*/ 85 h 94"/>
                  <a:gd name="T72" fmla="*/ 20 w 205"/>
                  <a:gd name="T73" fmla="*/ 81 h 94"/>
                  <a:gd name="T74" fmla="*/ 30 w 205"/>
                  <a:gd name="T75" fmla="*/ 78 h 94"/>
                  <a:gd name="T76" fmla="*/ 40 w 205"/>
                  <a:gd name="T77" fmla="*/ 74 h 94"/>
                  <a:gd name="T78" fmla="*/ 57 w 205"/>
                  <a:gd name="T79" fmla="*/ 67 h 94"/>
                  <a:gd name="T80" fmla="*/ 78 w 205"/>
                  <a:gd name="T81" fmla="*/ 59 h 94"/>
                  <a:gd name="T82" fmla="*/ 109 w 205"/>
                  <a:gd name="T83" fmla="*/ 46 h 94"/>
                  <a:gd name="T84" fmla="*/ 133 w 205"/>
                  <a:gd name="T85" fmla="*/ 35 h 94"/>
                  <a:gd name="T86" fmla="*/ 141 w 205"/>
                  <a:gd name="T87" fmla="*/ 32 h 94"/>
                  <a:gd name="T88" fmla="*/ 146 w 205"/>
                  <a:gd name="T89" fmla="*/ 27 h 94"/>
                  <a:gd name="T90" fmla="*/ 151 w 205"/>
                  <a:gd name="T91" fmla="*/ 24 h 94"/>
                  <a:gd name="T92" fmla="*/ 155 w 205"/>
                  <a:gd name="T93" fmla="*/ 21 h 94"/>
                  <a:gd name="T94" fmla="*/ 157 w 205"/>
                  <a:gd name="T95" fmla="*/ 18 h 94"/>
                  <a:gd name="T96" fmla="*/ 158 w 205"/>
                  <a:gd name="T97" fmla="*/ 15 h 94"/>
                  <a:gd name="T98" fmla="*/ 158 w 205"/>
                  <a:gd name="T99" fmla="*/ 13 h 94"/>
                  <a:gd name="T100" fmla="*/ 157 w 205"/>
                  <a:gd name="T101" fmla="*/ 1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5" h="94">
                    <a:moveTo>
                      <a:pt x="157" y="12"/>
                    </a:moveTo>
                    <a:lnTo>
                      <a:pt x="156" y="11"/>
                    </a:lnTo>
                    <a:lnTo>
                      <a:pt x="155" y="9"/>
                    </a:lnTo>
                    <a:lnTo>
                      <a:pt x="154" y="7"/>
                    </a:lnTo>
                    <a:lnTo>
                      <a:pt x="154" y="6"/>
                    </a:lnTo>
                    <a:lnTo>
                      <a:pt x="154" y="5"/>
                    </a:lnTo>
                    <a:lnTo>
                      <a:pt x="154" y="4"/>
                    </a:lnTo>
                    <a:lnTo>
                      <a:pt x="155" y="1"/>
                    </a:lnTo>
                    <a:lnTo>
                      <a:pt x="156" y="0"/>
                    </a:lnTo>
                    <a:lnTo>
                      <a:pt x="157" y="0"/>
                    </a:lnTo>
                    <a:lnTo>
                      <a:pt x="159" y="0"/>
                    </a:lnTo>
                    <a:lnTo>
                      <a:pt x="162" y="0"/>
                    </a:lnTo>
                    <a:lnTo>
                      <a:pt x="164" y="1"/>
                    </a:lnTo>
                    <a:lnTo>
                      <a:pt x="168" y="1"/>
                    </a:lnTo>
                    <a:lnTo>
                      <a:pt x="174" y="4"/>
                    </a:lnTo>
                    <a:lnTo>
                      <a:pt x="179" y="7"/>
                    </a:lnTo>
                    <a:lnTo>
                      <a:pt x="185" y="11"/>
                    </a:lnTo>
                    <a:lnTo>
                      <a:pt x="192" y="14"/>
                    </a:lnTo>
                    <a:lnTo>
                      <a:pt x="198" y="19"/>
                    </a:lnTo>
                    <a:lnTo>
                      <a:pt x="201" y="21"/>
                    </a:lnTo>
                    <a:lnTo>
                      <a:pt x="202" y="24"/>
                    </a:lnTo>
                    <a:lnTo>
                      <a:pt x="204" y="26"/>
                    </a:lnTo>
                    <a:lnTo>
                      <a:pt x="205" y="28"/>
                    </a:lnTo>
                    <a:lnTo>
                      <a:pt x="205" y="29"/>
                    </a:lnTo>
                    <a:lnTo>
                      <a:pt x="205" y="32"/>
                    </a:lnTo>
                    <a:lnTo>
                      <a:pt x="205" y="33"/>
                    </a:lnTo>
                    <a:lnTo>
                      <a:pt x="205" y="35"/>
                    </a:lnTo>
                    <a:lnTo>
                      <a:pt x="204" y="36"/>
                    </a:lnTo>
                    <a:lnTo>
                      <a:pt x="203" y="38"/>
                    </a:lnTo>
                    <a:lnTo>
                      <a:pt x="202" y="38"/>
                    </a:lnTo>
                    <a:lnTo>
                      <a:pt x="201" y="40"/>
                    </a:lnTo>
                    <a:lnTo>
                      <a:pt x="198" y="41"/>
                    </a:lnTo>
                    <a:lnTo>
                      <a:pt x="196" y="42"/>
                    </a:lnTo>
                    <a:lnTo>
                      <a:pt x="194" y="44"/>
                    </a:lnTo>
                    <a:lnTo>
                      <a:pt x="190" y="45"/>
                    </a:lnTo>
                    <a:lnTo>
                      <a:pt x="187" y="47"/>
                    </a:lnTo>
                    <a:lnTo>
                      <a:pt x="183" y="48"/>
                    </a:lnTo>
                    <a:lnTo>
                      <a:pt x="178" y="51"/>
                    </a:lnTo>
                    <a:lnTo>
                      <a:pt x="174" y="52"/>
                    </a:lnTo>
                    <a:lnTo>
                      <a:pt x="168" y="54"/>
                    </a:lnTo>
                    <a:lnTo>
                      <a:pt x="163" y="56"/>
                    </a:lnTo>
                    <a:lnTo>
                      <a:pt x="157" y="59"/>
                    </a:lnTo>
                    <a:lnTo>
                      <a:pt x="150" y="60"/>
                    </a:lnTo>
                    <a:lnTo>
                      <a:pt x="124" y="68"/>
                    </a:lnTo>
                    <a:lnTo>
                      <a:pt x="98" y="76"/>
                    </a:lnTo>
                    <a:lnTo>
                      <a:pt x="73" y="82"/>
                    </a:lnTo>
                    <a:lnTo>
                      <a:pt x="50" y="88"/>
                    </a:lnTo>
                    <a:lnTo>
                      <a:pt x="44" y="89"/>
                    </a:lnTo>
                    <a:lnTo>
                      <a:pt x="38" y="91"/>
                    </a:lnTo>
                    <a:lnTo>
                      <a:pt x="33" y="91"/>
                    </a:lnTo>
                    <a:lnTo>
                      <a:pt x="28" y="92"/>
                    </a:lnTo>
                    <a:lnTo>
                      <a:pt x="24" y="93"/>
                    </a:lnTo>
                    <a:lnTo>
                      <a:pt x="19" y="93"/>
                    </a:lnTo>
                    <a:lnTo>
                      <a:pt x="15" y="93"/>
                    </a:lnTo>
                    <a:lnTo>
                      <a:pt x="13" y="94"/>
                    </a:lnTo>
                    <a:lnTo>
                      <a:pt x="10" y="94"/>
                    </a:lnTo>
                    <a:lnTo>
                      <a:pt x="7" y="94"/>
                    </a:lnTo>
                    <a:lnTo>
                      <a:pt x="5" y="94"/>
                    </a:lnTo>
                    <a:lnTo>
                      <a:pt x="4" y="94"/>
                    </a:lnTo>
                    <a:lnTo>
                      <a:pt x="1" y="94"/>
                    </a:lnTo>
                    <a:lnTo>
                      <a:pt x="1" y="93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91"/>
                    </a:lnTo>
                    <a:lnTo>
                      <a:pt x="1" y="89"/>
                    </a:lnTo>
                    <a:lnTo>
                      <a:pt x="4" y="89"/>
                    </a:lnTo>
                    <a:lnTo>
                      <a:pt x="5" y="88"/>
                    </a:lnTo>
                    <a:lnTo>
                      <a:pt x="7" y="87"/>
                    </a:lnTo>
                    <a:lnTo>
                      <a:pt x="11" y="86"/>
                    </a:lnTo>
                    <a:lnTo>
                      <a:pt x="13" y="85"/>
                    </a:lnTo>
                    <a:lnTo>
                      <a:pt x="17" y="82"/>
                    </a:lnTo>
                    <a:lnTo>
                      <a:pt x="20" y="81"/>
                    </a:lnTo>
                    <a:lnTo>
                      <a:pt x="25" y="80"/>
                    </a:lnTo>
                    <a:lnTo>
                      <a:pt x="30" y="78"/>
                    </a:lnTo>
                    <a:lnTo>
                      <a:pt x="34" y="76"/>
                    </a:lnTo>
                    <a:lnTo>
                      <a:pt x="40" y="74"/>
                    </a:lnTo>
                    <a:lnTo>
                      <a:pt x="45" y="72"/>
                    </a:lnTo>
                    <a:lnTo>
                      <a:pt x="57" y="67"/>
                    </a:lnTo>
                    <a:lnTo>
                      <a:pt x="67" y="64"/>
                    </a:lnTo>
                    <a:lnTo>
                      <a:pt x="78" y="59"/>
                    </a:lnTo>
                    <a:lnTo>
                      <a:pt x="89" y="54"/>
                    </a:lnTo>
                    <a:lnTo>
                      <a:pt x="109" y="46"/>
                    </a:lnTo>
                    <a:lnTo>
                      <a:pt x="129" y="38"/>
                    </a:lnTo>
                    <a:lnTo>
                      <a:pt x="133" y="35"/>
                    </a:lnTo>
                    <a:lnTo>
                      <a:pt x="137" y="33"/>
                    </a:lnTo>
                    <a:lnTo>
                      <a:pt x="141" y="32"/>
                    </a:lnTo>
                    <a:lnTo>
                      <a:pt x="144" y="29"/>
                    </a:lnTo>
                    <a:lnTo>
                      <a:pt x="146" y="27"/>
                    </a:lnTo>
                    <a:lnTo>
                      <a:pt x="149" y="26"/>
                    </a:lnTo>
                    <a:lnTo>
                      <a:pt x="151" y="24"/>
                    </a:lnTo>
                    <a:lnTo>
                      <a:pt x="154" y="22"/>
                    </a:lnTo>
                    <a:lnTo>
                      <a:pt x="155" y="21"/>
                    </a:lnTo>
                    <a:lnTo>
                      <a:pt x="157" y="19"/>
                    </a:lnTo>
                    <a:lnTo>
                      <a:pt x="157" y="18"/>
                    </a:lnTo>
                    <a:lnTo>
                      <a:pt x="158" y="16"/>
                    </a:lnTo>
                    <a:lnTo>
                      <a:pt x="158" y="15"/>
                    </a:lnTo>
                    <a:lnTo>
                      <a:pt x="158" y="14"/>
                    </a:lnTo>
                    <a:lnTo>
                      <a:pt x="158" y="13"/>
                    </a:lnTo>
                    <a:lnTo>
                      <a:pt x="157" y="12"/>
                    </a:lnTo>
                    <a:lnTo>
                      <a:pt x="157" y="12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502335" y="2146526"/>
            <a:ext cx="1145540" cy="1152128"/>
            <a:chOff x="5122765" y="1952704"/>
            <a:chExt cx="1146122" cy="1152128"/>
          </a:xfrm>
        </p:grpSpPr>
        <p:pic>
          <p:nvPicPr>
            <p:cNvPr id="21" name="图片 20">
              <a:hlinkClick r:id="rId8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22765" y="1952704"/>
              <a:ext cx="1146122" cy="1152128"/>
            </a:xfrm>
            <a:prstGeom prst="rect">
              <a:avLst/>
            </a:prstGeom>
          </p:spPr>
        </p:pic>
        <p:grpSp>
          <p:nvGrpSpPr>
            <p:cNvPr id="267" name="组合 266"/>
            <p:cNvGrpSpPr/>
            <p:nvPr/>
          </p:nvGrpSpPr>
          <p:grpSpPr>
            <a:xfrm>
              <a:off x="5241007" y="2135068"/>
              <a:ext cx="909638" cy="787400"/>
              <a:chOff x="5451475" y="2392734"/>
              <a:chExt cx="909638" cy="787400"/>
            </a:xfrm>
          </p:grpSpPr>
          <p:sp>
            <p:nvSpPr>
              <p:cNvPr id="268" name="Freeform 377"/>
              <p:cNvSpPr/>
              <p:nvPr/>
            </p:nvSpPr>
            <p:spPr bwMode="auto">
              <a:xfrm>
                <a:off x="5511800" y="2492747"/>
                <a:ext cx="111125" cy="104775"/>
              </a:xfrm>
              <a:custGeom>
                <a:avLst/>
                <a:gdLst>
                  <a:gd name="T0" fmla="*/ 0 w 70"/>
                  <a:gd name="T1" fmla="*/ 3 h 66"/>
                  <a:gd name="T2" fmla="*/ 0 w 70"/>
                  <a:gd name="T3" fmla="*/ 3 h 66"/>
                  <a:gd name="T4" fmla="*/ 1 w 70"/>
                  <a:gd name="T5" fmla="*/ 2 h 66"/>
                  <a:gd name="T6" fmla="*/ 4 w 70"/>
                  <a:gd name="T7" fmla="*/ 1 h 66"/>
                  <a:gd name="T8" fmla="*/ 5 w 70"/>
                  <a:gd name="T9" fmla="*/ 1 h 66"/>
                  <a:gd name="T10" fmla="*/ 9 w 70"/>
                  <a:gd name="T11" fmla="*/ 0 h 66"/>
                  <a:gd name="T12" fmla="*/ 11 w 70"/>
                  <a:gd name="T13" fmla="*/ 0 h 66"/>
                  <a:gd name="T14" fmla="*/ 16 w 70"/>
                  <a:gd name="T15" fmla="*/ 0 h 66"/>
                  <a:gd name="T16" fmla="*/ 19 w 70"/>
                  <a:gd name="T17" fmla="*/ 0 h 66"/>
                  <a:gd name="T18" fmla="*/ 24 w 70"/>
                  <a:gd name="T19" fmla="*/ 0 h 66"/>
                  <a:gd name="T20" fmla="*/ 29 w 70"/>
                  <a:gd name="T21" fmla="*/ 0 h 66"/>
                  <a:gd name="T22" fmla="*/ 33 w 70"/>
                  <a:gd name="T23" fmla="*/ 1 h 66"/>
                  <a:gd name="T24" fmla="*/ 37 w 70"/>
                  <a:gd name="T25" fmla="*/ 2 h 66"/>
                  <a:gd name="T26" fmla="*/ 42 w 70"/>
                  <a:gd name="T27" fmla="*/ 4 h 66"/>
                  <a:gd name="T28" fmla="*/ 46 w 70"/>
                  <a:gd name="T29" fmla="*/ 6 h 66"/>
                  <a:gd name="T30" fmla="*/ 56 w 70"/>
                  <a:gd name="T31" fmla="*/ 10 h 66"/>
                  <a:gd name="T32" fmla="*/ 58 w 70"/>
                  <a:gd name="T33" fmla="*/ 14 h 66"/>
                  <a:gd name="T34" fmla="*/ 62 w 70"/>
                  <a:gd name="T35" fmla="*/ 19 h 66"/>
                  <a:gd name="T36" fmla="*/ 64 w 70"/>
                  <a:gd name="T37" fmla="*/ 22 h 66"/>
                  <a:gd name="T38" fmla="*/ 66 w 70"/>
                  <a:gd name="T39" fmla="*/ 26 h 66"/>
                  <a:gd name="T40" fmla="*/ 67 w 70"/>
                  <a:gd name="T41" fmla="*/ 30 h 66"/>
                  <a:gd name="T42" fmla="*/ 69 w 70"/>
                  <a:gd name="T43" fmla="*/ 35 h 66"/>
                  <a:gd name="T44" fmla="*/ 70 w 70"/>
                  <a:gd name="T45" fmla="*/ 40 h 66"/>
                  <a:gd name="T46" fmla="*/ 70 w 70"/>
                  <a:gd name="T47" fmla="*/ 46 h 66"/>
                  <a:gd name="T48" fmla="*/ 70 w 70"/>
                  <a:gd name="T49" fmla="*/ 50 h 66"/>
                  <a:gd name="T50" fmla="*/ 69 w 70"/>
                  <a:gd name="T51" fmla="*/ 54 h 66"/>
                  <a:gd name="T52" fmla="*/ 69 w 70"/>
                  <a:gd name="T53" fmla="*/ 57 h 66"/>
                  <a:gd name="T54" fmla="*/ 67 w 70"/>
                  <a:gd name="T55" fmla="*/ 61 h 66"/>
                  <a:gd name="T56" fmla="*/ 66 w 70"/>
                  <a:gd name="T57" fmla="*/ 63 h 66"/>
                  <a:gd name="T58" fmla="*/ 64 w 70"/>
                  <a:gd name="T59" fmla="*/ 64 h 66"/>
                  <a:gd name="T60" fmla="*/ 63 w 70"/>
                  <a:gd name="T61" fmla="*/ 66 h 66"/>
                  <a:gd name="T62" fmla="*/ 60 w 70"/>
                  <a:gd name="T63" fmla="*/ 66 h 66"/>
                  <a:gd name="T64" fmla="*/ 57 w 70"/>
                  <a:gd name="T65" fmla="*/ 66 h 66"/>
                  <a:gd name="T66" fmla="*/ 55 w 70"/>
                  <a:gd name="T67" fmla="*/ 64 h 66"/>
                  <a:gd name="T68" fmla="*/ 52 w 70"/>
                  <a:gd name="T69" fmla="*/ 63 h 66"/>
                  <a:gd name="T70" fmla="*/ 49 w 70"/>
                  <a:gd name="T71" fmla="*/ 61 h 66"/>
                  <a:gd name="T72" fmla="*/ 45 w 70"/>
                  <a:gd name="T73" fmla="*/ 59 h 66"/>
                  <a:gd name="T74" fmla="*/ 42 w 70"/>
                  <a:gd name="T75" fmla="*/ 55 h 66"/>
                  <a:gd name="T76" fmla="*/ 38 w 70"/>
                  <a:gd name="T77" fmla="*/ 51 h 66"/>
                  <a:gd name="T78" fmla="*/ 33 w 70"/>
                  <a:gd name="T79" fmla="*/ 47 h 66"/>
                  <a:gd name="T80" fmla="*/ 30 w 70"/>
                  <a:gd name="T81" fmla="*/ 43 h 66"/>
                  <a:gd name="T82" fmla="*/ 25 w 70"/>
                  <a:gd name="T83" fmla="*/ 39 h 66"/>
                  <a:gd name="T84" fmla="*/ 21 w 70"/>
                  <a:gd name="T85" fmla="*/ 35 h 66"/>
                  <a:gd name="T86" fmla="*/ 18 w 70"/>
                  <a:gd name="T87" fmla="*/ 30 h 66"/>
                  <a:gd name="T88" fmla="*/ 16 w 70"/>
                  <a:gd name="T89" fmla="*/ 27 h 66"/>
                  <a:gd name="T90" fmla="*/ 13 w 70"/>
                  <a:gd name="T91" fmla="*/ 23 h 66"/>
                  <a:gd name="T92" fmla="*/ 11 w 70"/>
                  <a:gd name="T93" fmla="*/ 21 h 66"/>
                  <a:gd name="T94" fmla="*/ 10 w 70"/>
                  <a:gd name="T95" fmla="*/ 17 h 66"/>
                  <a:gd name="T96" fmla="*/ 7 w 70"/>
                  <a:gd name="T97" fmla="*/ 13 h 66"/>
                  <a:gd name="T98" fmla="*/ 4 w 70"/>
                  <a:gd name="T99" fmla="*/ 9 h 66"/>
                  <a:gd name="T100" fmla="*/ 3 w 70"/>
                  <a:gd name="T101" fmla="*/ 6 h 66"/>
                  <a:gd name="T102" fmla="*/ 0 w 70"/>
                  <a:gd name="T103" fmla="*/ 3 h 66"/>
                  <a:gd name="T104" fmla="*/ 0 w 70"/>
                  <a:gd name="T105" fmla="*/ 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0" h="66">
                    <a:moveTo>
                      <a:pt x="0" y="3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24" y="0"/>
                    </a:lnTo>
                    <a:lnTo>
                      <a:pt x="29" y="0"/>
                    </a:lnTo>
                    <a:lnTo>
                      <a:pt x="33" y="1"/>
                    </a:lnTo>
                    <a:lnTo>
                      <a:pt x="37" y="2"/>
                    </a:lnTo>
                    <a:lnTo>
                      <a:pt x="42" y="4"/>
                    </a:lnTo>
                    <a:lnTo>
                      <a:pt x="46" y="6"/>
                    </a:lnTo>
                    <a:lnTo>
                      <a:pt x="56" y="10"/>
                    </a:lnTo>
                    <a:lnTo>
                      <a:pt x="58" y="14"/>
                    </a:lnTo>
                    <a:lnTo>
                      <a:pt x="62" y="19"/>
                    </a:lnTo>
                    <a:lnTo>
                      <a:pt x="64" y="22"/>
                    </a:lnTo>
                    <a:lnTo>
                      <a:pt x="66" y="26"/>
                    </a:lnTo>
                    <a:lnTo>
                      <a:pt x="67" y="30"/>
                    </a:lnTo>
                    <a:lnTo>
                      <a:pt x="69" y="35"/>
                    </a:lnTo>
                    <a:lnTo>
                      <a:pt x="70" y="40"/>
                    </a:lnTo>
                    <a:lnTo>
                      <a:pt x="70" y="46"/>
                    </a:lnTo>
                    <a:lnTo>
                      <a:pt x="70" y="50"/>
                    </a:lnTo>
                    <a:lnTo>
                      <a:pt x="69" y="54"/>
                    </a:lnTo>
                    <a:lnTo>
                      <a:pt x="69" y="57"/>
                    </a:lnTo>
                    <a:lnTo>
                      <a:pt x="67" y="61"/>
                    </a:lnTo>
                    <a:lnTo>
                      <a:pt x="66" y="63"/>
                    </a:lnTo>
                    <a:lnTo>
                      <a:pt x="64" y="64"/>
                    </a:lnTo>
                    <a:lnTo>
                      <a:pt x="63" y="66"/>
                    </a:lnTo>
                    <a:lnTo>
                      <a:pt x="60" y="66"/>
                    </a:lnTo>
                    <a:lnTo>
                      <a:pt x="57" y="66"/>
                    </a:lnTo>
                    <a:lnTo>
                      <a:pt x="55" y="64"/>
                    </a:lnTo>
                    <a:lnTo>
                      <a:pt x="52" y="63"/>
                    </a:lnTo>
                    <a:lnTo>
                      <a:pt x="49" y="61"/>
                    </a:lnTo>
                    <a:lnTo>
                      <a:pt x="45" y="59"/>
                    </a:lnTo>
                    <a:lnTo>
                      <a:pt x="42" y="55"/>
                    </a:lnTo>
                    <a:lnTo>
                      <a:pt x="38" y="51"/>
                    </a:lnTo>
                    <a:lnTo>
                      <a:pt x="33" y="47"/>
                    </a:lnTo>
                    <a:lnTo>
                      <a:pt x="30" y="43"/>
                    </a:lnTo>
                    <a:lnTo>
                      <a:pt x="25" y="39"/>
                    </a:lnTo>
                    <a:lnTo>
                      <a:pt x="21" y="35"/>
                    </a:lnTo>
                    <a:lnTo>
                      <a:pt x="18" y="30"/>
                    </a:lnTo>
                    <a:lnTo>
                      <a:pt x="16" y="27"/>
                    </a:lnTo>
                    <a:lnTo>
                      <a:pt x="13" y="23"/>
                    </a:lnTo>
                    <a:lnTo>
                      <a:pt x="11" y="21"/>
                    </a:lnTo>
                    <a:lnTo>
                      <a:pt x="10" y="17"/>
                    </a:lnTo>
                    <a:lnTo>
                      <a:pt x="7" y="13"/>
                    </a:lnTo>
                    <a:lnTo>
                      <a:pt x="4" y="9"/>
                    </a:lnTo>
                    <a:lnTo>
                      <a:pt x="3" y="6"/>
                    </a:lnTo>
                    <a:lnTo>
                      <a:pt x="0" y="3"/>
                    </a:lnTo>
                    <a:lnTo>
                      <a:pt x="0" y="3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9" name="Freeform 378"/>
              <p:cNvSpPr/>
              <p:nvPr/>
            </p:nvSpPr>
            <p:spPr bwMode="auto">
              <a:xfrm>
                <a:off x="5724525" y="2392734"/>
                <a:ext cx="142875" cy="211138"/>
              </a:xfrm>
              <a:custGeom>
                <a:avLst/>
                <a:gdLst>
                  <a:gd name="T0" fmla="*/ 4 w 90"/>
                  <a:gd name="T1" fmla="*/ 124 h 133"/>
                  <a:gd name="T2" fmla="*/ 14 w 90"/>
                  <a:gd name="T3" fmla="*/ 106 h 133"/>
                  <a:gd name="T4" fmla="*/ 21 w 90"/>
                  <a:gd name="T5" fmla="*/ 91 h 133"/>
                  <a:gd name="T6" fmla="*/ 28 w 90"/>
                  <a:gd name="T7" fmla="*/ 78 h 133"/>
                  <a:gd name="T8" fmla="*/ 33 w 90"/>
                  <a:gd name="T9" fmla="*/ 65 h 133"/>
                  <a:gd name="T10" fmla="*/ 37 w 90"/>
                  <a:gd name="T11" fmla="*/ 56 h 133"/>
                  <a:gd name="T12" fmla="*/ 40 w 90"/>
                  <a:gd name="T13" fmla="*/ 46 h 133"/>
                  <a:gd name="T14" fmla="*/ 42 w 90"/>
                  <a:gd name="T15" fmla="*/ 40 h 133"/>
                  <a:gd name="T16" fmla="*/ 44 w 90"/>
                  <a:gd name="T17" fmla="*/ 29 h 133"/>
                  <a:gd name="T18" fmla="*/ 44 w 90"/>
                  <a:gd name="T19" fmla="*/ 21 h 133"/>
                  <a:gd name="T20" fmla="*/ 43 w 90"/>
                  <a:gd name="T21" fmla="*/ 16 h 133"/>
                  <a:gd name="T22" fmla="*/ 41 w 90"/>
                  <a:gd name="T23" fmla="*/ 10 h 133"/>
                  <a:gd name="T24" fmla="*/ 37 w 90"/>
                  <a:gd name="T25" fmla="*/ 6 h 133"/>
                  <a:gd name="T26" fmla="*/ 37 w 90"/>
                  <a:gd name="T27" fmla="*/ 4 h 133"/>
                  <a:gd name="T28" fmla="*/ 38 w 90"/>
                  <a:gd name="T29" fmla="*/ 1 h 133"/>
                  <a:gd name="T30" fmla="*/ 43 w 90"/>
                  <a:gd name="T31" fmla="*/ 0 h 133"/>
                  <a:gd name="T32" fmla="*/ 51 w 90"/>
                  <a:gd name="T33" fmla="*/ 1 h 133"/>
                  <a:gd name="T34" fmla="*/ 59 w 90"/>
                  <a:gd name="T35" fmla="*/ 4 h 133"/>
                  <a:gd name="T36" fmla="*/ 67 w 90"/>
                  <a:gd name="T37" fmla="*/ 7 h 133"/>
                  <a:gd name="T38" fmla="*/ 75 w 90"/>
                  <a:gd name="T39" fmla="*/ 12 h 133"/>
                  <a:gd name="T40" fmla="*/ 82 w 90"/>
                  <a:gd name="T41" fmla="*/ 17 h 133"/>
                  <a:gd name="T42" fmla="*/ 88 w 90"/>
                  <a:gd name="T43" fmla="*/ 20 h 133"/>
                  <a:gd name="T44" fmla="*/ 90 w 90"/>
                  <a:gd name="T45" fmla="*/ 25 h 133"/>
                  <a:gd name="T46" fmla="*/ 88 w 90"/>
                  <a:gd name="T47" fmla="*/ 33 h 133"/>
                  <a:gd name="T48" fmla="*/ 83 w 90"/>
                  <a:gd name="T49" fmla="*/ 41 h 133"/>
                  <a:gd name="T50" fmla="*/ 79 w 90"/>
                  <a:gd name="T51" fmla="*/ 49 h 133"/>
                  <a:gd name="T52" fmla="*/ 74 w 90"/>
                  <a:gd name="T53" fmla="*/ 56 h 133"/>
                  <a:gd name="T54" fmla="*/ 69 w 90"/>
                  <a:gd name="T55" fmla="*/ 62 h 133"/>
                  <a:gd name="T56" fmla="*/ 63 w 90"/>
                  <a:gd name="T57" fmla="*/ 69 h 133"/>
                  <a:gd name="T58" fmla="*/ 57 w 90"/>
                  <a:gd name="T59" fmla="*/ 77 h 133"/>
                  <a:gd name="T60" fmla="*/ 49 w 90"/>
                  <a:gd name="T61" fmla="*/ 87 h 133"/>
                  <a:gd name="T62" fmla="*/ 40 w 90"/>
                  <a:gd name="T63" fmla="*/ 98 h 133"/>
                  <a:gd name="T64" fmla="*/ 30 w 90"/>
                  <a:gd name="T65" fmla="*/ 111 h 133"/>
                  <a:gd name="T66" fmla="*/ 20 w 90"/>
                  <a:gd name="T67" fmla="*/ 125 h 133"/>
                  <a:gd name="T68" fmla="*/ 0 w 90"/>
                  <a:gd name="T69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0" h="133">
                    <a:moveTo>
                      <a:pt x="0" y="133"/>
                    </a:moveTo>
                    <a:lnTo>
                      <a:pt x="4" y="124"/>
                    </a:lnTo>
                    <a:lnTo>
                      <a:pt x="9" y="116"/>
                    </a:lnTo>
                    <a:lnTo>
                      <a:pt x="14" y="106"/>
                    </a:lnTo>
                    <a:lnTo>
                      <a:pt x="17" y="99"/>
                    </a:lnTo>
                    <a:lnTo>
                      <a:pt x="21" y="91"/>
                    </a:lnTo>
                    <a:lnTo>
                      <a:pt x="24" y="84"/>
                    </a:lnTo>
                    <a:lnTo>
                      <a:pt x="28" y="78"/>
                    </a:lnTo>
                    <a:lnTo>
                      <a:pt x="30" y="71"/>
                    </a:lnTo>
                    <a:lnTo>
                      <a:pt x="33" y="65"/>
                    </a:lnTo>
                    <a:lnTo>
                      <a:pt x="35" y="60"/>
                    </a:lnTo>
                    <a:lnTo>
                      <a:pt x="37" y="56"/>
                    </a:lnTo>
                    <a:lnTo>
                      <a:pt x="38" y="51"/>
                    </a:lnTo>
                    <a:lnTo>
                      <a:pt x="40" y="46"/>
                    </a:lnTo>
                    <a:lnTo>
                      <a:pt x="41" y="43"/>
                    </a:lnTo>
                    <a:lnTo>
                      <a:pt x="42" y="40"/>
                    </a:lnTo>
                    <a:lnTo>
                      <a:pt x="43" y="37"/>
                    </a:lnTo>
                    <a:lnTo>
                      <a:pt x="44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3" y="18"/>
                    </a:lnTo>
                    <a:lnTo>
                      <a:pt x="43" y="16"/>
                    </a:lnTo>
                    <a:lnTo>
                      <a:pt x="42" y="12"/>
                    </a:lnTo>
                    <a:lnTo>
                      <a:pt x="41" y="10"/>
                    </a:lnTo>
                    <a:lnTo>
                      <a:pt x="38" y="7"/>
                    </a:lnTo>
                    <a:lnTo>
                      <a:pt x="37" y="6"/>
                    </a:lnTo>
                    <a:lnTo>
                      <a:pt x="37" y="5"/>
                    </a:lnTo>
                    <a:lnTo>
                      <a:pt x="37" y="4"/>
                    </a:lnTo>
                    <a:lnTo>
                      <a:pt x="37" y="3"/>
                    </a:lnTo>
                    <a:lnTo>
                      <a:pt x="38" y="1"/>
                    </a:lnTo>
                    <a:lnTo>
                      <a:pt x="41" y="1"/>
                    </a:lnTo>
                    <a:lnTo>
                      <a:pt x="43" y="0"/>
                    </a:lnTo>
                    <a:lnTo>
                      <a:pt x="49" y="0"/>
                    </a:lnTo>
                    <a:lnTo>
                      <a:pt x="51" y="1"/>
                    </a:lnTo>
                    <a:lnTo>
                      <a:pt x="55" y="3"/>
                    </a:lnTo>
                    <a:lnTo>
                      <a:pt x="59" y="4"/>
                    </a:lnTo>
                    <a:lnTo>
                      <a:pt x="63" y="5"/>
                    </a:lnTo>
                    <a:lnTo>
                      <a:pt x="67" y="7"/>
                    </a:lnTo>
                    <a:lnTo>
                      <a:pt x="72" y="10"/>
                    </a:lnTo>
                    <a:lnTo>
                      <a:pt x="75" y="12"/>
                    </a:lnTo>
                    <a:lnTo>
                      <a:pt x="80" y="14"/>
                    </a:lnTo>
                    <a:lnTo>
                      <a:pt x="82" y="17"/>
                    </a:lnTo>
                    <a:lnTo>
                      <a:pt x="86" y="19"/>
                    </a:lnTo>
                    <a:lnTo>
                      <a:pt x="88" y="20"/>
                    </a:lnTo>
                    <a:lnTo>
                      <a:pt x="89" y="23"/>
                    </a:lnTo>
                    <a:lnTo>
                      <a:pt x="90" y="25"/>
                    </a:lnTo>
                    <a:lnTo>
                      <a:pt x="90" y="27"/>
                    </a:lnTo>
                    <a:lnTo>
                      <a:pt x="88" y="33"/>
                    </a:lnTo>
                    <a:lnTo>
                      <a:pt x="85" y="39"/>
                    </a:lnTo>
                    <a:lnTo>
                      <a:pt x="83" y="41"/>
                    </a:lnTo>
                    <a:lnTo>
                      <a:pt x="81" y="45"/>
                    </a:lnTo>
                    <a:lnTo>
                      <a:pt x="79" y="49"/>
                    </a:lnTo>
                    <a:lnTo>
                      <a:pt x="76" y="53"/>
                    </a:lnTo>
                    <a:lnTo>
                      <a:pt x="74" y="56"/>
                    </a:lnTo>
                    <a:lnTo>
                      <a:pt x="72" y="58"/>
                    </a:lnTo>
                    <a:lnTo>
                      <a:pt x="69" y="62"/>
                    </a:lnTo>
                    <a:lnTo>
                      <a:pt x="67" y="65"/>
                    </a:lnTo>
                    <a:lnTo>
                      <a:pt x="63" y="69"/>
                    </a:lnTo>
                    <a:lnTo>
                      <a:pt x="61" y="72"/>
                    </a:lnTo>
                    <a:lnTo>
                      <a:pt x="57" y="77"/>
                    </a:lnTo>
                    <a:lnTo>
                      <a:pt x="53" y="82"/>
                    </a:lnTo>
                    <a:lnTo>
                      <a:pt x="49" y="87"/>
                    </a:lnTo>
                    <a:lnTo>
                      <a:pt x="44" y="92"/>
                    </a:lnTo>
                    <a:lnTo>
                      <a:pt x="40" y="98"/>
                    </a:lnTo>
                    <a:lnTo>
                      <a:pt x="35" y="105"/>
                    </a:lnTo>
                    <a:lnTo>
                      <a:pt x="30" y="111"/>
                    </a:lnTo>
                    <a:lnTo>
                      <a:pt x="26" y="118"/>
                    </a:lnTo>
                    <a:lnTo>
                      <a:pt x="20" y="125"/>
                    </a:lnTo>
                    <a:lnTo>
                      <a:pt x="14" y="133"/>
                    </a:lnTo>
                    <a:lnTo>
                      <a:pt x="0" y="133"/>
                    </a:lnTo>
                    <a:lnTo>
                      <a:pt x="0" y="133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Freeform 379"/>
              <p:cNvSpPr/>
              <p:nvPr/>
            </p:nvSpPr>
            <p:spPr bwMode="auto">
              <a:xfrm>
                <a:off x="5924550" y="2424484"/>
                <a:ext cx="211138" cy="409575"/>
              </a:xfrm>
              <a:custGeom>
                <a:avLst/>
                <a:gdLst>
                  <a:gd name="T0" fmla="*/ 97 w 133"/>
                  <a:gd name="T1" fmla="*/ 124 h 258"/>
                  <a:gd name="T2" fmla="*/ 88 w 133"/>
                  <a:gd name="T3" fmla="*/ 142 h 258"/>
                  <a:gd name="T4" fmla="*/ 80 w 133"/>
                  <a:gd name="T5" fmla="*/ 157 h 258"/>
                  <a:gd name="T6" fmla="*/ 68 w 133"/>
                  <a:gd name="T7" fmla="*/ 178 h 258"/>
                  <a:gd name="T8" fmla="*/ 52 w 133"/>
                  <a:gd name="T9" fmla="*/ 203 h 258"/>
                  <a:gd name="T10" fmla="*/ 36 w 133"/>
                  <a:gd name="T11" fmla="*/ 223 h 258"/>
                  <a:gd name="T12" fmla="*/ 28 w 133"/>
                  <a:gd name="T13" fmla="*/ 232 h 258"/>
                  <a:gd name="T14" fmla="*/ 22 w 133"/>
                  <a:gd name="T15" fmla="*/ 239 h 258"/>
                  <a:gd name="T16" fmla="*/ 16 w 133"/>
                  <a:gd name="T17" fmla="*/ 246 h 258"/>
                  <a:gd name="T18" fmla="*/ 10 w 133"/>
                  <a:gd name="T19" fmla="*/ 251 h 258"/>
                  <a:gd name="T20" fmla="*/ 7 w 133"/>
                  <a:gd name="T21" fmla="*/ 255 h 258"/>
                  <a:gd name="T22" fmla="*/ 3 w 133"/>
                  <a:gd name="T23" fmla="*/ 257 h 258"/>
                  <a:gd name="T24" fmla="*/ 1 w 133"/>
                  <a:gd name="T25" fmla="*/ 258 h 258"/>
                  <a:gd name="T26" fmla="*/ 0 w 133"/>
                  <a:gd name="T27" fmla="*/ 258 h 258"/>
                  <a:gd name="T28" fmla="*/ 0 w 133"/>
                  <a:gd name="T29" fmla="*/ 256 h 258"/>
                  <a:gd name="T30" fmla="*/ 0 w 133"/>
                  <a:gd name="T31" fmla="*/ 253 h 258"/>
                  <a:gd name="T32" fmla="*/ 2 w 133"/>
                  <a:gd name="T33" fmla="*/ 249 h 258"/>
                  <a:gd name="T34" fmla="*/ 5 w 133"/>
                  <a:gd name="T35" fmla="*/ 243 h 258"/>
                  <a:gd name="T36" fmla="*/ 8 w 133"/>
                  <a:gd name="T37" fmla="*/ 236 h 258"/>
                  <a:gd name="T38" fmla="*/ 12 w 133"/>
                  <a:gd name="T39" fmla="*/ 227 h 258"/>
                  <a:gd name="T40" fmla="*/ 17 w 133"/>
                  <a:gd name="T41" fmla="*/ 217 h 258"/>
                  <a:gd name="T42" fmla="*/ 23 w 133"/>
                  <a:gd name="T43" fmla="*/ 205 h 258"/>
                  <a:gd name="T44" fmla="*/ 38 w 133"/>
                  <a:gd name="T45" fmla="*/ 182 h 258"/>
                  <a:gd name="T46" fmla="*/ 49 w 133"/>
                  <a:gd name="T47" fmla="*/ 160 h 258"/>
                  <a:gd name="T48" fmla="*/ 59 w 133"/>
                  <a:gd name="T49" fmla="*/ 139 h 258"/>
                  <a:gd name="T50" fmla="*/ 67 w 133"/>
                  <a:gd name="T51" fmla="*/ 120 h 258"/>
                  <a:gd name="T52" fmla="*/ 78 w 133"/>
                  <a:gd name="T53" fmla="*/ 84 h 258"/>
                  <a:gd name="T54" fmla="*/ 86 w 133"/>
                  <a:gd name="T55" fmla="*/ 51 h 258"/>
                  <a:gd name="T56" fmla="*/ 87 w 133"/>
                  <a:gd name="T57" fmla="*/ 38 h 258"/>
                  <a:gd name="T58" fmla="*/ 87 w 133"/>
                  <a:gd name="T59" fmla="*/ 26 h 258"/>
                  <a:gd name="T60" fmla="*/ 87 w 133"/>
                  <a:gd name="T61" fmla="*/ 18 h 258"/>
                  <a:gd name="T62" fmla="*/ 86 w 133"/>
                  <a:gd name="T63" fmla="*/ 12 h 258"/>
                  <a:gd name="T64" fmla="*/ 84 w 133"/>
                  <a:gd name="T65" fmla="*/ 9 h 258"/>
                  <a:gd name="T66" fmla="*/ 82 w 133"/>
                  <a:gd name="T67" fmla="*/ 6 h 258"/>
                  <a:gd name="T68" fmla="*/ 84 w 133"/>
                  <a:gd name="T69" fmla="*/ 3 h 258"/>
                  <a:gd name="T70" fmla="*/ 86 w 133"/>
                  <a:gd name="T71" fmla="*/ 1 h 258"/>
                  <a:gd name="T72" fmla="*/ 88 w 133"/>
                  <a:gd name="T73" fmla="*/ 0 h 258"/>
                  <a:gd name="T74" fmla="*/ 93 w 133"/>
                  <a:gd name="T75" fmla="*/ 0 h 258"/>
                  <a:gd name="T76" fmla="*/ 102 w 133"/>
                  <a:gd name="T77" fmla="*/ 3 h 258"/>
                  <a:gd name="T78" fmla="*/ 113 w 133"/>
                  <a:gd name="T79" fmla="*/ 11 h 258"/>
                  <a:gd name="T80" fmla="*/ 124 w 133"/>
                  <a:gd name="T81" fmla="*/ 19 h 258"/>
                  <a:gd name="T82" fmla="*/ 128 w 133"/>
                  <a:gd name="T83" fmla="*/ 24 h 258"/>
                  <a:gd name="T84" fmla="*/ 132 w 133"/>
                  <a:gd name="T85" fmla="*/ 29 h 258"/>
                  <a:gd name="T86" fmla="*/ 133 w 133"/>
                  <a:gd name="T87" fmla="*/ 32 h 258"/>
                  <a:gd name="T88" fmla="*/ 133 w 133"/>
                  <a:gd name="T89" fmla="*/ 37 h 258"/>
                  <a:gd name="T90" fmla="*/ 132 w 133"/>
                  <a:gd name="T91" fmla="*/ 42 h 258"/>
                  <a:gd name="T92" fmla="*/ 130 w 133"/>
                  <a:gd name="T93" fmla="*/ 47 h 258"/>
                  <a:gd name="T94" fmla="*/ 126 w 133"/>
                  <a:gd name="T95" fmla="*/ 56 h 258"/>
                  <a:gd name="T96" fmla="*/ 121 w 133"/>
                  <a:gd name="T97" fmla="*/ 65 h 258"/>
                  <a:gd name="T98" fmla="*/ 117 w 133"/>
                  <a:gd name="T99" fmla="*/ 77 h 258"/>
                  <a:gd name="T100" fmla="*/ 111 w 133"/>
                  <a:gd name="T101" fmla="*/ 91 h 258"/>
                  <a:gd name="T102" fmla="*/ 104 w 133"/>
                  <a:gd name="T103" fmla="*/ 106 h 258"/>
                  <a:gd name="T104" fmla="*/ 100 w 133"/>
                  <a:gd name="T105" fmla="*/ 116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3" h="258">
                    <a:moveTo>
                      <a:pt x="100" y="116"/>
                    </a:moveTo>
                    <a:lnTo>
                      <a:pt x="97" y="124"/>
                    </a:lnTo>
                    <a:lnTo>
                      <a:pt x="92" y="133"/>
                    </a:lnTo>
                    <a:lnTo>
                      <a:pt x="88" y="142"/>
                    </a:lnTo>
                    <a:lnTo>
                      <a:pt x="85" y="149"/>
                    </a:lnTo>
                    <a:lnTo>
                      <a:pt x="80" y="157"/>
                    </a:lnTo>
                    <a:lnTo>
                      <a:pt x="76" y="164"/>
                    </a:lnTo>
                    <a:lnTo>
                      <a:pt x="68" y="178"/>
                    </a:lnTo>
                    <a:lnTo>
                      <a:pt x="60" y="191"/>
                    </a:lnTo>
                    <a:lnTo>
                      <a:pt x="52" y="203"/>
                    </a:lnTo>
                    <a:lnTo>
                      <a:pt x="43" y="213"/>
                    </a:lnTo>
                    <a:lnTo>
                      <a:pt x="36" y="223"/>
                    </a:lnTo>
                    <a:lnTo>
                      <a:pt x="32" y="227"/>
                    </a:lnTo>
                    <a:lnTo>
                      <a:pt x="28" y="232"/>
                    </a:lnTo>
                    <a:lnTo>
                      <a:pt x="25" y="236"/>
                    </a:lnTo>
                    <a:lnTo>
                      <a:pt x="22" y="239"/>
                    </a:lnTo>
                    <a:lnTo>
                      <a:pt x="19" y="243"/>
                    </a:lnTo>
                    <a:lnTo>
                      <a:pt x="16" y="246"/>
                    </a:lnTo>
                    <a:lnTo>
                      <a:pt x="13" y="249"/>
                    </a:lnTo>
                    <a:lnTo>
                      <a:pt x="10" y="251"/>
                    </a:lnTo>
                    <a:lnTo>
                      <a:pt x="9" y="253"/>
                    </a:lnTo>
                    <a:lnTo>
                      <a:pt x="7" y="255"/>
                    </a:lnTo>
                    <a:lnTo>
                      <a:pt x="6" y="256"/>
                    </a:lnTo>
                    <a:lnTo>
                      <a:pt x="3" y="257"/>
                    </a:lnTo>
                    <a:lnTo>
                      <a:pt x="2" y="258"/>
                    </a:lnTo>
                    <a:lnTo>
                      <a:pt x="1" y="258"/>
                    </a:lnTo>
                    <a:lnTo>
                      <a:pt x="1" y="258"/>
                    </a:lnTo>
                    <a:lnTo>
                      <a:pt x="0" y="258"/>
                    </a:lnTo>
                    <a:lnTo>
                      <a:pt x="0" y="257"/>
                    </a:lnTo>
                    <a:lnTo>
                      <a:pt x="0" y="256"/>
                    </a:lnTo>
                    <a:lnTo>
                      <a:pt x="0" y="255"/>
                    </a:lnTo>
                    <a:lnTo>
                      <a:pt x="0" y="253"/>
                    </a:lnTo>
                    <a:lnTo>
                      <a:pt x="1" y="251"/>
                    </a:lnTo>
                    <a:lnTo>
                      <a:pt x="2" y="249"/>
                    </a:lnTo>
                    <a:lnTo>
                      <a:pt x="2" y="246"/>
                    </a:lnTo>
                    <a:lnTo>
                      <a:pt x="5" y="243"/>
                    </a:lnTo>
                    <a:lnTo>
                      <a:pt x="6" y="240"/>
                    </a:lnTo>
                    <a:lnTo>
                      <a:pt x="8" y="236"/>
                    </a:lnTo>
                    <a:lnTo>
                      <a:pt x="9" y="232"/>
                    </a:lnTo>
                    <a:lnTo>
                      <a:pt x="12" y="227"/>
                    </a:lnTo>
                    <a:lnTo>
                      <a:pt x="14" y="223"/>
                    </a:lnTo>
                    <a:lnTo>
                      <a:pt x="17" y="217"/>
                    </a:lnTo>
                    <a:lnTo>
                      <a:pt x="21" y="211"/>
                    </a:lnTo>
                    <a:lnTo>
                      <a:pt x="23" y="205"/>
                    </a:lnTo>
                    <a:lnTo>
                      <a:pt x="30" y="193"/>
                    </a:lnTo>
                    <a:lnTo>
                      <a:pt x="38" y="182"/>
                    </a:lnTo>
                    <a:lnTo>
                      <a:pt x="43" y="171"/>
                    </a:lnTo>
                    <a:lnTo>
                      <a:pt x="49" y="160"/>
                    </a:lnTo>
                    <a:lnTo>
                      <a:pt x="54" y="150"/>
                    </a:lnTo>
                    <a:lnTo>
                      <a:pt x="59" y="139"/>
                    </a:lnTo>
                    <a:lnTo>
                      <a:pt x="64" y="130"/>
                    </a:lnTo>
                    <a:lnTo>
                      <a:pt x="67" y="120"/>
                    </a:lnTo>
                    <a:lnTo>
                      <a:pt x="72" y="102"/>
                    </a:lnTo>
                    <a:lnTo>
                      <a:pt x="78" y="84"/>
                    </a:lnTo>
                    <a:lnTo>
                      <a:pt x="82" y="67"/>
                    </a:lnTo>
                    <a:lnTo>
                      <a:pt x="86" y="51"/>
                    </a:lnTo>
                    <a:lnTo>
                      <a:pt x="87" y="44"/>
                    </a:lnTo>
                    <a:lnTo>
                      <a:pt x="87" y="38"/>
                    </a:lnTo>
                    <a:lnTo>
                      <a:pt x="87" y="32"/>
                    </a:lnTo>
                    <a:lnTo>
                      <a:pt x="87" y="26"/>
                    </a:lnTo>
                    <a:lnTo>
                      <a:pt x="87" y="23"/>
                    </a:lnTo>
                    <a:lnTo>
                      <a:pt x="87" y="18"/>
                    </a:lnTo>
                    <a:lnTo>
                      <a:pt x="87" y="16"/>
                    </a:lnTo>
                    <a:lnTo>
                      <a:pt x="86" y="12"/>
                    </a:lnTo>
                    <a:lnTo>
                      <a:pt x="85" y="11"/>
                    </a:lnTo>
                    <a:lnTo>
                      <a:pt x="84" y="9"/>
                    </a:lnTo>
                    <a:lnTo>
                      <a:pt x="82" y="7"/>
                    </a:lnTo>
                    <a:lnTo>
                      <a:pt x="82" y="6"/>
                    </a:lnTo>
                    <a:lnTo>
                      <a:pt x="82" y="4"/>
                    </a:lnTo>
                    <a:lnTo>
                      <a:pt x="84" y="3"/>
                    </a:lnTo>
                    <a:lnTo>
                      <a:pt x="85" y="1"/>
                    </a:lnTo>
                    <a:lnTo>
                      <a:pt x="86" y="1"/>
                    </a:lnTo>
                    <a:lnTo>
                      <a:pt x="87" y="0"/>
                    </a:lnTo>
                    <a:lnTo>
                      <a:pt x="88" y="0"/>
                    </a:lnTo>
                    <a:lnTo>
                      <a:pt x="91" y="0"/>
                    </a:lnTo>
                    <a:lnTo>
                      <a:pt x="93" y="0"/>
                    </a:lnTo>
                    <a:lnTo>
                      <a:pt x="98" y="1"/>
                    </a:lnTo>
                    <a:lnTo>
                      <a:pt x="102" y="3"/>
                    </a:lnTo>
                    <a:lnTo>
                      <a:pt x="108" y="6"/>
                    </a:lnTo>
                    <a:lnTo>
                      <a:pt x="113" y="11"/>
                    </a:lnTo>
                    <a:lnTo>
                      <a:pt x="119" y="14"/>
                    </a:lnTo>
                    <a:lnTo>
                      <a:pt x="124" y="19"/>
                    </a:lnTo>
                    <a:lnTo>
                      <a:pt x="126" y="21"/>
                    </a:lnTo>
                    <a:lnTo>
                      <a:pt x="128" y="24"/>
                    </a:lnTo>
                    <a:lnTo>
                      <a:pt x="130" y="26"/>
                    </a:lnTo>
                    <a:lnTo>
                      <a:pt x="132" y="29"/>
                    </a:lnTo>
                    <a:lnTo>
                      <a:pt x="132" y="30"/>
                    </a:lnTo>
                    <a:lnTo>
                      <a:pt x="133" y="32"/>
                    </a:lnTo>
                    <a:lnTo>
                      <a:pt x="133" y="36"/>
                    </a:lnTo>
                    <a:lnTo>
                      <a:pt x="133" y="37"/>
                    </a:lnTo>
                    <a:lnTo>
                      <a:pt x="132" y="39"/>
                    </a:lnTo>
                    <a:lnTo>
                      <a:pt x="132" y="42"/>
                    </a:lnTo>
                    <a:lnTo>
                      <a:pt x="131" y="44"/>
                    </a:lnTo>
                    <a:lnTo>
                      <a:pt x="130" y="47"/>
                    </a:lnTo>
                    <a:lnTo>
                      <a:pt x="127" y="51"/>
                    </a:lnTo>
                    <a:lnTo>
                      <a:pt x="126" y="56"/>
                    </a:lnTo>
                    <a:lnTo>
                      <a:pt x="124" y="60"/>
                    </a:lnTo>
                    <a:lnTo>
                      <a:pt x="121" y="65"/>
                    </a:lnTo>
                    <a:lnTo>
                      <a:pt x="119" y="71"/>
                    </a:lnTo>
                    <a:lnTo>
                      <a:pt x="117" y="77"/>
                    </a:lnTo>
                    <a:lnTo>
                      <a:pt x="114" y="84"/>
                    </a:lnTo>
                    <a:lnTo>
                      <a:pt x="111" y="91"/>
                    </a:lnTo>
                    <a:lnTo>
                      <a:pt x="107" y="98"/>
                    </a:lnTo>
                    <a:lnTo>
                      <a:pt x="104" y="106"/>
                    </a:lnTo>
                    <a:lnTo>
                      <a:pt x="100" y="116"/>
                    </a:lnTo>
                    <a:lnTo>
                      <a:pt x="100" y="116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1" name="Freeform 380"/>
              <p:cNvSpPr/>
              <p:nvPr/>
            </p:nvSpPr>
            <p:spPr bwMode="auto">
              <a:xfrm>
                <a:off x="6019800" y="2637209"/>
                <a:ext cx="241300" cy="87313"/>
              </a:xfrm>
              <a:custGeom>
                <a:avLst/>
                <a:gdLst>
                  <a:gd name="T0" fmla="*/ 0 w 152"/>
                  <a:gd name="T1" fmla="*/ 55 h 55"/>
                  <a:gd name="T2" fmla="*/ 0 w 152"/>
                  <a:gd name="T3" fmla="*/ 30 h 55"/>
                  <a:gd name="T4" fmla="*/ 5 w 152"/>
                  <a:gd name="T5" fmla="*/ 30 h 55"/>
                  <a:gd name="T6" fmla="*/ 9 w 152"/>
                  <a:gd name="T7" fmla="*/ 29 h 55"/>
                  <a:gd name="T8" fmla="*/ 16 w 152"/>
                  <a:gd name="T9" fmla="*/ 28 h 55"/>
                  <a:gd name="T10" fmla="*/ 22 w 152"/>
                  <a:gd name="T11" fmla="*/ 26 h 55"/>
                  <a:gd name="T12" fmla="*/ 31 w 152"/>
                  <a:gd name="T13" fmla="*/ 24 h 55"/>
                  <a:gd name="T14" fmla="*/ 39 w 152"/>
                  <a:gd name="T15" fmla="*/ 20 h 55"/>
                  <a:gd name="T16" fmla="*/ 47 w 152"/>
                  <a:gd name="T17" fmla="*/ 18 h 55"/>
                  <a:gd name="T18" fmla="*/ 57 w 152"/>
                  <a:gd name="T19" fmla="*/ 13 h 55"/>
                  <a:gd name="T20" fmla="*/ 66 w 152"/>
                  <a:gd name="T21" fmla="*/ 10 h 55"/>
                  <a:gd name="T22" fmla="*/ 74 w 152"/>
                  <a:gd name="T23" fmla="*/ 8 h 55"/>
                  <a:gd name="T24" fmla="*/ 83 w 152"/>
                  <a:gd name="T25" fmla="*/ 5 h 55"/>
                  <a:gd name="T26" fmla="*/ 90 w 152"/>
                  <a:gd name="T27" fmla="*/ 3 h 55"/>
                  <a:gd name="T28" fmla="*/ 96 w 152"/>
                  <a:gd name="T29" fmla="*/ 2 h 55"/>
                  <a:gd name="T30" fmla="*/ 101 w 152"/>
                  <a:gd name="T31" fmla="*/ 0 h 55"/>
                  <a:gd name="T32" fmla="*/ 107 w 152"/>
                  <a:gd name="T33" fmla="*/ 0 h 55"/>
                  <a:gd name="T34" fmla="*/ 112 w 152"/>
                  <a:gd name="T35" fmla="*/ 0 h 55"/>
                  <a:gd name="T36" fmla="*/ 119 w 152"/>
                  <a:gd name="T37" fmla="*/ 0 h 55"/>
                  <a:gd name="T38" fmla="*/ 126 w 152"/>
                  <a:gd name="T39" fmla="*/ 2 h 55"/>
                  <a:gd name="T40" fmla="*/ 133 w 152"/>
                  <a:gd name="T41" fmla="*/ 3 h 55"/>
                  <a:gd name="T42" fmla="*/ 140 w 152"/>
                  <a:gd name="T43" fmla="*/ 4 h 55"/>
                  <a:gd name="T44" fmla="*/ 145 w 152"/>
                  <a:gd name="T45" fmla="*/ 8 h 55"/>
                  <a:gd name="T46" fmla="*/ 147 w 152"/>
                  <a:gd name="T47" fmla="*/ 10 h 55"/>
                  <a:gd name="T48" fmla="*/ 149 w 152"/>
                  <a:gd name="T49" fmla="*/ 11 h 55"/>
                  <a:gd name="T50" fmla="*/ 150 w 152"/>
                  <a:gd name="T51" fmla="*/ 12 h 55"/>
                  <a:gd name="T52" fmla="*/ 151 w 152"/>
                  <a:gd name="T53" fmla="*/ 13 h 55"/>
                  <a:gd name="T54" fmla="*/ 152 w 152"/>
                  <a:gd name="T55" fmla="*/ 15 h 55"/>
                  <a:gd name="T56" fmla="*/ 152 w 152"/>
                  <a:gd name="T57" fmla="*/ 16 h 55"/>
                  <a:gd name="T58" fmla="*/ 152 w 152"/>
                  <a:gd name="T59" fmla="*/ 17 h 55"/>
                  <a:gd name="T60" fmla="*/ 151 w 152"/>
                  <a:gd name="T61" fmla="*/ 17 h 55"/>
                  <a:gd name="T62" fmla="*/ 150 w 152"/>
                  <a:gd name="T63" fmla="*/ 17 h 55"/>
                  <a:gd name="T64" fmla="*/ 149 w 152"/>
                  <a:gd name="T65" fmla="*/ 18 h 55"/>
                  <a:gd name="T66" fmla="*/ 147 w 152"/>
                  <a:gd name="T67" fmla="*/ 18 h 55"/>
                  <a:gd name="T68" fmla="*/ 145 w 152"/>
                  <a:gd name="T69" fmla="*/ 19 h 55"/>
                  <a:gd name="T70" fmla="*/ 143 w 152"/>
                  <a:gd name="T71" fmla="*/ 19 h 55"/>
                  <a:gd name="T72" fmla="*/ 140 w 152"/>
                  <a:gd name="T73" fmla="*/ 20 h 55"/>
                  <a:gd name="T74" fmla="*/ 138 w 152"/>
                  <a:gd name="T75" fmla="*/ 22 h 55"/>
                  <a:gd name="T76" fmla="*/ 134 w 152"/>
                  <a:gd name="T77" fmla="*/ 22 h 55"/>
                  <a:gd name="T78" fmla="*/ 131 w 152"/>
                  <a:gd name="T79" fmla="*/ 23 h 55"/>
                  <a:gd name="T80" fmla="*/ 127 w 152"/>
                  <a:gd name="T81" fmla="*/ 24 h 55"/>
                  <a:gd name="T82" fmla="*/ 123 w 152"/>
                  <a:gd name="T83" fmla="*/ 25 h 55"/>
                  <a:gd name="T84" fmla="*/ 119 w 152"/>
                  <a:gd name="T85" fmla="*/ 26 h 55"/>
                  <a:gd name="T86" fmla="*/ 114 w 152"/>
                  <a:gd name="T87" fmla="*/ 28 h 55"/>
                  <a:gd name="T88" fmla="*/ 110 w 152"/>
                  <a:gd name="T89" fmla="*/ 29 h 55"/>
                  <a:gd name="T90" fmla="*/ 104 w 152"/>
                  <a:gd name="T91" fmla="*/ 30 h 55"/>
                  <a:gd name="T92" fmla="*/ 99 w 152"/>
                  <a:gd name="T93" fmla="*/ 31 h 55"/>
                  <a:gd name="T94" fmla="*/ 93 w 152"/>
                  <a:gd name="T95" fmla="*/ 33 h 55"/>
                  <a:gd name="T96" fmla="*/ 87 w 152"/>
                  <a:gd name="T97" fmla="*/ 35 h 55"/>
                  <a:gd name="T98" fmla="*/ 80 w 152"/>
                  <a:gd name="T99" fmla="*/ 36 h 55"/>
                  <a:gd name="T100" fmla="*/ 74 w 152"/>
                  <a:gd name="T101" fmla="*/ 38 h 55"/>
                  <a:gd name="T102" fmla="*/ 67 w 152"/>
                  <a:gd name="T103" fmla="*/ 39 h 55"/>
                  <a:gd name="T104" fmla="*/ 59 w 152"/>
                  <a:gd name="T105" fmla="*/ 41 h 55"/>
                  <a:gd name="T106" fmla="*/ 52 w 152"/>
                  <a:gd name="T107" fmla="*/ 43 h 55"/>
                  <a:gd name="T108" fmla="*/ 44 w 152"/>
                  <a:gd name="T109" fmla="*/ 45 h 55"/>
                  <a:gd name="T110" fmla="*/ 35 w 152"/>
                  <a:gd name="T111" fmla="*/ 46 h 55"/>
                  <a:gd name="T112" fmla="*/ 27 w 152"/>
                  <a:gd name="T113" fmla="*/ 49 h 55"/>
                  <a:gd name="T114" fmla="*/ 19 w 152"/>
                  <a:gd name="T115" fmla="*/ 51 h 55"/>
                  <a:gd name="T116" fmla="*/ 9 w 152"/>
                  <a:gd name="T117" fmla="*/ 52 h 55"/>
                  <a:gd name="T118" fmla="*/ 0 w 152"/>
                  <a:gd name="T119" fmla="*/ 55 h 55"/>
                  <a:gd name="T120" fmla="*/ 0 w 152"/>
                  <a:gd name="T121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2" h="55">
                    <a:moveTo>
                      <a:pt x="0" y="55"/>
                    </a:moveTo>
                    <a:lnTo>
                      <a:pt x="0" y="30"/>
                    </a:lnTo>
                    <a:lnTo>
                      <a:pt x="5" y="30"/>
                    </a:lnTo>
                    <a:lnTo>
                      <a:pt x="9" y="29"/>
                    </a:lnTo>
                    <a:lnTo>
                      <a:pt x="16" y="28"/>
                    </a:lnTo>
                    <a:lnTo>
                      <a:pt x="22" y="26"/>
                    </a:lnTo>
                    <a:lnTo>
                      <a:pt x="31" y="24"/>
                    </a:lnTo>
                    <a:lnTo>
                      <a:pt x="39" y="20"/>
                    </a:lnTo>
                    <a:lnTo>
                      <a:pt x="47" y="18"/>
                    </a:lnTo>
                    <a:lnTo>
                      <a:pt x="57" y="13"/>
                    </a:lnTo>
                    <a:lnTo>
                      <a:pt x="66" y="10"/>
                    </a:lnTo>
                    <a:lnTo>
                      <a:pt x="74" y="8"/>
                    </a:lnTo>
                    <a:lnTo>
                      <a:pt x="83" y="5"/>
                    </a:lnTo>
                    <a:lnTo>
                      <a:pt x="90" y="3"/>
                    </a:lnTo>
                    <a:lnTo>
                      <a:pt x="96" y="2"/>
                    </a:lnTo>
                    <a:lnTo>
                      <a:pt x="101" y="0"/>
                    </a:lnTo>
                    <a:lnTo>
                      <a:pt x="107" y="0"/>
                    </a:lnTo>
                    <a:lnTo>
                      <a:pt x="112" y="0"/>
                    </a:lnTo>
                    <a:lnTo>
                      <a:pt x="119" y="0"/>
                    </a:lnTo>
                    <a:lnTo>
                      <a:pt x="126" y="2"/>
                    </a:lnTo>
                    <a:lnTo>
                      <a:pt x="133" y="3"/>
                    </a:lnTo>
                    <a:lnTo>
                      <a:pt x="140" y="4"/>
                    </a:lnTo>
                    <a:lnTo>
                      <a:pt x="145" y="8"/>
                    </a:lnTo>
                    <a:lnTo>
                      <a:pt x="147" y="10"/>
                    </a:lnTo>
                    <a:lnTo>
                      <a:pt x="149" y="11"/>
                    </a:lnTo>
                    <a:lnTo>
                      <a:pt x="150" y="12"/>
                    </a:lnTo>
                    <a:lnTo>
                      <a:pt x="151" y="13"/>
                    </a:lnTo>
                    <a:lnTo>
                      <a:pt x="152" y="15"/>
                    </a:lnTo>
                    <a:lnTo>
                      <a:pt x="152" y="16"/>
                    </a:lnTo>
                    <a:lnTo>
                      <a:pt x="152" y="17"/>
                    </a:lnTo>
                    <a:lnTo>
                      <a:pt x="151" y="17"/>
                    </a:lnTo>
                    <a:lnTo>
                      <a:pt x="150" y="17"/>
                    </a:lnTo>
                    <a:lnTo>
                      <a:pt x="149" y="18"/>
                    </a:lnTo>
                    <a:lnTo>
                      <a:pt x="147" y="18"/>
                    </a:lnTo>
                    <a:lnTo>
                      <a:pt x="145" y="19"/>
                    </a:lnTo>
                    <a:lnTo>
                      <a:pt x="143" y="19"/>
                    </a:lnTo>
                    <a:lnTo>
                      <a:pt x="140" y="20"/>
                    </a:lnTo>
                    <a:lnTo>
                      <a:pt x="138" y="22"/>
                    </a:lnTo>
                    <a:lnTo>
                      <a:pt x="134" y="22"/>
                    </a:lnTo>
                    <a:lnTo>
                      <a:pt x="131" y="23"/>
                    </a:lnTo>
                    <a:lnTo>
                      <a:pt x="127" y="24"/>
                    </a:lnTo>
                    <a:lnTo>
                      <a:pt x="123" y="25"/>
                    </a:lnTo>
                    <a:lnTo>
                      <a:pt x="119" y="26"/>
                    </a:lnTo>
                    <a:lnTo>
                      <a:pt x="114" y="28"/>
                    </a:lnTo>
                    <a:lnTo>
                      <a:pt x="110" y="29"/>
                    </a:lnTo>
                    <a:lnTo>
                      <a:pt x="104" y="30"/>
                    </a:lnTo>
                    <a:lnTo>
                      <a:pt x="99" y="31"/>
                    </a:lnTo>
                    <a:lnTo>
                      <a:pt x="93" y="33"/>
                    </a:lnTo>
                    <a:lnTo>
                      <a:pt x="87" y="35"/>
                    </a:lnTo>
                    <a:lnTo>
                      <a:pt x="80" y="36"/>
                    </a:lnTo>
                    <a:lnTo>
                      <a:pt x="74" y="38"/>
                    </a:lnTo>
                    <a:lnTo>
                      <a:pt x="67" y="39"/>
                    </a:lnTo>
                    <a:lnTo>
                      <a:pt x="59" y="41"/>
                    </a:lnTo>
                    <a:lnTo>
                      <a:pt x="52" y="43"/>
                    </a:lnTo>
                    <a:lnTo>
                      <a:pt x="44" y="45"/>
                    </a:lnTo>
                    <a:lnTo>
                      <a:pt x="35" y="46"/>
                    </a:lnTo>
                    <a:lnTo>
                      <a:pt x="27" y="49"/>
                    </a:lnTo>
                    <a:lnTo>
                      <a:pt x="19" y="51"/>
                    </a:lnTo>
                    <a:lnTo>
                      <a:pt x="9" y="52"/>
                    </a:lnTo>
                    <a:lnTo>
                      <a:pt x="0" y="55"/>
                    </a:lnTo>
                    <a:lnTo>
                      <a:pt x="0" y="55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2" name="Freeform 381"/>
              <p:cNvSpPr/>
              <p:nvPr/>
            </p:nvSpPr>
            <p:spPr bwMode="auto">
              <a:xfrm>
                <a:off x="5949950" y="2865809"/>
                <a:ext cx="411163" cy="295275"/>
              </a:xfrm>
              <a:custGeom>
                <a:avLst/>
                <a:gdLst>
                  <a:gd name="T0" fmla="*/ 258 w 259"/>
                  <a:gd name="T1" fmla="*/ 179 h 186"/>
                  <a:gd name="T2" fmla="*/ 256 w 259"/>
                  <a:gd name="T3" fmla="*/ 180 h 186"/>
                  <a:gd name="T4" fmla="*/ 254 w 259"/>
                  <a:gd name="T5" fmla="*/ 181 h 186"/>
                  <a:gd name="T6" fmla="*/ 249 w 259"/>
                  <a:gd name="T7" fmla="*/ 183 h 186"/>
                  <a:gd name="T8" fmla="*/ 245 w 259"/>
                  <a:gd name="T9" fmla="*/ 183 h 186"/>
                  <a:gd name="T10" fmla="*/ 237 w 259"/>
                  <a:gd name="T11" fmla="*/ 184 h 186"/>
                  <a:gd name="T12" fmla="*/ 228 w 259"/>
                  <a:gd name="T13" fmla="*/ 185 h 186"/>
                  <a:gd name="T14" fmla="*/ 219 w 259"/>
                  <a:gd name="T15" fmla="*/ 186 h 186"/>
                  <a:gd name="T16" fmla="*/ 202 w 259"/>
                  <a:gd name="T17" fmla="*/ 186 h 186"/>
                  <a:gd name="T18" fmla="*/ 183 w 259"/>
                  <a:gd name="T19" fmla="*/ 185 h 186"/>
                  <a:gd name="T20" fmla="*/ 169 w 259"/>
                  <a:gd name="T21" fmla="*/ 183 h 186"/>
                  <a:gd name="T22" fmla="*/ 158 w 259"/>
                  <a:gd name="T23" fmla="*/ 179 h 186"/>
                  <a:gd name="T24" fmla="*/ 154 w 259"/>
                  <a:gd name="T25" fmla="*/ 175 h 186"/>
                  <a:gd name="T26" fmla="*/ 149 w 259"/>
                  <a:gd name="T27" fmla="*/ 171 h 186"/>
                  <a:gd name="T28" fmla="*/ 143 w 259"/>
                  <a:gd name="T29" fmla="*/ 164 h 186"/>
                  <a:gd name="T30" fmla="*/ 134 w 259"/>
                  <a:gd name="T31" fmla="*/ 154 h 186"/>
                  <a:gd name="T32" fmla="*/ 123 w 259"/>
                  <a:gd name="T33" fmla="*/ 142 h 186"/>
                  <a:gd name="T34" fmla="*/ 111 w 259"/>
                  <a:gd name="T35" fmla="*/ 128 h 186"/>
                  <a:gd name="T36" fmla="*/ 97 w 259"/>
                  <a:gd name="T37" fmla="*/ 113 h 186"/>
                  <a:gd name="T38" fmla="*/ 81 w 259"/>
                  <a:gd name="T39" fmla="*/ 95 h 186"/>
                  <a:gd name="T40" fmla="*/ 63 w 259"/>
                  <a:gd name="T41" fmla="*/ 75 h 186"/>
                  <a:gd name="T42" fmla="*/ 48 w 259"/>
                  <a:gd name="T43" fmla="*/ 58 h 186"/>
                  <a:gd name="T44" fmla="*/ 33 w 259"/>
                  <a:gd name="T45" fmla="*/ 42 h 186"/>
                  <a:gd name="T46" fmla="*/ 22 w 259"/>
                  <a:gd name="T47" fmla="*/ 30 h 186"/>
                  <a:gd name="T48" fmla="*/ 13 w 259"/>
                  <a:gd name="T49" fmla="*/ 20 h 186"/>
                  <a:gd name="T50" fmla="*/ 6 w 259"/>
                  <a:gd name="T51" fmla="*/ 12 h 186"/>
                  <a:gd name="T52" fmla="*/ 3 w 259"/>
                  <a:gd name="T53" fmla="*/ 5 h 186"/>
                  <a:gd name="T54" fmla="*/ 0 w 259"/>
                  <a:gd name="T55" fmla="*/ 1 h 186"/>
                  <a:gd name="T56" fmla="*/ 1 w 259"/>
                  <a:gd name="T57" fmla="*/ 0 h 186"/>
                  <a:gd name="T58" fmla="*/ 4 w 259"/>
                  <a:gd name="T59" fmla="*/ 0 h 186"/>
                  <a:gd name="T60" fmla="*/ 7 w 259"/>
                  <a:gd name="T61" fmla="*/ 2 h 186"/>
                  <a:gd name="T62" fmla="*/ 12 w 259"/>
                  <a:gd name="T63" fmla="*/ 5 h 186"/>
                  <a:gd name="T64" fmla="*/ 18 w 259"/>
                  <a:gd name="T65" fmla="*/ 9 h 186"/>
                  <a:gd name="T66" fmla="*/ 26 w 259"/>
                  <a:gd name="T67" fmla="*/ 15 h 186"/>
                  <a:gd name="T68" fmla="*/ 35 w 259"/>
                  <a:gd name="T69" fmla="*/ 22 h 186"/>
                  <a:gd name="T70" fmla="*/ 45 w 259"/>
                  <a:gd name="T71" fmla="*/ 30 h 186"/>
                  <a:gd name="T72" fmla="*/ 62 w 259"/>
                  <a:gd name="T73" fmla="*/ 45 h 186"/>
                  <a:gd name="T74" fmla="*/ 84 w 259"/>
                  <a:gd name="T75" fmla="*/ 64 h 186"/>
                  <a:gd name="T76" fmla="*/ 104 w 259"/>
                  <a:gd name="T77" fmla="*/ 80 h 186"/>
                  <a:gd name="T78" fmla="*/ 123 w 259"/>
                  <a:gd name="T79" fmla="*/ 94 h 186"/>
                  <a:gd name="T80" fmla="*/ 141 w 259"/>
                  <a:gd name="T81" fmla="*/ 108 h 186"/>
                  <a:gd name="T82" fmla="*/ 158 w 259"/>
                  <a:gd name="T83" fmla="*/ 121 h 186"/>
                  <a:gd name="T84" fmla="*/ 180 w 259"/>
                  <a:gd name="T85" fmla="*/ 133 h 186"/>
                  <a:gd name="T86" fmla="*/ 201 w 259"/>
                  <a:gd name="T87" fmla="*/ 144 h 186"/>
                  <a:gd name="T88" fmla="*/ 219 w 259"/>
                  <a:gd name="T89" fmla="*/ 152 h 186"/>
                  <a:gd name="T90" fmla="*/ 228 w 259"/>
                  <a:gd name="T91" fmla="*/ 158 h 186"/>
                  <a:gd name="T92" fmla="*/ 237 w 259"/>
                  <a:gd name="T93" fmla="*/ 163 h 186"/>
                  <a:gd name="T94" fmla="*/ 245 w 259"/>
                  <a:gd name="T95" fmla="*/ 167 h 186"/>
                  <a:gd name="T96" fmla="*/ 249 w 259"/>
                  <a:gd name="T97" fmla="*/ 171 h 186"/>
                  <a:gd name="T98" fmla="*/ 254 w 259"/>
                  <a:gd name="T99" fmla="*/ 173 h 186"/>
                  <a:gd name="T100" fmla="*/ 256 w 259"/>
                  <a:gd name="T101" fmla="*/ 177 h 186"/>
                  <a:gd name="T102" fmla="*/ 258 w 259"/>
                  <a:gd name="T103" fmla="*/ 178 h 186"/>
                  <a:gd name="T104" fmla="*/ 259 w 259"/>
                  <a:gd name="T105" fmla="*/ 17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59" h="186">
                    <a:moveTo>
                      <a:pt x="259" y="179"/>
                    </a:moveTo>
                    <a:lnTo>
                      <a:pt x="258" y="179"/>
                    </a:lnTo>
                    <a:lnTo>
                      <a:pt x="258" y="180"/>
                    </a:lnTo>
                    <a:lnTo>
                      <a:pt x="256" y="180"/>
                    </a:lnTo>
                    <a:lnTo>
                      <a:pt x="255" y="181"/>
                    </a:lnTo>
                    <a:lnTo>
                      <a:pt x="254" y="181"/>
                    </a:lnTo>
                    <a:lnTo>
                      <a:pt x="252" y="181"/>
                    </a:lnTo>
                    <a:lnTo>
                      <a:pt x="249" y="183"/>
                    </a:lnTo>
                    <a:lnTo>
                      <a:pt x="247" y="183"/>
                    </a:lnTo>
                    <a:lnTo>
                      <a:pt x="245" y="183"/>
                    </a:lnTo>
                    <a:lnTo>
                      <a:pt x="241" y="184"/>
                    </a:lnTo>
                    <a:lnTo>
                      <a:pt x="237" y="184"/>
                    </a:lnTo>
                    <a:lnTo>
                      <a:pt x="233" y="185"/>
                    </a:lnTo>
                    <a:lnTo>
                      <a:pt x="228" y="185"/>
                    </a:lnTo>
                    <a:lnTo>
                      <a:pt x="223" y="185"/>
                    </a:lnTo>
                    <a:lnTo>
                      <a:pt x="219" y="186"/>
                    </a:lnTo>
                    <a:lnTo>
                      <a:pt x="213" y="186"/>
                    </a:lnTo>
                    <a:lnTo>
                      <a:pt x="202" y="186"/>
                    </a:lnTo>
                    <a:lnTo>
                      <a:pt x="191" y="186"/>
                    </a:lnTo>
                    <a:lnTo>
                      <a:pt x="183" y="185"/>
                    </a:lnTo>
                    <a:lnTo>
                      <a:pt x="175" y="184"/>
                    </a:lnTo>
                    <a:lnTo>
                      <a:pt x="169" y="183"/>
                    </a:lnTo>
                    <a:lnTo>
                      <a:pt x="163" y="181"/>
                    </a:lnTo>
                    <a:lnTo>
                      <a:pt x="158" y="179"/>
                    </a:lnTo>
                    <a:lnTo>
                      <a:pt x="156" y="177"/>
                    </a:lnTo>
                    <a:lnTo>
                      <a:pt x="154" y="175"/>
                    </a:lnTo>
                    <a:lnTo>
                      <a:pt x="153" y="173"/>
                    </a:lnTo>
                    <a:lnTo>
                      <a:pt x="149" y="171"/>
                    </a:lnTo>
                    <a:lnTo>
                      <a:pt x="147" y="167"/>
                    </a:lnTo>
                    <a:lnTo>
                      <a:pt x="143" y="164"/>
                    </a:lnTo>
                    <a:lnTo>
                      <a:pt x="138" y="159"/>
                    </a:lnTo>
                    <a:lnTo>
                      <a:pt x="134" y="154"/>
                    </a:lnTo>
                    <a:lnTo>
                      <a:pt x="129" y="148"/>
                    </a:lnTo>
                    <a:lnTo>
                      <a:pt x="123" y="142"/>
                    </a:lnTo>
                    <a:lnTo>
                      <a:pt x="117" y="135"/>
                    </a:lnTo>
                    <a:lnTo>
                      <a:pt x="111" y="128"/>
                    </a:lnTo>
                    <a:lnTo>
                      <a:pt x="104" y="121"/>
                    </a:lnTo>
                    <a:lnTo>
                      <a:pt x="97" y="113"/>
                    </a:lnTo>
                    <a:lnTo>
                      <a:pt x="89" y="104"/>
                    </a:lnTo>
                    <a:lnTo>
                      <a:pt x="81" y="95"/>
                    </a:lnTo>
                    <a:lnTo>
                      <a:pt x="72" y="85"/>
                    </a:lnTo>
                    <a:lnTo>
                      <a:pt x="63" y="75"/>
                    </a:lnTo>
                    <a:lnTo>
                      <a:pt x="55" y="66"/>
                    </a:lnTo>
                    <a:lnTo>
                      <a:pt x="48" y="58"/>
                    </a:lnTo>
                    <a:lnTo>
                      <a:pt x="40" y="50"/>
                    </a:lnTo>
                    <a:lnTo>
                      <a:pt x="33" y="42"/>
                    </a:lnTo>
                    <a:lnTo>
                      <a:pt x="27" y="37"/>
                    </a:lnTo>
                    <a:lnTo>
                      <a:pt x="22" y="30"/>
                    </a:lnTo>
                    <a:lnTo>
                      <a:pt x="17" y="25"/>
                    </a:lnTo>
                    <a:lnTo>
                      <a:pt x="13" y="20"/>
                    </a:lnTo>
                    <a:lnTo>
                      <a:pt x="10" y="15"/>
                    </a:lnTo>
                    <a:lnTo>
                      <a:pt x="6" y="12"/>
                    </a:lnTo>
                    <a:lnTo>
                      <a:pt x="4" y="8"/>
                    </a:lnTo>
                    <a:lnTo>
                      <a:pt x="3" y="5"/>
                    </a:lnTo>
                    <a:lnTo>
                      <a:pt x="1" y="4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7" y="2"/>
                    </a:lnTo>
                    <a:lnTo>
                      <a:pt x="10" y="4"/>
                    </a:lnTo>
                    <a:lnTo>
                      <a:pt x="12" y="5"/>
                    </a:lnTo>
                    <a:lnTo>
                      <a:pt x="16" y="7"/>
                    </a:lnTo>
                    <a:lnTo>
                      <a:pt x="18" y="9"/>
                    </a:lnTo>
                    <a:lnTo>
                      <a:pt x="22" y="12"/>
                    </a:lnTo>
                    <a:lnTo>
                      <a:pt x="26" y="15"/>
                    </a:lnTo>
                    <a:lnTo>
                      <a:pt x="30" y="18"/>
                    </a:lnTo>
                    <a:lnTo>
                      <a:pt x="35" y="22"/>
                    </a:lnTo>
                    <a:lnTo>
                      <a:pt x="40" y="26"/>
                    </a:lnTo>
                    <a:lnTo>
                      <a:pt x="45" y="30"/>
                    </a:lnTo>
                    <a:lnTo>
                      <a:pt x="51" y="34"/>
                    </a:lnTo>
                    <a:lnTo>
                      <a:pt x="62" y="45"/>
                    </a:lnTo>
                    <a:lnTo>
                      <a:pt x="73" y="54"/>
                    </a:lnTo>
                    <a:lnTo>
                      <a:pt x="84" y="64"/>
                    </a:lnTo>
                    <a:lnTo>
                      <a:pt x="94" y="72"/>
                    </a:lnTo>
                    <a:lnTo>
                      <a:pt x="104" y="80"/>
                    </a:lnTo>
                    <a:lnTo>
                      <a:pt x="114" y="88"/>
                    </a:lnTo>
                    <a:lnTo>
                      <a:pt x="123" y="94"/>
                    </a:lnTo>
                    <a:lnTo>
                      <a:pt x="132" y="101"/>
                    </a:lnTo>
                    <a:lnTo>
                      <a:pt x="141" y="108"/>
                    </a:lnTo>
                    <a:lnTo>
                      <a:pt x="149" y="114"/>
                    </a:lnTo>
                    <a:lnTo>
                      <a:pt x="158" y="121"/>
                    </a:lnTo>
                    <a:lnTo>
                      <a:pt x="169" y="127"/>
                    </a:lnTo>
                    <a:lnTo>
                      <a:pt x="180" y="133"/>
                    </a:lnTo>
                    <a:lnTo>
                      <a:pt x="190" y="139"/>
                    </a:lnTo>
                    <a:lnTo>
                      <a:pt x="201" y="144"/>
                    </a:lnTo>
                    <a:lnTo>
                      <a:pt x="213" y="150"/>
                    </a:lnTo>
                    <a:lnTo>
                      <a:pt x="219" y="152"/>
                    </a:lnTo>
                    <a:lnTo>
                      <a:pt x="223" y="155"/>
                    </a:lnTo>
                    <a:lnTo>
                      <a:pt x="228" y="158"/>
                    </a:lnTo>
                    <a:lnTo>
                      <a:pt x="233" y="160"/>
                    </a:lnTo>
                    <a:lnTo>
                      <a:pt x="237" y="163"/>
                    </a:lnTo>
                    <a:lnTo>
                      <a:pt x="241" y="165"/>
                    </a:lnTo>
                    <a:lnTo>
                      <a:pt x="245" y="167"/>
                    </a:lnTo>
                    <a:lnTo>
                      <a:pt x="247" y="168"/>
                    </a:lnTo>
                    <a:lnTo>
                      <a:pt x="249" y="171"/>
                    </a:lnTo>
                    <a:lnTo>
                      <a:pt x="252" y="172"/>
                    </a:lnTo>
                    <a:lnTo>
                      <a:pt x="254" y="173"/>
                    </a:lnTo>
                    <a:lnTo>
                      <a:pt x="255" y="174"/>
                    </a:lnTo>
                    <a:lnTo>
                      <a:pt x="256" y="177"/>
                    </a:lnTo>
                    <a:lnTo>
                      <a:pt x="258" y="178"/>
                    </a:lnTo>
                    <a:lnTo>
                      <a:pt x="258" y="178"/>
                    </a:lnTo>
                    <a:lnTo>
                      <a:pt x="259" y="179"/>
                    </a:lnTo>
                    <a:lnTo>
                      <a:pt x="259" y="179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3" name="Freeform 382"/>
              <p:cNvSpPr/>
              <p:nvPr/>
            </p:nvSpPr>
            <p:spPr bwMode="auto">
              <a:xfrm>
                <a:off x="5464175" y="2773734"/>
                <a:ext cx="173038" cy="365125"/>
              </a:xfrm>
              <a:custGeom>
                <a:avLst/>
                <a:gdLst>
                  <a:gd name="T0" fmla="*/ 28 w 109"/>
                  <a:gd name="T1" fmla="*/ 230 h 230"/>
                  <a:gd name="T2" fmla="*/ 23 w 109"/>
                  <a:gd name="T3" fmla="*/ 226 h 230"/>
                  <a:gd name="T4" fmla="*/ 18 w 109"/>
                  <a:gd name="T5" fmla="*/ 219 h 230"/>
                  <a:gd name="T6" fmla="*/ 14 w 109"/>
                  <a:gd name="T7" fmla="*/ 209 h 230"/>
                  <a:gd name="T8" fmla="*/ 9 w 109"/>
                  <a:gd name="T9" fmla="*/ 197 h 230"/>
                  <a:gd name="T10" fmla="*/ 4 w 109"/>
                  <a:gd name="T11" fmla="*/ 186 h 230"/>
                  <a:gd name="T12" fmla="*/ 2 w 109"/>
                  <a:gd name="T13" fmla="*/ 178 h 230"/>
                  <a:gd name="T14" fmla="*/ 0 w 109"/>
                  <a:gd name="T15" fmla="*/ 171 h 230"/>
                  <a:gd name="T16" fmla="*/ 0 w 109"/>
                  <a:gd name="T17" fmla="*/ 166 h 230"/>
                  <a:gd name="T18" fmla="*/ 2 w 109"/>
                  <a:gd name="T19" fmla="*/ 164 h 230"/>
                  <a:gd name="T20" fmla="*/ 4 w 109"/>
                  <a:gd name="T21" fmla="*/ 162 h 230"/>
                  <a:gd name="T22" fmla="*/ 11 w 109"/>
                  <a:gd name="T23" fmla="*/ 159 h 230"/>
                  <a:gd name="T24" fmla="*/ 16 w 109"/>
                  <a:gd name="T25" fmla="*/ 159 h 230"/>
                  <a:gd name="T26" fmla="*/ 20 w 109"/>
                  <a:gd name="T27" fmla="*/ 158 h 230"/>
                  <a:gd name="T28" fmla="*/ 23 w 109"/>
                  <a:gd name="T29" fmla="*/ 155 h 230"/>
                  <a:gd name="T30" fmla="*/ 24 w 109"/>
                  <a:gd name="T31" fmla="*/ 152 h 230"/>
                  <a:gd name="T32" fmla="*/ 27 w 109"/>
                  <a:gd name="T33" fmla="*/ 149 h 230"/>
                  <a:gd name="T34" fmla="*/ 30 w 109"/>
                  <a:gd name="T35" fmla="*/ 142 h 230"/>
                  <a:gd name="T36" fmla="*/ 35 w 109"/>
                  <a:gd name="T37" fmla="*/ 133 h 230"/>
                  <a:gd name="T38" fmla="*/ 40 w 109"/>
                  <a:gd name="T39" fmla="*/ 123 h 230"/>
                  <a:gd name="T40" fmla="*/ 47 w 109"/>
                  <a:gd name="T41" fmla="*/ 109 h 230"/>
                  <a:gd name="T42" fmla="*/ 55 w 109"/>
                  <a:gd name="T43" fmla="*/ 93 h 230"/>
                  <a:gd name="T44" fmla="*/ 63 w 109"/>
                  <a:gd name="T45" fmla="*/ 75 h 230"/>
                  <a:gd name="T46" fmla="*/ 73 w 109"/>
                  <a:gd name="T47" fmla="*/ 57 h 230"/>
                  <a:gd name="T48" fmla="*/ 81 w 109"/>
                  <a:gd name="T49" fmla="*/ 42 h 230"/>
                  <a:gd name="T50" fmla="*/ 88 w 109"/>
                  <a:gd name="T51" fmla="*/ 29 h 230"/>
                  <a:gd name="T52" fmla="*/ 94 w 109"/>
                  <a:gd name="T53" fmla="*/ 18 h 230"/>
                  <a:gd name="T54" fmla="*/ 100 w 109"/>
                  <a:gd name="T55" fmla="*/ 10 h 230"/>
                  <a:gd name="T56" fmla="*/ 103 w 109"/>
                  <a:gd name="T57" fmla="*/ 4 h 230"/>
                  <a:gd name="T58" fmla="*/ 107 w 109"/>
                  <a:gd name="T59" fmla="*/ 2 h 230"/>
                  <a:gd name="T60" fmla="*/ 109 w 109"/>
                  <a:gd name="T61" fmla="*/ 2 h 230"/>
                  <a:gd name="T62" fmla="*/ 109 w 109"/>
                  <a:gd name="T63" fmla="*/ 3 h 230"/>
                  <a:gd name="T64" fmla="*/ 109 w 109"/>
                  <a:gd name="T65" fmla="*/ 7 h 230"/>
                  <a:gd name="T66" fmla="*/ 107 w 109"/>
                  <a:gd name="T67" fmla="*/ 16 h 230"/>
                  <a:gd name="T68" fmla="*/ 105 w 109"/>
                  <a:gd name="T69" fmla="*/ 25 h 230"/>
                  <a:gd name="T70" fmla="*/ 101 w 109"/>
                  <a:gd name="T71" fmla="*/ 38 h 230"/>
                  <a:gd name="T72" fmla="*/ 96 w 109"/>
                  <a:gd name="T73" fmla="*/ 53 h 230"/>
                  <a:gd name="T74" fmla="*/ 90 w 109"/>
                  <a:gd name="T75" fmla="*/ 72 h 230"/>
                  <a:gd name="T76" fmla="*/ 83 w 109"/>
                  <a:gd name="T77" fmla="*/ 92 h 230"/>
                  <a:gd name="T78" fmla="*/ 75 w 109"/>
                  <a:gd name="T79" fmla="*/ 115 h 230"/>
                  <a:gd name="T80" fmla="*/ 69 w 109"/>
                  <a:gd name="T81" fmla="*/ 133 h 230"/>
                  <a:gd name="T82" fmla="*/ 63 w 109"/>
                  <a:gd name="T83" fmla="*/ 150 h 230"/>
                  <a:gd name="T84" fmla="*/ 57 w 109"/>
                  <a:gd name="T85" fmla="*/ 165 h 230"/>
                  <a:gd name="T86" fmla="*/ 54 w 109"/>
                  <a:gd name="T87" fmla="*/ 178 h 230"/>
                  <a:gd name="T88" fmla="*/ 50 w 109"/>
                  <a:gd name="T89" fmla="*/ 189 h 230"/>
                  <a:gd name="T90" fmla="*/ 48 w 109"/>
                  <a:gd name="T91" fmla="*/ 198 h 230"/>
                  <a:gd name="T92" fmla="*/ 47 w 109"/>
                  <a:gd name="T93" fmla="*/ 205 h 230"/>
                  <a:gd name="T94" fmla="*/ 44 w 109"/>
                  <a:gd name="T95" fmla="*/ 216 h 230"/>
                  <a:gd name="T96" fmla="*/ 41 w 109"/>
                  <a:gd name="T97" fmla="*/ 224 h 230"/>
                  <a:gd name="T98" fmla="*/ 36 w 109"/>
                  <a:gd name="T99" fmla="*/ 229 h 230"/>
                  <a:gd name="T100" fmla="*/ 30 w 109"/>
                  <a:gd name="T101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9" h="230">
                    <a:moveTo>
                      <a:pt x="30" y="230"/>
                    </a:moveTo>
                    <a:lnTo>
                      <a:pt x="28" y="230"/>
                    </a:lnTo>
                    <a:lnTo>
                      <a:pt x="26" y="229"/>
                    </a:lnTo>
                    <a:lnTo>
                      <a:pt x="23" y="226"/>
                    </a:lnTo>
                    <a:lnTo>
                      <a:pt x="21" y="223"/>
                    </a:lnTo>
                    <a:lnTo>
                      <a:pt x="18" y="219"/>
                    </a:lnTo>
                    <a:lnTo>
                      <a:pt x="16" y="215"/>
                    </a:lnTo>
                    <a:lnTo>
                      <a:pt x="14" y="209"/>
                    </a:lnTo>
                    <a:lnTo>
                      <a:pt x="11" y="203"/>
                    </a:lnTo>
                    <a:lnTo>
                      <a:pt x="9" y="197"/>
                    </a:lnTo>
                    <a:lnTo>
                      <a:pt x="7" y="191"/>
                    </a:lnTo>
                    <a:lnTo>
                      <a:pt x="4" y="186"/>
                    </a:lnTo>
                    <a:lnTo>
                      <a:pt x="3" y="182"/>
                    </a:lnTo>
                    <a:lnTo>
                      <a:pt x="2" y="178"/>
                    </a:lnTo>
                    <a:lnTo>
                      <a:pt x="1" y="175"/>
                    </a:lnTo>
                    <a:lnTo>
                      <a:pt x="0" y="171"/>
                    </a:lnTo>
                    <a:lnTo>
                      <a:pt x="0" y="169"/>
                    </a:lnTo>
                    <a:lnTo>
                      <a:pt x="0" y="166"/>
                    </a:lnTo>
                    <a:lnTo>
                      <a:pt x="1" y="165"/>
                    </a:lnTo>
                    <a:lnTo>
                      <a:pt x="2" y="164"/>
                    </a:lnTo>
                    <a:lnTo>
                      <a:pt x="3" y="163"/>
                    </a:lnTo>
                    <a:lnTo>
                      <a:pt x="4" y="162"/>
                    </a:lnTo>
                    <a:lnTo>
                      <a:pt x="7" y="160"/>
                    </a:lnTo>
                    <a:lnTo>
                      <a:pt x="11" y="159"/>
                    </a:lnTo>
                    <a:lnTo>
                      <a:pt x="14" y="159"/>
                    </a:lnTo>
                    <a:lnTo>
                      <a:pt x="16" y="159"/>
                    </a:lnTo>
                    <a:lnTo>
                      <a:pt x="17" y="158"/>
                    </a:lnTo>
                    <a:lnTo>
                      <a:pt x="20" y="158"/>
                    </a:lnTo>
                    <a:lnTo>
                      <a:pt x="22" y="156"/>
                    </a:lnTo>
                    <a:lnTo>
                      <a:pt x="23" y="155"/>
                    </a:lnTo>
                    <a:lnTo>
                      <a:pt x="24" y="153"/>
                    </a:lnTo>
                    <a:lnTo>
                      <a:pt x="24" y="152"/>
                    </a:lnTo>
                    <a:lnTo>
                      <a:pt x="26" y="151"/>
                    </a:lnTo>
                    <a:lnTo>
                      <a:pt x="27" y="149"/>
                    </a:lnTo>
                    <a:lnTo>
                      <a:pt x="29" y="145"/>
                    </a:lnTo>
                    <a:lnTo>
                      <a:pt x="30" y="142"/>
                    </a:lnTo>
                    <a:lnTo>
                      <a:pt x="33" y="138"/>
                    </a:lnTo>
                    <a:lnTo>
                      <a:pt x="35" y="133"/>
                    </a:lnTo>
                    <a:lnTo>
                      <a:pt x="37" y="129"/>
                    </a:lnTo>
                    <a:lnTo>
                      <a:pt x="40" y="123"/>
                    </a:lnTo>
                    <a:lnTo>
                      <a:pt x="43" y="116"/>
                    </a:lnTo>
                    <a:lnTo>
                      <a:pt x="47" y="109"/>
                    </a:lnTo>
                    <a:lnTo>
                      <a:pt x="50" y="102"/>
                    </a:lnTo>
                    <a:lnTo>
                      <a:pt x="55" y="93"/>
                    </a:lnTo>
                    <a:lnTo>
                      <a:pt x="59" y="84"/>
                    </a:lnTo>
                    <a:lnTo>
                      <a:pt x="63" y="75"/>
                    </a:lnTo>
                    <a:lnTo>
                      <a:pt x="68" y="65"/>
                    </a:lnTo>
                    <a:lnTo>
                      <a:pt x="73" y="57"/>
                    </a:lnTo>
                    <a:lnTo>
                      <a:pt x="77" y="49"/>
                    </a:lnTo>
                    <a:lnTo>
                      <a:pt x="81" y="42"/>
                    </a:lnTo>
                    <a:lnTo>
                      <a:pt x="85" y="35"/>
                    </a:lnTo>
                    <a:lnTo>
                      <a:pt x="88" y="29"/>
                    </a:lnTo>
                    <a:lnTo>
                      <a:pt x="92" y="23"/>
                    </a:lnTo>
                    <a:lnTo>
                      <a:pt x="94" y="18"/>
                    </a:lnTo>
                    <a:lnTo>
                      <a:pt x="97" y="13"/>
                    </a:lnTo>
                    <a:lnTo>
                      <a:pt x="100" y="10"/>
                    </a:lnTo>
                    <a:lnTo>
                      <a:pt x="102" y="6"/>
                    </a:lnTo>
                    <a:lnTo>
                      <a:pt x="103" y="4"/>
                    </a:lnTo>
                    <a:lnTo>
                      <a:pt x="106" y="3"/>
                    </a:lnTo>
                    <a:lnTo>
                      <a:pt x="107" y="2"/>
                    </a:lnTo>
                    <a:lnTo>
                      <a:pt x="108" y="0"/>
                    </a:lnTo>
                    <a:lnTo>
                      <a:pt x="109" y="2"/>
                    </a:lnTo>
                    <a:lnTo>
                      <a:pt x="109" y="2"/>
                    </a:lnTo>
                    <a:lnTo>
                      <a:pt x="109" y="3"/>
                    </a:lnTo>
                    <a:lnTo>
                      <a:pt x="109" y="5"/>
                    </a:lnTo>
                    <a:lnTo>
                      <a:pt x="109" y="7"/>
                    </a:lnTo>
                    <a:lnTo>
                      <a:pt x="108" y="11"/>
                    </a:lnTo>
                    <a:lnTo>
                      <a:pt x="107" y="16"/>
                    </a:lnTo>
                    <a:lnTo>
                      <a:pt x="106" y="20"/>
                    </a:lnTo>
                    <a:lnTo>
                      <a:pt x="105" y="25"/>
                    </a:lnTo>
                    <a:lnTo>
                      <a:pt x="103" y="31"/>
                    </a:lnTo>
                    <a:lnTo>
                      <a:pt x="101" y="38"/>
                    </a:lnTo>
                    <a:lnTo>
                      <a:pt x="99" y="45"/>
                    </a:lnTo>
                    <a:lnTo>
                      <a:pt x="96" y="53"/>
                    </a:lnTo>
                    <a:lnTo>
                      <a:pt x="93" y="63"/>
                    </a:lnTo>
                    <a:lnTo>
                      <a:pt x="90" y="72"/>
                    </a:lnTo>
                    <a:lnTo>
                      <a:pt x="87" y="82"/>
                    </a:lnTo>
                    <a:lnTo>
                      <a:pt x="83" y="92"/>
                    </a:lnTo>
                    <a:lnTo>
                      <a:pt x="79" y="104"/>
                    </a:lnTo>
                    <a:lnTo>
                      <a:pt x="75" y="115"/>
                    </a:lnTo>
                    <a:lnTo>
                      <a:pt x="72" y="124"/>
                    </a:lnTo>
                    <a:lnTo>
                      <a:pt x="69" y="133"/>
                    </a:lnTo>
                    <a:lnTo>
                      <a:pt x="66" y="142"/>
                    </a:lnTo>
                    <a:lnTo>
                      <a:pt x="63" y="150"/>
                    </a:lnTo>
                    <a:lnTo>
                      <a:pt x="60" y="158"/>
                    </a:lnTo>
                    <a:lnTo>
                      <a:pt x="57" y="165"/>
                    </a:lnTo>
                    <a:lnTo>
                      <a:pt x="56" y="172"/>
                    </a:lnTo>
                    <a:lnTo>
                      <a:pt x="54" y="178"/>
                    </a:lnTo>
                    <a:lnTo>
                      <a:pt x="53" y="184"/>
                    </a:lnTo>
                    <a:lnTo>
                      <a:pt x="50" y="189"/>
                    </a:lnTo>
                    <a:lnTo>
                      <a:pt x="49" y="193"/>
                    </a:lnTo>
                    <a:lnTo>
                      <a:pt x="48" y="198"/>
                    </a:lnTo>
                    <a:lnTo>
                      <a:pt x="48" y="202"/>
                    </a:lnTo>
                    <a:lnTo>
                      <a:pt x="47" y="205"/>
                    </a:lnTo>
                    <a:lnTo>
                      <a:pt x="46" y="211"/>
                    </a:lnTo>
                    <a:lnTo>
                      <a:pt x="44" y="216"/>
                    </a:lnTo>
                    <a:lnTo>
                      <a:pt x="43" y="221"/>
                    </a:lnTo>
                    <a:lnTo>
                      <a:pt x="41" y="224"/>
                    </a:lnTo>
                    <a:lnTo>
                      <a:pt x="39" y="226"/>
                    </a:lnTo>
                    <a:lnTo>
                      <a:pt x="36" y="229"/>
                    </a:lnTo>
                    <a:lnTo>
                      <a:pt x="33" y="230"/>
                    </a:lnTo>
                    <a:lnTo>
                      <a:pt x="30" y="230"/>
                    </a:lnTo>
                    <a:lnTo>
                      <a:pt x="30" y="23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4" name="Freeform 383"/>
              <p:cNvSpPr/>
              <p:nvPr/>
            </p:nvSpPr>
            <p:spPr bwMode="auto">
              <a:xfrm>
                <a:off x="5451475" y="2678484"/>
                <a:ext cx="122238" cy="103188"/>
              </a:xfrm>
              <a:custGeom>
                <a:avLst/>
                <a:gdLst>
                  <a:gd name="T0" fmla="*/ 10 w 77"/>
                  <a:gd name="T1" fmla="*/ 24 h 65"/>
                  <a:gd name="T2" fmla="*/ 8 w 77"/>
                  <a:gd name="T3" fmla="*/ 20 h 65"/>
                  <a:gd name="T4" fmla="*/ 5 w 77"/>
                  <a:gd name="T5" fmla="*/ 18 h 65"/>
                  <a:gd name="T6" fmla="*/ 4 w 77"/>
                  <a:gd name="T7" fmla="*/ 15 h 65"/>
                  <a:gd name="T8" fmla="*/ 3 w 77"/>
                  <a:gd name="T9" fmla="*/ 12 h 65"/>
                  <a:gd name="T10" fmla="*/ 2 w 77"/>
                  <a:gd name="T11" fmla="*/ 10 h 65"/>
                  <a:gd name="T12" fmla="*/ 0 w 77"/>
                  <a:gd name="T13" fmla="*/ 7 h 65"/>
                  <a:gd name="T14" fmla="*/ 0 w 77"/>
                  <a:gd name="T15" fmla="*/ 4 h 65"/>
                  <a:gd name="T16" fmla="*/ 0 w 77"/>
                  <a:gd name="T17" fmla="*/ 3 h 65"/>
                  <a:gd name="T18" fmla="*/ 2 w 77"/>
                  <a:gd name="T19" fmla="*/ 2 h 65"/>
                  <a:gd name="T20" fmla="*/ 3 w 77"/>
                  <a:gd name="T21" fmla="*/ 2 h 65"/>
                  <a:gd name="T22" fmla="*/ 4 w 77"/>
                  <a:gd name="T23" fmla="*/ 0 h 65"/>
                  <a:gd name="T24" fmla="*/ 6 w 77"/>
                  <a:gd name="T25" fmla="*/ 0 h 65"/>
                  <a:gd name="T26" fmla="*/ 10 w 77"/>
                  <a:gd name="T27" fmla="*/ 0 h 65"/>
                  <a:gd name="T28" fmla="*/ 13 w 77"/>
                  <a:gd name="T29" fmla="*/ 0 h 65"/>
                  <a:gd name="T30" fmla="*/ 17 w 77"/>
                  <a:gd name="T31" fmla="*/ 2 h 65"/>
                  <a:gd name="T32" fmla="*/ 26 w 77"/>
                  <a:gd name="T33" fmla="*/ 4 h 65"/>
                  <a:gd name="T34" fmla="*/ 35 w 77"/>
                  <a:gd name="T35" fmla="*/ 6 h 65"/>
                  <a:gd name="T36" fmla="*/ 45 w 77"/>
                  <a:gd name="T37" fmla="*/ 10 h 65"/>
                  <a:gd name="T38" fmla="*/ 55 w 77"/>
                  <a:gd name="T39" fmla="*/ 16 h 65"/>
                  <a:gd name="T40" fmla="*/ 61 w 77"/>
                  <a:gd name="T41" fmla="*/ 18 h 65"/>
                  <a:gd name="T42" fmla="*/ 64 w 77"/>
                  <a:gd name="T43" fmla="*/ 22 h 65"/>
                  <a:gd name="T44" fmla="*/ 68 w 77"/>
                  <a:gd name="T45" fmla="*/ 25 h 65"/>
                  <a:gd name="T46" fmla="*/ 71 w 77"/>
                  <a:gd name="T47" fmla="*/ 29 h 65"/>
                  <a:gd name="T48" fmla="*/ 74 w 77"/>
                  <a:gd name="T49" fmla="*/ 32 h 65"/>
                  <a:gd name="T50" fmla="*/ 75 w 77"/>
                  <a:gd name="T51" fmla="*/ 36 h 65"/>
                  <a:gd name="T52" fmla="*/ 76 w 77"/>
                  <a:gd name="T53" fmla="*/ 39 h 65"/>
                  <a:gd name="T54" fmla="*/ 77 w 77"/>
                  <a:gd name="T55" fmla="*/ 43 h 65"/>
                  <a:gd name="T56" fmla="*/ 76 w 77"/>
                  <a:gd name="T57" fmla="*/ 46 h 65"/>
                  <a:gd name="T58" fmla="*/ 75 w 77"/>
                  <a:gd name="T59" fmla="*/ 50 h 65"/>
                  <a:gd name="T60" fmla="*/ 74 w 77"/>
                  <a:gd name="T61" fmla="*/ 53 h 65"/>
                  <a:gd name="T62" fmla="*/ 72 w 77"/>
                  <a:gd name="T63" fmla="*/ 57 h 65"/>
                  <a:gd name="T64" fmla="*/ 72 w 77"/>
                  <a:gd name="T65" fmla="*/ 59 h 65"/>
                  <a:gd name="T66" fmla="*/ 71 w 77"/>
                  <a:gd name="T67" fmla="*/ 60 h 65"/>
                  <a:gd name="T68" fmla="*/ 70 w 77"/>
                  <a:gd name="T69" fmla="*/ 63 h 65"/>
                  <a:gd name="T70" fmla="*/ 69 w 77"/>
                  <a:gd name="T71" fmla="*/ 63 h 65"/>
                  <a:gd name="T72" fmla="*/ 68 w 77"/>
                  <a:gd name="T73" fmla="*/ 65 h 65"/>
                  <a:gd name="T74" fmla="*/ 65 w 77"/>
                  <a:gd name="T75" fmla="*/ 65 h 65"/>
                  <a:gd name="T76" fmla="*/ 62 w 77"/>
                  <a:gd name="T77" fmla="*/ 65 h 65"/>
                  <a:gd name="T78" fmla="*/ 58 w 77"/>
                  <a:gd name="T79" fmla="*/ 65 h 65"/>
                  <a:gd name="T80" fmla="*/ 55 w 77"/>
                  <a:gd name="T81" fmla="*/ 63 h 65"/>
                  <a:gd name="T82" fmla="*/ 50 w 77"/>
                  <a:gd name="T83" fmla="*/ 62 h 65"/>
                  <a:gd name="T84" fmla="*/ 45 w 77"/>
                  <a:gd name="T85" fmla="*/ 58 h 65"/>
                  <a:gd name="T86" fmla="*/ 41 w 77"/>
                  <a:gd name="T87" fmla="*/ 55 h 65"/>
                  <a:gd name="T88" fmla="*/ 36 w 77"/>
                  <a:gd name="T89" fmla="*/ 50 h 65"/>
                  <a:gd name="T90" fmla="*/ 31 w 77"/>
                  <a:gd name="T91" fmla="*/ 46 h 65"/>
                  <a:gd name="T92" fmla="*/ 26 w 77"/>
                  <a:gd name="T93" fmla="*/ 42 h 65"/>
                  <a:gd name="T94" fmla="*/ 23 w 77"/>
                  <a:gd name="T95" fmla="*/ 38 h 65"/>
                  <a:gd name="T96" fmla="*/ 19 w 77"/>
                  <a:gd name="T97" fmla="*/ 35 h 65"/>
                  <a:gd name="T98" fmla="*/ 16 w 77"/>
                  <a:gd name="T99" fmla="*/ 31 h 65"/>
                  <a:gd name="T100" fmla="*/ 10 w 77"/>
                  <a:gd name="T101" fmla="*/ 24 h 65"/>
                  <a:gd name="T102" fmla="*/ 10 w 77"/>
                  <a:gd name="T103" fmla="*/ 2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7" h="65">
                    <a:moveTo>
                      <a:pt x="10" y="24"/>
                    </a:moveTo>
                    <a:lnTo>
                      <a:pt x="8" y="20"/>
                    </a:lnTo>
                    <a:lnTo>
                      <a:pt x="5" y="18"/>
                    </a:lnTo>
                    <a:lnTo>
                      <a:pt x="4" y="15"/>
                    </a:lnTo>
                    <a:lnTo>
                      <a:pt x="3" y="12"/>
                    </a:lnTo>
                    <a:lnTo>
                      <a:pt x="2" y="10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7" y="2"/>
                    </a:lnTo>
                    <a:lnTo>
                      <a:pt x="26" y="4"/>
                    </a:lnTo>
                    <a:lnTo>
                      <a:pt x="35" y="6"/>
                    </a:lnTo>
                    <a:lnTo>
                      <a:pt x="45" y="10"/>
                    </a:lnTo>
                    <a:lnTo>
                      <a:pt x="55" y="16"/>
                    </a:lnTo>
                    <a:lnTo>
                      <a:pt x="61" y="18"/>
                    </a:lnTo>
                    <a:lnTo>
                      <a:pt x="64" y="22"/>
                    </a:lnTo>
                    <a:lnTo>
                      <a:pt x="68" y="25"/>
                    </a:lnTo>
                    <a:lnTo>
                      <a:pt x="71" y="29"/>
                    </a:lnTo>
                    <a:lnTo>
                      <a:pt x="74" y="32"/>
                    </a:lnTo>
                    <a:lnTo>
                      <a:pt x="75" y="36"/>
                    </a:lnTo>
                    <a:lnTo>
                      <a:pt x="76" y="39"/>
                    </a:lnTo>
                    <a:lnTo>
                      <a:pt x="77" y="43"/>
                    </a:lnTo>
                    <a:lnTo>
                      <a:pt x="76" y="46"/>
                    </a:lnTo>
                    <a:lnTo>
                      <a:pt x="75" y="50"/>
                    </a:lnTo>
                    <a:lnTo>
                      <a:pt x="74" y="53"/>
                    </a:lnTo>
                    <a:lnTo>
                      <a:pt x="72" y="57"/>
                    </a:lnTo>
                    <a:lnTo>
                      <a:pt x="72" y="59"/>
                    </a:lnTo>
                    <a:lnTo>
                      <a:pt x="71" y="60"/>
                    </a:lnTo>
                    <a:lnTo>
                      <a:pt x="70" y="63"/>
                    </a:lnTo>
                    <a:lnTo>
                      <a:pt x="69" y="63"/>
                    </a:lnTo>
                    <a:lnTo>
                      <a:pt x="68" y="65"/>
                    </a:lnTo>
                    <a:lnTo>
                      <a:pt x="65" y="65"/>
                    </a:lnTo>
                    <a:lnTo>
                      <a:pt x="62" y="65"/>
                    </a:lnTo>
                    <a:lnTo>
                      <a:pt x="58" y="65"/>
                    </a:lnTo>
                    <a:lnTo>
                      <a:pt x="55" y="63"/>
                    </a:lnTo>
                    <a:lnTo>
                      <a:pt x="50" y="62"/>
                    </a:lnTo>
                    <a:lnTo>
                      <a:pt x="45" y="58"/>
                    </a:lnTo>
                    <a:lnTo>
                      <a:pt x="41" y="55"/>
                    </a:lnTo>
                    <a:lnTo>
                      <a:pt x="36" y="50"/>
                    </a:lnTo>
                    <a:lnTo>
                      <a:pt x="31" y="46"/>
                    </a:lnTo>
                    <a:lnTo>
                      <a:pt x="26" y="42"/>
                    </a:lnTo>
                    <a:lnTo>
                      <a:pt x="23" y="38"/>
                    </a:lnTo>
                    <a:lnTo>
                      <a:pt x="19" y="35"/>
                    </a:lnTo>
                    <a:lnTo>
                      <a:pt x="16" y="31"/>
                    </a:lnTo>
                    <a:lnTo>
                      <a:pt x="10" y="24"/>
                    </a:lnTo>
                    <a:lnTo>
                      <a:pt x="10" y="24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5" name="Freeform 384"/>
              <p:cNvSpPr/>
              <p:nvPr/>
            </p:nvSpPr>
            <p:spPr bwMode="auto">
              <a:xfrm>
                <a:off x="5637213" y="2815009"/>
                <a:ext cx="317500" cy="84138"/>
              </a:xfrm>
              <a:custGeom>
                <a:avLst/>
                <a:gdLst>
                  <a:gd name="T0" fmla="*/ 175 w 200"/>
                  <a:gd name="T1" fmla="*/ 1 h 53"/>
                  <a:gd name="T2" fmla="*/ 183 w 200"/>
                  <a:gd name="T3" fmla="*/ 0 h 53"/>
                  <a:gd name="T4" fmla="*/ 189 w 200"/>
                  <a:gd name="T5" fmla="*/ 1 h 53"/>
                  <a:gd name="T6" fmla="*/ 193 w 200"/>
                  <a:gd name="T7" fmla="*/ 3 h 53"/>
                  <a:gd name="T8" fmla="*/ 198 w 200"/>
                  <a:gd name="T9" fmla="*/ 6 h 53"/>
                  <a:gd name="T10" fmla="*/ 200 w 200"/>
                  <a:gd name="T11" fmla="*/ 10 h 53"/>
                  <a:gd name="T12" fmla="*/ 198 w 200"/>
                  <a:gd name="T13" fmla="*/ 11 h 53"/>
                  <a:gd name="T14" fmla="*/ 195 w 200"/>
                  <a:gd name="T15" fmla="*/ 13 h 53"/>
                  <a:gd name="T16" fmla="*/ 188 w 200"/>
                  <a:gd name="T17" fmla="*/ 17 h 53"/>
                  <a:gd name="T18" fmla="*/ 178 w 200"/>
                  <a:gd name="T19" fmla="*/ 19 h 53"/>
                  <a:gd name="T20" fmla="*/ 167 w 200"/>
                  <a:gd name="T21" fmla="*/ 23 h 53"/>
                  <a:gd name="T22" fmla="*/ 152 w 200"/>
                  <a:gd name="T23" fmla="*/ 26 h 53"/>
                  <a:gd name="T24" fmla="*/ 135 w 200"/>
                  <a:gd name="T25" fmla="*/ 31 h 53"/>
                  <a:gd name="T26" fmla="*/ 115 w 200"/>
                  <a:gd name="T27" fmla="*/ 34 h 53"/>
                  <a:gd name="T28" fmla="*/ 95 w 200"/>
                  <a:gd name="T29" fmla="*/ 39 h 53"/>
                  <a:gd name="T30" fmla="*/ 76 w 200"/>
                  <a:gd name="T31" fmla="*/ 43 h 53"/>
                  <a:gd name="T32" fmla="*/ 60 w 200"/>
                  <a:gd name="T33" fmla="*/ 45 h 53"/>
                  <a:gd name="T34" fmla="*/ 46 w 200"/>
                  <a:gd name="T35" fmla="*/ 49 h 53"/>
                  <a:gd name="T36" fmla="*/ 36 w 200"/>
                  <a:gd name="T37" fmla="*/ 50 h 53"/>
                  <a:gd name="T38" fmla="*/ 27 w 200"/>
                  <a:gd name="T39" fmla="*/ 52 h 53"/>
                  <a:gd name="T40" fmla="*/ 20 w 200"/>
                  <a:gd name="T41" fmla="*/ 52 h 53"/>
                  <a:gd name="T42" fmla="*/ 17 w 200"/>
                  <a:gd name="T43" fmla="*/ 53 h 53"/>
                  <a:gd name="T44" fmla="*/ 7 w 200"/>
                  <a:gd name="T45" fmla="*/ 51 h 53"/>
                  <a:gd name="T46" fmla="*/ 3 w 200"/>
                  <a:gd name="T47" fmla="*/ 46 h 53"/>
                  <a:gd name="T48" fmla="*/ 0 w 200"/>
                  <a:gd name="T49" fmla="*/ 44 h 53"/>
                  <a:gd name="T50" fmla="*/ 1 w 200"/>
                  <a:gd name="T51" fmla="*/ 41 h 53"/>
                  <a:gd name="T52" fmla="*/ 3 w 200"/>
                  <a:gd name="T53" fmla="*/ 40 h 53"/>
                  <a:gd name="T54" fmla="*/ 5 w 200"/>
                  <a:gd name="T55" fmla="*/ 39 h 53"/>
                  <a:gd name="T56" fmla="*/ 9 w 200"/>
                  <a:gd name="T57" fmla="*/ 38 h 53"/>
                  <a:gd name="T58" fmla="*/ 14 w 200"/>
                  <a:gd name="T59" fmla="*/ 36 h 53"/>
                  <a:gd name="T60" fmla="*/ 22 w 200"/>
                  <a:gd name="T61" fmla="*/ 33 h 53"/>
                  <a:gd name="T62" fmla="*/ 31 w 200"/>
                  <a:gd name="T63" fmla="*/ 31 h 53"/>
                  <a:gd name="T64" fmla="*/ 43 w 200"/>
                  <a:gd name="T65" fmla="*/ 29 h 53"/>
                  <a:gd name="T66" fmla="*/ 57 w 200"/>
                  <a:gd name="T67" fmla="*/ 25 h 53"/>
                  <a:gd name="T68" fmla="*/ 72 w 200"/>
                  <a:gd name="T69" fmla="*/ 20 h 53"/>
                  <a:gd name="T70" fmla="*/ 89 w 200"/>
                  <a:gd name="T71" fmla="*/ 17 h 53"/>
                  <a:gd name="T72" fmla="*/ 104 w 200"/>
                  <a:gd name="T73" fmla="*/ 13 h 53"/>
                  <a:gd name="T74" fmla="*/ 118 w 200"/>
                  <a:gd name="T75" fmla="*/ 10 h 53"/>
                  <a:gd name="T76" fmla="*/ 131 w 200"/>
                  <a:gd name="T77" fmla="*/ 7 h 53"/>
                  <a:gd name="T78" fmla="*/ 142 w 200"/>
                  <a:gd name="T79" fmla="*/ 5 h 53"/>
                  <a:gd name="T80" fmla="*/ 151 w 200"/>
                  <a:gd name="T81" fmla="*/ 4 h 53"/>
                  <a:gd name="T82" fmla="*/ 158 w 200"/>
                  <a:gd name="T83" fmla="*/ 3 h 53"/>
                  <a:gd name="T84" fmla="*/ 164 w 200"/>
                  <a:gd name="T85" fmla="*/ 3 h 53"/>
                  <a:gd name="T86" fmla="*/ 167 w 200"/>
                  <a:gd name="T87" fmla="*/ 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0" h="53">
                    <a:moveTo>
                      <a:pt x="167" y="3"/>
                    </a:moveTo>
                    <a:lnTo>
                      <a:pt x="175" y="1"/>
                    </a:lnTo>
                    <a:lnTo>
                      <a:pt x="180" y="0"/>
                    </a:lnTo>
                    <a:lnTo>
                      <a:pt x="183" y="0"/>
                    </a:lnTo>
                    <a:lnTo>
                      <a:pt x="186" y="0"/>
                    </a:lnTo>
                    <a:lnTo>
                      <a:pt x="189" y="1"/>
                    </a:lnTo>
                    <a:lnTo>
                      <a:pt x="191" y="1"/>
                    </a:lnTo>
                    <a:lnTo>
                      <a:pt x="193" y="3"/>
                    </a:lnTo>
                    <a:lnTo>
                      <a:pt x="196" y="4"/>
                    </a:lnTo>
                    <a:lnTo>
                      <a:pt x="198" y="6"/>
                    </a:lnTo>
                    <a:lnTo>
                      <a:pt x="200" y="7"/>
                    </a:lnTo>
                    <a:lnTo>
                      <a:pt x="200" y="10"/>
                    </a:lnTo>
                    <a:lnTo>
                      <a:pt x="200" y="10"/>
                    </a:lnTo>
                    <a:lnTo>
                      <a:pt x="198" y="11"/>
                    </a:lnTo>
                    <a:lnTo>
                      <a:pt x="197" y="12"/>
                    </a:lnTo>
                    <a:lnTo>
                      <a:pt x="195" y="13"/>
                    </a:lnTo>
                    <a:lnTo>
                      <a:pt x="191" y="14"/>
                    </a:lnTo>
                    <a:lnTo>
                      <a:pt x="188" y="17"/>
                    </a:lnTo>
                    <a:lnTo>
                      <a:pt x="183" y="18"/>
                    </a:lnTo>
                    <a:lnTo>
                      <a:pt x="178" y="19"/>
                    </a:lnTo>
                    <a:lnTo>
                      <a:pt x="173" y="21"/>
                    </a:lnTo>
                    <a:lnTo>
                      <a:pt x="167" y="23"/>
                    </a:lnTo>
                    <a:lnTo>
                      <a:pt x="160" y="25"/>
                    </a:lnTo>
                    <a:lnTo>
                      <a:pt x="152" y="26"/>
                    </a:lnTo>
                    <a:lnTo>
                      <a:pt x="143" y="29"/>
                    </a:lnTo>
                    <a:lnTo>
                      <a:pt x="135" y="31"/>
                    </a:lnTo>
                    <a:lnTo>
                      <a:pt x="125" y="32"/>
                    </a:lnTo>
                    <a:lnTo>
                      <a:pt x="115" y="34"/>
                    </a:lnTo>
                    <a:lnTo>
                      <a:pt x="104" y="37"/>
                    </a:lnTo>
                    <a:lnTo>
                      <a:pt x="95" y="39"/>
                    </a:lnTo>
                    <a:lnTo>
                      <a:pt x="85" y="40"/>
                    </a:lnTo>
                    <a:lnTo>
                      <a:pt x="76" y="43"/>
                    </a:lnTo>
                    <a:lnTo>
                      <a:pt x="68" y="44"/>
                    </a:lnTo>
                    <a:lnTo>
                      <a:pt x="60" y="45"/>
                    </a:lnTo>
                    <a:lnTo>
                      <a:pt x="53" y="47"/>
                    </a:lnTo>
                    <a:lnTo>
                      <a:pt x="46" y="49"/>
                    </a:lnTo>
                    <a:lnTo>
                      <a:pt x="40" y="50"/>
                    </a:lnTo>
                    <a:lnTo>
                      <a:pt x="36" y="50"/>
                    </a:lnTo>
                    <a:lnTo>
                      <a:pt x="31" y="51"/>
                    </a:lnTo>
                    <a:lnTo>
                      <a:pt x="27" y="52"/>
                    </a:lnTo>
                    <a:lnTo>
                      <a:pt x="24" y="52"/>
                    </a:lnTo>
                    <a:lnTo>
                      <a:pt x="20" y="52"/>
                    </a:lnTo>
                    <a:lnTo>
                      <a:pt x="18" y="53"/>
                    </a:lnTo>
                    <a:lnTo>
                      <a:pt x="17" y="53"/>
                    </a:lnTo>
                    <a:lnTo>
                      <a:pt x="12" y="52"/>
                    </a:lnTo>
                    <a:lnTo>
                      <a:pt x="7" y="51"/>
                    </a:lnTo>
                    <a:lnTo>
                      <a:pt x="5" y="49"/>
                    </a:lnTo>
                    <a:lnTo>
                      <a:pt x="3" y="46"/>
                    </a:lnTo>
                    <a:lnTo>
                      <a:pt x="1" y="44"/>
                    </a:lnTo>
                    <a:lnTo>
                      <a:pt x="0" y="44"/>
                    </a:lnTo>
                    <a:lnTo>
                      <a:pt x="1" y="43"/>
                    </a:lnTo>
                    <a:lnTo>
                      <a:pt x="1" y="41"/>
                    </a:lnTo>
                    <a:lnTo>
                      <a:pt x="1" y="41"/>
                    </a:lnTo>
                    <a:lnTo>
                      <a:pt x="3" y="40"/>
                    </a:lnTo>
                    <a:lnTo>
                      <a:pt x="5" y="39"/>
                    </a:lnTo>
                    <a:lnTo>
                      <a:pt x="5" y="39"/>
                    </a:lnTo>
                    <a:lnTo>
                      <a:pt x="7" y="38"/>
                    </a:lnTo>
                    <a:lnTo>
                      <a:pt x="9" y="38"/>
                    </a:lnTo>
                    <a:lnTo>
                      <a:pt x="11" y="37"/>
                    </a:lnTo>
                    <a:lnTo>
                      <a:pt x="14" y="36"/>
                    </a:lnTo>
                    <a:lnTo>
                      <a:pt x="18" y="34"/>
                    </a:lnTo>
                    <a:lnTo>
                      <a:pt x="22" y="33"/>
                    </a:lnTo>
                    <a:lnTo>
                      <a:pt x="26" y="32"/>
                    </a:lnTo>
                    <a:lnTo>
                      <a:pt x="31" y="31"/>
                    </a:lnTo>
                    <a:lnTo>
                      <a:pt x="37" y="30"/>
                    </a:lnTo>
                    <a:lnTo>
                      <a:pt x="43" y="29"/>
                    </a:lnTo>
                    <a:lnTo>
                      <a:pt x="50" y="26"/>
                    </a:lnTo>
                    <a:lnTo>
                      <a:pt x="57" y="25"/>
                    </a:lnTo>
                    <a:lnTo>
                      <a:pt x="64" y="23"/>
                    </a:lnTo>
                    <a:lnTo>
                      <a:pt x="72" y="20"/>
                    </a:lnTo>
                    <a:lnTo>
                      <a:pt x="81" y="19"/>
                    </a:lnTo>
                    <a:lnTo>
                      <a:pt x="89" y="17"/>
                    </a:lnTo>
                    <a:lnTo>
                      <a:pt x="97" y="14"/>
                    </a:lnTo>
                    <a:lnTo>
                      <a:pt x="104" y="13"/>
                    </a:lnTo>
                    <a:lnTo>
                      <a:pt x="112" y="11"/>
                    </a:lnTo>
                    <a:lnTo>
                      <a:pt x="118" y="10"/>
                    </a:lnTo>
                    <a:lnTo>
                      <a:pt x="125" y="9"/>
                    </a:lnTo>
                    <a:lnTo>
                      <a:pt x="131" y="7"/>
                    </a:lnTo>
                    <a:lnTo>
                      <a:pt x="136" y="6"/>
                    </a:lnTo>
                    <a:lnTo>
                      <a:pt x="142" y="5"/>
                    </a:lnTo>
                    <a:lnTo>
                      <a:pt x="147" y="5"/>
                    </a:lnTo>
                    <a:lnTo>
                      <a:pt x="151" y="4"/>
                    </a:lnTo>
                    <a:lnTo>
                      <a:pt x="155" y="4"/>
                    </a:lnTo>
                    <a:lnTo>
                      <a:pt x="158" y="3"/>
                    </a:lnTo>
                    <a:lnTo>
                      <a:pt x="162" y="3"/>
                    </a:lnTo>
                    <a:lnTo>
                      <a:pt x="164" y="3"/>
                    </a:lnTo>
                    <a:lnTo>
                      <a:pt x="167" y="3"/>
                    </a:lnTo>
                    <a:lnTo>
                      <a:pt x="167" y="3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6" name="Freeform 385"/>
              <p:cNvSpPr/>
              <p:nvPr/>
            </p:nvSpPr>
            <p:spPr bwMode="auto">
              <a:xfrm>
                <a:off x="5580063" y="2864222"/>
                <a:ext cx="258763" cy="261938"/>
              </a:xfrm>
              <a:custGeom>
                <a:avLst/>
                <a:gdLst>
                  <a:gd name="T0" fmla="*/ 36 w 163"/>
                  <a:gd name="T1" fmla="*/ 148 h 165"/>
                  <a:gd name="T2" fmla="*/ 28 w 163"/>
                  <a:gd name="T3" fmla="*/ 154 h 165"/>
                  <a:gd name="T4" fmla="*/ 20 w 163"/>
                  <a:gd name="T5" fmla="*/ 158 h 165"/>
                  <a:gd name="T6" fmla="*/ 12 w 163"/>
                  <a:gd name="T7" fmla="*/ 162 h 165"/>
                  <a:gd name="T8" fmla="*/ 4 w 163"/>
                  <a:gd name="T9" fmla="*/ 165 h 165"/>
                  <a:gd name="T10" fmla="*/ 1 w 163"/>
                  <a:gd name="T11" fmla="*/ 165 h 165"/>
                  <a:gd name="T12" fmla="*/ 0 w 163"/>
                  <a:gd name="T13" fmla="*/ 162 h 165"/>
                  <a:gd name="T14" fmla="*/ 2 w 163"/>
                  <a:gd name="T15" fmla="*/ 160 h 165"/>
                  <a:gd name="T16" fmla="*/ 4 w 163"/>
                  <a:gd name="T17" fmla="*/ 156 h 165"/>
                  <a:gd name="T18" fmla="*/ 9 w 163"/>
                  <a:gd name="T19" fmla="*/ 153 h 165"/>
                  <a:gd name="T20" fmla="*/ 14 w 163"/>
                  <a:gd name="T21" fmla="*/ 148 h 165"/>
                  <a:gd name="T22" fmla="*/ 21 w 163"/>
                  <a:gd name="T23" fmla="*/ 141 h 165"/>
                  <a:gd name="T24" fmla="*/ 29 w 163"/>
                  <a:gd name="T25" fmla="*/ 135 h 165"/>
                  <a:gd name="T26" fmla="*/ 48 w 163"/>
                  <a:gd name="T27" fmla="*/ 120 h 165"/>
                  <a:gd name="T28" fmla="*/ 66 w 163"/>
                  <a:gd name="T29" fmla="*/ 103 h 165"/>
                  <a:gd name="T30" fmla="*/ 82 w 163"/>
                  <a:gd name="T31" fmla="*/ 86 h 165"/>
                  <a:gd name="T32" fmla="*/ 96 w 163"/>
                  <a:gd name="T33" fmla="*/ 68 h 165"/>
                  <a:gd name="T34" fmla="*/ 108 w 163"/>
                  <a:gd name="T35" fmla="*/ 51 h 165"/>
                  <a:gd name="T36" fmla="*/ 118 w 163"/>
                  <a:gd name="T37" fmla="*/ 36 h 165"/>
                  <a:gd name="T38" fmla="*/ 124 w 163"/>
                  <a:gd name="T39" fmla="*/ 26 h 165"/>
                  <a:gd name="T40" fmla="*/ 126 w 163"/>
                  <a:gd name="T41" fmla="*/ 18 h 165"/>
                  <a:gd name="T42" fmla="*/ 126 w 163"/>
                  <a:gd name="T43" fmla="*/ 13 h 165"/>
                  <a:gd name="T44" fmla="*/ 126 w 163"/>
                  <a:gd name="T45" fmla="*/ 8 h 165"/>
                  <a:gd name="T46" fmla="*/ 127 w 163"/>
                  <a:gd name="T47" fmla="*/ 5 h 165"/>
                  <a:gd name="T48" fmla="*/ 132 w 163"/>
                  <a:gd name="T49" fmla="*/ 1 h 165"/>
                  <a:gd name="T50" fmla="*/ 134 w 163"/>
                  <a:gd name="T51" fmla="*/ 0 h 165"/>
                  <a:gd name="T52" fmla="*/ 138 w 163"/>
                  <a:gd name="T53" fmla="*/ 1 h 165"/>
                  <a:gd name="T54" fmla="*/ 144 w 163"/>
                  <a:gd name="T55" fmla="*/ 3 h 165"/>
                  <a:gd name="T56" fmla="*/ 151 w 163"/>
                  <a:gd name="T57" fmla="*/ 8 h 165"/>
                  <a:gd name="T58" fmla="*/ 158 w 163"/>
                  <a:gd name="T59" fmla="*/ 18 h 165"/>
                  <a:gd name="T60" fmla="*/ 160 w 163"/>
                  <a:gd name="T61" fmla="*/ 22 h 165"/>
                  <a:gd name="T62" fmla="*/ 163 w 163"/>
                  <a:gd name="T63" fmla="*/ 26 h 165"/>
                  <a:gd name="T64" fmla="*/ 161 w 163"/>
                  <a:gd name="T65" fmla="*/ 28 h 165"/>
                  <a:gd name="T66" fmla="*/ 158 w 163"/>
                  <a:gd name="T67" fmla="*/ 34 h 165"/>
                  <a:gd name="T68" fmla="*/ 154 w 163"/>
                  <a:gd name="T69" fmla="*/ 41 h 165"/>
                  <a:gd name="T70" fmla="*/ 147 w 163"/>
                  <a:gd name="T71" fmla="*/ 51 h 165"/>
                  <a:gd name="T72" fmla="*/ 134 w 163"/>
                  <a:gd name="T73" fmla="*/ 68 h 165"/>
                  <a:gd name="T74" fmla="*/ 115 w 163"/>
                  <a:gd name="T75" fmla="*/ 92 h 165"/>
                  <a:gd name="T76" fmla="*/ 99 w 163"/>
                  <a:gd name="T77" fmla="*/ 107 h 165"/>
                  <a:gd name="T78" fmla="*/ 85 w 163"/>
                  <a:gd name="T79" fmla="*/ 118 h 165"/>
                  <a:gd name="T80" fmla="*/ 68 w 163"/>
                  <a:gd name="T81" fmla="*/ 128 h 165"/>
                  <a:gd name="T82" fmla="*/ 50 w 163"/>
                  <a:gd name="T83" fmla="*/ 140 h 165"/>
                  <a:gd name="T84" fmla="*/ 41 w 163"/>
                  <a:gd name="T85" fmla="*/ 14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63" h="165">
                    <a:moveTo>
                      <a:pt x="41" y="146"/>
                    </a:moveTo>
                    <a:lnTo>
                      <a:pt x="36" y="148"/>
                    </a:lnTo>
                    <a:lnTo>
                      <a:pt x="32" y="152"/>
                    </a:lnTo>
                    <a:lnTo>
                      <a:pt x="28" y="154"/>
                    </a:lnTo>
                    <a:lnTo>
                      <a:pt x="23" y="155"/>
                    </a:lnTo>
                    <a:lnTo>
                      <a:pt x="20" y="158"/>
                    </a:lnTo>
                    <a:lnTo>
                      <a:pt x="17" y="159"/>
                    </a:lnTo>
                    <a:lnTo>
                      <a:pt x="12" y="162"/>
                    </a:lnTo>
                    <a:lnTo>
                      <a:pt x="7" y="164"/>
                    </a:lnTo>
                    <a:lnTo>
                      <a:pt x="4" y="165"/>
                    </a:lnTo>
                    <a:lnTo>
                      <a:pt x="2" y="165"/>
                    </a:lnTo>
                    <a:lnTo>
                      <a:pt x="1" y="165"/>
                    </a:lnTo>
                    <a:lnTo>
                      <a:pt x="0" y="164"/>
                    </a:lnTo>
                    <a:lnTo>
                      <a:pt x="0" y="162"/>
                    </a:lnTo>
                    <a:lnTo>
                      <a:pt x="1" y="161"/>
                    </a:lnTo>
                    <a:lnTo>
                      <a:pt x="2" y="160"/>
                    </a:lnTo>
                    <a:lnTo>
                      <a:pt x="3" y="159"/>
                    </a:lnTo>
                    <a:lnTo>
                      <a:pt x="4" y="156"/>
                    </a:lnTo>
                    <a:lnTo>
                      <a:pt x="7" y="155"/>
                    </a:lnTo>
                    <a:lnTo>
                      <a:pt x="9" y="153"/>
                    </a:lnTo>
                    <a:lnTo>
                      <a:pt x="12" y="151"/>
                    </a:lnTo>
                    <a:lnTo>
                      <a:pt x="14" y="148"/>
                    </a:lnTo>
                    <a:lnTo>
                      <a:pt x="17" y="145"/>
                    </a:lnTo>
                    <a:lnTo>
                      <a:pt x="21" y="141"/>
                    </a:lnTo>
                    <a:lnTo>
                      <a:pt x="24" y="139"/>
                    </a:lnTo>
                    <a:lnTo>
                      <a:pt x="29" y="135"/>
                    </a:lnTo>
                    <a:lnTo>
                      <a:pt x="39" y="127"/>
                    </a:lnTo>
                    <a:lnTo>
                      <a:pt x="48" y="120"/>
                    </a:lnTo>
                    <a:lnTo>
                      <a:pt x="58" y="112"/>
                    </a:lnTo>
                    <a:lnTo>
                      <a:pt x="66" y="103"/>
                    </a:lnTo>
                    <a:lnTo>
                      <a:pt x="74" y="95"/>
                    </a:lnTo>
                    <a:lnTo>
                      <a:pt x="82" y="86"/>
                    </a:lnTo>
                    <a:lnTo>
                      <a:pt x="89" y="78"/>
                    </a:lnTo>
                    <a:lnTo>
                      <a:pt x="96" y="68"/>
                    </a:lnTo>
                    <a:lnTo>
                      <a:pt x="102" y="59"/>
                    </a:lnTo>
                    <a:lnTo>
                      <a:pt x="108" y="51"/>
                    </a:lnTo>
                    <a:lnTo>
                      <a:pt x="113" y="43"/>
                    </a:lnTo>
                    <a:lnTo>
                      <a:pt x="118" y="36"/>
                    </a:lnTo>
                    <a:lnTo>
                      <a:pt x="121" y="31"/>
                    </a:lnTo>
                    <a:lnTo>
                      <a:pt x="124" y="26"/>
                    </a:lnTo>
                    <a:lnTo>
                      <a:pt x="125" y="21"/>
                    </a:lnTo>
                    <a:lnTo>
                      <a:pt x="126" y="18"/>
                    </a:lnTo>
                    <a:lnTo>
                      <a:pt x="127" y="15"/>
                    </a:lnTo>
                    <a:lnTo>
                      <a:pt x="126" y="13"/>
                    </a:lnTo>
                    <a:lnTo>
                      <a:pt x="126" y="10"/>
                    </a:lnTo>
                    <a:lnTo>
                      <a:pt x="126" y="8"/>
                    </a:lnTo>
                    <a:lnTo>
                      <a:pt x="126" y="7"/>
                    </a:lnTo>
                    <a:lnTo>
                      <a:pt x="127" y="5"/>
                    </a:lnTo>
                    <a:lnTo>
                      <a:pt x="128" y="3"/>
                    </a:lnTo>
                    <a:lnTo>
                      <a:pt x="132" y="1"/>
                    </a:lnTo>
                    <a:lnTo>
                      <a:pt x="132" y="1"/>
                    </a:lnTo>
                    <a:lnTo>
                      <a:pt x="134" y="0"/>
                    </a:lnTo>
                    <a:lnTo>
                      <a:pt x="135" y="1"/>
                    </a:lnTo>
                    <a:lnTo>
                      <a:pt x="138" y="1"/>
                    </a:lnTo>
                    <a:lnTo>
                      <a:pt x="141" y="2"/>
                    </a:lnTo>
                    <a:lnTo>
                      <a:pt x="144" y="3"/>
                    </a:lnTo>
                    <a:lnTo>
                      <a:pt x="147" y="6"/>
                    </a:lnTo>
                    <a:lnTo>
                      <a:pt x="151" y="8"/>
                    </a:lnTo>
                    <a:lnTo>
                      <a:pt x="155" y="15"/>
                    </a:lnTo>
                    <a:lnTo>
                      <a:pt x="158" y="18"/>
                    </a:lnTo>
                    <a:lnTo>
                      <a:pt x="159" y="20"/>
                    </a:lnTo>
                    <a:lnTo>
                      <a:pt x="160" y="22"/>
                    </a:lnTo>
                    <a:lnTo>
                      <a:pt x="161" y="23"/>
                    </a:lnTo>
                    <a:lnTo>
                      <a:pt x="163" y="26"/>
                    </a:lnTo>
                    <a:lnTo>
                      <a:pt x="163" y="27"/>
                    </a:lnTo>
                    <a:lnTo>
                      <a:pt x="161" y="28"/>
                    </a:lnTo>
                    <a:lnTo>
                      <a:pt x="160" y="31"/>
                    </a:lnTo>
                    <a:lnTo>
                      <a:pt x="158" y="34"/>
                    </a:lnTo>
                    <a:lnTo>
                      <a:pt x="157" y="38"/>
                    </a:lnTo>
                    <a:lnTo>
                      <a:pt x="154" y="41"/>
                    </a:lnTo>
                    <a:lnTo>
                      <a:pt x="151" y="46"/>
                    </a:lnTo>
                    <a:lnTo>
                      <a:pt x="147" y="51"/>
                    </a:lnTo>
                    <a:lnTo>
                      <a:pt x="144" y="56"/>
                    </a:lnTo>
                    <a:lnTo>
                      <a:pt x="134" y="68"/>
                    </a:lnTo>
                    <a:lnTo>
                      <a:pt x="125" y="80"/>
                    </a:lnTo>
                    <a:lnTo>
                      <a:pt x="115" y="92"/>
                    </a:lnTo>
                    <a:lnTo>
                      <a:pt x="105" y="102"/>
                    </a:lnTo>
                    <a:lnTo>
                      <a:pt x="99" y="107"/>
                    </a:lnTo>
                    <a:lnTo>
                      <a:pt x="92" y="113"/>
                    </a:lnTo>
                    <a:lnTo>
                      <a:pt x="85" y="118"/>
                    </a:lnTo>
                    <a:lnTo>
                      <a:pt x="76" y="123"/>
                    </a:lnTo>
                    <a:lnTo>
                      <a:pt x="68" y="128"/>
                    </a:lnTo>
                    <a:lnTo>
                      <a:pt x="60" y="134"/>
                    </a:lnTo>
                    <a:lnTo>
                      <a:pt x="50" y="140"/>
                    </a:lnTo>
                    <a:lnTo>
                      <a:pt x="41" y="146"/>
                    </a:lnTo>
                    <a:lnTo>
                      <a:pt x="41" y="146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7" name="Freeform 386"/>
              <p:cNvSpPr/>
              <p:nvPr/>
            </p:nvSpPr>
            <p:spPr bwMode="auto">
              <a:xfrm>
                <a:off x="5735638" y="2935659"/>
                <a:ext cx="192088" cy="244475"/>
              </a:xfrm>
              <a:custGeom>
                <a:avLst/>
                <a:gdLst>
                  <a:gd name="T0" fmla="*/ 17 w 121"/>
                  <a:gd name="T1" fmla="*/ 136 h 154"/>
                  <a:gd name="T2" fmla="*/ 17 w 121"/>
                  <a:gd name="T3" fmla="*/ 129 h 154"/>
                  <a:gd name="T4" fmla="*/ 15 w 121"/>
                  <a:gd name="T5" fmla="*/ 123 h 154"/>
                  <a:gd name="T6" fmla="*/ 11 w 121"/>
                  <a:gd name="T7" fmla="*/ 117 h 154"/>
                  <a:gd name="T8" fmla="*/ 7 w 121"/>
                  <a:gd name="T9" fmla="*/ 111 h 154"/>
                  <a:gd name="T10" fmla="*/ 3 w 121"/>
                  <a:gd name="T11" fmla="*/ 107 h 154"/>
                  <a:gd name="T12" fmla="*/ 0 w 121"/>
                  <a:gd name="T13" fmla="*/ 102 h 154"/>
                  <a:gd name="T14" fmla="*/ 0 w 121"/>
                  <a:gd name="T15" fmla="*/ 96 h 154"/>
                  <a:gd name="T16" fmla="*/ 8 w 121"/>
                  <a:gd name="T17" fmla="*/ 96 h 154"/>
                  <a:gd name="T18" fmla="*/ 21 w 121"/>
                  <a:gd name="T19" fmla="*/ 100 h 154"/>
                  <a:gd name="T20" fmla="*/ 31 w 121"/>
                  <a:gd name="T21" fmla="*/ 101 h 154"/>
                  <a:gd name="T22" fmla="*/ 39 w 121"/>
                  <a:gd name="T23" fmla="*/ 101 h 154"/>
                  <a:gd name="T24" fmla="*/ 42 w 121"/>
                  <a:gd name="T25" fmla="*/ 100 h 154"/>
                  <a:gd name="T26" fmla="*/ 47 w 121"/>
                  <a:gd name="T27" fmla="*/ 95 h 154"/>
                  <a:gd name="T28" fmla="*/ 53 w 121"/>
                  <a:gd name="T29" fmla="*/ 87 h 154"/>
                  <a:gd name="T30" fmla="*/ 59 w 121"/>
                  <a:gd name="T31" fmla="*/ 76 h 154"/>
                  <a:gd name="T32" fmla="*/ 66 w 121"/>
                  <a:gd name="T33" fmla="*/ 61 h 154"/>
                  <a:gd name="T34" fmla="*/ 70 w 121"/>
                  <a:gd name="T35" fmla="*/ 49 h 154"/>
                  <a:gd name="T36" fmla="*/ 74 w 121"/>
                  <a:gd name="T37" fmla="*/ 40 h 154"/>
                  <a:gd name="T38" fmla="*/ 76 w 121"/>
                  <a:gd name="T39" fmla="*/ 34 h 154"/>
                  <a:gd name="T40" fmla="*/ 75 w 121"/>
                  <a:gd name="T41" fmla="*/ 30 h 154"/>
                  <a:gd name="T42" fmla="*/ 68 w 121"/>
                  <a:gd name="T43" fmla="*/ 26 h 154"/>
                  <a:gd name="T44" fmla="*/ 57 w 121"/>
                  <a:gd name="T45" fmla="*/ 21 h 154"/>
                  <a:gd name="T46" fmla="*/ 42 w 121"/>
                  <a:gd name="T47" fmla="*/ 15 h 154"/>
                  <a:gd name="T48" fmla="*/ 31 w 121"/>
                  <a:gd name="T49" fmla="*/ 2 h 154"/>
                  <a:gd name="T50" fmla="*/ 43 w 121"/>
                  <a:gd name="T51" fmla="*/ 3 h 154"/>
                  <a:gd name="T52" fmla="*/ 53 w 121"/>
                  <a:gd name="T53" fmla="*/ 3 h 154"/>
                  <a:gd name="T54" fmla="*/ 62 w 121"/>
                  <a:gd name="T55" fmla="*/ 4 h 154"/>
                  <a:gd name="T56" fmla="*/ 70 w 121"/>
                  <a:gd name="T57" fmla="*/ 4 h 154"/>
                  <a:gd name="T58" fmla="*/ 76 w 121"/>
                  <a:gd name="T59" fmla="*/ 4 h 154"/>
                  <a:gd name="T60" fmla="*/ 82 w 121"/>
                  <a:gd name="T61" fmla="*/ 3 h 154"/>
                  <a:gd name="T62" fmla="*/ 86 w 121"/>
                  <a:gd name="T63" fmla="*/ 3 h 154"/>
                  <a:gd name="T64" fmla="*/ 88 w 121"/>
                  <a:gd name="T65" fmla="*/ 2 h 154"/>
                  <a:gd name="T66" fmla="*/ 93 w 121"/>
                  <a:gd name="T67" fmla="*/ 0 h 154"/>
                  <a:gd name="T68" fmla="*/ 98 w 121"/>
                  <a:gd name="T69" fmla="*/ 0 h 154"/>
                  <a:gd name="T70" fmla="*/ 103 w 121"/>
                  <a:gd name="T71" fmla="*/ 4 h 154"/>
                  <a:gd name="T72" fmla="*/ 107 w 121"/>
                  <a:gd name="T73" fmla="*/ 7 h 154"/>
                  <a:gd name="T74" fmla="*/ 112 w 121"/>
                  <a:gd name="T75" fmla="*/ 11 h 154"/>
                  <a:gd name="T76" fmla="*/ 116 w 121"/>
                  <a:gd name="T77" fmla="*/ 16 h 154"/>
                  <a:gd name="T78" fmla="*/ 119 w 121"/>
                  <a:gd name="T79" fmla="*/ 20 h 154"/>
                  <a:gd name="T80" fmla="*/ 121 w 121"/>
                  <a:gd name="T81" fmla="*/ 23 h 154"/>
                  <a:gd name="T82" fmla="*/ 121 w 121"/>
                  <a:gd name="T83" fmla="*/ 29 h 154"/>
                  <a:gd name="T84" fmla="*/ 118 w 121"/>
                  <a:gd name="T85" fmla="*/ 35 h 154"/>
                  <a:gd name="T86" fmla="*/ 113 w 121"/>
                  <a:gd name="T87" fmla="*/ 41 h 154"/>
                  <a:gd name="T88" fmla="*/ 107 w 121"/>
                  <a:gd name="T89" fmla="*/ 49 h 154"/>
                  <a:gd name="T90" fmla="*/ 100 w 121"/>
                  <a:gd name="T91" fmla="*/ 61 h 154"/>
                  <a:gd name="T92" fmla="*/ 93 w 121"/>
                  <a:gd name="T93" fmla="*/ 77 h 154"/>
                  <a:gd name="T94" fmla="*/ 83 w 121"/>
                  <a:gd name="T95" fmla="*/ 97 h 154"/>
                  <a:gd name="T96" fmla="*/ 73 w 121"/>
                  <a:gd name="T97" fmla="*/ 116 h 154"/>
                  <a:gd name="T98" fmla="*/ 63 w 121"/>
                  <a:gd name="T99" fmla="*/ 129 h 154"/>
                  <a:gd name="T100" fmla="*/ 55 w 121"/>
                  <a:gd name="T101" fmla="*/ 139 h 154"/>
                  <a:gd name="T102" fmla="*/ 42 w 121"/>
                  <a:gd name="T103" fmla="*/ 147 h 154"/>
                  <a:gd name="T104" fmla="*/ 34 w 121"/>
                  <a:gd name="T105" fmla="*/ 150 h 154"/>
                  <a:gd name="T106" fmla="*/ 28 w 121"/>
                  <a:gd name="T107" fmla="*/ 153 h 154"/>
                  <a:gd name="T108" fmla="*/ 24 w 121"/>
                  <a:gd name="T109" fmla="*/ 154 h 154"/>
                  <a:gd name="T110" fmla="*/ 20 w 121"/>
                  <a:gd name="T111" fmla="*/ 153 h 154"/>
                  <a:gd name="T112" fmla="*/ 16 w 121"/>
                  <a:gd name="T113" fmla="*/ 150 h 154"/>
                  <a:gd name="T114" fmla="*/ 16 w 121"/>
                  <a:gd name="T115" fmla="*/ 146 h 154"/>
                  <a:gd name="T116" fmla="*/ 16 w 121"/>
                  <a:gd name="T117" fmla="*/ 14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1" h="154">
                    <a:moveTo>
                      <a:pt x="16" y="140"/>
                    </a:moveTo>
                    <a:lnTo>
                      <a:pt x="17" y="136"/>
                    </a:lnTo>
                    <a:lnTo>
                      <a:pt x="17" y="133"/>
                    </a:lnTo>
                    <a:lnTo>
                      <a:pt x="17" y="129"/>
                    </a:lnTo>
                    <a:lnTo>
                      <a:pt x="16" y="127"/>
                    </a:lnTo>
                    <a:lnTo>
                      <a:pt x="15" y="123"/>
                    </a:lnTo>
                    <a:lnTo>
                      <a:pt x="14" y="120"/>
                    </a:lnTo>
                    <a:lnTo>
                      <a:pt x="11" y="117"/>
                    </a:lnTo>
                    <a:lnTo>
                      <a:pt x="9" y="115"/>
                    </a:lnTo>
                    <a:lnTo>
                      <a:pt x="7" y="111"/>
                    </a:lnTo>
                    <a:lnTo>
                      <a:pt x="4" y="109"/>
                    </a:lnTo>
                    <a:lnTo>
                      <a:pt x="3" y="107"/>
                    </a:lnTo>
                    <a:lnTo>
                      <a:pt x="1" y="104"/>
                    </a:lnTo>
                    <a:lnTo>
                      <a:pt x="0" y="102"/>
                    </a:lnTo>
                    <a:lnTo>
                      <a:pt x="0" y="98"/>
                    </a:lnTo>
                    <a:lnTo>
                      <a:pt x="0" y="96"/>
                    </a:lnTo>
                    <a:lnTo>
                      <a:pt x="0" y="94"/>
                    </a:lnTo>
                    <a:lnTo>
                      <a:pt x="8" y="96"/>
                    </a:lnTo>
                    <a:lnTo>
                      <a:pt x="15" y="98"/>
                    </a:lnTo>
                    <a:lnTo>
                      <a:pt x="21" y="100"/>
                    </a:lnTo>
                    <a:lnTo>
                      <a:pt x="27" y="101"/>
                    </a:lnTo>
                    <a:lnTo>
                      <a:pt x="31" y="101"/>
                    </a:lnTo>
                    <a:lnTo>
                      <a:pt x="35" y="102"/>
                    </a:lnTo>
                    <a:lnTo>
                      <a:pt x="39" y="101"/>
                    </a:lnTo>
                    <a:lnTo>
                      <a:pt x="41" y="101"/>
                    </a:lnTo>
                    <a:lnTo>
                      <a:pt x="42" y="100"/>
                    </a:lnTo>
                    <a:lnTo>
                      <a:pt x="44" y="97"/>
                    </a:lnTo>
                    <a:lnTo>
                      <a:pt x="47" y="95"/>
                    </a:lnTo>
                    <a:lnTo>
                      <a:pt x="49" y="91"/>
                    </a:lnTo>
                    <a:lnTo>
                      <a:pt x="53" y="87"/>
                    </a:lnTo>
                    <a:lnTo>
                      <a:pt x="55" y="82"/>
                    </a:lnTo>
                    <a:lnTo>
                      <a:pt x="59" y="76"/>
                    </a:lnTo>
                    <a:lnTo>
                      <a:pt x="62" y="69"/>
                    </a:lnTo>
                    <a:lnTo>
                      <a:pt x="66" y="61"/>
                    </a:lnTo>
                    <a:lnTo>
                      <a:pt x="68" y="55"/>
                    </a:lnTo>
                    <a:lnTo>
                      <a:pt x="70" y="49"/>
                    </a:lnTo>
                    <a:lnTo>
                      <a:pt x="73" y="44"/>
                    </a:lnTo>
                    <a:lnTo>
                      <a:pt x="74" y="40"/>
                    </a:lnTo>
                    <a:lnTo>
                      <a:pt x="75" y="37"/>
                    </a:lnTo>
                    <a:lnTo>
                      <a:pt x="76" y="34"/>
                    </a:lnTo>
                    <a:lnTo>
                      <a:pt x="76" y="33"/>
                    </a:lnTo>
                    <a:lnTo>
                      <a:pt x="75" y="30"/>
                    </a:lnTo>
                    <a:lnTo>
                      <a:pt x="72" y="28"/>
                    </a:lnTo>
                    <a:lnTo>
                      <a:pt x="68" y="26"/>
                    </a:lnTo>
                    <a:lnTo>
                      <a:pt x="63" y="23"/>
                    </a:lnTo>
                    <a:lnTo>
                      <a:pt x="57" y="21"/>
                    </a:lnTo>
                    <a:lnTo>
                      <a:pt x="50" y="17"/>
                    </a:lnTo>
                    <a:lnTo>
                      <a:pt x="42" y="15"/>
                    </a:lnTo>
                    <a:lnTo>
                      <a:pt x="34" y="11"/>
                    </a:lnTo>
                    <a:lnTo>
                      <a:pt x="31" y="2"/>
                    </a:lnTo>
                    <a:lnTo>
                      <a:pt x="37" y="2"/>
                    </a:lnTo>
                    <a:lnTo>
                      <a:pt x="43" y="3"/>
                    </a:lnTo>
                    <a:lnTo>
                      <a:pt x="48" y="3"/>
                    </a:lnTo>
                    <a:lnTo>
                      <a:pt x="53" y="3"/>
                    </a:lnTo>
                    <a:lnTo>
                      <a:pt x="57" y="3"/>
                    </a:lnTo>
                    <a:lnTo>
                      <a:pt x="62" y="4"/>
                    </a:lnTo>
                    <a:lnTo>
                      <a:pt x="67" y="4"/>
                    </a:lnTo>
                    <a:lnTo>
                      <a:pt x="70" y="4"/>
                    </a:lnTo>
                    <a:lnTo>
                      <a:pt x="74" y="4"/>
                    </a:lnTo>
                    <a:lnTo>
                      <a:pt x="76" y="4"/>
                    </a:lnTo>
                    <a:lnTo>
                      <a:pt x="80" y="3"/>
                    </a:lnTo>
                    <a:lnTo>
                      <a:pt x="82" y="3"/>
                    </a:lnTo>
                    <a:lnTo>
                      <a:pt x="83" y="3"/>
                    </a:lnTo>
                    <a:lnTo>
                      <a:pt x="86" y="3"/>
                    </a:lnTo>
                    <a:lnTo>
                      <a:pt x="87" y="2"/>
                    </a:lnTo>
                    <a:lnTo>
                      <a:pt x="88" y="2"/>
                    </a:lnTo>
                    <a:lnTo>
                      <a:pt x="90" y="1"/>
                    </a:lnTo>
                    <a:lnTo>
                      <a:pt x="93" y="0"/>
                    </a:lnTo>
                    <a:lnTo>
                      <a:pt x="95" y="0"/>
                    </a:lnTo>
                    <a:lnTo>
                      <a:pt x="98" y="0"/>
                    </a:lnTo>
                    <a:lnTo>
                      <a:pt x="100" y="2"/>
                    </a:lnTo>
                    <a:lnTo>
                      <a:pt x="103" y="4"/>
                    </a:lnTo>
                    <a:lnTo>
                      <a:pt x="105" y="6"/>
                    </a:lnTo>
                    <a:lnTo>
                      <a:pt x="107" y="7"/>
                    </a:lnTo>
                    <a:lnTo>
                      <a:pt x="109" y="9"/>
                    </a:lnTo>
                    <a:lnTo>
                      <a:pt x="112" y="11"/>
                    </a:lnTo>
                    <a:lnTo>
                      <a:pt x="114" y="14"/>
                    </a:lnTo>
                    <a:lnTo>
                      <a:pt x="116" y="16"/>
                    </a:lnTo>
                    <a:lnTo>
                      <a:pt x="118" y="18"/>
                    </a:lnTo>
                    <a:lnTo>
                      <a:pt x="119" y="20"/>
                    </a:lnTo>
                    <a:lnTo>
                      <a:pt x="120" y="22"/>
                    </a:lnTo>
                    <a:lnTo>
                      <a:pt x="121" y="23"/>
                    </a:lnTo>
                    <a:lnTo>
                      <a:pt x="121" y="26"/>
                    </a:lnTo>
                    <a:lnTo>
                      <a:pt x="121" y="29"/>
                    </a:lnTo>
                    <a:lnTo>
                      <a:pt x="120" y="31"/>
                    </a:lnTo>
                    <a:lnTo>
                      <a:pt x="118" y="35"/>
                    </a:lnTo>
                    <a:lnTo>
                      <a:pt x="114" y="38"/>
                    </a:lnTo>
                    <a:lnTo>
                      <a:pt x="113" y="41"/>
                    </a:lnTo>
                    <a:lnTo>
                      <a:pt x="109" y="44"/>
                    </a:lnTo>
                    <a:lnTo>
                      <a:pt x="107" y="49"/>
                    </a:lnTo>
                    <a:lnTo>
                      <a:pt x="103" y="54"/>
                    </a:lnTo>
                    <a:lnTo>
                      <a:pt x="100" y="61"/>
                    </a:lnTo>
                    <a:lnTo>
                      <a:pt x="96" y="69"/>
                    </a:lnTo>
                    <a:lnTo>
                      <a:pt x="93" y="77"/>
                    </a:lnTo>
                    <a:lnTo>
                      <a:pt x="88" y="87"/>
                    </a:lnTo>
                    <a:lnTo>
                      <a:pt x="83" y="97"/>
                    </a:lnTo>
                    <a:lnTo>
                      <a:pt x="78" y="107"/>
                    </a:lnTo>
                    <a:lnTo>
                      <a:pt x="73" y="116"/>
                    </a:lnTo>
                    <a:lnTo>
                      <a:pt x="68" y="123"/>
                    </a:lnTo>
                    <a:lnTo>
                      <a:pt x="63" y="129"/>
                    </a:lnTo>
                    <a:lnTo>
                      <a:pt x="59" y="135"/>
                    </a:lnTo>
                    <a:lnTo>
                      <a:pt x="55" y="139"/>
                    </a:lnTo>
                    <a:lnTo>
                      <a:pt x="50" y="142"/>
                    </a:lnTo>
                    <a:lnTo>
                      <a:pt x="42" y="147"/>
                    </a:lnTo>
                    <a:lnTo>
                      <a:pt x="37" y="149"/>
                    </a:lnTo>
                    <a:lnTo>
                      <a:pt x="34" y="150"/>
                    </a:lnTo>
                    <a:lnTo>
                      <a:pt x="31" y="151"/>
                    </a:lnTo>
                    <a:lnTo>
                      <a:pt x="28" y="153"/>
                    </a:lnTo>
                    <a:lnTo>
                      <a:pt x="26" y="154"/>
                    </a:lnTo>
                    <a:lnTo>
                      <a:pt x="24" y="154"/>
                    </a:lnTo>
                    <a:lnTo>
                      <a:pt x="21" y="154"/>
                    </a:lnTo>
                    <a:lnTo>
                      <a:pt x="20" y="153"/>
                    </a:lnTo>
                    <a:lnTo>
                      <a:pt x="17" y="151"/>
                    </a:lnTo>
                    <a:lnTo>
                      <a:pt x="16" y="150"/>
                    </a:lnTo>
                    <a:lnTo>
                      <a:pt x="16" y="148"/>
                    </a:lnTo>
                    <a:lnTo>
                      <a:pt x="16" y="146"/>
                    </a:lnTo>
                    <a:lnTo>
                      <a:pt x="16" y="143"/>
                    </a:lnTo>
                    <a:lnTo>
                      <a:pt x="16" y="140"/>
                    </a:lnTo>
                    <a:lnTo>
                      <a:pt x="16" y="14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8" name="Freeform 387"/>
              <p:cNvSpPr/>
              <p:nvPr/>
            </p:nvSpPr>
            <p:spPr bwMode="auto">
              <a:xfrm>
                <a:off x="5651500" y="2587997"/>
                <a:ext cx="68263" cy="201613"/>
              </a:xfrm>
              <a:custGeom>
                <a:avLst/>
                <a:gdLst>
                  <a:gd name="T0" fmla="*/ 40 w 43"/>
                  <a:gd name="T1" fmla="*/ 16 h 127"/>
                  <a:gd name="T2" fmla="*/ 40 w 43"/>
                  <a:gd name="T3" fmla="*/ 35 h 127"/>
                  <a:gd name="T4" fmla="*/ 41 w 43"/>
                  <a:gd name="T5" fmla="*/ 53 h 127"/>
                  <a:gd name="T6" fmla="*/ 42 w 43"/>
                  <a:gd name="T7" fmla="*/ 68 h 127"/>
                  <a:gd name="T8" fmla="*/ 42 w 43"/>
                  <a:gd name="T9" fmla="*/ 81 h 127"/>
                  <a:gd name="T10" fmla="*/ 43 w 43"/>
                  <a:gd name="T11" fmla="*/ 92 h 127"/>
                  <a:gd name="T12" fmla="*/ 43 w 43"/>
                  <a:gd name="T13" fmla="*/ 100 h 127"/>
                  <a:gd name="T14" fmla="*/ 43 w 43"/>
                  <a:gd name="T15" fmla="*/ 107 h 127"/>
                  <a:gd name="T16" fmla="*/ 43 w 43"/>
                  <a:gd name="T17" fmla="*/ 113 h 127"/>
                  <a:gd name="T18" fmla="*/ 42 w 43"/>
                  <a:gd name="T19" fmla="*/ 120 h 127"/>
                  <a:gd name="T20" fmla="*/ 41 w 43"/>
                  <a:gd name="T21" fmla="*/ 124 h 127"/>
                  <a:gd name="T22" fmla="*/ 38 w 43"/>
                  <a:gd name="T23" fmla="*/ 127 h 127"/>
                  <a:gd name="T24" fmla="*/ 35 w 43"/>
                  <a:gd name="T25" fmla="*/ 127 h 127"/>
                  <a:gd name="T26" fmla="*/ 33 w 43"/>
                  <a:gd name="T27" fmla="*/ 126 h 127"/>
                  <a:gd name="T28" fmla="*/ 30 w 43"/>
                  <a:gd name="T29" fmla="*/ 122 h 127"/>
                  <a:gd name="T30" fmla="*/ 28 w 43"/>
                  <a:gd name="T31" fmla="*/ 117 h 127"/>
                  <a:gd name="T32" fmla="*/ 27 w 43"/>
                  <a:gd name="T33" fmla="*/ 112 h 127"/>
                  <a:gd name="T34" fmla="*/ 26 w 43"/>
                  <a:gd name="T35" fmla="*/ 104 h 127"/>
                  <a:gd name="T36" fmla="*/ 23 w 43"/>
                  <a:gd name="T37" fmla="*/ 95 h 127"/>
                  <a:gd name="T38" fmla="*/ 22 w 43"/>
                  <a:gd name="T39" fmla="*/ 84 h 127"/>
                  <a:gd name="T40" fmla="*/ 21 w 43"/>
                  <a:gd name="T41" fmla="*/ 68 h 127"/>
                  <a:gd name="T42" fmla="*/ 16 w 43"/>
                  <a:gd name="T43" fmla="*/ 48 h 127"/>
                  <a:gd name="T44" fmla="*/ 13 w 43"/>
                  <a:gd name="T45" fmla="*/ 33 h 127"/>
                  <a:gd name="T46" fmla="*/ 8 w 43"/>
                  <a:gd name="T47" fmla="*/ 21 h 127"/>
                  <a:gd name="T48" fmla="*/ 3 w 43"/>
                  <a:gd name="T49" fmla="*/ 15 h 127"/>
                  <a:gd name="T50" fmla="*/ 0 w 43"/>
                  <a:gd name="T51" fmla="*/ 9 h 127"/>
                  <a:gd name="T52" fmla="*/ 0 w 43"/>
                  <a:gd name="T53" fmla="*/ 6 h 127"/>
                  <a:gd name="T54" fmla="*/ 0 w 43"/>
                  <a:gd name="T55" fmla="*/ 2 h 127"/>
                  <a:gd name="T56" fmla="*/ 2 w 43"/>
                  <a:gd name="T57" fmla="*/ 1 h 127"/>
                  <a:gd name="T58" fmla="*/ 8 w 43"/>
                  <a:gd name="T59" fmla="*/ 0 h 127"/>
                  <a:gd name="T60" fmla="*/ 17 w 43"/>
                  <a:gd name="T61" fmla="*/ 2 h 127"/>
                  <a:gd name="T62" fmla="*/ 30 w 43"/>
                  <a:gd name="T63" fmla="*/ 4 h 127"/>
                  <a:gd name="T64" fmla="*/ 38 w 43"/>
                  <a:gd name="T65" fmla="*/ 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3" h="127">
                    <a:moveTo>
                      <a:pt x="38" y="6"/>
                    </a:moveTo>
                    <a:lnTo>
                      <a:pt x="40" y="16"/>
                    </a:lnTo>
                    <a:lnTo>
                      <a:pt x="40" y="26"/>
                    </a:lnTo>
                    <a:lnTo>
                      <a:pt x="40" y="35"/>
                    </a:lnTo>
                    <a:lnTo>
                      <a:pt x="41" y="44"/>
                    </a:lnTo>
                    <a:lnTo>
                      <a:pt x="41" y="53"/>
                    </a:lnTo>
                    <a:lnTo>
                      <a:pt x="41" y="61"/>
                    </a:lnTo>
                    <a:lnTo>
                      <a:pt x="42" y="68"/>
                    </a:lnTo>
                    <a:lnTo>
                      <a:pt x="42" y="75"/>
                    </a:lnTo>
                    <a:lnTo>
                      <a:pt x="42" y="81"/>
                    </a:lnTo>
                    <a:lnTo>
                      <a:pt x="42" y="87"/>
                    </a:lnTo>
                    <a:lnTo>
                      <a:pt x="43" y="92"/>
                    </a:lnTo>
                    <a:lnTo>
                      <a:pt x="43" y="96"/>
                    </a:lnTo>
                    <a:lnTo>
                      <a:pt x="43" y="100"/>
                    </a:lnTo>
                    <a:lnTo>
                      <a:pt x="43" y="103"/>
                    </a:lnTo>
                    <a:lnTo>
                      <a:pt x="43" y="107"/>
                    </a:lnTo>
                    <a:lnTo>
                      <a:pt x="43" y="109"/>
                    </a:lnTo>
                    <a:lnTo>
                      <a:pt x="43" y="113"/>
                    </a:lnTo>
                    <a:lnTo>
                      <a:pt x="43" y="116"/>
                    </a:lnTo>
                    <a:lnTo>
                      <a:pt x="42" y="120"/>
                    </a:lnTo>
                    <a:lnTo>
                      <a:pt x="42" y="122"/>
                    </a:lnTo>
                    <a:lnTo>
                      <a:pt x="41" y="124"/>
                    </a:lnTo>
                    <a:lnTo>
                      <a:pt x="40" y="126"/>
                    </a:lnTo>
                    <a:lnTo>
                      <a:pt x="38" y="127"/>
                    </a:lnTo>
                    <a:lnTo>
                      <a:pt x="36" y="127"/>
                    </a:lnTo>
                    <a:lnTo>
                      <a:pt x="35" y="127"/>
                    </a:lnTo>
                    <a:lnTo>
                      <a:pt x="34" y="127"/>
                    </a:lnTo>
                    <a:lnTo>
                      <a:pt x="33" y="126"/>
                    </a:lnTo>
                    <a:lnTo>
                      <a:pt x="31" y="124"/>
                    </a:lnTo>
                    <a:lnTo>
                      <a:pt x="30" y="122"/>
                    </a:lnTo>
                    <a:lnTo>
                      <a:pt x="29" y="121"/>
                    </a:lnTo>
                    <a:lnTo>
                      <a:pt x="28" y="117"/>
                    </a:lnTo>
                    <a:lnTo>
                      <a:pt x="28" y="115"/>
                    </a:lnTo>
                    <a:lnTo>
                      <a:pt x="27" y="112"/>
                    </a:lnTo>
                    <a:lnTo>
                      <a:pt x="26" y="108"/>
                    </a:lnTo>
                    <a:lnTo>
                      <a:pt x="26" y="104"/>
                    </a:lnTo>
                    <a:lnTo>
                      <a:pt x="24" y="100"/>
                    </a:lnTo>
                    <a:lnTo>
                      <a:pt x="23" y="95"/>
                    </a:lnTo>
                    <a:lnTo>
                      <a:pt x="23" y="90"/>
                    </a:lnTo>
                    <a:lnTo>
                      <a:pt x="22" y="84"/>
                    </a:lnTo>
                    <a:lnTo>
                      <a:pt x="22" y="79"/>
                    </a:lnTo>
                    <a:lnTo>
                      <a:pt x="21" y="68"/>
                    </a:lnTo>
                    <a:lnTo>
                      <a:pt x="18" y="57"/>
                    </a:lnTo>
                    <a:lnTo>
                      <a:pt x="16" y="48"/>
                    </a:lnTo>
                    <a:lnTo>
                      <a:pt x="15" y="40"/>
                    </a:lnTo>
                    <a:lnTo>
                      <a:pt x="13" y="33"/>
                    </a:lnTo>
                    <a:lnTo>
                      <a:pt x="10" y="26"/>
                    </a:lnTo>
                    <a:lnTo>
                      <a:pt x="8" y="21"/>
                    </a:lnTo>
                    <a:lnTo>
                      <a:pt x="5" y="17"/>
                    </a:lnTo>
                    <a:lnTo>
                      <a:pt x="3" y="15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11" y="1"/>
                    </a:lnTo>
                    <a:lnTo>
                      <a:pt x="17" y="2"/>
                    </a:lnTo>
                    <a:lnTo>
                      <a:pt x="23" y="2"/>
                    </a:lnTo>
                    <a:lnTo>
                      <a:pt x="30" y="4"/>
                    </a:lnTo>
                    <a:lnTo>
                      <a:pt x="38" y="6"/>
                    </a:lnTo>
                    <a:lnTo>
                      <a:pt x="38" y="6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9" name="Freeform 388"/>
              <p:cNvSpPr/>
              <p:nvPr/>
            </p:nvSpPr>
            <p:spPr bwMode="auto">
              <a:xfrm>
                <a:off x="5675313" y="2549897"/>
                <a:ext cx="292100" cy="227013"/>
              </a:xfrm>
              <a:custGeom>
                <a:avLst/>
                <a:gdLst>
                  <a:gd name="T0" fmla="*/ 151 w 184"/>
                  <a:gd name="T1" fmla="*/ 98 h 143"/>
                  <a:gd name="T2" fmla="*/ 147 w 184"/>
                  <a:gd name="T3" fmla="*/ 108 h 143"/>
                  <a:gd name="T4" fmla="*/ 144 w 184"/>
                  <a:gd name="T5" fmla="*/ 119 h 143"/>
                  <a:gd name="T6" fmla="*/ 140 w 184"/>
                  <a:gd name="T7" fmla="*/ 126 h 143"/>
                  <a:gd name="T8" fmla="*/ 136 w 184"/>
                  <a:gd name="T9" fmla="*/ 133 h 143"/>
                  <a:gd name="T10" fmla="*/ 132 w 184"/>
                  <a:gd name="T11" fmla="*/ 137 h 143"/>
                  <a:gd name="T12" fmla="*/ 127 w 184"/>
                  <a:gd name="T13" fmla="*/ 140 h 143"/>
                  <a:gd name="T14" fmla="*/ 124 w 184"/>
                  <a:gd name="T15" fmla="*/ 141 h 143"/>
                  <a:gd name="T16" fmla="*/ 121 w 184"/>
                  <a:gd name="T17" fmla="*/ 138 h 143"/>
                  <a:gd name="T18" fmla="*/ 123 w 184"/>
                  <a:gd name="T19" fmla="*/ 127 h 143"/>
                  <a:gd name="T20" fmla="*/ 125 w 184"/>
                  <a:gd name="T21" fmla="*/ 111 h 143"/>
                  <a:gd name="T22" fmla="*/ 128 w 184"/>
                  <a:gd name="T23" fmla="*/ 92 h 143"/>
                  <a:gd name="T24" fmla="*/ 132 w 184"/>
                  <a:gd name="T25" fmla="*/ 74 h 143"/>
                  <a:gd name="T26" fmla="*/ 133 w 184"/>
                  <a:gd name="T27" fmla="*/ 64 h 143"/>
                  <a:gd name="T28" fmla="*/ 134 w 184"/>
                  <a:gd name="T29" fmla="*/ 54 h 143"/>
                  <a:gd name="T30" fmla="*/ 134 w 184"/>
                  <a:gd name="T31" fmla="*/ 47 h 143"/>
                  <a:gd name="T32" fmla="*/ 134 w 184"/>
                  <a:gd name="T33" fmla="*/ 40 h 143"/>
                  <a:gd name="T34" fmla="*/ 134 w 184"/>
                  <a:gd name="T35" fmla="*/ 35 h 143"/>
                  <a:gd name="T36" fmla="*/ 134 w 184"/>
                  <a:gd name="T37" fmla="*/ 32 h 143"/>
                  <a:gd name="T38" fmla="*/ 133 w 184"/>
                  <a:gd name="T39" fmla="*/ 31 h 143"/>
                  <a:gd name="T40" fmla="*/ 131 w 184"/>
                  <a:gd name="T41" fmla="*/ 28 h 143"/>
                  <a:gd name="T42" fmla="*/ 124 w 184"/>
                  <a:gd name="T43" fmla="*/ 28 h 143"/>
                  <a:gd name="T44" fmla="*/ 114 w 184"/>
                  <a:gd name="T45" fmla="*/ 30 h 143"/>
                  <a:gd name="T46" fmla="*/ 100 w 184"/>
                  <a:gd name="T47" fmla="*/ 31 h 143"/>
                  <a:gd name="T48" fmla="*/ 84 w 184"/>
                  <a:gd name="T49" fmla="*/ 33 h 143"/>
                  <a:gd name="T50" fmla="*/ 64 w 184"/>
                  <a:gd name="T51" fmla="*/ 37 h 143"/>
                  <a:gd name="T52" fmla="*/ 42 w 184"/>
                  <a:gd name="T53" fmla="*/ 40 h 143"/>
                  <a:gd name="T54" fmla="*/ 18 w 184"/>
                  <a:gd name="T55" fmla="*/ 44 h 143"/>
                  <a:gd name="T56" fmla="*/ 0 w 184"/>
                  <a:gd name="T57" fmla="*/ 32 h 143"/>
                  <a:gd name="T58" fmla="*/ 28 w 184"/>
                  <a:gd name="T59" fmla="*/ 26 h 143"/>
                  <a:gd name="T60" fmla="*/ 53 w 184"/>
                  <a:gd name="T61" fmla="*/ 21 h 143"/>
                  <a:gd name="T62" fmla="*/ 74 w 184"/>
                  <a:gd name="T63" fmla="*/ 17 h 143"/>
                  <a:gd name="T64" fmla="*/ 92 w 184"/>
                  <a:gd name="T65" fmla="*/ 13 h 143"/>
                  <a:gd name="T66" fmla="*/ 106 w 184"/>
                  <a:gd name="T67" fmla="*/ 10 h 143"/>
                  <a:gd name="T68" fmla="*/ 117 w 184"/>
                  <a:gd name="T69" fmla="*/ 7 h 143"/>
                  <a:gd name="T70" fmla="*/ 124 w 184"/>
                  <a:gd name="T71" fmla="*/ 6 h 143"/>
                  <a:gd name="T72" fmla="*/ 126 w 184"/>
                  <a:gd name="T73" fmla="*/ 5 h 143"/>
                  <a:gd name="T74" fmla="*/ 131 w 184"/>
                  <a:gd name="T75" fmla="*/ 1 h 143"/>
                  <a:gd name="T76" fmla="*/ 138 w 184"/>
                  <a:gd name="T77" fmla="*/ 0 h 143"/>
                  <a:gd name="T78" fmla="*/ 141 w 184"/>
                  <a:gd name="T79" fmla="*/ 0 h 143"/>
                  <a:gd name="T80" fmla="*/ 146 w 184"/>
                  <a:gd name="T81" fmla="*/ 1 h 143"/>
                  <a:gd name="T82" fmla="*/ 154 w 184"/>
                  <a:gd name="T83" fmla="*/ 4 h 143"/>
                  <a:gd name="T84" fmla="*/ 164 w 184"/>
                  <a:gd name="T85" fmla="*/ 7 h 143"/>
                  <a:gd name="T86" fmla="*/ 172 w 184"/>
                  <a:gd name="T87" fmla="*/ 10 h 143"/>
                  <a:gd name="T88" fmla="*/ 178 w 184"/>
                  <a:gd name="T89" fmla="*/ 13 h 143"/>
                  <a:gd name="T90" fmla="*/ 182 w 184"/>
                  <a:gd name="T91" fmla="*/ 17 h 143"/>
                  <a:gd name="T92" fmla="*/ 184 w 184"/>
                  <a:gd name="T93" fmla="*/ 20 h 143"/>
                  <a:gd name="T94" fmla="*/ 179 w 184"/>
                  <a:gd name="T95" fmla="*/ 27 h 143"/>
                  <a:gd name="T96" fmla="*/ 173 w 184"/>
                  <a:gd name="T97" fmla="*/ 34 h 143"/>
                  <a:gd name="T98" fmla="*/ 172 w 184"/>
                  <a:gd name="T99" fmla="*/ 37 h 143"/>
                  <a:gd name="T100" fmla="*/ 170 w 184"/>
                  <a:gd name="T101" fmla="*/ 40 h 143"/>
                  <a:gd name="T102" fmla="*/ 167 w 184"/>
                  <a:gd name="T103" fmla="*/ 45 h 143"/>
                  <a:gd name="T104" fmla="*/ 165 w 184"/>
                  <a:gd name="T105" fmla="*/ 52 h 143"/>
                  <a:gd name="T106" fmla="*/ 162 w 184"/>
                  <a:gd name="T107" fmla="*/ 59 h 143"/>
                  <a:gd name="T108" fmla="*/ 159 w 184"/>
                  <a:gd name="T109" fmla="*/ 68 h 143"/>
                  <a:gd name="T110" fmla="*/ 156 w 184"/>
                  <a:gd name="T111" fmla="*/ 79 h 143"/>
                  <a:gd name="T112" fmla="*/ 152 w 184"/>
                  <a:gd name="T113" fmla="*/ 9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84" h="143">
                    <a:moveTo>
                      <a:pt x="152" y="92"/>
                    </a:moveTo>
                    <a:lnTo>
                      <a:pt x="151" y="98"/>
                    </a:lnTo>
                    <a:lnTo>
                      <a:pt x="149" y="104"/>
                    </a:lnTo>
                    <a:lnTo>
                      <a:pt x="147" y="108"/>
                    </a:lnTo>
                    <a:lnTo>
                      <a:pt x="145" y="114"/>
                    </a:lnTo>
                    <a:lnTo>
                      <a:pt x="144" y="119"/>
                    </a:lnTo>
                    <a:lnTo>
                      <a:pt x="141" y="123"/>
                    </a:lnTo>
                    <a:lnTo>
                      <a:pt x="140" y="126"/>
                    </a:lnTo>
                    <a:lnTo>
                      <a:pt x="138" y="130"/>
                    </a:lnTo>
                    <a:lnTo>
                      <a:pt x="136" y="133"/>
                    </a:lnTo>
                    <a:lnTo>
                      <a:pt x="134" y="136"/>
                    </a:lnTo>
                    <a:lnTo>
                      <a:pt x="132" y="137"/>
                    </a:lnTo>
                    <a:lnTo>
                      <a:pt x="130" y="139"/>
                    </a:lnTo>
                    <a:lnTo>
                      <a:pt x="127" y="140"/>
                    </a:lnTo>
                    <a:lnTo>
                      <a:pt x="126" y="141"/>
                    </a:lnTo>
                    <a:lnTo>
                      <a:pt x="124" y="141"/>
                    </a:lnTo>
                    <a:lnTo>
                      <a:pt x="121" y="143"/>
                    </a:lnTo>
                    <a:lnTo>
                      <a:pt x="121" y="138"/>
                    </a:lnTo>
                    <a:lnTo>
                      <a:pt x="121" y="133"/>
                    </a:lnTo>
                    <a:lnTo>
                      <a:pt x="123" y="127"/>
                    </a:lnTo>
                    <a:lnTo>
                      <a:pt x="124" y="119"/>
                    </a:lnTo>
                    <a:lnTo>
                      <a:pt x="125" y="111"/>
                    </a:lnTo>
                    <a:lnTo>
                      <a:pt x="126" y="103"/>
                    </a:lnTo>
                    <a:lnTo>
                      <a:pt x="128" y="92"/>
                    </a:lnTo>
                    <a:lnTo>
                      <a:pt x="131" y="80"/>
                    </a:lnTo>
                    <a:lnTo>
                      <a:pt x="132" y="74"/>
                    </a:lnTo>
                    <a:lnTo>
                      <a:pt x="132" y="68"/>
                    </a:lnTo>
                    <a:lnTo>
                      <a:pt x="133" y="64"/>
                    </a:lnTo>
                    <a:lnTo>
                      <a:pt x="133" y="59"/>
                    </a:lnTo>
                    <a:lnTo>
                      <a:pt x="134" y="54"/>
                    </a:lnTo>
                    <a:lnTo>
                      <a:pt x="134" y="51"/>
                    </a:lnTo>
                    <a:lnTo>
                      <a:pt x="134" y="47"/>
                    </a:lnTo>
                    <a:lnTo>
                      <a:pt x="134" y="44"/>
                    </a:lnTo>
                    <a:lnTo>
                      <a:pt x="134" y="40"/>
                    </a:lnTo>
                    <a:lnTo>
                      <a:pt x="134" y="38"/>
                    </a:lnTo>
                    <a:lnTo>
                      <a:pt x="134" y="35"/>
                    </a:lnTo>
                    <a:lnTo>
                      <a:pt x="134" y="34"/>
                    </a:lnTo>
                    <a:lnTo>
                      <a:pt x="134" y="32"/>
                    </a:lnTo>
                    <a:lnTo>
                      <a:pt x="134" y="31"/>
                    </a:lnTo>
                    <a:lnTo>
                      <a:pt x="133" y="31"/>
                    </a:lnTo>
                    <a:lnTo>
                      <a:pt x="133" y="30"/>
                    </a:lnTo>
                    <a:lnTo>
                      <a:pt x="131" y="28"/>
                    </a:lnTo>
                    <a:lnTo>
                      <a:pt x="128" y="28"/>
                    </a:lnTo>
                    <a:lnTo>
                      <a:pt x="124" y="28"/>
                    </a:lnTo>
                    <a:lnTo>
                      <a:pt x="119" y="30"/>
                    </a:lnTo>
                    <a:lnTo>
                      <a:pt x="114" y="30"/>
                    </a:lnTo>
                    <a:lnTo>
                      <a:pt x="107" y="31"/>
                    </a:lnTo>
                    <a:lnTo>
                      <a:pt x="100" y="31"/>
                    </a:lnTo>
                    <a:lnTo>
                      <a:pt x="93" y="32"/>
                    </a:lnTo>
                    <a:lnTo>
                      <a:pt x="84" y="33"/>
                    </a:lnTo>
                    <a:lnTo>
                      <a:pt x="74" y="35"/>
                    </a:lnTo>
                    <a:lnTo>
                      <a:pt x="64" y="37"/>
                    </a:lnTo>
                    <a:lnTo>
                      <a:pt x="53" y="39"/>
                    </a:lnTo>
                    <a:lnTo>
                      <a:pt x="42" y="40"/>
                    </a:lnTo>
                    <a:lnTo>
                      <a:pt x="31" y="43"/>
                    </a:lnTo>
                    <a:lnTo>
                      <a:pt x="18" y="44"/>
                    </a:lnTo>
                    <a:lnTo>
                      <a:pt x="5" y="46"/>
                    </a:lnTo>
                    <a:lnTo>
                      <a:pt x="0" y="32"/>
                    </a:lnTo>
                    <a:lnTo>
                      <a:pt x="14" y="28"/>
                    </a:lnTo>
                    <a:lnTo>
                      <a:pt x="28" y="26"/>
                    </a:lnTo>
                    <a:lnTo>
                      <a:pt x="41" y="24"/>
                    </a:lnTo>
                    <a:lnTo>
                      <a:pt x="53" y="21"/>
                    </a:lnTo>
                    <a:lnTo>
                      <a:pt x="65" y="19"/>
                    </a:lnTo>
                    <a:lnTo>
                      <a:pt x="74" y="17"/>
                    </a:lnTo>
                    <a:lnTo>
                      <a:pt x="84" y="14"/>
                    </a:lnTo>
                    <a:lnTo>
                      <a:pt x="92" y="13"/>
                    </a:lnTo>
                    <a:lnTo>
                      <a:pt x="100" y="11"/>
                    </a:lnTo>
                    <a:lnTo>
                      <a:pt x="106" y="10"/>
                    </a:lnTo>
                    <a:lnTo>
                      <a:pt x="112" y="8"/>
                    </a:lnTo>
                    <a:lnTo>
                      <a:pt x="117" y="7"/>
                    </a:lnTo>
                    <a:lnTo>
                      <a:pt x="120" y="6"/>
                    </a:lnTo>
                    <a:lnTo>
                      <a:pt x="124" y="6"/>
                    </a:lnTo>
                    <a:lnTo>
                      <a:pt x="125" y="5"/>
                    </a:lnTo>
                    <a:lnTo>
                      <a:pt x="126" y="5"/>
                    </a:lnTo>
                    <a:lnTo>
                      <a:pt x="128" y="3"/>
                    </a:lnTo>
                    <a:lnTo>
                      <a:pt x="131" y="1"/>
                    </a:lnTo>
                    <a:lnTo>
                      <a:pt x="134" y="0"/>
                    </a:lnTo>
                    <a:lnTo>
                      <a:pt x="138" y="0"/>
                    </a:lnTo>
                    <a:lnTo>
                      <a:pt x="139" y="0"/>
                    </a:lnTo>
                    <a:lnTo>
                      <a:pt x="141" y="0"/>
                    </a:lnTo>
                    <a:lnTo>
                      <a:pt x="144" y="1"/>
                    </a:lnTo>
                    <a:lnTo>
                      <a:pt x="146" y="1"/>
                    </a:lnTo>
                    <a:lnTo>
                      <a:pt x="151" y="3"/>
                    </a:lnTo>
                    <a:lnTo>
                      <a:pt x="154" y="4"/>
                    </a:lnTo>
                    <a:lnTo>
                      <a:pt x="159" y="5"/>
                    </a:lnTo>
                    <a:lnTo>
                      <a:pt x="164" y="7"/>
                    </a:lnTo>
                    <a:lnTo>
                      <a:pt x="169" y="8"/>
                    </a:lnTo>
                    <a:lnTo>
                      <a:pt x="172" y="10"/>
                    </a:lnTo>
                    <a:lnTo>
                      <a:pt x="176" y="12"/>
                    </a:lnTo>
                    <a:lnTo>
                      <a:pt x="178" y="13"/>
                    </a:lnTo>
                    <a:lnTo>
                      <a:pt x="180" y="15"/>
                    </a:lnTo>
                    <a:lnTo>
                      <a:pt x="182" y="17"/>
                    </a:lnTo>
                    <a:lnTo>
                      <a:pt x="183" y="19"/>
                    </a:lnTo>
                    <a:lnTo>
                      <a:pt x="184" y="20"/>
                    </a:lnTo>
                    <a:lnTo>
                      <a:pt x="182" y="24"/>
                    </a:lnTo>
                    <a:lnTo>
                      <a:pt x="179" y="27"/>
                    </a:lnTo>
                    <a:lnTo>
                      <a:pt x="177" y="31"/>
                    </a:lnTo>
                    <a:lnTo>
                      <a:pt x="173" y="34"/>
                    </a:lnTo>
                    <a:lnTo>
                      <a:pt x="173" y="35"/>
                    </a:lnTo>
                    <a:lnTo>
                      <a:pt x="172" y="37"/>
                    </a:lnTo>
                    <a:lnTo>
                      <a:pt x="171" y="38"/>
                    </a:lnTo>
                    <a:lnTo>
                      <a:pt x="170" y="40"/>
                    </a:lnTo>
                    <a:lnTo>
                      <a:pt x="169" y="43"/>
                    </a:lnTo>
                    <a:lnTo>
                      <a:pt x="167" y="45"/>
                    </a:lnTo>
                    <a:lnTo>
                      <a:pt x="166" y="48"/>
                    </a:lnTo>
                    <a:lnTo>
                      <a:pt x="165" y="52"/>
                    </a:lnTo>
                    <a:lnTo>
                      <a:pt x="164" y="55"/>
                    </a:lnTo>
                    <a:lnTo>
                      <a:pt x="162" y="59"/>
                    </a:lnTo>
                    <a:lnTo>
                      <a:pt x="160" y="64"/>
                    </a:lnTo>
                    <a:lnTo>
                      <a:pt x="159" y="68"/>
                    </a:lnTo>
                    <a:lnTo>
                      <a:pt x="158" y="74"/>
                    </a:lnTo>
                    <a:lnTo>
                      <a:pt x="156" y="79"/>
                    </a:lnTo>
                    <a:lnTo>
                      <a:pt x="154" y="85"/>
                    </a:lnTo>
                    <a:lnTo>
                      <a:pt x="152" y="92"/>
                    </a:lnTo>
                    <a:lnTo>
                      <a:pt x="152" y="92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0" name="Freeform 389"/>
              <p:cNvSpPr/>
              <p:nvPr/>
            </p:nvSpPr>
            <p:spPr bwMode="auto">
              <a:xfrm>
                <a:off x="5705475" y="2654672"/>
                <a:ext cx="139700" cy="41275"/>
              </a:xfrm>
              <a:custGeom>
                <a:avLst/>
                <a:gdLst>
                  <a:gd name="T0" fmla="*/ 86 w 88"/>
                  <a:gd name="T1" fmla="*/ 5 h 26"/>
                  <a:gd name="T2" fmla="*/ 88 w 88"/>
                  <a:gd name="T3" fmla="*/ 6 h 26"/>
                  <a:gd name="T4" fmla="*/ 88 w 88"/>
                  <a:gd name="T5" fmla="*/ 7 h 26"/>
                  <a:gd name="T6" fmla="*/ 88 w 88"/>
                  <a:gd name="T7" fmla="*/ 7 h 26"/>
                  <a:gd name="T8" fmla="*/ 88 w 88"/>
                  <a:gd name="T9" fmla="*/ 8 h 26"/>
                  <a:gd name="T10" fmla="*/ 86 w 88"/>
                  <a:gd name="T11" fmla="*/ 11 h 26"/>
                  <a:gd name="T12" fmla="*/ 82 w 88"/>
                  <a:gd name="T13" fmla="*/ 12 h 26"/>
                  <a:gd name="T14" fmla="*/ 79 w 88"/>
                  <a:gd name="T15" fmla="*/ 14 h 26"/>
                  <a:gd name="T16" fmla="*/ 74 w 88"/>
                  <a:gd name="T17" fmla="*/ 17 h 26"/>
                  <a:gd name="T18" fmla="*/ 67 w 88"/>
                  <a:gd name="T19" fmla="*/ 19 h 26"/>
                  <a:gd name="T20" fmla="*/ 60 w 88"/>
                  <a:gd name="T21" fmla="*/ 21 h 26"/>
                  <a:gd name="T22" fmla="*/ 52 w 88"/>
                  <a:gd name="T23" fmla="*/ 22 h 26"/>
                  <a:gd name="T24" fmla="*/ 43 w 88"/>
                  <a:gd name="T25" fmla="*/ 24 h 26"/>
                  <a:gd name="T26" fmla="*/ 34 w 88"/>
                  <a:gd name="T27" fmla="*/ 25 h 26"/>
                  <a:gd name="T28" fmla="*/ 23 w 88"/>
                  <a:gd name="T29" fmla="*/ 25 h 26"/>
                  <a:gd name="T30" fmla="*/ 12 w 88"/>
                  <a:gd name="T31" fmla="*/ 26 h 26"/>
                  <a:gd name="T32" fmla="*/ 0 w 88"/>
                  <a:gd name="T33" fmla="*/ 26 h 26"/>
                  <a:gd name="T34" fmla="*/ 0 w 88"/>
                  <a:gd name="T35" fmla="*/ 12 h 26"/>
                  <a:gd name="T36" fmla="*/ 3 w 88"/>
                  <a:gd name="T37" fmla="*/ 12 h 26"/>
                  <a:gd name="T38" fmla="*/ 6 w 88"/>
                  <a:gd name="T39" fmla="*/ 12 h 26"/>
                  <a:gd name="T40" fmla="*/ 9 w 88"/>
                  <a:gd name="T41" fmla="*/ 11 h 26"/>
                  <a:gd name="T42" fmla="*/ 14 w 88"/>
                  <a:gd name="T43" fmla="*/ 9 h 26"/>
                  <a:gd name="T44" fmla="*/ 22 w 88"/>
                  <a:gd name="T45" fmla="*/ 8 h 26"/>
                  <a:gd name="T46" fmla="*/ 30 w 88"/>
                  <a:gd name="T47" fmla="*/ 5 h 26"/>
                  <a:gd name="T48" fmla="*/ 40 w 88"/>
                  <a:gd name="T49" fmla="*/ 4 h 26"/>
                  <a:gd name="T50" fmla="*/ 48 w 88"/>
                  <a:gd name="T51" fmla="*/ 1 h 26"/>
                  <a:gd name="T52" fmla="*/ 56 w 88"/>
                  <a:gd name="T53" fmla="*/ 0 h 26"/>
                  <a:gd name="T54" fmla="*/ 65 w 88"/>
                  <a:gd name="T55" fmla="*/ 0 h 26"/>
                  <a:gd name="T56" fmla="*/ 69 w 88"/>
                  <a:gd name="T57" fmla="*/ 0 h 26"/>
                  <a:gd name="T58" fmla="*/ 75 w 88"/>
                  <a:gd name="T59" fmla="*/ 1 h 26"/>
                  <a:gd name="T60" fmla="*/ 80 w 88"/>
                  <a:gd name="T61" fmla="*/ 4 h 26"/>
                  <a:gd name="T62" fmla="*/ 86 w 88"/>
                  <a:gd name="T63" fmla="*/ 5 h 26"/>
                  <a:gd name="T64" fmla="*/ 86 w 88"/>
                  <a:gd name="T65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8" h="26">
                    <a:moveTo>
                      <a:pt x="86" y="5"/>
                    </a:moveTo>
                    <a:lnTo>
                      <a:pt x="88" y="6"/>
                    </a:lnTo>
                    <a:lnTo>
                      <a:pt x="88" y="7"/>
                    </a:lnTo>
                    <a:lnTo>
                      <a:pt x="88" y="7"/>
                    </a:lnTo>
                    <a:lnTo>
                      <a:pt x="88" y="8"/>
                    </a:lnTo>
                    <a:lnTo>
                      <a:pt x="86" y="11"/>
                    </a:lnTo>
                    <a:lnTo>
                      <a:pt x="82" y="12"/>
                    </a:lnTo>
                    <a:lnTo>
                      <a:pt x="79" y="14"/>
                    </a:lnTo>
                    <a:lnTo>
                      <a:pt x="74" y="17"/>
                    </a:lnTo>
                    <a:lnTo>
                      <a:pt x="67" y="19"/>
                    </a:lnTo>
                    <a:lnTo>
                      <a:pt x="60" y="21"/>
                    </a:lnTo>
                    <a:lnTo>
                      <a:pt x="52" y="22"/>
                    </a:lnTo>
                    <a:lnTo>
                      <a:pt x="43" y="24"/>
                    </a:lnTo>
                    <a:lnTo>
                      <a:pt x="34" y="25"/>
                    </a:lnTo>
                    <a:lnTo>
                      <a:pt x="23" y="25"/>
                    </a:lnTo>
                    <a:lnTo>
                      <a:pt x="12" y="26"/>
                    </a:lnTo>
                    <a:lnTo>
                      <a:pt x="0" y="26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9" y="11"/>
                    </a:lnTo>
                    <a:lnTo>
                      <a:pt x="14" y="9"/>
                    </a:lnTo>
                    <a:lnTo>
                      <a:pt x="22" y="8"/>
                    </a:lnTo>
                    <a:lnTo>
                      <a:pt x="30" y="5"/>
                    </a:lnTo>
                    <a:lnTo>
                      <a:pt x="40" y="4"/>
                    </a:lnTo>
                    <a:lnTo>
                      <a:pt x="48" y="1"/>
                    </a:lnTo>
                    <a:lnTo>
                      <a:pt x="56" y="0"/>
                    </a:lnTo>
                    <a:lnTo>
                      <a:pt x="65" y="0"/>
                    </a:lnTo>
                    <a:lnTo>
                      <a:pt x="69" y="0"/>
                    </a:lnTo>
                    <a:lnTo>
                      <a:pt x="75" y="1"/>
                    </a:lnTo>
                    <a:lnTo>
                      <a:pt x="80" y="4"/>
                    </a:lnTo>
                    <a:lnTo>
                      <a:pt x="86" y="5"/>
                    </a:lnTo>
                    <a:lnTo>
                      <a:pt x="86" y="5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1" name="Freeform 390"/>
              <p:cNvSpPr/>
              <p:nvPr/>
            </p:nvSpPr>
            <p:spPr bwMode="auto">
              <a:xfrm>
                <a:off x="5708650" y="2730872"/>
                <a:ext cx="169863" cy="46038"/>
              </a:xfrm>
              <a:custGeom>
                <a:avLst/>
                <a:gdLst>
                  <a:gd name="T0" fmla="*/ 0 w 107"/>
                  <a:gd name="T1" fmla="*/ 17 h 29"/>
                  <a:gd name="T2" fmla="*/ 17 w 107"/>
                  <a:gd name="T3" fmla="*/ 12 h 29"/>
                  <a:gd name="T4" fmla="*/ 32 w 107"/>
                  <a:gd name="T5" fmla="*/ 9 h 29"/>
                  <a:gd name="T6" fmla="*/ 47 w 107"/>
                  <a:gd name="T7" fmla="*/ 6 h 29"/>
                  <a:gd name="T8" fmla="*/ 61 w 107"/>
                  <a:gd name="T9" fmla="*/ 4 h 29"/>
                  <a:gd name="T10" fmla="*/ 74 w 107"/>
                  <a:gd name="T11" fmla="*/ 3 h 29"/>
                  <a:gd name="T12" fmla="*/ 86 w 107"/>
                  <a:gd name="T13" fmla="*/ 2 h 29"/>
                  <a:gd name="T14" fmla="*/ 97 w 107"/>
                  <a:gd name="T15" fmla="*/ 0 h 29"/>
                  <a:gd name="T16" fmla="*/ 107 w 107"/>
                  <a:gd name="T17" fmla="*/ 0 h 29"/>
                  <a:gd name="T18" fmla="*/ 107 w 107"/>
                  <a:gd name="T19" fmla="*/ 14 h 29"/>
                  <a:gd name="T20" fmla="*/ 103 w 107"/>
                  <a:gd name="T21" fmla="*/ 14 h 29"/>
                  <a:gd name="T22" fmla="*/ 98 w 107"/>
                  <a:gd name="T23" fmla="*/ 14 h 29"/>
                  <a:gd name="T24" fmla="*/ 92 w 107"/>
                  <a:gd name="T25" fmla="*/ 16 h 29"/>
                  <a:gd name="T26" fmla="*/ 86 w 107"/>
                  <a:gd name="T27" fmla="*/ 16 h 29"/>
                  <a:gd name="T28" fmla="*/ 79 w 107"/>
                  <a:gd name="T29" fmla="*/ 17 h 29"/>
                  <a:gd name="T30" fmla="*/ 72 w 107"/>
                  <a:gd name="T31" fmla="*/ 18 h 29"/>
                  <a:gd name="T32" fmla="*/ 65 w 107"/>
                  <a:gd name="T33" fmla="*/ 19 h 29"/>
                  <a:gd name="T34" fmla="*/ 58 w 107"/>
                  <a:gd name="T35" fmla="*/ 22 h 29"/>
                  <a:gd name="T36" fmla="*/ 50 w 107"/>
                  <a:gd name="T37" fmla="*/ 23 h 29"/>
                  <a:gd name="T38" fmla="*/ 41 w 107"/>
                  <a:gd name="T39" fmla="*/ 24 h 29"/>
                  <a:gd name="T40" fmla="*/ 34 w 107"/>
                  <a:gd name="T41" fmla="*/ 25 h 29"/>
                  <a:gd name="T42" fmla="*/ 27 w 107"/>
                  <a:gd name="T43" fmla="*/ 26 h 29"/>
                  <a:gd name="T44" fmla="*/ 21 w 107"/>
                  <a:gd name="T45" fmla="*/ 27 h 29"/>
                  <a:gd name="T46" fmla="*/ 15 w 107"/>
                  <a:gd name="T47" fmla="*/ 27 h 29"/>
                  <a:gd name="T48" fmla="*/ 10 w 107"/>
                  <a:gd name="T49" fmla="*/ 27 h 29"/>
                  <a:gd name="T50" fmla="*/ 5 w 107"/>
                  <a:gd name="T51" fmla="*/ 29 h 29"/>
                  <a:gd name="T52" fmla="*/ 0 w 107"/>
                  <a:gd name="T53" fmla="*/ 17 h 29"/>
                  <a:gd name="T54" fmla="*/ 0 w 107"/>
                  <a:gd name="T55" fmla="*/ 1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7" h="29">
                    <a:moveTo>
                      <a:pt x="0" y="17"/>
                    </a:moveTo>
                    <a:lnTo>
                      <a:pt x="17" y="12"/>
                    </a:lnTo>
                    <a:lnTo>
                      <a:pt x="32" y="9"/>
                    </a:lnTo>
                    <a:lnTo>
                      <a:pt x="47" y="6"/>
                    </a:lnTo>
                    <a:lnTo>
                      <a:pt x="61" y="4"/>
                    </a:lnTo>
                    <a:lnTo>
                      <a:pt x="74" y="3"/>
                    </a:lnTo>
                    <a:lnTo>
                      <a:pt x="86" y="2"/>
                    </a:lnTo>
                    <a:lnTo>
                      <a:pt x="97" y="0"/>
                    </a:lnTo>
                    <a:lnTo>
                      <a:pt x="107" y="0"/>
                    </a:lnTo>
                    <a:lnTo>
                      <a:pt x="107" y="14"/>
                    </a:lnTo>
                    <a:lnTo>
                      <a:pt x="103" y="14"/>
                    </a:lnTo>
                    <a:lnTo>
                      <a:pt x="98" y="14"/>
                    </a:lnTo>
                    <a:lnTo>
                      <a:pt x="92" y="16"/>
                    </a:lnTo>
                    <a:lnTo>
                      <a:pt x="86" y="16"/>
                    </a:lnTo>
                    <a:lnTo>
                      <a:pt x="79" y="17"/>
                    </a:lnTo>
                    <a:lnTo>
                      <a:pt x="72" y="18"/>
                    </a:lnTo>
                    <a:lnTo>
                      <a:pt x="65" y="19"/>
                    </a:lnTo>
                    <a:lnTo>
                      <a:pt x="58" y="22"/>
                    </a:lnTo>
                    <a:lnTo>
                      <a:pt x="50" y="23"/>
                    </a:lnTo>
                    <a:lnTo>
                      <a:pt x="41" y="24"/>
                    </a:lnTo>
                    <a:lnTo>
                      <a:pt x="34" y="25"/>
                    </a:lnTo>
                    <a:lnTo>
                      <a:pt x="27" y="26"/>
                    </a:lnTo>
                    <a:lnTo>
                      <a:pt x="21" y="27"/>
                    </a:lnTo>
                    <a:lnTo>
                      <a:pt x="15" y="27"/>
                    </a:lnTo>
                    <a:lnTo>
                      <a:pt x="10" y="27"/>
                    </a:lnTo>
                    <a:lnTo>
                      <a:pt x="5" y="29"/>
                    </a:lnTo>
                    <a:lnTo>
                      <a:pt x="0" y="17"/>
                    </a:lnTo>
                    <a:lnTo>
                      <a:pt x="0" y="17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391"/>
              <p:cNvSpPr/>
              <p:nvPr/>
            </p:nvSpPr>
            <p:spPr bwMode="auto">
              <a:xfrm>
                <a:off x="5773738" y="2757859"/>
                <a:ext cx="58738" cy="93663"/>
              </a:xfrm>
              <a:custGeom>
                <a:avLst/>
                <a:gdLst>
                  <a:gd name="T0" fmla="*/ 0 w 37"/>
                  <a:gd name="T1" fmla="*/ 0 h 59"/>
                  <a:gd name="T2" fmla="*/ 6 w 37"/>
                  <a:gd name="T3" fmla="*/ 2 h 59"/>
                  <a:gd name="T4" fmla="*/ 11 w 37"/>
                  <a:gd name="T5" fmla="*/ 5 h 59"/>
                  <a:gd name="T6" fmla="*/ 17 w 37"/>
                  <a:gd name="T7" fmla="*/ 7 h 59"/>
                  <a:gd name="T8" fmla="*/ 20 w 37"/>
                  <a:gd name="T9" fmla="*/ 10 h 59"/>
                  <a:gd name="T10" fmla="*/ 25 w 37"/>
                  <a:gd name="T11" fmla="*/ 13 h 59"/>
                  <a:gd name="T12" fmla="*/ 29 w 37"/>
                  <a:gd name="T13" fmla="*/ 15 h 59"/>
                  <a:gd name="T14" fmla="*/ 31 w 37"/>
                  <a:gd name="T15" fmla="*/ 17 h 59"/>
                  <a:gd name="T16" fmla="*/ 33 w 37"/>
                  <a:gd name="T17" fmla="*/ 20 h 59"/>
                  <a:gd name="T18" fmla="*/ 35 w 37"/>
                  <a:gd name="T19" fmla="*/ 23 h 59"/>
                  <a:gd name="T20" fmla="*/ 36 w 37"/>
                  <a:gd name="T21" fmla="*/ 26 h 59"/>
                  <a:gd name="T22" fmla="*/ 37 w 37"/>
                  <a:gd name="T23" fmla="*/ 30 h 59"/>
                  <a:gd name="T24" fmla="*/ 37 w 37"/>
                  <a:gd name="T25" fmla="*/ 34 h 59"/>
                  <a:gd name="T26" fmla="*/ 37 w 37"/>
                  <a:gd name="T27" fmla="*/ 40 h 59"/>
                  <a:gd name="T28" fmla="*/ 37 w 37"/>
                  <a:gd name="T29" fmla="*/ 46 h 59"/>
                  <a:gd name="T30" fmla="*/ 36 w 37"/>
                  <a:gd name="T31" fmla="*/ 52 h 59"/>
                  <a:gd name="T32" fmla="*/ 36 w 37"/>
                  <a:gd name="T33" fmla="*/ 59 h 59"/>
                  <a:gd name="T34" fmla="*/ 33 w 37"/>
                  <a:gd name="T35" fmla="*/ 59 h 59"/>
                  <a:gd name="T36" fmla="*/ 31 w 37"/>
                  <a:gd name="T37" fmla="*/ 59 h 59"/>
                  <a:gd name="T38" fmla="*/ 29 w 37"/>
                  <a:gd name="T39" fmla="*/ 57 h 59"/>
                  <a:gd name="T40" fmla="*/ 26 w 37"/>
                  <a:gd name="T41" fmla="*/ 56 h 59"/>
                  <a:gd name="T42" fmla="*/ 24 w 37"/>
                  <a:gd name="T43" fmla="*/ 54 h 59"/>
                  <a:gd name="T44" fmla="*/ 22 w 37"/>
                  <a:gd name="T45" fmla="*/ 53 h 59"/>
                  <a:gd name="T46" fmla="*/ 17 w 37"/>
                  <a:gd name="T47" fmla="*/ 48 h 59"/>
                  <a:gd name="T48" fmla="*/ 13 w 37"/>
                  <a:gd name="T49" fmla="*/ 45 h 59"/>
                  <a:gd name="T50" fmla="*/ 11 w 37"/>
                  <a:gd name="T51" fmla="*/ 41 h 59"/>
                  <a:gd name="T52" fmla="*/ 9 w 37"/>
                  <a:gd name="T53" fmla="*/ 36 h 59"/>
                  <a:gd name="T54" fmla="*/ 6 w 37"/>
                  <a:gd name="T55" fmla="*/ 30 h 59"/>
                  <a:gd name="T56" fmla="*/ 4 w 37"/>
                  <a:gd name="T57" fmla="*/ 25 h 59"/>
                  <a:gd name="T58" fmla="*/ 3 w 37"/>
                  <a:gd name="T59" fmla="*/ 16 h 59"/>
                  <a:gd name="T60" fmla="*/ 0 w 37"/>
                  <a:gd name="T61" fmla="*/ 8 h 59"/>
                  <a:gd name="T62" fmla="*/ 0 w 37"/>
                  <a:gd name="T63" fmla="*/ 0 h 59"/>
                  <a:gd name="T64" fmla="*/ 0 w 37"/>
                  <a:gd name="T6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7" h="59">
                    <a:moveTo>
                      <a:pt x="0" y="0"/>
                    </a:moveTo>
                    <a:lnTo>
                      <a:pt x="6" y="2"/>
                    </a:lnTo>
                    <a:lnTo>
                      <a:pt x="11" y="5"/>
                    </a:lnTo>
                    <a:lnTo>
                      <a:pt x="17" y="7"/>
                    </a:lnTo>
                    <a:lnTo>
                      <a:pt x="20" y="10"/>
                    </a:lnTo>
                    <a:lnTo>
                      <a:pt x="25" y="13"/>
                    </a:lnTo>
                    <a:lnTo>
                      <a:pt x="29" y="15"/>
                    </a:lnTo>
                    <a:lnTo>
                      <a:pt x="31" y="17"/>
                    </a:lnTo>
                    <a:lnTo>
                      <a:pt x="33" y="20"/>
                    </a:lnTo>
                    <a:lnTo>
                      <a:pt x="35" y="23"/>
                    </a:lnTo>
                    <a:lnTo>
                      <a:pt x="36" y="26"/>
                    </a:lnTo>
                    <a:lnTo>
                      <a:pt x="37" y="30"/>
                    </a:lnTo>
                    <a:lnTo>
                      <a:pt x="37" y="34"/>
                    </a:lnTo>
                    <a:lnTo>
                      <a:pt x="37" y="40"/>
                    </a:lnTo>
                    <a:lnTo>
                      <a:pt x="37" y="46"/>
                    </a:lnTo>
                    <a:lnTo>
                      <a:pt x="36" y="52"/>
                    </a:lnTo>
                    <a:lnTo>
                      <a:pt x="36" y="59"/>
                    </a:lnTo>
                    <a:lnTo>
                      <a:pt x="33" y="59"/>
                    </a:lnTo>
                    <a:lnTo>
                      <a:pt x="31" y="59"/>
                    </a:lnTo>
                    <a:lnTo>
                      <a:pt x="29" y="57"/>
                    </a:lnTo>
                    <a:lnTo>
                      <a:pt x="26" y="56"/>
                    </a:lnTo>
                    <a:lnTo>
                      <a:pt x="24" y="54"/>
                    </a:lnTo>
                    <a:lnTo>
                      <a:pt x="22" y="53"/>
                    </a:lnTo>
                    <a:lnTo>
                      <a:pt x="17" y="48"/>
                    </a:lnTo>
                    <a:lnTo>
                      <a:pt x="13" y="45"/>
                    </a:lnTo>
                    <a:lnTo>
                      <a:pt x="11" y="41"/>
                    </a:lnTo>
                    <a:lnTo>
                      <a:pt x="9" y="36"/>
                    </a:lnTo>
                    <a:lnTo>
                      <a:pt x="6" y="30"/>
                    </a:lnTo>
                    <a:lnTo>
                      <a:pt x="4" y="25"/>
                    </a:lnTo>
                    <a:lnTo>
                      <a:pt x="3" y="16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3" name="Freeform 392"/>
              <p:cNvSpPr/>
              <p:nvPr/>
            </p:nvSpPr>
            <p:spPr bwMode="auto">
              <a:xfrm>
                <a:off x="5875338" y="2684834"/>
                <a:ext cx="260350" cy="430213"/>
              </a:xfrm>
              <a:custGeom>
                <a:avLst/>
                <a:gdLst>
                  <a:gd name="T0" fmla="*/ 32 w 164"/>
                  <a:gd name="T1" fmla="*/ 265 h 271"/>
                  <a:gd name="T2" fmla="*/ 20 w 164"/>
                  <a:gd name="T3" fmla="*/ 268 h 271"/>
                  <a:gd name="T4" fmla="*/ 13 w 164"/>
                  <a:gd name="T5" fmla="*/ 269 h 271"/>
                  <a:gd name="T6" fmla="*/ 8 w 164"/>
                  <a:gd name="T7" fmla="*/ 271 h 271"/>
                  <a:gd name="T8" fmla="*/ 5 w 164"/>
                  <a:gd name="T9" fmla="*/ 271 h 271"/>
                  <a:gd name="T10" fmla="*/ 1 w 164"/>
                  <a:gd name="T11" fmla="*/ 269 h 271"/>
                  <a:gd name="T12" fmla="*/ 0 w 164"/>
                  <a:gd name="T13" fmla="*/ 268 h 271"/>
                  <a:gd name="T14" fmla="*/ 0 w 164"/>
                  <a:gd name="T15" fmla="*/ 267 h 271"/>
                  <a:gd name="T16" fmla="*/ 0 w 164"/>
                  <a:gd name="T17" fmla="*/ 266 h 271"/>
                  <a:gd name="T18" fmla="*/ 2 w 164"/>
                  <a:gd name="T19" fmla="*/ 264 h 271"/>
                  <a:gd name="T20" fmla="*/ 6 w 164"/>
                  <a:gd name="T21" fmla="*/ 261 h 271"/>
                  <a:gd name="T22" fmla="*/ 11 w 164"/>
                  <a:gd name="T23" fmla="*/ 258 h 271"/>
                  <a:gd name="T24" fmla="*/ 18 w 164"/>
                  <a:gd name="T25" fmla="*/ 254 h 271"/>
                  <a:gd name="T26" fmla="*/ 25 w 164"/>
                  <a:gd name="T27" fmla="*/ 248 h 271"/>
                  <a:gd name="T28" fmla="*/ 38 w 164"/>
                  <a:gd name="T29" fmla="*/ 240 h 271"/>
                  <a:gd name="T30" fmla="*/ 57 w 164"/>
                  <a:gd name="T31" fmla="*/ 228 h 271"/>
                  <a:gd name="T32" fmla="*/ 73 w 164"/>
                  <a:gd name="T33" fmla="*/ 215 h 271"/>
                  <a:gd name="T34" fmla="*/ 89 w 164"/>
                  <a:gd name="T35" fmla="*/ 199 h 271"/>
                  <a:gd name="T36" fmla="*/ 100 w 164"/>
                  <a:gd name="T37" fmla="*/ 181 h 271"/>
                  <a:gd name="T38" fmla="*/ 110 w 164"/>
                  <a:gd name="T39" fmla="*/ 162 h 271"/>
                  <a:gd name="T40" fmla="*/ 118 w 164"/>
                  <a:gd name="T41" fmla="*/ 144 h 271"/>
                  <a:gd name="T42" fmla="*/ 123 w 164"/>
                  <a:gd name="T43" fmla="*/ 126 h 271"/>
                  <a:gd name="T44" fmla="*/ 126 w 164"/>
                  <a:gd name="T45" fmla="*/ 107 h 271"/>
                  <a:gd name="T46" fmla="*/ 128 w 164"/>
                  <a:gd name="T47" fmla="*/ 87 h 271"/>
                  <a:gd name="T48" fmla="*/ 126 w 164"/>
                  <a:gd name="T49" fmla="*/ 62 h 271"/>
                  <a:gd name="T50" fmla="*/ 125 w 164"/>
                  <a:gd name="T51" fmla="*/ 33 h 271"/>
                  <a:gd name="T52" fmla="*/ 123 w 164"/>
                  <a:gd name="T53" fmla="*/ 18 h 271"/>
                  <a:gd name="T54" fmla="*/ 122 w 164"/>
                  <a:gd name="T55" fmla="*/ 0 h 271"/>
                  <a:gd name="T56" fmla="*/ 131 w 164"/>
                  <a:gd name="T57" fmla="*/ 6 h 271"/>
                  <a:gd name="T58" fmla="*/ 138 w 164"/>
                  <a:gd name="T59" fmla="*/ 11 h 271"/>
                  <a:gd name="T60" fmla="*/ 145 w 164"/>
                  <a:gd name="T61" fmla="*/ 15 h 271"/>
                  <a:gd name="T62" fmla="*/ 155 w 164"/>
                  <a:gd name="T63" fmla="*/ 23 h 271"/>
                  <a:gd name="T64" fmla="*/ 161 w 164"/>
                  <a:gd name="T65" fmla="*/ 29 h 271"/>
                  <a:gd name="T66" fmla="*/ 163 w 164"/>
                  <a:gd name="T67" fmla="*/ 34 h 271"/>
                  <a:gd name="T68" fmla="*/ 164 w 164"/>
                  <a:gd name="T69" fmla="*/ 40 h 271"/>
                  <a:gd name="T70" fmla="*/ 164 w 164"/>
                  <a:gd name="T71" fmla="*/ 48 h 271"/>
                  <a:gd name="T72" fmla="*/ 163 w 164"/>
                  <a:gd name="T73" fmla="*/ 60 h 271"/>
                  <a:gd name="T74" fmla="*/ 162 w 164"/>
                  <a:gd name="T75" fmla="*/ 73 h 271"/>
                  <a:gd name="T76" fmla="*/ 159 w 164"/>
                  <a:gd name="T77" fmla="*/ 89 h 271"/>
                  <a:gd name="T78" fmla="*/ 157 w 164"/>
                  <a:gd name="T79" fmla="*/ 108 h 271"/>
                  <a:gd name="T80" fmla="*/ 152 w 164"/>
                  <a:gd name="T81" fmla="*/ 131 h 271"/>
                  <a:gd name="T82" fmla="*/ 148 w 164"/>
                  <a:gd name="T83" fmla="*/ 154 h 271"/>
                  <a:gd name="T84" fmla="*/ 139 w 164"/>
                  <a:gd name="T85" fmla="*/ 175 h 271"/>
                  <a:gd name="T86" fmla="*/ 129 w 164"/>
                  <a:gd name="T87" fmla="*/ 194 h 271"/>
                  <a:gd name="T88" fmla="*/ 117 w 164"/>
                  <a:gd name="T89" fmla="*/ 211 h 271"/>
                  <a:gd name="T90" fmla="*/ 103 w 164"/>
                  <a:gd name="T91" fmla="*/ 225 h 271"/>
                  <a:gd name="T92" fmla="*/ 86 w 164"/>
                  <a:gd name="T93" fmla="*/ 236 h 271"/>
                  <a:gd name="T94" fmla="*/ 69 w 164"/>
                  <a:gd name="T95" fmla="*/ 247 h 271"/>
                  <a:gd name="T96" fmla="*/ 40 w 164"/>
                  <a:gd name="T97" fmla="*/ 26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4" h="271">
                    <a:moveTo>
                      <a:pt x="40" y="261"/>
                    </a:moveTo>
                    <a:lnTo>
                      <a:pt x="32" y="265"/>
                    </a:lnTo>
                    <a:lnTo>
                      <a:pt x="24" y="267"/>
                    </a:lnTo>
                    <a:lnTo>
                      <a:pt x="20" y="268"/>
                    </a:lnTo>
                    <a:lnTo>
                      <a:pt x="17" y="268"/>
                    </a:lnTo>
                    <a:lnTo>
                      <a:pt x="13" y="269"/>
                    </a:lnTo>
                    <a:lnTo>
                      <a:pt x="11" y="269"/>
                    </a:lnTo>
                    <a:lnTo>
                      <a:pt x="8" y="271"/>
                    </a:lnTo>
                    <a:lnTo>
                      <a:pt x="6" y="271"/>
                    </a:lnTo>
                    <a:lnTo>
                      <a:pt x="5" y="271"/>
                    </a:lnTo>
                    <a:lnTo>
                      <a:pt x="2" y="271"/>
                    </a:lnTo>
                    <a:lnTo>
                      <a:pt x="1" y="269"/>
                    </a:lnTo>
                    <a:lnTo>
                      <a:pt x="1" y="269"/>
                    </a:lnTo>
                    <a:lnTo>
                      <a:pt x="0" y="268"/>
                    </a:lnTo>
                    <a:lnTo>
                      <a:pt x="0" y="268"/>
                    </a:lnTo>
                    <a:lnTo>
                      <a:pt x="0" y="267"/>
                    </a:lnTo>
                    <a:lnTo>
                      <a:pt x="0" y="267"/>
                    </a:lnTo>
                    <a:lnTo>
                      <a:pt x="0" y="266"/>
                    </a:lnTo>
                    <a:lnTo>
                      <a:pt x="1" y="265"/>
                    </a:lnTo>
                    <a:lnTo>
                      <a:pt x="2" y="264"/>
                    </a:lnTo>
                    <a:lnTo>
                      <a:pt x="5" y="262"/>
                    </a:lnTo>
                    <a:lnTo>
                      <a:pt x="6" y="261"/>
                    </a:lnTo>
                    <a:lnTo>
                      <a:pt x="8" y="259"/>
                    </a:lnTo>
                    <a:lnTo>
                      <a:pt x="11" y="258"/>
                    </a:lnTo>
                    <a:lnTo>
                      <a:pt x="14" y="255"/>
                    </a:lnTo>
                    <a:lnTo>
                      <a:pt x="18" y="254"/>
                    </a:lnTo>
                    <a:lnTo>
                      <a:pt x="21" y="252"/>
                    </a:lnTo>
                    <a:lnTo>
                      <a:pt x="25" y="248"/>
                    </a:lnTo>
                    <a:lnTo>
                      <a:pt x="30" y="246"/>
                    </a:lnTo>
                    <a:lnTo>
                      <a:pt x="38" y="240"/>
                    </a:lnTo>
                    <a:lnTo>
                      <a:pt x="47" y="235"/>
                    </a:lnTo>
                    <a:lnTo>
                      <a:pt x="57" y="228"/>
                    </a:lnTo>
                    <a:lnTo>
                      <a:pt x="66" y="222"/>
                    </a:lnTo>
                    <a:lnTo>
                      <a:pt x="73" y="215"/>
                    </a:lnTo>
                    <a:lnTo>
                      <a:pt x="82" y="207"/>
                    </a:lnTo>
                    <a:lnTo>
                      <a:pt x="89" y="199"/>
                    </a:lnTo>
                    <a:lnTo>
                      <a:pt x="95" y="191"/>
                    </a:lnTo>
                    <a:lnTo>
                      <a:pt x="100" y="181"/>
                    </a:lnTo>
                    <a:lnTo>
                      <a:pt x="105" y="172"/>
                    </a:lnTo>
                    <a:lnTo>
                      <a:pt x="110" y="162"/>
                    </a:lnTo>
                    <a:lnTo>
                      <a:pt x="115" y="153"/>
                    </a:lnTo>
                    <a:lnTo>
                      <a:pt x="118" y="144"/>
                    </a:lnTo>
                    <a:lnTo>
                      <a:pt x="120" y="135"/>
                    </a:lnTo>
                    <a:lnTo>
                      <a:pt x="123" y="126"/>
                    </a:lnTo>
                    <a:lnTo>
                      <a:pt x="125" y="116"/>
                    </a:lnTo>
                    <a:lnTo>
                      <a:pt x="126" y="107"/>
                    </a:lnTo>
                    <a:lnTo>
                      <a:pt x="128" y="98"/>
                    </a:lnTo>
                    <a:lnTo>
                      <a:pt x="128" y="87"/>
                    </a:lnTo>
                    <a:lnTo>
                      <a:pt x="128" y="75"/>
                    </a:lnTo>
                    <a:lnTo>
                      <a:pt x="126" y="62"/>
                    </a:lnTo>
                    <a:lnTo>
                      <a:pt x="126" y="48"/>
                    </a:lnTo>
                    <a:lnTo>
                      <a:pt x="125" y="33"/>
                    </a:lnTo>
                    <a:lnTo>
                      <a:pt x="124" y="26"/>
                    </a:lnTo>
                    <a:lnTo>
                      <a:pt x="123" y="18"/>
                    </a:lnTo>
                    <a:lnTo>
                      <a:pt x="123" y="8"/>
                    </a:lnTo>
                    <a:lnTo>
                      <a:pt x="122" y="0"/>
                    </a:lnTo>
                    <a:lnTo>
                      <a:pt x="126" y="2"/>
                    </a:lnTo>
                    <a:lnTo>
                      <a:pt x="131" y="6"/>
                    </a:lnTo>
                    <a:lnTo>
                      <a:pt x="135" y="8"/>
                    </a:lnTo>
                    <a:lnTo>
                      <a:pt x="138" y="11"/>
                    </a:lnTo>
                    <a:lnTo>
                      <a:pt x="142" y="13"/>
                    </a:lnTo>
                    <a:lnTo>
                      <a:pt x="145" y="15"/>
                    </a:lnTo>
                    <a:lnTo>
                      <a:pt x="151" y="20"/>
                    </a:lnTo>
                    <a:lnTo>
                      <a:pt x="155" y="23"/>
                    </a:lnTo>
                    <a:lnTo>
                      <a:pt x="158" y="27"/>
                    </a:lnTo>
                    <a:lnTo>
                      <a:pt x="161" y="29"/>
                    </a:lnTo>
                    <a:lnTo>
                      <a:pt x="162" y="32"/>
                    </a:lnTo>
                    <a:lnTo>
                      <a:pt x="163" y="34"/>
                    </a:lnTo>
                    <a:lnTo>
                      <a:pt x="163" y="36"/>
                    </a:lnTo>
                    <a:lnTo>
                      <a:pt x="164" y="40"/>
                    </a:lnTo>
                    <a:lnTo>
                      <a:pt x="164" y="43"/>
                    </a:lnTo>
                    <a:lnTo>
                      <a:pt x="164" y="48"/>
                    </a:lnTo>
                    <a:lnTo>
                      <a:pt x="163" y="54"/>
                    </a:lnTo>
                    <a:lnTo>
                      <a:pt x="163" y="60"/>
                    </a:lnTo>
                    <a:lnTo>
                      <a:pt x="162" y="66"/>
                    </a:lnTo>
                    <a:lnTo>
                      <a:pt x="162" y="73"/>
                    </a:lnTo>
                    <a:lnTo>
                      <a:pt x="161" y="81"/>
                    </a:lnTo>
                    <a:lnTo>
                      <a:pt x="159" y="89"/>
                    </a:lnTo>
                    <a:lnTo>
                      <a:pt x="158" y="99"/>
                    </a:lnTo>
                    <a:lnTo>
                      <a:pt x="157" y="108"/>
                    </a:lnTo>
                    <a:lnTo>
                      <a:pt x="155" y="119"/>
                    </a:lnTo>
                    <a:lnTo>
                      <a:pt x="152" y="131"/>
                    </a:lnTo>
                    <a:lnTo>
                      <a:pt x="150" y="142"/>
                    </a:lnTo>
                    <a:lnTo>
                      <a:pt x="148" y="154"/>
                    </a:lnTo>
                    <a:lnTo>
                      <a:pt x="144" y="165"/>
                    </a:lnTo>
                    <a:lnTo>
                      <a:pt x="139" y="175"/>
                    </a:lnTo>
                    <a:lnTo>
                      <a:pt x="135" y="185"/>
                    </a:lnTo>
                    <a:lnTo>
                      <a:pt x="129" y="194"/>
                    </a:lnTo>
                    <a:lnTo>
                      <a:pt x="123" y="202"/>
                    </a:lnTo>
                    <a:lnTo>
                      <a:pt x="117" y="211"/>
                    </a:lnTo>
                    <a:lnTo>
                      <a:pt x="110" y="218"/>
                    </a:lnTo>
                    <a:lnTo>
                      <a:pt x="103" y="225"/>
                    </a:lnTo>
                    <a:lnTo>
                      <a:pt x="95" y="231"/>
                    </a:lnTo>
                    <a:lnTo>
                      <a:pt x="86" y="236"/>
                    </a:lnTo>
                    <a:lnTo>
                      <a:pt x="78" y="242"/>
                    </a:lnTo>
                    <a:lnTo>
                      <a:pt x="69" y="247"/>
                    </a:lnTo>
                    <a:lnTo>
                      <a:pt x="60" y="252"/>
                    </a:lnTo>
                    <a:lnTo>
                      <a:pt x="40" y="261"/>
                    </a:lnTo>
                    <a:lnTo>
                      <a:pt x="40" y="261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5723778" y="2149821"/>
            <a:ext cx="1146122" cy="1151890"/>
            <a:chOff x="1619672" y="3277874"/>
            <a:chExt cx="1146122" cy="1152128"/>
          </a:xfrm>
        </p:grpSpPr>
        <p:pic>
          <p:nvPicPr>
            <p:cNvPr id="22" name="图片 21">
              <a:hlinkClick r:id="rId9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9672" y="3277874"/>
              <a:ext cx="1146122" cy="1152128"/>
            </a:xfrm>
            <a:prstGeom prst="rect">
              <a:avLst/>
            </a:prstGeom>
          </p:spPr>
        </p:pic>
        <p:grpSp>
          <p:nvGrpSpPr>
            <p:cNvPr id="284" name="组合 283"/>
            <p:cNvGrpSpPr/>
            <p:nvPr/>
          </p:nvGrpSpPr>
          <p:grpSpPr>
            <a:xfrm>
              <a:off x="1779189" y="3453095"/>
              <a:ext cx="827088" cy="801687"/>
              <a:chOff x="2557933" y="3434755"/>
              <a:chExt cx="827088" cy="801687"/>
            </a:xfrm>
          </p:grpSpPr>
          <p:sp>
            <p:nvSpPr>
              <p:cNvPr id="285" name="Freeform 393"/>
              <p:cNvSpPr/>
              <p:nvPr/>
            </p:nvSpPr>
            <p:spPr bwMode="auto">
              <a:xfrm>
                <a:off x="2750021" y="3622080"/>
                <a:ext cx="465138" cy="98425"/>
              </a:xfrm>
              <a:custGeom>
                <a:avLst/>
                <a:gdLst>
                  <a:gd name="T0" fmla="*/ 25 w 293"/>
                  <a:gd name="T1" fmla="*/ 40 h 62"/>
                  <a:gd name="T2" fmla="*/ 73 w 293"/>
                  <a:gd name="T3" fmla="*/ 33 h 62"/>
                  <a:gd name="T4" fmla="*/ 117 w 293"/>
                  <a:gd name="T5" fmla="*/ 26 h 62"/>
                  <a:gd name="T6" fmla="*/ 157 w 293"/>
                  <a:gd name="T7" fmla="*/ 18 h 62"/>
                  <a:gd name="T8" fmla="*/ 185 w 293"/>
                  <a:gd name="T9" fmla="*/ 12 h 62"/>
                  <a:gd name="T10" fmla="*/ 201 w 293"/>
                  <a:gd name="T11" fmla="*/ 10 h 62"/>
                  <a:gd name="T12" fmla="*/ 215 w 293"/>
                  <a:gd name="T13" fmla="*/ 7 h 62"/>
                  <a:gd name="T14" fmla="*/ 227 w 293"/>
                  <a:gd name="T15" fmla="*/ 5 h 62"/>
                  <a:gd name="T16" fmla="*/ 236 w 293"/>
                  <a:gd name="T17" fmla="*/ 2 h 62"/>
                  <a:gd name="T18" fmla="*/ 244 w 293"/>
                  <a:gd name="T19" fmla="*/ 1 h 62"/>
                  <a:gd name="T20" fmla="*/ 251 w 293"/>
                  <a:gd name="T21" fmla="*/ 1 h 62"/>
                  <a:gd name="T22" fmla="*/ 256 w 293"/>
                  <a:gd name="T23" fmla="*/ 0 h 62"/>
                  <a:gd name="T24" fmla="*/ 262 w 293"/>
                  <a:gd name="T25" fmla="*/ 1 h 62"/>
                  <a:gd name="T26" fmla="*/ 268 w 293"/>
                  <a:gd name="T27" fmla="*/ 2 h 62"/>
                  <a:gd name="T28" fmla="*/ 274 w 293"/>
                  <a:gd name="T29" fmla="*/ 5 h 62"/>
                  <a:gd name="T30" fmla="*/ 281 w 293"/>
                  <a:gd name="T31" fmla="*/ 10 h 62"/>
                  <a:gd name="T32" fmla="*/ 286 w 293"/>
                  <a:gd name="T33" fmla="*/ 14 h 62"/>
                  <a:gd name="T34" fmla="*/ 289 w 293"/>
                  <a:gd name="T35" fmla="*/ 17 h 62"/>
                  <a:gd name="T36" fmla="*/ 291 w 293"/>
                  <a:gd name="T37" fmla="*/ 19 h 62"/>
                  <a:gd name="T38" fmla="*/ 293 w 293"/>
                  <a:gd name="T39" fmla="*/ 21 h 62"/>
                  <a:gd name="T40" fmla="*/ 291 w 293"/>
                  <a:gd name="T41" fmla="*/ 22 h 62"/>
                  <a:gd name="T42" fmla="*/ 289 w 293"/>
                  <a:gd name="T43" fmla="*/ 24 h 62"/>
                  <a:gd name="T44" fmla="*/ 286 w 293"/>
                  <a:gd name="T45" fmla="*/ 25 h 62"/>
                  <a:gd name="T46" fmla="*/ 281 w 293"/>
                  <a:gd name="T47" fmla="*/ 27 h 62"/>
                  <a:gd name="T48" fmla="*/ 274 w 293"/>
                  <a:gd name="T49" fmla="*/ 30 h 62"/>
                  <a:gd name="T50" fmla="*/ 264 w 293"/>
                  <a:gd name="T51" fmla="*/ 32 h 62"/>
                  <a:gd name="T52" fmla="*/ 255 w 293"/>
                  <a:gd name="T53" fmla="*/ 34 h 62"/>
                  <a:gd name="T54" fmla="*/ 243 w 293"/>
                  <a:gd name="T55" fmla="*/ 37 h 62"/>
                  <a:gd name="T56" fmla="*/ 216 w 293"/>
                  <a:gd name="T57" fmla="*/ 42 h 62"/>
                  <a:gd name="T58" fmla="*/ 186 w 293"/>
                  <a:gd name="T59" fmla="*/ 47 h 62"/>
                  <a:gd name="T60" fmla="*/ 156 w 293"/>
                  <a:gd name="T61" fmla="*/ 52 h 62"/>
                  <a:gd name="T62" fmla="*/ 124 w 293"/>
                  <a:gd name="T63" fmla="*/ 55 h 62"/>
                  <a:gd name="T64" fmla="*/ 107 w 293"/>
                  <a:gd name="T65" fmla="*/ 57 h 62"/>
                  <a:gd name="T66" fmla="*/ 93 w 293"/>
                  <a:gd name="T67" fmla="*/ 58 h 62"/>
                  <a:gd name="T68" fmla="*/ 80 w 293"/>
                  <a:gd name="T69" fmla="*/ 59 h 62"/>
                  <a:gd name="T70" fmla="*/ 70 w 293"/>
                  <a:gd name="T71" fmla="*/ 60 h 62"/>
                  <a:gd name="T72" fmla="*/ 61 w 293"/>
                  <a:gd name="T73" fmla="*/ 61 h 62"/>
                  <a:gd name="T74" fmla="*/ 54 w 293"/>
                  <a:gd name="T75" fmla="*/ 61 h 62"/>
                  <a:gd name="T76" fmla="*/ 48 w 293"/>
                  <a:gd name="T77" fmla="*/ 62 h 62"/>
                  <a:gd name="T78" fmla="*/ 45 w 293"/>
                  <a:gd name="T79" fmla="*/ 62 h 62"/>
                  <a:gd name="T80" fmla="*/ 31 w 293"/>
                  <a:gd name="T81" fmla="*/ 61 h 62"/>
                  <a:gd name="T82" fmla="*/ 17 w 293"/>
                  <a:gd name="T83" fmla="*/ 58 h 62"/>
                  <a:gd name="T84" fmla="*/ 8 w 293"/>
                  <a:gd name="T85" fmla="*/ 55 h 62"/>
                  <a:gd name="T86" fmla="*/ 4 w 293"/>
                  <a:gd name="T87" fmla="*/ 52 h 62"/>
                  <a:gd name="T88" fmla="*/ 1 w 293"/>
                  <a:gd name="T89" fmla="*/ 48 h 62"/>
                  <a:gd name="T90" fmla="*/ 0 w 293"/>
                  <a:gd name="T91" fmla="*/ 4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3" h="62">
                    <a:moveTo>
                      <a:pt x="0" y="44"/>
                    </a:moveTo>
                    <a:lnTo>
                      <a:pt x="25" y="40"/>
                    </a:lnTo>
                    <a:lnTo>
                      <a:pt x="50" y="37"/>
                    </a:lnTo>
                    <a:lnTo>
                      <a:pt x="73" y="33"/>
                    </a:lnTo>
                    <a:lnTo>
                      <a:pt x="96" y="30"/>
                    </a:lnTo>
                    <a:lnTo>
                      <a:pt x="117" y="26"/>
                    </a:lnTo>
                    <a:lnTo>
                      <a:pt x="137" y="22"/>
                    </a:lnTo>
                    <a:lnTo>
                      <a:pt x="157" y="18"/>
                    </a:lnTo>
                    <a:lnTo>
                      <a:pt x="176" y="14"/>
                    </a:lnTo>
                    <a:lnTo>
                      <a:pt x="185" y="12"/>
                    </a:lnTo>
                    <a:lnTo>
                      <a:pt x="194" y="11"/>
                    </a:lnTo>
                    <a:lnTo>
                      <a:pt x="201" y="10"/>
                    </a:lnTo>
                    <a:lnTo>
                      <a:pt x="208" y="8"/>
                    </a:lnTo>
                    <a:lnTo>
                      <a:pt x="215" y="7"/>
                    </a:lnTo>
                    <a:lnTo>
                      <a:pt x="221" y="6"/>
                    </a:lnTo>
                    <a:lnTo>
                      <a:pt x="227" y="5"/>
                    </a:lnTo>
                    <a:lnTo>
                      <a:pt x="231" y="4"/>
                    </a:lnTo>
                    <a:lnTo>
                      <a:pt x="236" y="2"/>
                    </a:lnTo>
                    <a:lnTo>
                      <a:pt x="241" y="2"/>
                    </a:lnTo>
                    <a:lnTo>
                      <a:pt x="244" y="1"/>
                    </a:lnTo>
                    <a:lnTo>
                      <a:pt x="248" y="1"/>
                    </a:lnTo>
                    <a:lnTo>
                      <a:pt x="251" y="1"/>
                    </a:lnTo>
                    <a:lnTo>
                      <a:pt x="254" y="0"/>
                    </a:lnTo>
                    <a:lnTo>
                      <a:pt x="256" y="0"/>
                    </a:lnTo>
                    <a:lnTo>
                      <a:pt x="257" y="0"/>
                    </a:lnTo>
                    <a:lnTo>
                      <a:pt x="262" y="1"/>
                    </a:lnTo>
                    <a:lnTo>
                      <a:pt x="266" y="1"/>
                    </a:lnTo>
                    <a:lnTo>
                      <a:pt x="268" y="2"/>
                    </a:lnTo>
                    <a:lnTo>
                      <a:pt x="271" y="4"/>
                    </a:lnTo>
                    <a:lnTo>
                      <a:pt x="274" y="5"/>
                    </a:lnTo>
                    <a:lnTo>
                      <a:pt x="277" y="7"/>
                    </a:lnTo>
                    <a:lnTo>
                      <a:pt x="281" y="10"/>
                    </a:lnTo>
                    <a:lnTo>
                      <a:pt x="283" y="12"/>
                    </a:lnTo>
                    <a:lnTo>
                      <a:pt x="286" y="14"/>
                    </a:lnTo>
                    <a:lnTo>
                      <a:pt x="288" y="15"/>
                    </a:lnTo>
                    <a:lnTo>
                      <a:pt x="289" y="17"/>
                    </a:lnTo>
                    <a:lnTo>
                      <a:pt x="291" y="18"/>
                    </a:lnTo>
                    <a:lnTo>
                      <a:pt x="291" y="19"/>
                    </a:lnTo>
                    <a:lnTo>
                      <a:pt x="293" y="20"/>
                    </a:lnTo>
                    <a:lnTo>
                      <a:pt x="293" y="21"/>
                    </a:lnTo>
                    <a:lnTo>
                      <a:pt x="293" y="21"/>
                    </a:lnTo>
                    <a:lnTo>
                      <a:pt x="291" y="22"/>
                    </a:lnTo>
                    <a:lnTo>
                      <a:pt x="291" y="22"/>
                    </a:lnTo>
                    <a:lnTo>
                      <a:pt x="289" y="24"/>
                    </a:lnTo>
                    <a:lnTo>
                      <a:pt x="288" y="24"/>
                    </a:lnTo>
                    <a:lnTo>
                      <a:pt x="286" y="25"/>
                    </a:lnTo>
                    <a:lnTo>
                      <a:pt x="283" y="26"/>
                    </a:lnTo>
                    <a:lnTo>
                      <a:pt x="281" y="27"/>
                    </a:lnTo>
                    <a:lnTo>
                      <a:pt x="277" y="28"/>
                    </a:lnTo>
                    <a:lnTo>
                      <a:pt x="274" y="30"/>
                    </a:lnTo>
                    <a:lnTo>
                      <a:pt x="269" y="31"/>
                    </a:lnTo>
                    <a:lnTo>
                      <a:pt x="264" y="32"/>
                    </a:lnTo>
                    <a:lnTo>
                      <a:pt x="260" y="33"/>
                    </a:lnTo>
                    <a:lnTo>
                      <a:pt x="255" y="34"/>
                    </a:lnTo>
                    <a:lnTo>
                      <a:pt x="249" y="35"/>
                    </a:lnTo>
                    <a:lnTo>
                      <a:pt x="243" y="37"/>
                    </a:lnTo>
                    <a:lnTo>
                      <a:pt x="229" y="40"/>
                    </a:lnTo>
                    <a:lnTo>
                      <a:pt x="216" y="42"/>
                    </a:lnTo>
                    <a:lnTo>
                      <a:pt x="202" y="45"/>
                    </a:lnTo>
                    <a:lnTo>
                      <a:pt x="186" y="47"/>
                    </a:lnTo>
                    <a:lnTo>
                      <a:pt x="172" y="50"/>
                    </a:lnTo>
                    <a:lnTo>
                      <a:pt x="156" y="52"/>
                    </a:lnTo>
                    <a:lnTo>
                      <a:pt x="140" y="53"/>
                    </a:lnTo>
                    <a:lnTo>
                      <a:pt x="124" y="55"/>
                    </a:lnTo>
                    <a:lnTo>
                      <a:pt x="116" y="57"/>
                    </a:lnTo>
                    <a:lnTo>
                      <a:pt x="107" y="57"/>
                    </a:lnTo>
                    <a:lnTo>
                      <a:pt x="100" y="58"/>
                    </a:lnTo>
                    <a:lnTo>
                      <a:pt x="93" y="58"/>
                    </a:lnTo>
                    <a:lnTo>
                      <a:pt x="87" y="59"/>
                    </a:lnTo>
                    <a:lnTo>
                      <a:pt x="80" y="59"/>
                    </a:lnTo>
                    <a:lnTo>
                      <a:pt x="76" y="60"/>
                    </a:lnTo>
                    <a:lnTo>
                      <a:pt x="70" y="60"/>
                    </a:lnTo>
                    <a:lnTo>
                      <a:pt x="65" y="61"/>
                    </a:lnTo>
                    <a:lnTo>
                      <a:pt x="61" y="61"/>
                    </a:lnTo>
                    <a:lnTo>
                      <a:pt x="58" y="61"/>
                    </a:lnTo>
                    <a:lnTo>
                      <a:pt x="54" y="61"/>
                    </a:lnTo>
                    <a:lnTo>
                      <a:pt x="51" y="62"/>
                    </a:lnTo>
                    <a:lnTo>
                      <a:pt x="48" y="62"/>
                    </a:lnTo>
                    <a:lnTo>
                      <a:pt x="46" y="62"/>
                    </a:lnTo>
                    <a:lnTo>
                      <a:pt x="45" y="62"/>
                    </a:lnTo>
                    <a:lnTo>
                      <a:pt x="38" y="61"/>
                    </a:lnTo>
                    <a:lnTo>
                      <a:pt x="31" y="61"/>
                    </a:lnTo>
                    <a:lnTo>
                      <a:pt x="24" y="59"/>
                    </a:lnTo>
                    <a:lnTo>
                      <a:pt x="17" y="58"/>
                    </a:lnTo>
                    <a:lnTo>
                      <a:pt x="12" y="57"/>
                    </a:lnTo>
                    <a:lnTo>
                      <a:pt x="8" y="55"/>
                    </a:lnTo>
                    <a:lnTo>
                      <a:pt x="6" y="54"/>
                    </a:lnTo>
                    <a:lnTo>
                      <a:pt x="4" y="52"/>
                    </a:lnTo>
                    <a:lnTo>
                      <a:pt x="2" y="51"/>
                    </a:lnTo>
                    <a:lnTo>
                      <a:pt x="1" y="48"/>
                    </a:lnTo>
                    <a:lnTo>
                      <a:pt x="0" y="46"/>
                    </a:lnTo>
                    <a:lnTo>
                      <a:pt x="0" y="44"/>
                    </a:lnTo>
                    <a:lnTo>
                      <a:pt x="0" y="44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394"/>
              <p:cNvSpPr/>
              <p:nvPr/>
            </p:nvSpPr>
            <p:spPr bwMode="auto">
              <a:xfrm>
                <a:off x="2907183" y="3434755"/>
                <a:ext cx="114300" cy="690563"/>
              </a:xfrm>
              <a:custGeom>
                <a:avLst/>
                <a:gdLst>
                  <a:gd name="T0" fmla="*/ 60 w 72"/>
                  <a:gd name="T1" fmla="*/ 87 h 435"/>
                  <a:gd name="T2" fmla="*/ 60 w 72"/>
                  <a:gd name="T3" fmla="*/ 93 h 435"/>
                  <a:gd name="T4" fmla="*/ 60 w 72"/>
                  <a:gd name="T5" fmla="*/ 102 h 435"/>
                  <a:gd name="T6" fmla="*/ 60 w 72"/>
                  <a:gd name="T7" fmla="*/ 111 h 435"/>
                  <a:gd name="T8" fmla="*/ 59 w 72"/>
                  <a:gd name="T9" fmla="*/ 124 h 435"/>
                  <a:gd name="T10" fmla="*/ 59 w 72"/>
                  <a:gd name="T11" fmla="*/ 138 h 435"/>
                  <a:gd name="T12" fmla="*/ 58 w 72"/>
                  <a:gd name="T13" fmla="*/ 156 h 435"/>
                  <a:gd name="T14" fmla="*/ 58 w 72"/>
                  <a:gd name="T15" fmla="*/ 175 h 435"/>
                  <a:gd name="T16" fmla="*/ 57 w 72"/>
                  <a:gd name="T17" fmla="*/ 197 h 435"/>
                  <a:gd name="T18" fmla="*/ 56 w 72"/>
                  <a:gd name="T19" fmla="*/ 220 h 435"/>
                  <a:gd name="T20" fmla="*/ 54 w 72"/>
                  <a:gd name="T21" fmla="*/ 248 h 435"/>
                  <a:gd name="T22" fmla="*/ 54 w 72"/>
                  <a:gd name="T23" fmla="*/ 276 h 435"/>
                  <a:gd name="T24" fmla="*/ 53 w 72"/>
                  <a:gd name="T25" fmla="*/ 308 h 435"/>
                  <a:gd name="T26" fmla="*/ 52 w 72"/>
                  <a:gd name="T27" fmla="*/ 341 h 435"/>
                  <a:gd name="T28" fmla="*/ 51 w 72"/>
                  <a:gd name="T29" fmla="*/ 377 h 435"/>
                  <a:gd name="T30" fmla="*/ 50 w 72"/>
                  <a:gd name="T31" fmla="*/ 415 h 435"/>
                  <a:gd name="T32" fmla="*/ 23 w 72"/>
                  <a:gd name="T33" fmla="*/ 435 h 435"/>
                  <a:gd name="T34" fmla="*/ 21 w 72"/>
                  <a:gd name="T35" fmla="*/ 432 h 435"/>
                  <a:gd name="T36" fmla="*/ 21 w 72"/>
                  <a:gd name="T37" fmla="*/ 429 h 435"/>
                  <a:gd name="T38" fmla="*/ 20 w 72"/>
                  <a:gd name="T39" fmla="*/ 422 h 435"/>
                  <a:gd name="T40" fmla="*/ 20 w 72"/>
                  <a:gd name="T41" fmla="*/ 412 h 435"/>
                  <a:gd name="T42" fmla="*/ 20 w 72"/>
                  <a:gd name="T43" fmla="*/ 402 h 435"/>
                  <a:gd name="T44" fmla="*/ 21 w 72"/>
                  <a:gd name="T45" fmla="*/ 389 h 435"/>
                  <a:gd name="T46" fmla="*/ 21 w 72"/>
                  <a:gd name="T47" fmla="*/ 374 h 435"/>
                  <a:gd name="T48" fmla="*/ 23 w 72"/>
                  <a:gd name="T49" fmla="*/ 357 h 435"/>
                  <a:gd name="T50" fmla="*/ 24 w 72"/>
                  <a:gd name="T51" fmla="*/ 319 h 435"/>
                  <a:gd name="T52" fmla="*/ 25 w 72"/>
                  <a:gd name="T53" fmla="*/ 278 h 435"/>
                  <a:gd name="T54" fmla="*/ 25 w 72"/>
                  <a:gd name="T55" fmla="*/ 233 h 435"/>
                  <a:gd name="T56" fmla="*/ 25 w 72"/>
                  <a:gd name="T57" fmla="*/ 188 h 435"/>
                  <a:gd name="T58" fmla="*/ 25 w 72"/>
                  <a:gd name="T59" fmla="*/ 165 h 435"/>
                  <a:gd name="T60" fmla="*/ 25 w 72"/>
                  <a:gd name="T61" fmla="*/ 144 h 435"/>
                  <a:gd name="T62" fmla="*/ 25 w 72"/>
                  <a:gd name="T63" fmla="*/ 125 h 435"/>
                  <a:gd name="T64" fmla="*/ 25 w 72"/>
                  <a:gd name="T65" fmla="*/ 109 h 435"/>
                  <a:gd name="T66" fmla="*/ 24 w 72"/>
                  <a:gd name="T67" fmla="*/ 93 h 435"/>
                  <a:gd name="T68" fmla="*/ 24 w 72"/>
                  <a:gd name="T69" fmla="*/ 80 h 435"/>
                  <a:gd name="T70" fmla="*/ 23 w 72"/>
                  <a:gd name="T71" fmla="*/ 70 h 435"/>
                  <a:gd name="T72" fmla="*/ 23 w 72"/>
                  <a:gd name="T73" fmla="*/ 60 h 435"/>
                  <a:gd name="T74" fmla="*/ 20 w 72"/>
                  <a:gd name="T75" fmla="*/ 46 h 435"/>
                  <a:gd name="T76" fmla="*/ 18 w 72"/>
                  <a:gd name="T77" fmla="*/ 36 h 435"/>
                  <a:gd name="T78" fmla="*/ 14 w 72"/>
                  <a:gd name="T79" fmla="*/ 27 h 435"/>
                  <a:gd name="T80" fmla="*/ 11 w 72"/>
                  <a:gd name="T81" fmla="*/ 22 h 435"/>
                  <a:gd name="T82" fmla="*/ 6 w 72"/>
                  <a:gd name="T83" fmla="*/ 20 h 435"/>
                  <a:gd name="T84" fmla="*/ 3 w 72"/>
                  <a:gd name="T85" fmla="*/ 17 h 435"/>
                  <a:gd name="T86" fmla="*/ 0 w 72"/>
                  <a:gd name="T87" fmla="*/ 13 h 435"/>
                  <a:gd name="T88" fmla="*/ 1 w 72"/>
                  <a:gd name="T89" fmla="*/ 9 h 435"/>
                  <a:gd name="T90" fmla="*/ 3 w 72"/>
                  <a:gd name="T91" fmla="*/ 4 h 435"/>
                  <a:gd name="T92" fmla="*/ 6 w 72"/>
                  <a:gd name="T93" fmla="*/ 2 h 435"/>
                  <a:gd name="T94" fmla="*/ 13 w 72"/>
                  <a:gd name="T95" fmla="*/ 0 h 435"/>
                  <a:gd name="T96" fmla="*/ 23 w 72"/>
                  <a:gd name="T97" fmla="*/ 2 h 435"/>
                  <a:gd name="T98" fmla="*/ 40 w 72"/>
                  <a:gd name="T99" fmla="*/ 6 h 435"/>
                  <a:gd name="T100" fmla="*/ 58 w 72"/>
                  <a:gd name="T101" fmla="*/ 15 h 435"/>
                  <a:gd name="T102" fmla="*/ 64 w 72"/>
                  <a:gd name="T103" fmla="*/ 20 h 435"/>
                  <a:gd name="T104" fmla="*/ 69 w 72"/>
                  <a:gd name="T105" fmla="*/ 25 h 435"/>
                  <a:gd name="T106" fmla="*/ 71 w 72"/>
                  <a:gd name="T107" fmla="*/ 30 h 435"/>
                  <a:gd name="T108" fmla="*/ 72 w 72"/>
                  <a:gd name="T109" fmla="*/ 33 h 435"/>
                  <a:gd name="T110" fmla="*/ 70 w 72"/>
                  <a:gd name="T111" fmla="*/ 40 h 435"/>
                  <a:gd name="T112" fmla="*/ 67 w 72"/>
                  <a:gd name="T113" fmla="*/ 50 h 435"/>
                  <a:gd name="T114" fmla="*/ 66 w 72"/>
                  <a:gd name="T115" fmla="*/ 56 h 435"/>
                  <a:gd name="T116" fmla="*/ 64 w 72"/>
                  <a:gd name="T117" fmla="*/ 64 h 435"/>
                  <a:gd name="T118" fmla="*/ 63 w 72"/>
                  <a:gd name="T119" fmla="*/ 73 h 435"/>
                  <a:gd name="T120" fmla="*/ 60 w 72"/>
                  <a:gd name="T121" fmla="*/ 86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2" h="435">
                    <a:moveTo>
                      <a:pt x="60" y="86"/>
                    </a:moveTo>
                    <a:lnTo>
                      <a:pt x="60" y="87"/>
                    </a:lnTo>
                    <a:lnTo>
                      <a:pt x="60" y="90"/>
                    </a:lnTo>
                    <a:lnTo>
                      <a:pt x="60" y="93"/>
                    </a:lnTo>
                    <a:lnTo>
                      <a:pt x="60" y="97"/>
                    </a:lnTo>
                    <a:lnTo>
                      <a:pt x="60" y="102"/>
                    </a:lnTo>
                    <a:lnTo>
                      <a:pt x="60" y="106"/>
                    </a:lnTo>
                    <a:lnTo>
                      <a:pt x="60" y="111"/>
                    </a:lnTo>
                    <a:lnTo>
                      <a:pt x="59" y="117"/>
                    </a:lnTo>
                    <a:lnTo>
                      <a:pt x="59" y="124"/>
                    </a:lnTo>
                    <a:lnTo>
                      <a:pt x="59" y="131"/>
                    </a:lnTo>
                    <a:lnTo>
                      <a:pt x="59" y="138"/>
                    </a:lnTo>
                    <a:lnTo>
                      <a:pt x="58" y="146"/>
                    </a:lnTo>
                    <a:lnTo>
                      <a:pt x="58" y="156"/>
                    </a:lnTo>
                    <a:lnTo>
                      <a:pt x="58" y="165"/>
                    </a:lnTo>
                    <a:lnTo>
                      <a:pt x="58" y="175"/>
                    </a:lnTo>
                    <a:lnTo>
                      <a:pt x="57" y="185"/>
                    </a:lnTo>
                    <a:lnTo>
                      <a:pt x="57" y="197"/>
                    </a:lnTo>
                    <a:lnTo>
                      <a:pt x="57" y="209"/>
                    </a:lnTo>
                    <a:lnTo>
                      <a:pt x="56" y="220"/>
                    </a:lnTo>
                    <a:lnTo>
                      <a:pt x="56" y="233"/>
                    </a:lnTo>
                    <a:lnTo>
                      <a:pt x="54" y="248"/>
                    </a:lnTo>
                    <a:lnTo>
                      <a:pt x="54" y="262"/>
                    </a:lnTo>
                    <a:lnTo>
                      <a:pt x="54" y="276"/>
                    </a:lnTo>
                    <a:lnTo>
                      <a:pt x="53" y="291"/>
                    </a:lnTo>
                    <a:lnTo>
                      <a:pt x="53" y="308"/>
                    </a:lnTo>
                    <a:lnTo>
                      <a:pt x="52" y="324"/>
                    </a:lnTo>
                    <a:lnTo>
                      <a:pt x="52" y="341"/>
                    </a:lnTo>
                    <a:lnTo>
                      <a:pt x="51" y="358"/>
                    </a:lnTo>
                    <a:lnTo>
                      <a:pt x="51" y="377"/>
                    </a:lnTo>
                    <a:lnTo>
                      <a:pt x="50" y="396"/>
                    </a:lnTo>
                    <a:lnTo>
                      <a:pt x="50" y="415"/>
                    </a:lnTo>
                    <a:lnTo>
                      <a:pt x="49" y="435"/>
                    </a:lnTo>
                    <a:lnTo>
                      <a:pt x="23" y="435"/>
                    </a:lnTo>
                    <a:lnTo>
                      <a:pt x="21" y="434"/>
                    </a:lnTo>
                    <a:lnTo>
                      <a:pt x="21" y="432"/>
                    </a:lnTo>
                    <a:lnTo>
                      <a:pt x="21" y="431"/>
                    </a:lnTo>
                    <a:lnTo>
                      <a:pt x="21" y="429"/>
                    </a:lnTo>
                    <a:lnTo>
                      <a:pt x="20" y="425"/>
                    </a:lnTo>
                    <a:lnTo>
                      <a:pt x="20" y="422"/>
                    </a:lnTo>
                    <a:lnTo>
                      <a:pt x="20" y="417"/>
                    </a:lnTo>
                    <a:lnTo>
                      <a:pt x="20" y="412"/>
                    </a:lnTo>
                    <a:lnTo>
                      <a:pt x="20" y="408"/>
                    </a:lnTo>
                    <a:lnTo>
                      <a:pt x="20" y="402"/>
                    </a:lnTo>
                    <a:lnTo>
                      <a:pt x="20" y="396"/>
                    </a:lnTo>
                    <a:lnTo>
                      <a:pt x="21" y="389"/>
                    </a:lnTo>
                    <a:lnTo>
                      <a:pt x="21" y="382"/>
                    </a:lnTo>
                    <a:lnTo>
                      <a:pt x="21" y="374"/>
                    </a:lnTo>
                    <a:lnTo>
                      <a:pt x="21" y="365"/>
                    </a:lnTo>
                    <a:lnTo>
                      <a:pt x="23" y="357"/>
                    </a:lnTo>
                    <a:lnTo>
                      <a:pt x="23" y="338"/>
                    </a:lnTo>
                    <a:lnTo>
                      <a:pt x="24" y="319"/>
                    </a:lnTo>
                    <a:lnTo>
                      <a:pt x="24" y="299"/>
                    </a:lnTo>
                    <a:lnTo>
                      <a:pt x="25" y="278"/>
                    </a:lnTo>
                    <a:lnTo>
                      <a:pt x="25" y="256"/>
                    </a:lnTo>
                    <a:lnTo>
                      <a:pt x="25" y="233"/>
                    </a:lnTo>
                    <a:lnTo>
                      <a:pt x="25" y="211"/>
                    </a:lnTo>
                    <a:lnTo>
                      <a:pt x="25" y="188"/>
                    </a:lnTo>
                    <a:lnTo>
                      <a:pt x="25" y="176"/>
                    </a:lnTo>
                    <a:lnTo>
                      <a:pt x="25" y="165"/>
                    </a:lnTo>
                    <a:lnTo>
                      <a:pt x="25" y="155"/>
                    </a:lnTo>
                    <a:lnTo>
                      <a:pt x="25" y="144"/>
                    </a:lnTo>
                    <a:lnTo>
                      <a:pt x="25" y="135"/>
                    </a:lnTo>
                    <a:lnTo>
                      <a:pt x="25" y="125"/>
                    </a:lnTo>
                    <a:lnTo>
                      <a:pt x="25" y="117"/>
                    </a:lnTo>
                    <a:lnTo>
                      <a:pt x="25" y="109"/>
                    </a:lnTo>
                    <a:lnTo>
                      <a:pt x="24" y="100"/>
                    </a:lnTo>
                    <a:lnTo>
                      <a:pt x="24" y="93"/>
                    </a:lnTo>
                    <a:lnTo>
                      <a:pt x="24" y="86"/>
                    </a:lnTo>
                    <a:lnTo>
                      <a:pt x="24" y="80"/>
                    </a:lnTo>
                    <a:lnTo>
                      <a:pt x="24" y="75"/>
                    </a:lnTo>
                    <a:lnTo>
                      <a:pt x="23" y="70"/>
                    </a:lnTo>
                    <a:lnTo>
                      <a:pt x="23" y="65"/>
                    </a:lnTo>
                    <a:lnTo>
                      <a:pt x="23" y="60"/>
                    </a:lnTo>
                    <a:lnTo>
                      <a:pt x="21" y="53"/>
                    </a:lnTo>
                    <a:lnTo>
                      <a:pt x="20" y="46"/>
                    </a:lnTo>
                    <a:lnTo>
                      <a:pt x="19" y="40"/>
                    </a:lnTo>
                    <a:lnTo>
                      <a:pt x="18" y="36"/>
                    </a:lnTo>
                    <a:lnTo>
                      <a:pt x="17" y="31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1" y="22"/>
                    </a:lnTo>
                    <a:lnTo>
                      <a:pt x="7" y="22"/>
                    </a:lnTo>
                    <a:lnTo>
                      <a:pt x="6" y="20"/>
                    </a:lnTo>
                    <a:lnTo>
                      <a:pt x="4" y="18"/>
                    </a:lnTo>
                    <a:lnTo>
                      <a:pt x="3" y="17"/>
                    </a:lnTo>
                    <a:lnTo>
                      <a:pt x="1" y="15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1" y="9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8" y="0"/>
                    </a:lnTo>
                    <a:lnTo>
                      <a:pt x="23" y="2"/>
                    </a:lnTo>
                    <a:lnTo>
                      <a:pt x="31" y="4"/>
                    </a:lnTo>
                    <a:lnTo>
                      <a:pt x="40" y="6"/>
                    </a:lnTo>
                    <a:lnTo>
                      <a:pt x="49" y="10"/>
                    </a:lnTo>
                    <a:lnTo>
                      <a:pt x="58" y="15"/>
                    </a:lnTo>
                    <a:lnTo>
                      <a:pt x="62" y="18"/>
                    </a:lnTo>
                    <a:lnTo>
                      <a:pt x="64" y="20"/>
                    </a:lnTo>
                    <a:lnTo>
                      <a:pt x="66" y="23"/>
                    </a:lnTo>
                    <a:lnTo>
                      <a:pt x="69" y="25"/>
                    </a:lnTo>
                    <a:lnTo>
                      <a:pt x="70" y="27"/>
                    </a:lnTo>
                    <a:lnTo>
                      <a:pt x="71" y="30"/>
                    </a:lnTo>
                    <a:lnTo>
                      <a:pt x="72" y="31"/>
                    </a:lnTo>
                    <a:lnTo>
                      <a:pt x="72" y="33"/>
                    </a:lnTo>
                    <a:lnTo>
                      <a:pt x="71" y="37"/>
                    </a:lnTo>
                    <a:lnTo>
                      <a:pt x="70" y="40"/>
                    </a:lnTo>
                    <a:lnTo>
                      <a:pt x="69" y="45"/>
                    </a:lnTo>
                    <a:lnTo>
                      <a:pt x="67" y="50"/>
                    </a:lnTo>
                    <a:lnTo>
                      <a:pt x="66" y="52"/>
                    </a:lnTo>
                    <a:lnTo>
                      <a:pt x="66" y="56"/>
                    </a:lnTo>
                    <a:lnTo>
                      <a:pt x="65" y="59"/>
                    </a:lnTo>
                    <a:lnTo>
                      <a:pt x="64" y="64"/>
                    </a:lnTo>
                    <a:lnTo>
                      <a:pt x="63" y="69"/>
                    </a:lnTo>
                    <a:lnTo>
                      <a:pt x="63" y="73"/>
                    </a:lnTo>
                    <a:lnTo>
                      <a:pt x="62" y="79"/>
                    </a:lnTo>
                    <a:lnTo>
                      <a:pt x="60" y="86"/>
                    </a:lnTo>
                    <a:lnTo>
                      <a:pt x="60" y="86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395"/>
              <p:cNvSpPr/>
              <p:nvPr/>
            </p:nvSpPr>
            <p:spPr bwMode="auto">
              <a:xfrm>
                <a:off x="2557933" y="3807817"/>
                <a:ext cx="827088" cy="117475"/>
              </a:xfrm>
              <a:custGeom>
                <a:avLst/>
                <a:gdLst>
                  <a:gd name="T0" fmla="*/ 366 w 521"/>
                  <a:gd name="T1" fmla="*/ 7 h 74"/>
                  <a:gd name="T2" fmla="*/ 412 w 521"/>
                  <a:gd name="T3" fmla="*/ 2 h 74"/>
                  <a:gd name="T4" fmla="*/ 431 w 521"/>
                  <a:gd name="T5" fmla="*/ 1 h 74"/>
                  <a:gd name="T6" fmla="*/ 447 w 521"/>
                  <a:gd name="T7" fmla="*/ 0 h 74"/>
                  <a:gd name="T8" fmla="*/ 474 w 521"/>
                  <a:gd name="T9" fmla="*/ 2 h 74"/>
                  <a:gd name="T10" fmla="*/ 494 w 521"/>
                  <a:gd name="T11" fmla="*/ 7 h 74"/>
                  <a:gd name="T12" fmla="*/ 508 w 521"/>
                  <a:gd name="T13" fmla="*/ 15 h 74"/>
                  <a:gd name="T14" fmla="*/ 517 w 521"/>
                  <a:gd name="T15" fmla="*/ 23 h 74"/>
                  <a:gd name="T16" fmla="*/ 521 w 521"/>
                  <a:gd name="T17" fmla="*/ 29 h 74"/>
                  <a:gd name="T18" fmla="*/ 520 w 521"/>
                  <a:gd name="T19" fmla="*/ 31 h 74"/>
                  <a:gd name="T20" fmla="*/ 514 w 521"/>
                  <a:gd name="T21" fmla="*/ 34 h 74"/>
                  <a:gd name="T22" fmla="*/ 501 w 521"/>
                  <a:gd name="T23" fmla="*/ 35 h 74"/>
                  <a:gd name="T24" fmla="*/ 484 w 521"/>
                  <a:gd name="T25" fmla="*/ 36 h 74"/>
                  <a:gd name="T26" fmla="*/ 461 w 521"/>
                  <a:gd name="T27" fmla="*/ 37 h 74"/>
                  <a:gd name="T28" fmla="*/ 433 w 521"/>
                  <a:gd name="T29" fmla="*/ 37 h 74"/>
                  <a:gd name="T30" fmla="*/ 404 w 521"/>
                  <a:gd name="T31" fmla="*/ 37 h 74"/>
                  <a:gd name="T32" fmla="*/ 378 w 521"/>
                  <a:gd name="T33" fmla="*/ 37 h 74"/>
                  <a:gd name="T34" fmla="*/ 356 w 521"/>
                  <a:gd name="T35" fmla="*/ 37 h 74"/>
                  <a:gd name="T36" fmla="*/ 330 w 521"/>
                  <a:gd name="T37" fmla="*/ 38 h 74"/>
                  <a:gd name="T38" fmla="*/ 306 w 521"/>
                  <a:gd name="T39" fmla="*/ 41 h 74"/>
                  <a:gd name="T40" fmla="*/ 284 w 521"/>
                  <a:gd name="T41" fmla="*/ 43 h 74"/>
                  <a:gd name="T42" fmla="*/ 258 w 521"/>
                  <a:gd name="T43" fmla="*/ 46 h 74"/>
                  <a:gd name="T44" fmla="*/ 227 w 521"/>
                  <a:gd name="T45" fmla="*/ 49 h 74"/>
                  <a:gd name="T46" fmla="*/ 193 w 521"/>
                  <a:gd name="T47" fmla="*/ 54 h 74"/>
                  <a:gd name="T48" fmla="*/ 155 w 521"/>
                  <a:gd name="T49" fmla="*/ 60 h 74"/>
                  <a:gd name="T50" fmla="*/ 122 w 521"/>
                  <a:gd name="T51" fmla="*/ 66 h 74"/>
                  <a:gd name="T52" fmla="*/ 95 w 521"/>
                  <a:gd name="T53" fmla="*/ 69 h 74"/>
                  <a:gd name="T54" fmla="*/ 75 w 521"/>
                  <a:gd name="T55" fmla="*/ 71 h 74"/>
                  <a:gd name="T56" fmla="*/ 61 w 521"/>
                  <a:gd name="T57" fmla="*/ 73 h 74"/>
                  <a:gd name="T58" fmla="*/ 54 w 521"/>
                  <a:gd name="T59" fmla="*/ 74 h 74"/>
                  <a:gd name="T60" fmla="*/ 44 w 521"/>
                  <a:gd name="T61" fmla="*/ 71 h 74"/>
                  <a:gd name="T62" fmla="*/ 33 w 521"/>
                  <a:gd name="T63" fmla="*/ 66 h 74"/>
                  <a:gd name="T64" fmla="*/ 17 w 521"/>
                  <a:gd name="T65" fmla="*/ 57 h 74"/>
                  <a:gd name="T66" fmla="*/ 5 w 521"/>
                  <a:gd name="T67" fmla="*/ 50 h 74"/>
                  <a:gd name="T68" fmla="*/ 0 w 521"/>
                  <a:gd name="T69" fmla="*/ 44 h 74"/>
                  <a:gd name="T70" fmla="*/ 29 w 521"/>
                  <a:gd name="T71" fmla="*/ 42 h 74"/>
                  <a:gd name="T72" fmla="*/ 68 w 521"/>
                  <a:gd name="T73" fmla="*/ 41 h 74"/>
                  <a:gd name="T74" fmla="*/ 102 w 521"/>
                  <a:gd name="T75" fmla="*/ 40 h 74"/>
                  <a:gd name="T76" fmla="*/ 134 w 521"/>
                  <a:gd name="T77" fmla="*/ 36 h 74"/>
                  <a:gd name="T78" fmla="*/ 171 w 521"/>
                  <a:gd name="T79" fmla="*/ 33 h 74"/>
                  <a:gd name="T80" fmla="*/ 214 w 521"/>
                  <a:gd name="T81" fmla="*/ 28 h 74"/>
                  <a:gd name="T82" fmla="*/ 260 w 521"/>
                  <a:gd name="T83" fmla="*/ 22 h 74"/>
                  <a:gd name="T84" fmla="*/ 312 w 521"/>
                  <a:gd name="T85" fmla="*/ 1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1" h="74">
                    <a:moveTo>
                      <a:pt x="330" y="11"/>
                    </a:moveTo>
                    <a:lnTo>
                      <a:pt x="349" y="9"/>
                    </a:lnTo>
                    <a:lnTo>
                      <a:pt x="366" y="7"/>
                    </a:lnTo>
                    <a:lnTo>
                      <a:pt x="383" y="5"/>
                    </a:lnTo>
                    <a:lnTo>
                      <a:pt x="398" y="3"/>
                    </a:lnTo>
                    <a:lnTo>
                      <a:pt x="412" y="2"/>
                    </a:lnTo>
                    <a:lnTo>
                      <a:pt x="418" y="2"/>
                    </a:lnTo>
                    <a:lnTo>
                      <a:pt x="425" y="1"/>
                    </a:lnTo>
                    <a:lnTo>
                      <a:pt x="431" y="1"/>
                    </a:lnTo>
                    <a:lnTo>
                      <a:pt x="437" y="1"/>
                    </a:lnTo>
                    <a:lnTo>
                      <a:pt x="442" y="1"/>
                    </a:lnTo>
                    <a:lnTo>
                      <a:pt x="447" y="0"/>
                    </a:lnTo>
                    <a:lnTo>
                      <a:pt x="457" y="1"/>
                    </a:lnTo>
                    <a:lnTo>
                      <a:pt x="466" y="1"/>
                    </a:lnTo>
                    <a:lnTo>
                      <a:pt x="474" y="2"/>
                    </a:lnTo>
                    <a:lnTo>
                      <a:pt x="481" y="3"/>
                    </a:lnTo>
                    <a:lnTo>
                      <a:pt x="488" y="5"/>
                    </a:lnTo>
                    <a:lnTo>
                      <a:pt x="494" y="7"/>
                    </a:lnTo>
                    <a:lnTo>
                      <a:pt x="500" y="9"/>
                    </a:lnTo>
                    <a:lnTo>
                      <a:pt x="504" y="11"/>
                    </a:lnTo>
                    <a:lnTo>
                      <a:pt x="508" y="15"/>
                    </a:lnTo>
                    <a:lnTo>
                      <a:pt x="512" y="18"/>
                    </a:lnTo>
                    <a:lnTo>
                      <a:pt x="515" y="21"/>
                    </a:lnTo>
                    <a:lnTo>
                      <a:pt x="517" y="23"/>
                    </a:lnTo>
                    <a:lnTo>
                      <a:pt x="519" y="26"/>
                    </a:lnTo>
                    <a:lnTo>
                      <a:pt x="520" y="28"/>
                    </a:lnTo>
                    <a:lnTo>
                      <a:pt x="521" y="29"/>
                    </a:lnTo>
                    <a:lnTo>
                      <a:pt x="521" y="30"/>
                    </a:lnTo>
                    <a:lnTo>
                      <a:pt x="521" y="30"/>
                    </a:lnTo>
                    <a:lnTo>
                      <a:pt x="520" y="31"/>
                    </a:lnTo>
                    <a:lnTo>
                      <a:pt x="519" y="33"/>
                    </a:lnTo>
                    <a:lnTo>
                      <a:pt x="516" y="33"/>
                    </a:lnTo>
                    <a:lnTo>
                      <a:pt x="514" y="34"/>
                    </a:lnTo>
                    <a:lnTo>
                      <a:pt x="510" y="34"/>
                    </a:lnTo>
                    <a:lnTo>
                      <a:pt x="506" y="35"/>
                    </a:lnTo>
                    <a:lnTo>
                      <a:pt x="501" y="35"/>
                    </a:lnTo>
                    <a:lnTo>
                      <a:pt x="496" y="36"/>
                    </a:lnTo>
                    <a:lnTo>
                      <a:pt x="490" y="36"/>
                    </a:lnTo>
                    <a:lnTo>
                      <a:pt x="484" y="36"/>
                    </a:lnTo>
                    <a:lnTo>
                      <a:pt x="477" y="36"/>
                    </a:lnTo>
                    <a:lnTo>
                      <a:pt x="469" y="36"/>
                    </a:lnTo>
                    <a:lnTo>
                      <a:pt x="461" y="37"/>
                    </a:lnTo>
                    <a:lnTo>
                      <a:pt x="451" y="37"/>
                    </a:lnTo>
                    <a:lnTo>
                      <a:pt x="442" y="37"/>
                    </a:lnTo>
                    <a:lnTo>
                      <a:pt x="433" y="37"/>
                    </a:lnTo>
                    <a:lnTo>
                      <a:pt x="423" y="37"/>
                    </a:lnTo>
                    <a:lnTo>
                      <a:pt x="414" y="37"/>
                    </a:lnTo>
                    <a:lnTo>
                      <a:pt x="404" y="37"/>
                    </a:lnTo>
                    <a:lnTo>
                      <a:pt x="395" y="37"/>
                    </a:lnTo>
                    <a:lnTo>
                      <a:pt x="387" y="37"/>
                    </a:lnTo>
                    <a:lnTo>
                      <a:pt x="378" y="37"/>
                    </a:lnTo>
                    <a:lnTo>
                      <a:pt x="371" y="37"/>
                    </a:lnTo>
                    <a:lnTo>
                      <a:pt x="363" y="37"/>
                    </a:lnTo>
                    <a:lnTo>
                      <a:pt x="356" y="37"/>
                    </a:lnTo>
                    <a:lnTo>
                      <a:pt x="349" y="37"/>
                    </a:lnTo>
                    <a:lnTo>
                      <a:pt x="342" y="37"/>
                    </a:lnTo>
                    <a:lnTo>
                      <a:pt x="330" y="38"/>
                    </a:lnTo>
                    <a:lnTo>
                      <a:pt x="318" y="40"/>
                    </a:lnTo>
                    <a:lnTo>
                      <a:pt x="312" y="40"/>
                    </a:lnTo>
                    <a:lnTo>
                      <a:pt x="306" y="41"/>
                    </a:lnTo>
                    <a:lnTo>
                      <a:pt x="299" y="41"/>
                    </a:lnTo>
                    <a:lnTo>
                      <a:pt x="292" y="42"/>
                    </a:lnTo>
                    <a:lnTo>
                      <a:pt x="284" y="43"/>
                    </a:lnTo>
                    <a:lnTo>
                      <a:pt x="276" y="43"/>
                    </a:lnTo>
                    <a:lnTo>
                      <a:pt x="267" y="44"/>
                    </a:lnTo>
                    <a:lnTo>
                      <a:pt x="258" y="46"/>
                    </a:lnTo>
                    <a:lnTo>
                      <a:pt x="248" y="47"/>
                    </a:lnTo>
                    <a:lnTo>
                      <a:pt x="238" y="48"/>
                    </a:lnTo>
                    <a:lnTo>
                      <a:pt x="227" y="49"/>
                    </a:lnTo>
                    <a:lnTo>
                      <a:pt x="217" y="51"/>
                    </a:lnTo>
                    <a:lnTo>
                      <a:pt x="205" y="53"/>
                    </a:lnTo>
                    <a:lnTo>
                      <a:pt x="193" y="54"/>
                    </a:lnTo>
                    <a:lnTo>
                      <a:pt x="181" y="56"/>
                    </a:lnTo>
                    <a:lnTo>
                      <a:pt x="168" y="57"/>
                    </a:lnTo>
                    <a:lnTo>
                      <a:pt x="155" y="60"/>
                    </a:lnTo>
                    <a:lnTo>
                      <a:pt x="143" y="62"/>
                    </a:lnTo>
                    <a:lnTo>
                      <a:pt x="133" y="63"/>
                    </a:lnTo>
                    <a:lnTo>
                      <a:pt x="122" y="66"/>
                    </a:lnTo>
                    <a:lnTo>
                      <a:pt x="113" y="67"/>
                    </a:lnTo>
                    <a:lnTo>
                      <a:pt x="103" y="68"/>
                    </a:lnTo>
                    <a:lnTo>
                      <a:pt x="95" y="69"/>
                    </a:lnTo>
                    <a:lnTo>
                      <a:pt x="88" y="70"/>
                    </a:lnTo>
                    <a:lnTo>
                      <a:pt x="81" y="71"/>
                    </a:lnTo>
                    <a:lnTo>
                      <a:pt x="75" y="71"/>
                    </a:lnTo>
                    <a:lnTo>
                      <a:pt x="70" y="73"/>
                    </a:lnTo>
                    <a:lnTo>
                      <a:pt x="66" y="73"/>
                    </a:lnTo>
                    <a:lnTo>
                      <a:pt x="61" y="73"/>
                    </a:lnTo>
                    <a:lnTo>
                      <a:pt x="59" y="74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51" y="74"/>
                    </a:lnTo>
                    <a:lnTo>
                      <a:pt x="48" y="73"/>
                    </a:lnTo>
                    <a:lnTo>
                      <a:pt x="44" y="71"/>
                    </a:lnTo>
                    <a:lnTo>
                      <a:pt x="41" y="70"/>
                    </a:lnTo>
                    <a:lnTo>
                      <a:pt x="37" y="68"/>
                    </a:lnTo>
                    <a:lnTo>
                      <a:pt x="33" y="66"/>
                    </a:lnTo>
                    <a:lnTo>
                      <a:pt x="28" y="63"/>
                    </a:lnTo>
                    <a:lnTo>
                      <a:pt x="23" y="60"/>
                    </a:lnTo>
                    <a:lnTo>
                      <a:pt x="17" y="57"/>
                    </a:lnTo>
                    <a:lnTo>
                      <a:pt x="13" y="55"/>
                    </a:lnTo>
                    <a:lnTo>
                      <a:pt x="8" y="53"/>
                    </a:lnTo>
                    <a:lnTo>
                      <a:pt x="5" y="50"/>
                    </a:lnTo>
                    <a:lnTo>
                      <a:pt x="2" y="48"/>
                    </a:lnTo>
                    <a:lnTo>
                      <a:pt x="1" y="47"/>
                    </a:lnTo>
                    <a:lnTo>
                      <a:pt x="0" y="44"/>
                    </a:lnTo>
                    <a:lnTo>
                      <a:pt x="0" y="43"/>
                    </a:lnTo>
                    <a:lnTo>
                      <a:pt x="14" y="43"/>
                    </a:lnTo>
                    <a:lnTo>
                      <a:pt x="29" y="42"/>
                    </a:lnTo>
                    <a:lnTo>
                      <a:pt x="42" y="42"/>
                    </a:lnTo>
                    <a:lnTo>
                      <a:pt x="56" y="42"/>
                    </a:lnTo>
                    <a:lnTo>
                      <a:pt x="68" y="41"/>
                    </a:lnTo>
                    <a:lnTo>
                      <a:pt x="81" y="41"/>
                    </a:lnTo>
                    <a:lnTo>
                      <a:pt x="92" y="40"/>
                    </a:lnTo>
                    <a:lnTo>
                      <a:pt x="102" y="40"/>
                    </a:lnTo>
                    <a:lnTo>
                      <a:pt x="112" y="38"/>
                    </a:lnTo>
                    <a:lnTo>
                      <a:pt x="122" y="37"/>
                    </a:lnTo>
                    <a:lnTo>
                      <a:pt x="134" y="36"/>
                    </a:lnTo>
                    <a:lnTo>
                      <a:pt x="145" y="35"/>
                    </a:lnTo>
                    <a:lnTo>
                      <a:pt x="158" y="34"/>
                    </a:lnTo>
                    <a:lnTo>
                      <a:pt x="171" y="33"/>
                    </a:lnTo>
                    <a:lnTo>
                      <a:pt x="185" y="31"/>
                    </a:lnTo>
                    <a:lnTo>
                      <a:pt x="199" y="30"/>
                    </a:lnTo>
                    <a:lnTo>
                      <a:pt x="214" y="28"/>
                    </a:lnTo>
                    <a:lnTo>
                      <a:pt x="228" y="27"/>
                    </a:lnTo>
                    <a:lnTo>
                      <a:pt x="245" y="24"/>
                    </a:lnTo>
                    <a:lnTo>
                      <a:pt x="260" y="22"/>
                    </a:lnTo>
                    <a:lnTo>
                      <a:pt x="277" y="20"/>
                    </a:lnTo>
                    <a:lnTo>
                      <a:pt x="294" y="17"/>
                    </a:lnTo>
                    <a:lnTo>
                      <a:pt x="312" y="14"/>
                    </a:lnTo>
                    <a:lnTo>
                      <a:pt x="330" y="11"/>
                    </a:lnTo>
                    <a:lnTo>
                      <a:pt x="330" y="11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396"/>
              <p:cNvSpPr/>
              <p:nvPr/>
            </p:nvSpPr>
            <p:spPr bwMode="auto">
              <a:xfrm>
                <a:off x="2680171" y="3987205"/>
                <a:ext cx="523875" cy="222250"/>
              </a:xfrm>
              <a:custGeom>
                <a:avLst/>
                <a:gdLst>
                  <a:gd name="T0" fmla="*/ 24 w 330"/>
                  <a:gd name="T1" fmla="*/ 10 h 140"/>
                  <a:gd name="T2" fmla="*/ 23 w 330"/>
                  <a:gd name="T3" fmla="*/ 5 h 140"/>
                  <a:gd name="T4" fmla="*/ 26 w 330"/>
                  <a:gd name="T5" fmla="*/ 1 h 140"/>
                  <a:gd name="T6" fmla="*/ 32 w 330"/>
                  <a:gd name="T7" fmla="*/ 0 h 140"/>
                  <a:gd name="T8" fmla="*/ 42 w 330"/>
                  <a:gd name="T9" fmla="*/ 1 h 140"/>
                  <a:gd name="T10" fmla="*/ 55 w 330"/>
                  <a:gd name="T11" fmla="*/ 5 h 140"/>
                  <a:gd name="T12" fmla="*/ 63 w 330"/>
                  <a:gd name="T13" fmla="*/ 10 h 140"/>
                  <a:gd name="T14" fmla="*/ 68 w 330"/>
                  <a:gd name="T15" fmla="*/ 16 h 140"/>
                  <a:gd name="T16" fmla="*/ 70 w 330"/>
                  <a:gd name="T17" fmla="*/ 29 h 140"/>
                  <a:gd name="T18" fmla="*/ 69 w 330"/>
                  <a:gd name="T19" fmla="*/ 40 h 140"/>
                  <a:gd name="T20" fmla="*/ 64 w 330"/>
                  <a:gd name="T21" fmla="*/ 55 h 140"/>
                  <a:gd name="T22" fmla="*/ 61 w 330"/>
                  <a:gd name="T23" fmla="*/ 71 h 140"/>
                  <a:gd name="T24" fmla="*/ 59 w 330"/>
                  <a:gd name="T25" fmla="*/ 80 h 140"/>
                  <a:gd name="T26" fmla="*/ 61 w 330"/>
                  <a:gd name="T27" fmla="*/ 84 h 140"/>
                  <a:gd name="T28" fmla="*/ 65 w 330"/>
                  <a:gd name="T29" fmla="*/ 86 h 140"/>
                  <a:gd name="T30" fmla="*/ 79 w 330"/>
                  <a:gd name="T31" fmla="*/ 86 h 140"/>
                  <a:gd name="T32" fmla="*/ 101 w 330"/>
                  <a:gd name="T33" fmla="*/ 83 h 140"/>
                  <a:gd name="T34" fmla="*/ 131 w 330"/>
                  <a:gd name="T35" fmla="*/ 81 h 140"/>
                  <a:gd name="T36" fmla="*/ 169 w 330"/>
                  <a:gd name="T37" fmla="*/ 77 h 140"/>
                  <a:gd name="T38" fmla="*/ 213 w 330"/>
                  <a:gd name="T39" fmla="*/ 73 h 140"/>
                  <a:gd name="T40" fmla="*/ 249 w 330"/>
                  <a:gd name="T41" fmla="*/ 69 h 140"/>
                  <a:gd name="T42" fmla="*/ 279 w 330"/>
                  <a:gd name="T43" fmla="*/ 67 h 140"/>
                  <a:gd name="T44" fmla="*/ 301 w 330"/>
                  <a:gd name="T45" fmla="*/ 66 h 140"/>
                  <a:gd name="T46" fmla="*/ 317 w 330"/>
                  <a:gd name="T47" fmla="*/ 66 h 140"/>
                  <a:gd name="T48" fmla="*/ 330 w 330"/>
                  <a:gd name="T49" fmla="*/ 82 h 140"/>
                  <a:gd name="T50" fmla="*/ 268 w 330"/>
                  <a:gd name="T51" fmla="*/ 87 h 140"/>
                  <a:gd name="T52" fmla="*/ 227 w 330"/>
                  <a:gd name="T53" fmla="*/ 93 h 140"/>
                  <a:gd name="T54" fmla="*/ 189 w 330"/>
                  <a:gd name="T55" fmla="*/ 98 h 140"/>
                  <a:gd name="T56" fmla="*/ 144 w 330"/>
                  <a:gd name="T57" fmla="*/ 106 h 140"/>
                  <a:gd name="T58" fmla="*/ 108 w 330"/>
                  <a:gd name="T59" fmla="*/ 111 h 140"/>
                  <a:gd name="T60" fmla="*/ 89 w 330"/>
                  <a:gd name="T61" fmla="*/ 115 h 140"/>
                  <a:gd name="T62" fmla="*/ 74 w 330"/>
                  <a:gd name="T63" fmla="*/ 120 h 140"/>
                  <a:gd name="T64" fmla="*/ 61 w 330"/>
                  <a:gd name="T65" fmla="*/ 123 h 140"/>
                  <a:gd name="T66" fmla="*/ 46 w 330"/>
                  <a:gd name="T67" fmla="*/ 129 h 140"/>
                  <a:gd name="T68" fmla="*/ 30 w 330"/>
                  <a:gd name="T69" fmla="*/ 136 h 140"/>
                  <a:gd name="T70" fmla="*/ 22 w 330"/>
                  <a:gd name="T71" fmla="*/ 140 h 140"/>
                  <a:gd name="T72" fmla="*/ 17 w 330"/>
                  <a:gd name="T73" fmla="*/ 138 h 140"/>
                  <a:gd name="T74" fmla="*/ 11 w 330"/>
                  <a:gd name="T75" fmla="*/ 134 h 140"/>
                  <a:gd name="T76" fmla="*/ 5 w 330"/>
                  <a:gd name="T77" fmla="*/ 126 h 140"/>
                  <a:gd name="T78" fmla="*/ 0 w 330"/>
                  <a:gd name="T79" fmla="*/ 114 h 140"/>
                  <a:gd name="T80" fmla="*/ 0 w 330"/>
                  <a:gd name="T81" fmla="*/ 107 h 140"/>
                  <a:gd name="T82" fmla="*/ 2 w 330"/>
                  <a:gd name="T83" fmla="*/ 101 h 140"/>
                  <a:gd name="T84" fmla="*/ 7 w 330"/>
                  <a:gd name="T85" fmla="*/ 94 h 140"/>
                  <a:gd name="T86" fmla="*/ 18 w 330"/>
                  <a:gd name="T87" fmla="*/ 87 h 140"/>
                  <a:gd name="T88" fmla="*/ 26 w 330"/>
                  <a:gd name="T89" fmla="*/ 76 h 140"/>
                  <a:gd name="T90" fmla="*/ 32 w 330"/>
                  <a:gd name="T91" fmla="*/ 62 h 140"/>
                  <a:gd name="T92" fmla="*/ 35 w 330"/>
                  <a:gd name="T93" fmla="*/ 41 h 140"/>
                  <a:gd name="T94" fmla="*/ 35 w 330"/>
                  <a:gd name="T95" fmla="*/ 26 h 140"/>
                  <a:gd name="T96" fmla="*/ 30 w 330"/>
                  <a:gd name="T97" fmla="*/ 1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0" h="140">
                    <a:moveTo>
                      <a:pt x="28" y="14"/>
                    </a:moveTo>
                    <a:lnTo>
                      <a:pt x="25" y="11"/>
                    </a:lnTo>
                    <a:lnTo>
                      <a:pt x="24" y="10"/>
                    </a:lnTo>
                    <a:lnTo>
                      <a:pt x="24" y="8"/>
                    </a:lnTo>
                    <a:lnTo>
                      <a:pt x="23" y="7"/>
                    </a:lnTo>
                    <a:lnTo>
                      <a:pt x="23" y="5"/>
                    </a:lnTo>
                    <a:lnTo>
                      <a:pt x="24" y="4"/>
                    </a:lnTo>
                    <a:lnTo>
                      <a:pt x="25" y="2"/>
                    </a:lnTo>
                    <a:lnTo>
                      <a:pt x="26" y="1"/>
                    </a:lnTo>
                    <a:lnTo>
                      <a:pt x="28" y="1"/>
                    </a:lnTo>
                    <a:lnTo>
                      <a:pt x="30" y="0"/>
                    </a:lnTo>
                    <a:lnTo>
                      <a:pt x="32" y="0"/>
                    </a:lnTo>
                    <a:lnTo>
                      <a:pt x="35" y="0"/>
                    </a:lnTo>
                    <a:lnTo>
                      <a:pt x="38" y="1"/>
                    </a:lnTo>
                    <a:lnTo>
                      <a:pt x="42" y="1"/>
                    </a:lnTo>
                    <a:lnTo>
                      <a:pt x="46" y="2"/>
                    </a:lnTo>
                    <a:lnTo>
                      <a:pt x="50" y="3"/>
                    </a:lnTo>
                    <a:lnTo>
                      <a:pt x="55" y="5"/>
                    </a:lnTo>
                    <a:lnTo>
                      <a:pt x="57" y="7"/>
                    </a:lnTo>
                    <a:lnTo>
                      <a:pt x="61" y="9"/>
                    </a:lnTo>
                    <a:lnTo>
                      <a:pt x="63" y="10"/>
                    </a:lnTo>
                    <a:lnTo>
                      <a:pt x="65" y="13"/>
                    </a:lnTo>
                    <a:lnTo>
                      <a:pt x="66" y="14"/>
                    </a:lnTo>
                    <a:lnTo>
                      <a:pt x="68" y="16"/>
                    </a:lnTo>
                    <a:lnTo>
                      <a:pt x="69" y="20"/>
                    </a:lnTo>
                    <a:lnTo>
                      <a:pt x="70" y="24"/>
                    </a:lnTo>
                    <a:lnTo>
                      <a:pt x="70" y="29"/>
                    </a:lnTo>
                    <a:lnTo>
                      <a:pt x="70" y="34"/>
                    </a:lnTo>
                    <a:lnTo>
                      <a:pt x="69" y="37"/>
                    </a:lnTo>
                    <a:lnTo>
                      <a:pt x="69" y="40"/>
                    </a:lnTo>
                    <a:lnTo>
                      <a:pt x="68" y="43"/>
                    </a:lnTo>
                    <a:lnTo>
                      <a:pt x="66" y="47"/>
                    </a:lnTo>
                    <a:lnTo>
                      <a:pt x="64" y="55"/>
                    </a:lnTo>
                    <a:lnTo>
                      <a:pt x="63" y="63"/>
                    </a:lnTo>
                    <a:lnTo>
                      <a:pt x="62" y="68"/>
                    </a:lnTo>
                    <a:lnTo>
                      <a:pt x="61" y="71"/>
                    </a:lnTo>
                    <a:lnTo>
                      <a:pt x="59" y="75"/>
                    </a:lnTo>
                    <a:lnTo>
                      <a:pt x="59" y="77"/>
                    </a:lnTo>
                    <a:lnTo>
                      <a:pt x="59" y="80"/>
                    </a:lnTo>
                    <a:lnTo>
                      <a:pt x="59" y="82"/>
                    </a:lnTo>
                    <a:lnTo>
                      <a:pt x="59" y="83"/>
                    </a:lnTo>
                    <a:lnTo>
                      <a:pt x="61" y="84"/>
                    </a:lnTo>
                    <a:lnTo>
                      <a:pt x="62" y="84"/>
                    </a:lnTo>
                    <a:lnTo>
                      <a:pt x="63" y="86"/>
                    </a:lnTo>
                    <a:lnTo>
                      <a:pt x="65" y="86"/>
                    </a:lnTo>
                    <a:lnTo>
                      <a:pt x="69" y="86"/>
                    </a:lnTo>
                    <a:lnTo>
                      <a:pt x="74" y="86"/>
                    </a:lnTo>
                    <a:lnTo>
                      <a:pt x="79" y="86"/>
                    </a:lnTo>
                    <a:lnTo>
                      <a:pt x="85" y="84"/>
                    </a:lnTo>
                    <a:lnTo>
                      <a:pt x="92" y="84"/>
                    </a:lnTo>
                    <a:lnTo>
                      <a:pt x="101" y="83"/>
                    </a:lnTo>
                    <a:lnTo>
                      <a:pt x="110" y="83"/>
                    </a:lnTo>
                    <a:lnTo>
                      <a:pt x="121" y="82"/>
                    </a:lnTo>
                    <a:lnTo>
                      <a:pt x="131" y="81"/>
                    </a:lnTo>
                    <a:lnTo>
                      <a:pt x="143" y="80"/>
                    </a:lnTo>
                    <a:lnTo>
                      <a:pt x="156" y="78"/>
                    </a:lnTo>
                    <a:lnTo>
                      <a:pt x="169" y="77"/>
                    </a:lnTo>
                    <a:lnTo>
                      <a:pt x="184" y="75"/>
                    </a:lnTo>
                    <a:lnTo>
                      <a:pt x="199" y="74"/>
                    </a:lnTo>
                    <a:lnTo>
                      <a:pt x="213" y="73"/>
                    </a:lnTo>
                    <a:lnTo>
                      <a:pt x="226" y="71"/>
                    </a:lnTo>
                    <a:lnTo>
                      <a:pt x="238" y="70"/>
                    </a:lnTo>
                    <a:lnTo>
                      <a:pt x="249" y="69"/>
                    </a:lnTo>
                    <a:lnTo>
                      <a:pt x="260" y="69"/>
                    </a:lnTo>
                    <a:lnTo>
                      <a:pt x="269" y="68"/>
                    </a:lnTo>
                    <a:lnTo>
                      <a:pt x="279" y="67"/>
                    </a:lnTo>
                    <a:lnTo>
                      <a:pt x="287" y="67"/>
                    </a:lnTo>
                    <a:lnTo>
                      <a:pt x="294" y="66"/>
                    </a:lnTo>
                    <a:lnTo>
                      <a:pt x="301" y="66"/>
                    </a:lnTo>
                    <a:lnTo>
                      <a:pt x="307" y="66"/>
                    </a:lnTo>
                    <a:lnTo>
                      <a:pt x="312" y="66"/>
                    </a:lnTo>
                    <a:lnTo>
                      <a:pt x="317" y="66"/>
                    </a:lnTo>
                    <a:lnTo>
                      <a:pt x="320" y="66"/>
                    </a:lnTo>
                    <a:lnTo>
                      <a:pt x="322" y="66"/>
                    </a:lnTo>
                    <a:lnTo>
                      <a:pt x="330" y="82"/>
                    </a:lnTo>
                    <a:lnTo>
                      <a:pt x="310" y="84"/>
                    </a:lnTo>
                    <a:lnTo>
                      <a:pt x="289" y="86"/>
                    </a:lnTo>
                    <a:lnTo>
                      <a:pt x="268" y="87"/>
                    </a:lnTo>
                    <a:lnTo>
                      <a:pt x="248" y="89"/>
                    </a:lnTo>
                    <a:lnTo>
                      <a:pt x="239" y="90"/>
                    </a:lnTo>
                    <a:lnTo>
                      <a:pt x="227" y="93"/>
                    </a:lnTo>
                    <a:lnTo>
                      <a:pt x="215" y="94"/>
                    </a:lnTo>
                    <a:lnTo>
                      <a:pt x="202" y="96"/>
                    </a:lnTo>
                    <a:lnTo>
                      <a:pt x="189" y="98"/>
                    </a:lnTo>
                    <a:lnTo>
                      <a:pt x="175" y="100"/>
                    </a:lnTo>
                    <a:lnTo>
                      <a:pt x="160" y="102"/>
                    </a:lnTo>
                    <a:lnTo>
                      <a:pt x="144" y="106"/>
                    </a:lnTo>
                    <a:lnTo>
                      <a:pt x="128" y="108"/>
                    </a:lnTo>
                    <a:lnTo>
                      <a:pt x="114" y="110"/>
                    </a:lnTo>
                    <a:lnTo>
                      <a:pt x="108" y="111"/>
                    </a:lnTo>
                    <a:lnTo>
                      <a:pt x="101" y="113"/>
                    </a:lnTo>
                    <a:lnTo>
                      <a:pt x="95" y="114"/>
                    </a:lnTo>
                    <a:lnTo>
                      <a:pt x="89" y="115"/>
                    </a:lnTo>
                    <a:lnTo>
                      <a:pt x="83" y="116"/>
                    </a:lnTo>
                    <a:lnTo>
                      <a:pt x="78" y="118"/>
                    </a:lnTo>
                    <a:lnTo>
                      <a:pt x="74" y="120"/>
                    </a:lnTo>
                    <a:lnTo>
                      <a:pt x="69" y="121"/>
                    </a:lnTo>
                    <a:lnTo>
                      <a:pt x="64" y="122"/>
                    </a:lnTo>
                    <a:lnTo>
                      <a:pt x="61" y="123"/>
                    </a:lnTo>
                    <a:lnTo>
                      <a:pt x="57" y="124"/>
                    </a:lnTo>
                    <a:lnTo>
                      <a:pt x="53" y="126"/>
                    </a:lnTo>
                    <a:lnTo>
                      <a:pt x="46" y="129"/>
                    </a:lnTo>
                    <a:lnTo>
                      <a:pt x="41" y="131"/>
                    </a:lnTo>
                    <a:lnTo>
                      <a:pt x="35" y="134"/>
                    </a:lnTo>
                    <a:lnTo>
                      <a:pt x="30" y="136"/>
                    </a:lnTo>
                    <a:lnTo>
                      <a:pt x="26" y="137"/>
                    </a:lnTo>
                    <a:lnTo>
                      <a:pt x="24" y="138"/>
                    </a:lnTo>
                    <a:lnTo>
                      <a:pt x="22" y="140"/>
                    </a:lnTo>
                    <a:lnTo>
                      <a:pt x="20" y="140"/>
                    </a:lnTo>
                    <a:lnTo>
                      <a:pt x="18" y="140"/>
                    </a:lnTo>
                    <a:lnTo>
                      <a:pt x="17" y="138"/>
                    </a:lnTo>
                    <a:lnTo>
                      <a:pt x="15" y="137"/>
                    </a:lnTo>
                    <a:lnTo>
                      <a:pt x="12" y="136"/>
                    </a:lnTo>
                    <a:lnTo>
                      <a:pt x="11" y="134"/>
                    </a:lnTo>
                    <a:lnTo>
                      <a:pt x="9" y="131"/>
                    </a:lnTo>
                    <a:lnTo>
                      <a:pt x="7" y="129"/>
                    </a:lnTo>
                    <a:lnTo>
                      <a:pt x="5" y="126"/>
                    </a:lnTo>
                    <a:lnTo>
                      <a:pt x="3" y="120"/>
                    </a:lnTo>
                    <a:lnTo>
                      <a:pt x="2" y="116"/>
                    </a:lnTo>
                    <a:lnTo>
                      <a:pt x="0" y="114"/>
                    </a:lnTo>
                    <a:lnTo>
                      <a:pt x="0" y="111"/>
                    </a:lnTo>
                    <a:lnTo>
                      <a:pt x="0" y="109"/>
                    </a:lnTo>
                    <a:lnTo>
                      <a:pt x="0" y="107"/>
                    </a:lnTo>
                    <a:lnTo>
                      <a:pt x="0" y="106"/>
                    </a:lnTo>
                    <a:lnTo>
                      <a:pt x="2" y="103"/>
                    </a:lnTo>
                    <a:lnTo>
                      <a:pt x="2" y="101"/>
                    </a:lnTo>
                    <a:lnTo>
                      <a:pt x="3" y="98"/>
                    </a:lnTo>
                    <a:lnTo>
                      <a:pt x="5" y="97"/>
                    </a:lnTo>
                    <a:lnTo>
                      <a:pt x="7" y="94"/>
                    </a:lnTo>
                    <a:lnTo>
                      <a:pt x="10" y="91"/>
                    </a:lnTo>
                    <a:lnTo>
                      <a:pt x="13" y="89"/>
                    </a:lnTo>
                    <a:lnTo>
                      <a:pt x="18" y="87"/>
                    </a:lnTo>
                    <a:lnTo>
                      <a:pt x="20" y="84"/>
                    </a:lnTo>
                    <a:lnTo>
                      <a:pt x="24" y="81"/>
                    </a:lnTo>
                    <a:lnTo>
                      <a:pt x="26" y="76"/>
                    </a:lnTo>
                    <a:lnTo>
                      <a:pt x="29" y="73"/>
                    </a:lnTo>
                    <a:lnTo>
                      <a:pt x="30" y="67"/>
                    </a:lnTo>
                    <a:lnTo>
                      <a:pt x="32" y="62"/>
                    </a:lnTo>
                    <a:lnTo>
                      <a:pt x="33" y="55"/>
                    </a:lnTo>
                    <a:lnTo>
                      <a:pt x="35" y="48"/>
                    </a:lnTo>
                    <a:lnTo>
                      <a:pt x="35" y="41"/>
                    </a:lnTo>
                    <a:lnTo>
                      <a:pt x="35" y="35"/>
                    </a:lnTo>
                    <a:lnTo>
                      <a:pt x="35" y="30"/>
                    </a:lnTo>
                    <a:lnTo>
                      <a:pt x="35" y="26"/>
                    </a:lnTo>
                    <a:lnTo>
                      <a:pt x="33" y="22"/>
                    </a:lnTo>
                    <a:lnTo>
                      <a:pt x="31" y="18"/>
                    </a:lnTo>
                    <a:lnTo>
                      <a:pt x="30" y="15"/>
                    </a:lnTo>
                    <a:lnTo>
                      <a:pt x="28" y="14"/>
                    </a:lnTo>
                    <a:lnTo>
                      <a:pt x="28" y="14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397"/>
              <p:cNvSpPr/>
              <p:nvPr/>
            </p:nvSpPr>
            <p:spPr bwMode="auto">
              <a:xfrm>
                <a:off x="3143721" y="3960217"/>
                <a:ext cx="101600" cy="276225"/>
              </a:xfrm>
              <a:custGeom>
                <a:avLst/>
                <a:gdLst>
                  <a:gd name="T0" fmla="*/ 2 w 64"/>
                  <a:gd name="T1" fmla="*/ 0 h 174"/>
                  <a:gd name="T2" fmla="*/ 8 w 64"/>
                  <a:gd name="T3" fmla="*/ 1 h 174"/>
                  <a:gd name="T4" fmla="*/ 14 w 64"/>
                  <a:gd name="T5" fmla="*/ 7 h 174"/>
                  <a:gd name="T6" fmla="*/ 21 w 64"/>
                  <a:gd name="T7" fmla="*/ 15 h 174"/>
                  <a:gd name="T8" fmla="*/ 33 w 64"/>
                  <a:gd name="T9" fmla="*/ 33 h 174"/>
                  <a:gd name="T10" fmla="*/ 43 w 64"/>
                  <a:gd name="T11" fmla="*/ 52 h 174"/>
                  <a:gd name="T12" fmla="*/ 49 w 64"/>
                  <a:gd name="T13" fmla="*/ 66 h 174"/>
                  <a:gd name="T14" fmla="*/ 54 w 64"/>
                  <a:gd name="T15" fmla="*/ 81 h 174"/>
                  <a:gd name="T16" fmla="*/ 59 w 64"/>
                  <a:gd name="T17" fmla="*/ 95 h 174"/>
                  <a:gd name="T18" fmla="*/ 62 w 64"/>
                  <a:gd name="T19" fmla="*/ 107 h 174"/>
                  <a:gd name="T20" fmla="*/ 64 w 64"/>
                  <a:gd name="T21" fmla="*/ 118 h 174"/>
                  <a:gd name="T22" fmla="*/ 64 w 64"/>
                  <a:gd name="T23" fmla="*/ 131 h 174"/>
                  <a:gd name="T24" fmla="*/ 60 w 64"/>
                  <a:gd name="T25" fmla="*/ 147 h 174"/>
                  <a:gd name="T26" fmla="*/ 55 w 64"/>
                  <a:gd name="T27" fmla="*/ 160 h 174"/>
                  <a:gd name="T28" fmla="*/ 52 w 64"/>
                  <a:gd name="T29" fmla="*/ 166 h 174"/>
                  <a:gd name="T30" fmla="*/ 47 w 64"/>
                  <a:gd name="T31" fmla="*/ 171 h 174"/>
                  <a:gd name="T32" fmla="*/ 42 w 64"/>
                  <a:gd name="T33" fmla="*/ 174 h 174"/>
                  <a:gd name="T34" fmla="*/ 40 w 64"/>
                  <a:gd name="T35" fmla="*/ 174 h 174"/>
                  <a:gd name="T36" fmla="*/ 38 w 64"/>
                  <a:gd name="T37" fmla="*/ 173 h 174"/>
                  <a:gd name="T38" fmla="*/ 36 w 64"/>
                  <a:gd name="T39" fmla="*/ 171 h 174"/>
                  <a:gd name="T40" fmla="*/ 34 w 64"/>
                  <a:gd name="T41" fmla="*/ 166 h 174"/>
                  <a:gd name="T42" fmla="*/ 33 w 64"/>
                  <a:gd name="T43" fmla="*/ 161 h 174"/>
                  <a:gd name="T44" fmla="*/ 30 w 64"/>
                  <a:gd name="T45" fmla="*/ 154 h 174"/>
                  <a:gd name="T46" fmla="*/ 28 w 64"/>
                  <a:gd name="T47" fmla="*/ 146 h 174"/>
                  <a:gd name="T48" fmla="*/ 26 w 64"/>
                  <a:gd name="T49" fmla="*/ 137 h 174"/>
                  <a:gd name="T50" fmla="*/ 23 w 64"/>
                  <a:gd name="T51" fmla="*/ 126 h 174"/>
                  <a:gd name="T52" fmla="*/ 20 w 64"/>
                  <a:gd name="T53" fmla="*/ 113 h 174"/>
                  <a:gd name="T54" fmla="*/ 18 w 64"/>
                  <a:gd name="T55" fmla="*/ 100 h 174"/>
                  <a:gd name="T56" fmla="*/ 14 w 64"/>
                  <a:gd name="T57" fmla="*/ 85 h 174"/>
                  <a:gd name="T58" fmla="*/ 12 w 64"/>
                  <a:gd name="T59" fmla="*/ 68 h 174"/>
                  <a:gd name="T60" fmla="*/ 8 w 64"/>
                  <a:gd name="T61" fmla="*/ 51 h 174"/>
                  <a:gd name="T62" fmla="*/ 5 w 64"/>
                  <a:gd name="T63" fmla="*/ 32 h 174"/>
                  <a:gd name="T64" fmla="*/ 1 w 64"/>
                  <a:gd name="T65" fmla="*/ 11 h 174"/>
                  <a:gd name="T66" fmla="*/ 0 w 64"/>
                  <a:gd name="T67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" h="174">
                    <a:moveTo>
                      <a:pt x="0" y="0"/>
                    </a:moveTo>
                    <a:lnTo>
                      <a:pt x="2" y="0"/>
                    </a:lnTo>
                    <a:lnTo>
                      <a:pt x="5" y="0"/>
                    </a:lnTo>
                    <a:lnTo>
                      <a:pt x="8" y="1"/>
                    </a:lnTo>
                    <a:lnTo>
                      <a:pt x="10" y="4"/>
                    </a:lnTo>
                    <a:lnTo>
                      <a:pt x="14" y="7"/>
                    </a:lnTo>
                    <a:lnTo>
                      <a:pt x="18" y="11"/>
                    </a:lnTo>
                    <a:lnTo>
                      <a:pt x="21" y="15"/>
                    </a:lnTo>
                    <a:lnTo>
                      <a:pt x="26" y="21"/>
                    </a:lnTo>
                    <a:lnTo>
                      <a:pt x="33" y="33"/>
                    </a:lnTo>
                    <a:lnTo>
                      <a:pt x="40" y="46"/>
                    </a:lnTo>
                    <a:lnTo>
                      <a:pt x="43" y="52"/>
                    </a:lnTo>
                    <a:lnTo>
                      <a:pt x="46" y="59"/>
                    </a:lnTo>
                    <a:lnTo>
                      <a:pt x="49" y="66"/>
                    </a:lnTo>
                    <a:lnTo>
                      <a:pt x="52" y="74"/>
                    </a:lnTo>
                    <a:lnTo>
                      <a:pt x="54" y="81"/>
                    </a:lnTo>
                    <a:lnTo>
                      <a:pt x="56" y="88"/>
                    </a:lnTo>
                    <a:lnTo>
                      <a:pt x="59" y="95"/>
                    </a:lnTo>
                    <a:lnTo>
                      <a:pt x="61" y="101"/>
                    </a:lnTo>
                    <a:lnTo>
                      <a:pt x="62" y="107"/>
                    </a:lnTo>
                    <a:lnTo>
                      <a:pt x="64" y="112"/>
                    </a:lnTo>
                    <a:lnTo>
                      <a:pt x="64" y="118"/>
                    </a:lnTo>
                    <a:lnTo>
                      <a:pt x="64" y="123"/>
                    </a:lnTo>
                    <a:lnTo>
                      <a:pt x="64" y="131"/>
                    </a:lnTo>
                    <a:lnTo>
                      <a:pt x="62" y="139"/>
                    </a:lnTo>
                    <a:lnTo>
                      <a:pt x="60" y="147"/>
                    </a:lnTo>
                    <a:lnTo>
                      <a:pt x="56" y="157"/>
                    </a:lnTo>
                    <a:lnTo>
                      <a:pt x="55" y="160"/>
                    </a:lnTo>
                    <a:lnTo>
                      <a:pt x="53" y="164"/>
                    </a:lnTo>
                    <a:lnTo>
                      <a:pt x="52" y="166"/>
                    </a:lnTo>
                    <a:lnTo>
                      <a:pt x="49" y="168"/>
                    </a:lnTo>
                    <a:lnTo>
                      <a:pt x="47" y="171"/>
                    </a:lnTo>
                    <a:lnTo>
                      <a:pt x="45" y="172"/>
                    </a:lnTo>
                    <a:lnTo>
                      <a:pt x="42" y="174"/>
                    </a:lnTo>
                    <a:lnTo>
                      <a:pt x="40" y="174"/>
                    </a:lnTo>
                    <a:lnTo>
                      <a:pt x="40" y="174"/>
                    </a:lnTo>
                    <a:lnTo>
                      <a:pt x="39" y="174"/>
                    </a:lnTo>
                    <a:lnTo>
                      <a:pt x="38" y="173"/>
                    </a:lnTo>
                    <a:lnTo>
                      <a:pt x="38" y="172"/>
                    </a:lnTo>
                    <a:lnTo>
                      <a:pt x="36" y="171"/>
                    </a:lnTo>
                    <a:lnTo>
                      <a:pt x="35" y="168"/>
                    </a:lnTo>
                    <a:lnTo>
                      <a:pt x="34" y="166"/>
                    </a:lnTo>
                    <a:lnTo>
                      <a:pt x="33" y="164"/>
                    </a:lnTo>
                    <a:lnTo>
                      <a:pt x="33" y="161"/>
                    </a:lnTo>
                    <a:lnTo>
                      <a:pt x="32" y="158"/>
                    </a:lnTo>
                    <a:lnTo>
                      <a:pt x="30" y="154"/>
                    </a:lnTo>
                    <a:lnTo>
                      <a:pt x="29" y="151"/>
                    </a:lnTo>
                    <a:lnTo>
                      <a:pt x="28" y="146"/>
                    </a:lnTo>
                    <a:lnTo>
                      <a:pt x="27" y="141"/>
                    </a:lnTo>
                    <a:lnTo>
                      <a:pt x="26" y="137"/>
                    </a:lnTo>
                    <a:lnTo>
                      <a:pt x="25" y="132"/>
                    </a:lnTo>
                    <a:lnTo>
                      <a:pt x="23" y="126"/>
                    </a:lnTo>
                    <a:lnTo>
                      <a:pt x="21" y="120"/>
                    </a:lnTo>
                    <a:lnTo>
                      <a:pt x="20" y="113"/>
                    </a:lnTo>
                    <a:lnTo>
                      <a:pt x="19" y="107"/>
                    </a:lnTo>
                    <a:lnTo>
                      <a:pt x="18" y="100"/>
                    </a:lnTo>
                    <a:lnTo>
                      <a:pt x="16" y="93"/>
                    </a:lnTo>
                    <a:lnTo>
                      <a:pt x="14" y="85"/>
                    </a:lnTo>
                    <a:lnTo>
                      <a:pt x="13" y="77"/>
                    </a:lnTo>
                    <a:lnTo>
                      <a:pt x="12" y="68"/>
                    </a:lnTo>
                    <a:lnTo>
                      <a:pt x="9" y="60"/>
                    </a:lnTo>
                    <a:lnTo>
                      <a:pt x="8" y="51"/>
                    </a:lnTo>
                    <a:lnTo>
                      <a:pt x="7" y="41"/>
                    </a:lnTo>
                    <a:lnTo>
                      <a:pt x="5" y="32"/>
                    </a:lnTo>
                    <a:lnTo>
                      <a:pt x="3" y="21"/>
                    </a:lnTo>
                    <a:lnTo>
                      <a:pt x="1" y="11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2087177" y="3478368"/>
            <a:ext cx="1145540" cy="1152128"/>
            <a:chOff x="2797804" y="3277874"/>
            <a:chExt cx="1146122" cy="1152128"/>
          </a:xfrm>
        </p:grpSpPr>
        <p:pic>
          <p:nvPicPr>
            <p:cNvPr id="23" name="图片 22">
              <a:hlinkClick r:id="rId10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7804" y="3277874"/>
              <a:ext cx="1146122" cy="1152128"/>
            </a:xfrm>
            <a:prstGeom prst="rect">
              <a:avLst/>
            </a:prstGeom>
          </p:spPr>
        </p:pic>
        <p:grpSp>
          <p:nvGrpSpPr>
            <p:cNvPr id="290" name="组合 289"/>
            <p:cNvGrpSpPr/>
            <p:nvPr/>
          </p:nvGrpSpPr>
          <p:grpSpPr>
            <a:xfrm>
              <a:off x="2960496" y="3457857"/>
              <a:ext cx="820738" cy="792163"/>
              <a:chOff x="3551708" y="3458567"/>
              <a:chExt cx="820738" cy="792163"/>
            </a:xfrm>
          </p:grpSpPr>
          <p:sp>
            <p:nvSpPr>
              <p:cNvPr id="291" name="Freeform 398"/>
              <p:cNvSpPr/>
              <p:nvPr/>
            </p:nvSpPr>
            <p:spPr bwMode="auto">
              <a:xfrm>
                <a:off x="3623146" y="3518892"/>
                <a:ext cx="95250" cy="190500"/>
              </a:xfrm>
              <a:custGeom>
                <a:avLst/>
                <a:gdLst>
                  <a:gd name="T0" fmla="*/ 5 w 60"/>
                  <a:gd name="T1" fmla="*/ 17 h 120"/>
                  <a:gd name="T2" fmla="*/ 1 w 60"/>
                  <a:gd name="T3" fmla="*/ 12 h 120"/>
                  <a:gd name="T4" fmla="*/ 0 w 60"/>
                  <a:gd name="T5" fmla="*/ 9 h 120"/>
                  <a:gd name="T6" fmla="*/ 0 w 60"/>
                  <a:gd name="T7" fmla="*/ 5 h 120"/>
                  <a:gd name="T8" fmla="*/ 2 w 60"/>
                  <a:gd name="T9" fmla="*/ 2 h 120"/>
                  <a:gd name="T10" fmla="*/ 7 w 60"/>
                  <a:gd name="T11" fmla="*/ 0 h 120"/>
                  <a:gd name="T12" fmla="*/ 12 w 60"/>
                  <a:gd name="T13" fmla="*/ 0 h 120"/>
                  <a:gd name="T14" fmla="*/ 20 w 60"/>
                  <a:gd name="T15" fmla="*/ 3 h 120"/>
                  <a:gd name="T16" fmla="*/ 27 w 60"/>
                  <a:gd name="T17" fmla="*/ 5 h 120"/>
                  <a:gd name="T18" fmla="*/ 35 w 60"/>
                  <a:gd name="T19" fmla="*/ 6 h 120"/>
                  <a:gd name="T20" fmla="*/ 46 w 60"/>
                  <a:gd name="T21" fmla="*/ 7 h 120"/>
                  <a:gd name="T22" fmla="*/ 46 w 60"/>
                  <a:gd name="T23" fmla="*/ 13 h 120"/>
                  <a:gd name="T24" fmla="*/ 47 w 60"/>
                  <a:gd name="T25" fmla="*/ 24 h 120"/>
                  <a:gd name="T26" fmla="*/ 48 w 60"/>
                  <a:gd name="T27" fmla="*/ 31 h 120"/>
                  <a:gd name="T28" fmla="*/ 49 w 60"/>
                  <a:gd name="T29" fmla="*/ 38 h 120"/>
                  <a:gd name="T30" fmla="*/ 51 w 60"/>
                  <a:gd name="T31" fmla="*/ 47 h 120"/>
                  <a:gd name="T32" fmla="*/ 53 w 60"/>
                  <a:gd name="T33" fmla="*/ 58 h 120"/>
                  <a:gd name="T34" fmla="*/ 54 w 60"/>
                  <a:gd name="T35" fmla="*/ 69 h 120"/>
                  <a:gd name="T36" fmla="*/ 55 w 60"/>
                  <a:gd name="T37" fmla="*/ 78 h 120"/>
                  <a:gd name="T38" fmla="*/ 56 w 60"/>
                  <a:gd name="T39" fmla="*/ 86 h 120"/>
                  <a:gd name="T40" fmla="*/ 59 w 60"/>
                  <a:gd name="T41" fmla="*/ 99 h 120"/>
                  <a:gd name="T42" fmla="*/ 60 w 60"/>
                  <a:gd name="T43" fmla="*/ 109 h 120"/>
                  <a:gd name="T44" fmla="*/ 60 w 60"/>
                  <a:gd name="T45" fmla="*/ 113 h 120"/>
                  <a:gd name="T46" fmla="*/ 59 w 60"/>
                  <a:gd name="T47" fmla="*/ 117 h 120"/>
                  <a:gd name="T48" fmla="*/ 56 w 60"/>
                  <a:gd name="T49" fmla="*/ 119 h 120"/>
                  <a:gd name="T50" fmla="*/ 53 w 60"/>
                  <a:gd name="T51" fmla="*/ 120 h 120"/>
                  <a:gd name="T52" fmla="*/ 51 w 60"/>
                  <a:gd name="T53" fmla="*/ 119 h 120"/>
                  <a:gd name="T54" fmla="*/ 48 w 60"/>
                  <a:gd name="T55" fmla="*/ 117 h 120"/>
                  <a:gd name="T56" fmla="*/ 46 w 60"/>
                  <a:gd name="T57" fmla="*/ 113 h 120"/>
                  <a:gd name="T58" fmla="*/ 43 w 60"/>
                  <a:gd name="T59" fmla="*/ 109 h 120"/>
                  <a:gd name="T60" fmla="*/ 41 w 60"/>
                  <a:gd name="T61" fmla="*/ 102 h 120"/>
                  <a:gd name="T62" fmla="*/ 39 w 60"/>
                  <a:gd name="T63" fmla="*/ 93 h 120"/>
                  <a:gd name="T64" fmla="*/ 36 w 60"/>
                  <a:gd name="T65" fmla="*/ 84 h 120"/>
                  <a:gd name="T66" fmla="*/ 34 w 60"/>
                  <a:gd name="T67" fmla="*/ 72 h 120"/>
                  <a:gd name="T68" fmla="*/ 27 w 60"/>
                  <a:gd name="T69" fmla="*/ 52 h 120"/>
                  <a:gd name="T70" fmla="*/ 21 w 60"/>
                  <a:gd name="T71" fmla="*/ 39 h 120"/>
                  <a:gd name="T72" fmla="*/ 18 w 60"/>
                  <a:gd name="T73" fmla="*/ 33 h 120"/>
                  <a:gd name="T74" fmla="*/ 15 w 60"/>
                  <a:gd name="T75" fmla="*/ 27 h 120"/>
                  <a:gd name="T76" fmla="*/ 12 w 60"/>
                  <a:gd name="T77" fmla="*/ 24 h 120"/>
                  <a:gd name="T78" fmla="*/ 9 w 60"/>
                  <a:gd name="T79" fmla="*/ 20 h 120"/>
                  <a:gd name="T80" fmla="*/ 7 w 60"/>
                  <a:gd name="T81" fmla="*/ 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0" h="120">
                    <a:moveTo>
                      <a:pt x="7" y="19"/>
                    </a:moveTo>
                    <a:lnTo>
                      <a:pt x="5" y="17"/>
                    </a:lnTo>
                    <a:lnTo>
                      <a:pt x="3" y="14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4" y="2"/>
                    </a:lnTo>
                    <a:lnTo>
                      <a:pt x="20" y="3"/>
                    </a:lnTo>
                    <a:lnTo>
                      <a:pt x="23" y="4"/>
                    </a:lnTo>
                    <a:lnTo>
                      <a:pt x="27" y="5"/>
                    </a:lnTo>
                    <a:lnTo>
                      <a:pt x="32" y="5"/>
                    </a:lnTo>
                    <a:lnTo>
                      <a:pt x="35" y="6"/>
                    </a:lnTo>
                    <a:lnTo>
                      <a:pt x="40" y="7"/>
                    </a:lnTo>
                    <a:lnTo>
                      <a:pt x="46" y="7"/>
                    </a:lnTo>
                    <a:lnTo>
                      <a:pt x="46" y="10"/>
                    </a:lnTo>
                    <a:lnTo>
                      <a:pt x="46" y="13"/>
                    </a:lnTo>
                    <a:lnTo>
                      <a:pt x="47" y="18"/>
                    </a:lnTo>
                    <a:lnTo>
                      <a:pt x="47" y="24"/>
                    </a:lnTo>
                    <a:lnTo>
                      <a:pt x="48" y="27"/>
                    </a:lnTo>
                    <a:lnTo>
                      <a:pt x="48" y="31"/>
                    </a:lnTo>
                    <a:lnTo>
                      <a:pt x="49" y="34"/>
                    </a:lnTo>
                    <a:lnTo>
                      <a:pt x="49" y="38"/>
                    </a:lnTo>
                    <a:lnTo>
                      <a:pt x="51" y="43"/>
                    </a:lnTo>
                    <a:lnTo>
                      <a:pt x="51" y="47"/>
                    </a:lnTo>
                    <a:lnTo>
                      <a:pt x="52" y="53"/>
                    </a:lnTo>
                    <a:lnTo>
                      <a:pt x="53" y="58"/>
                    </a:lnTo>
                    <a:lnTo>
                      <a:pt x="53" y="64"/>
                    </a:lnTo>
                    <a:lnTo>
                      <a:pt x="54" y="69"/>
                    </a:lnTo>
                    <a:lnTo>
                      <a:pt x="55" y="73"/>
                    </a:lnTo>
                    <a:lnTo>
                      <a:pt x="55" y="78"/>
                    </a:lnTo>
                    <a:lnTo>
                      <a:pt x="56" y="83"/>
                    </a:lnTo>
                    <a:lnTo>
                      <a:pt x="56" y="86"/>
                    </a:lnTo>
                    <a:lnTo>
                      <a:pt x="58" y="93"/>
                    </a:lnTo>
                    <a:lnTo>
                      <a:pt x="59" y="99"/>
                    </a:lnTo>
                    <a:lnTo>
                      <a:pt x="59" y="104"/>
                    </a:lnTo>
                    <a:lnTo>
                      <a:pt x="60" y="109"/>
                    </a:lnTo>
                    <a:lnTo>
                      <a:pt x="60" y="111"/>
                    </a:lnTo>
                    <a:lnTo>
                      <a:pt x="60" y="113"/>
                    </a:lnTo>
                    <a:lnTo>
                      <a:pt x="59" y="116"/>
                    </a:lnTo>
                    <a:lnTo>
                      <a:pt x="59" y="117"/>
                    </a:lnTo>
                    <a:lnTo>
                      <a:pt x="58" y="118"/>
                    </a:lnTo>
                    <a:lnTo>
                      <a:pt x="56" y="119"/>
                    </a:lnTo>
                    <a:lnTo>
                      <a:pt x="55" y="119"/>
                    </a:lnTo>
                    <a:lnTo>
                      <a:pt x="53" y="120"/>
                    </a:lnTo>
                    <a:lnTo>
                      <a:pt x="52" y="120"/>
                    </a:lnTo>
                    <a:lnTo>
                      <a:pt x="51" y="119"/>
                    </a:lnTo>
                    <a:lnTo>
                      <a:pt x="49" y="118"/>
                    </a:lnTo>
                    <a:lnTo>
                      <a:pt x="48" y="117"/>
                    </a:lnTo>
                    <a:lnTo>
                      <a:pt x="47" y="116"/>
                    </a:lnTo>
                    <a:lnTo>
                      <a:pt x="46" y="113"/>
                    </a:lnTo>
                    <a:lnTo>
                      <a:pt x="45" y="111"/>
                    </a:lnTo>
                    <a:lnTo>
                      <a:pt x="43" y="109"/>
                    </a:lnTo>
                    <a:lnTo>
                      <a:pt x="42" y="105"/>
                    </a:lnTo>
                    <a:lnTo>
                      <a:pt x="41" y="102"/>
                    </a:lnTo>
                    <a:lnTo>
                      <a:pt x="40" y="98"/>
                    </a:lnTo>
                    <a:lnTo>
                      <a:pt x="39" y="93"/>
                    </a:lnTo>
                    <a:lnTo>
                      <a:pt x="38" y="89"/>
                    </a:lnTo>
                    <a:lnTo>
                      <a:pt x="36" y="84"/>
                    </a:lnTo>
                    <a:lnTo>
                      <a:pt x="35" y="78"/>
                    </a:lnTo>
                    <a:lnTo>
                      <a:pt x="34" y="72"/>
                    </a:lnTo>
                    <a:lnTo>
                      <a:pt x="31" y="62"/>
                    </a:lnTo>
                    <a:lnTo>
                      <a:pt x="27" y="52"/>
                    </a:lnTo>
                    <a:lnTo>
                      <a:pt x="23" y="44"/>
                    </a:lnTo>
                    <a:lnTo>
                      <a:pt x="21" y="39"/>
                    </a:lnTo>
                    <a:lnTo>
                      <a:pt x="20" y="37"/>
                    </a:lnTo>
                    <a:lnTo>
                      <a:pt x="18" y="33"/>
                    </a:lnTo>
                    <a:lnTo>
                      <a:pt x="16" y="30"/>
                    </a:lnTo>
                    <a:lnTo>
                      <a:pt x="15" y="27"/>
                    </a:lnTo>
                    <a:lnTo>
                      <a:pt x="13" y="25"/>
                    </a:lnTo>
                    <a:lnTo>
                      <a:pt x="12" y="24"/>
                    </a:lnTo>
                    <a:lnTo>
                      <a:pt x="10" y="22"/>
                    </a:lnTo>
                    <a:lnTo>
                      <a:pt x="9" y="20"/>
                    </a:lnTo>
                    <a:lnTo>
                      <a:pt x="7" y="19"/>
                    </a:lnTo>
                    <a:lnTo>
                      <a:pt x="7" y="19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2" name="Freeform 399"/>
              <p:cNvSpPr/>
              <p:nvPr/>
            </p:nvSpPr>
            <p:spPr bwMode="auto">
              <a:xfrm>
                <a:off x="3645371" y="3483967"/>
                <a:ext cx="261938" cy="160338"/>
              </a:xfrm>
              <a:custGeom>
                <a:avLst/>
                <a:gdLst>
                  <a:gd name="T0" fmla="*/ 104 w 165"/>
                  <a:gd name="T1" fmla="*/ 93 h 101"/>
                  <a:gd name="T2" fmla="*/ 106 w 165"/>
                  <a:gd name="T3" fmla="*/ 78 h 101"/>
                  <a:gd name="T4" fmla="*/ 109 w 165"/>
                  <a:gd name="T5" fmla="*/ 65 h 101"/>
                  <a:gd name="T6" fmla="*/ 111 w 165"/>
                  <a:gd name="T7" fmla="*/ 54 h 101"/>
                  <a:gd name="T8" fmla="*/ 112 w 165"/>
                  <a:gd name="T9" fmla="*/ 45 h 101"/>
                  <a:gd name="T10" fmla="*/ 112 w 165"/>
                  <a:gd name="T11" fmla="*/ 38 h 101"/>
                  <a:gd name="T12" fmla="*/ 113 w 165"/>
                  <a:gd name="T13" fmla="*/ 33 h 101"/>
                  <a:gd name="T14" fmla="*/ 113 w 165"/>
                  <a:gd name="T15" fmla="*/ 31 h 101"/>
                  <a:gd name="T16" fmla="*/ 111 w 165"/>
                  <a:gd name="T17" fmla="*/ 29 h 101"/>
                  <a:gd name="T18" fmla="*/ 105 w 165"/>
                  <a:gd name="T19" fmla="*/ 29 h 101"/>
                  <a:gd name="T20" fmla="*/ 96 w 165"/>
                  <a:gd name="T21" fmla="*/ 29 h 101"/>
                  <a:gd name="T22" fmla="*/ 83 w 165"/>
                  <a:gd name="T23" fmla="*/ 32 h 101"/>
                  <a:gd name="T24" fmla="*/ 57 w 165"/>
                  <a:gd name="T25" fmla="*/ 35 h 101"/>
                  <a:gd name="T26" fmla="*/ 20 w 165"/>
                  <a:gd name="T27" fmla="*/ 42 h 101"/>
                  <a:gd name="T28" fmla="*/ 0 w 165"/>
                  <a:gd name="T29" fmla="*/ 27 h 101"/>
                  <a:gd name="T30" fmla="*/ 25 w 165"/>
                  <a:gd name="T31" fmla="*/ 27 h 101"/>
                  <a:gd name="T32" fmla="*/ 40 w 165"/>
                  <a:gd name="T33" fmla="*/ 25 h 101"/>
                  <a:gd name="T34" fmla="*/ 57 w 165"/>
                  <a:gd name="T35" fmla="*/ 21 h 101"/>
                  <a:gd name="T36" fmla="*/ 72 w 165"/>
                  <a:gd name="T37" fmla="*/ 16 h 101"/>
                  <a:gd name="T38" fmla="*/ 85 w 165"/>
                  <a:gd name="T39" fmla="*/ 13 h 101"/>
                  <a:gd name="T40" fmla="*/ 94 w 165"/>
                  <a:gd name="T41" fmla="*/ 9 h 101"/>
                  <a:gd name="T42" fmla="*/ 99 w 165"/>
                  <a:gd name="T43" fmla="*/ 6 h 101"/>
                  <a:gd name="T44" fmla="*/ 103 w 165"/>
                  <a:gd name="T45" fmla="*/ 4 h 101"/>
                  <a:gd name="T46" fmla="*/ 110 w 165"/>
                  <a:gd name="T47" fmla="*/ 0 h 101"/>
                  <a:gd name="T48" fmla="*/ 117 w 165"/>
                  <a:gd name="T49" fmla="*/ 1 h 101"/>
                  <a:gd name="T50" fmla="*/ 123 w 165"/>
                  <a:gd name="T51" fmla="*/ 4 h 101"/>
                  <a:gd name="T52" fmla="*/ 130 w 165"/>
                  <a:gd name="T53" fmla="*/ 7 h 101"/>
                  <a:gd name="T54" fmla="*/ 138 w 165"/>
                  <a:gd name="T55" fmla="*/ 12 h 101"/>
                  <a:gd name="T56" fmla="*/ 149 w 165"/>
                  <a:gd name="T57" fmla="*/ 18 h 101"/>
                  <a:gd name="T58" fmla="*/ 157 w 165"/>
                  <a:gd name="T59" fmla="*/ 24 h 101"/>
                  <a:gd name="T60" fmla="*/ 162 w 165"/>
                  <a:gd name="T61" fmla="*/ 28 h 101"/>
                  <a:gd name="T62" fmla="*/ 164 w 165"/>
                  <a:gd name="T63" fmla="*/ 31 h 101"/>
                  <a:gd name="T64" fmla="*/ 164 w 165"/>
                  <a:gd name="T65" fmla="*/ 35 h 101"/>
                  <a:gd name="T66" fmla="*/ 160 w 165"/>
                  <a:gd name="T67" fmla="*/ 39 h 101"/>
                  <a:gd name="T68" fmla="*/ 156 w 165"/>
                  <a:gd name="T69" fmla="*/ 40 h 101"/>
                  <a:gd name="T70" fmla="*/ 153 w 165"/>
                  <a:gd name="T71" fmla="*/ 42 h 101"/>
                  <a:gd name="T72" fmla="*/ 150 w 165"/>
                  <a:gd name="T73" fmla="*/ 47 h 101"/>
                  <a:gd name="T74" fmla="*/ 145 w 165"/>
                  <a:gd name="T75" fmla="*/ 53 h 101"/>
                  <a:gd name="T76" fmla="*/ 140 w 165"/>
                  <a:gd name="T77" fmla="*/ 60 h 101"/>
                  <a:gd name="T78" fmla="*/ 136 w 165"/>
                  <a:gd name="T79" fmla="*/ 69 h 101"/>
                  <a:gd name="T80" fmla="*/ 131 w 165"/>
                  <a:gd name="T81" fmla="*/ 81 h 101"/>
                  <a:gd name="T82" fmla="*/ 125 w 165"/>
                  <a:gd name="T83" fmla="*/ 94 h 101"/>
                  <a:gd name="T84" fmla="*/ 103 w 165"/>
                  <a:gd name="T85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65" h="101">
                    <a:moveTo>
                      <a:pt x="103" y="101"/>
                    </a:moveTo>
                    <a:lnTo>
                      <a:pt x="104" y="93"/>
                    </a:lnTo>
                    <a:lnTo>
                      <a:pt x="105" y="85"/>
                    </a:lnTo>
                    <a:lnTo>
                      <a:pt x="106" y="78"/>
                    </a:lnTo>
                    <a:lnTo>
                      <a:pt x="107" y="71"/>
                    </a:lnTo>
                    <a:lnTo>
                      <a:pt x="109" y="65"/>
                    </a:lnTo>
                    <a:lnTo>
                      <a:pt x="110" y="59"/>
                    </a:lnTo>
                    <a:lnTo>
                      <a:pt x="111" y="54"/>
                    </a:lnTo>
                    <a:lnTo>
                      <a:pt x="111" y="49"/>
                    </a:lnTo>
                    <a:lnTo>
                      <a:pt x="112" y="45"/>
                    </a:lnTo>
                    <a:lnTo>
                      <a:pt x="112" y="41"/>
                    </a:lnTo>
                    <a:lnTo>
                      <a:pt x="112" y="38"/>
                    </a:lnTo>
                    <a:lnTo>
                      <a:pt x="113" y="35"/>
                    </a:lnTo>
                    <a:lnTo>
                      <a:pt x="113" y="33"/>
                    </a:lnTo>
                    <a:lnTo>
                      <a:pt x="113" y="32"/>
                    </a:lnTo>
                    <a:lnTo>
                      <a:pt x="113" y="31"/>
                    </a:lnTo>
                    <a:lnTo>
                      <a:pt x="112" y="29"/>
                    </a:lnTo>
                    <a:lnTo>
                      <a:pt x="111" y="29"/>
                    </a:lnTo>
                    <a:lnTo>
                      <a:pt x="109" y="29"/>
                    </a:lnTo>
                    <a:lnTo>
                      <a:pt x="105" y="29"/>
                    </a:lnTo>
                    <a:lnTo>
                      <a:pt x="100" y="29"/>
                    </a:lnTo>
                    <a:lnTo>
                      <a:pt x="96" y="29"/>
                    </a:lnTo>
                    <a:lnTo>
                      <a:pt x="88" y="31"/>
                    </a:lnTo>
                    <a:lnTo>
                      <a:pt x="83" y="32"/>
                    </a:lnTo>
                    <a:lnTo>
                      <a:pt x="74" y="32"/>
                    </a:lnTo>
                    <a:lnTo>
                      <a:pt x="57" y="35"/>
                    </a:lnTo>
                    <a:lnTo>
                      <a:pt x="38" y="39"/>
                    </a:lnTo>
                    <a:lnTo>
                      <a:pt x="20" y="42"/>
                    </a:lnTo>
                    <a:lnTo>
                      <a:pt x="0" y="46"/>
                    </a:lnTo>
                    <a:lnTo>
                      <a:pt x="0" y="27"/>
                    </a:lnTo>
                    <a:lnTo>
                      <a:pt x="17" y="27"/>
                    </a:lnTo>
                    <a:lnTo>
                      <a:pt x="25" y="27"/>
                    </a:lnTo>
                    <a:lnTo>
                      <a:pt x="33" y="26"/>
                    </a:lnTo>
                    <a:lnTo>
                      <a:pt x="40" y="25"/>
                    </a:lnTo>
                    <a:lnTo>
                      <a:pt x="48" y="22"/>
                    </a:lnTo>
                    <a:lnTo>
                      <a:pt x="57" y="21"/>
                    </a:lnTo>
                    <a:lnTo>
                      <a:pt x="65" y="19"/>
                    </a:lnTo>
                    <a:lnTo>
                      <a:pt x="72" y="16"/>
                    </a:lnTo>
                    <a:lnTo>
                      <a:pt x="79" y="15"/>
                    </a:lnTo>
                    <a:lnTo>
                      <a:pt x="85" y="13"/>
                    </a:lnTo>
                    <a:lnTo>
                      <a:pt x="90" y="12"/>
                    </a:lnTo>
                    <a:lnTo>
                      <a:pt x="94" y="9"/>
                    </a:lnTo>
                    <a:lnTo>
                      <a:pt x="97" y="8"/>
                    </a:lnTo>
                    <a:lnTo>
                      <a:pt x="99" y="6"/>
                    </a:lnTo>
                    <a:lnTo>
                      <a:pt x="100" y="5"/>
                    </a:lnTo>
                    <a:lnTo>
                      <a:pt x="103" y="4"/>
                    </a:lnTo>
                    <a:lnTo>
                      <a:pt x="106" y="1"/>
                    </a:lnTo>
                    <a:lnTo>
                      <a:pt x="110" y="0"/>
                    </a:lnTo>
                    <a:lnTo>
                      <a:pt x="114" y="0"/>
                    </a:lnTo>
                    <a:lnTo>
                      <a:pt x="117" y="1"/>
                    </a:lnTo>
                    <a:lnTo>
                      <a:pt x="119" y="2"/>
                    </a:lnTo>
                    <a:lnTo>
                      <a:pt x="123" y="4"/>
                    </a:lnTo>
                    <a:lnTo>
                      <a:pt x="125" y="5"/>
                    </a:lnTo>
                    <a:lnTo>
                      <a:pt x="130" y="7"/>
                    </a:lnTo>
                    <a:lnTo>
                      <a:pt x="133" y="9"/>
                    </a:lnTo>
                    <a:lnTo>
                      <a:pt x="138" y="12"/>
                    </a:lnTo>
                    <a:lnTo>
                      <a:pt x="144" y="14"/>
                    </a:lnTo>
                    <a:lnTo>
                      <a:pt x="149" y="18"/>
                    </a:lnTo>
                    <a:lnTo>
                      <a:pt x="152" y="20"/>
                    </a:lnTo>
                    <a:lnTo>
                      <a:pt x="157" y="24"/>
                    </a:lnTo>
                    <a:lnTo>
                      <a:pt x="159" y="26"/>
                    </a:lnTo>
                    <a:lnTo>
                      <a:pt x="162" y="28"/>
                    </a:lnTo>
                    <a:lnTo>
                      <a:pt x="164" y="29"/>
                    </a:lnTo>
                    <a:lnTo>
                      <a:pt x="164" y="31"/>
                    </a:lnTo>
                    <a:lnTo>
                      <a:pt x="165" y="32"/>
                    </a:lnTo>
                    <a:lnTo>
                      <a:pt x="164" y="35"/>
                    </a:lnTo>
                    <a:lnTo>
                      <a:pt x="163" y="38"/>
                    </a:lnTo>
                    <a:lnTo>
                      <a:pt x="160" y="39"/>
                    </a:lnTo>
                    <a:lnTo>
                      <a:pt x="158" y="39"/>
                    </a:lnTo>
                    <a:lnTo>
                      <a:pt x="156" y="40"/>
                    </a:lnTo>
                    <a:lnTo>
                      <a:pt x="155" y="41"/>
                    </a:lnTo>
                    <a:lnTo>
                      <a:pt x="153" y="42"/>
                    </a:lnTo>
                    <a:lnTo>
                      <a:pt x="151" y="45"/>
                    </a:lnTo>
                    <a:lnTo>
                      <a:pt x="150" y="47"/>
                    </a:lnTo>
                    <a:lnTo>
                      <a:pt x="147" y="49"/>
                    </a:lnTo>
                    <a:lnTo>
                      <a:pt x="145" y="53"/>
                    </a:lnTo>
                    <a:lnTo>
                      <a:pt x="143" y="56"/>
                    </a:lnTo>
                    <a:lnTo>
                      <a:pt x="140" y="60"/>
                    </a:lnTo>
                    <a:lnTo>
                      <a:pt x="138" y="65"/>
                    </a:lnTo>
                    <a:lnTo>
                      <a:pt x="136" y="69"/>
                    </a:lnTo>
                    <a:lnTo>
                      <a:pt x="133" y="75"/>
                    </a:lnTo>
                    <a:lnTo>
                      <a:pt x="131" y="81"/>
                    </a:lnTo>
                    <a:lnTo>
                      <a:pt x="127" y="87"/>
                    </a:lnTo>
                    <a:lnTo>
                      <a:pt x="125" y="94"/>
                    </a:lnTo>
                    <a:lnTo>
                      <a:pt x="122" y="101"/>
                    </a:lnTo>
                    <a:lnTo>
                      <a:pt x="103" y="101"/>
                    </a:lnTo>
                    <a:lnTo>
                      <a:pt x="103" y="101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3" name="Freeform 400"/>
              <p:cNvSpPr/>
              <p:nvPr/>
            </p:nvSpPr>
            <p:spPr bwMode="auto">
              <a:xfrm>
                <a:off x="3696171" y="3622080"/>
                <a:ext cx="169863" cy="50800"/>
              </a:xfrm>
              <a:custGeom>
                <a:avLst/>
                <a:gdLst>
                  <a:gd name="T0" fmla="*/ 71 w 107"/>
                  <a:gd name="T1" fmla="*/ 26 h 32"/>
                  <a:gd name="T2" fmla="*/ 54 w 107"/>
                  <a:gd name="T3" fmla="*/ 28 h 32"/>
                  <a:gd name="T4" fmla="*/ 36 w 107"/>
                  <a:gd name="T5" fmla="*/ 31 h 32"/>
                  <a:gd name="T6" fmla="*/ 19 w 107"/>
                  <a:gd name="T7" fmla="*/ 32 h 32"/>
                  <a:gd name="T8" fmla="*/ 0 w 107"/>
                  <a:gd name="T9" fmla="*/ 32 h 32"/>
                  <a:gd name="T10" fmla="*/ 0 w 107"/>
                  <a:gd name="T11" fmla="*/ 19 h 32"/>
                  <a:gd name="T12" fmla="*/ 8 w 107"/>
                  <a:gd name="T13" fmla="*/ 18 h 32"/>
                  <a:gd name="T14" fmla="*/ 16 w 107"/>
                  <a:gd name="T15" fmla="*/ 17 h 32"/>
                  <a:gd name="T16" fmla="*/ 25 w 107"/>
                  <a:gd name="T17" fmla="*/ 15 h 32"/>
                  <a:gd name="T18" fmla="*/ 32 w 107"/>
                  <a:gd name="T19" fmla="*/ 14 h 32"/>
                  <a:gd name="T20" fmla="*/ 39 w 107"/>
                  <a:gd name="T21" fmla="*/ 12 h 32"/>
                  <a:gd name="T22" fmla="*/ 46 w 107"/>
                  <a:gd name="T23" fmla="*/ 11 h 32"/>
                  <a:gd name="T24" fmla="*/ 59 w 107"/>
                  <a:gd name="T25" fmla="*/ 7 h 32"/>
                  <a:gd name="T26" fmla="*/ 65 w 107"/>
                  <a:gd name="T27" fmla="*/ 6 h 32"/>
                  <a:gd name="T28" fmla="*/ 69 w 107"/>
                  <a:gd name="T29" fmla="*/ 4 h 32"/>
                  <a:gd name="T30" fmla="*/ 74 w 107"/>
                  <a:gd name="T31" fmla="*/ 2 h 32"/>
                  <a:gd name="T32" fmla="*/ 78 w 107"/>
                  <a:gd name="T33" fmla="*/ 2 h 32"/>
                  <a:gd name="T34" fmla="*/ 80 w 107"/>
                  <a:gd name="T35" fmla="*/ 1 h 32"/>
                  <a:gd name="T36" fmla="*/ 82 w 107"/>
                  <a:gd name="T37" fmla="*/ 1 h 32"/>
                  <a:gd name="T38" fmla="*/ 84 w 107"/>
                  <a:gd name="T39" fmla="*/ 0 h 32"/>
                  <a:gd name="T40" fmla="*/ 85 w 107"/>
                  <a:gd name="T41" fmla="*/ 0 h 32"/>
                  <a:gd name="T42" fmla="*/ 87 w 107"/>
                  <a:gd name="T43" fmla="*/ 0 h 32"/>
                  <a:gd name="T44" fmla="*/ 90 w 107"/>
                  <a:gd name="T45" fmla="*/ 0 h 32"/>
                  <a:gd name="T46" fmla="*/ 91 w 107"/>
                  <a:gd name="T47" fmla="*/ 1 h 32"/>
                  <a:gd name="T48" fmla="*/ 93 w 107"/>
                  <a:gd name="T49" fmla="*/ 1 h 32"/>
                  <a:gd name="T50" fmla="*/ 94 w 107"/>
                  <a:gd name="T51" fmla="*/ 1 h 32"/>
                  <a:gd name="T52" fmla="*/ 97 w 107"/>
                  <a:gd name="T53" fmla="*/ 2 h 32"/>
                  <a:gd name="T54" fmla="*/ 99 w 107"/>
                  <a:gd name="T55" fmla="*/ 4 h 32"/>
                  <a:gd name="T56" fmla="*/ 101 w 107"/>
                  <a:gd name="T57" fmla="*/ 5 h 32"/>
                  <a:gd name="T58" fmla="*/ 104 w 107"/>
                  <a:gd name="T59" fmla="*/ 6 h 32"/>
                  <a:gd name="T60" fmla="*/ 105 w 107"/>
                  <a:gd name="T61" fmla="*/ 7 h 32"/>
                  <a:gd name="T62" fmla="*/ 106 w 107"/>
                  <a:gd name="T63" fmla="*/ 8 h 32"/>
                  <a:gd name="T64" fmla="*/ 106 w 107"/>
                  <a:gd name="T65" fmla="*/ 10 h 32"/>
                  <a:gd name="T66" fmla="*/ 107 w 107"/>
                  <a:gd name="T67" fmla="*/ 12 h 32"/>
                  <a:gd name="T68" fmla="*/ 106 w 107"/>
                  <a:gd name="T69" fmla="*/ 13 h 32"/>
                  <a:gd name="T70" fmla="*/ 105 w 107"/>
                  <a:gd name="T71" fmla="*/ 15 h 32"/>
                  <a:gd name="T72" fmla="*/ 101 w 107"/>
                  <a:gd name="T73" fmla="*/ 17 h 32"/>
                  <a:gd name="T74" fmla="*/ 98 w 107"/>
                  <a:gd name="T75" fmla="*/ 19 h 32"/>
                  <a:gd name="T76" fmla="*/ 93 w 107"/>
                  <a:gd name="T77" fmla="*/ 20 h 32"/>
                  <a:gd name="T78" fmla="*/ 86 w 107"/>
                  <a:gd name="T79" fmla="*/ 22 h 32"/>
                  <a:gd name="T80" fmla="*/ 79 w 107"/>
                  <a:gd name="T81" fmla="*/ 24 h 32"/>
                  <a:gd name="T82" fmla="*/ 71 w 107"/>
                  <a:gd name="T83" fmla="*/ 26 h 32"/>
                  <a:gd name="T84" fmla="*/ 71 w 107"/>
                  <a:gd name="T85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7" h="32">
                    <a:moveTo>
                      <a:pt x="71" y="26"/>
                    </a:moveTo>
                    <a:lnTo>
                      <a:pt x="54" y="28"/>
                    </a:lnTo>
                    <a:lnTo>
                      <a:pt x="36" y="31"/>
                    </a:lnTo>
                    <a:lnTo>
                      <a:pt x="19" y="32"/>
                    </a:lnTo>
                    <a:lnTo>
                      <a:pt x="0" y="32"/>
                    </a:lnTo>
                    <a:lnTo>
                      <a:pt x="0" y="19"/>
                    </a:lnTo>
                    <a:lnTo>
                      <a:pt x="8" y="18"/>
                    </a:lnTo>
                    <a:lnTo>
                      <a:pt x="16" y="17"/>
                    </a:lnTo>
                    <a:lnTo>
                      <a:pt x="25" y="15"/>
                    </a:lnTo>
                    <a:lnTo>
                      <a:pt x="32" y="14"/>
                    </a:lnTo>
                    <a:lnTo>
                      <a:pt x="39" y="12"/>
                    </a:lnTo>
                    <a:lnTo>
                      <a:pt x="46" y="11"/>
                    </a:lnTo>
                    <a:lnTo>
                      <a:pt x="59" y="7"/>
                    </a:lnTo>
                    <a:lnTo>
                      <a:pt x="65" y="6"/>
                    </a:lnTo>
                    <a:lnTo>
                      <a:pt x="69" y="4"/>
                    </a:lnTo>
                    <a:lnTo>
                      <a:pt x="74" y="2"/>
                    </a:lnTo>
                    <a:lnTo>
                      <a:pt x="78" y="2"/>
                    </a:lnTo>
                    <a:lnTo>
                      <a:pt x="80" y="1"/>
                    </a:lnTo>
                    <a:lnTo>
                      <a:pt x="82" y="1"/>
                    </a:lnTo>
                    <a:lnTo>
                      <a:pt x="84" y="0"/>
                    </a:lnTo>
                    <a:lnTo>
                      <a:pt x="85" y="0"/>
                    </a:lnTo>
                    <a:lnTo>
                      <a:pt x="87" y="0"/>
                    </a:lnTo>
                    <a:lnTo>
                      <a:pt x="90" y="0"/>
                    </a:lnTo>
                    <a:lnTo>
                      <a:pt x="91" y="1"/>
                    </a:lnTo>
                    <a:lnTo>
                      <a:pt x="93" y="1"/>
                    </a:lnTo>
                    <a:lnTo>
                      <a:pt x="94" y="1"/>
                    </a:lnTo>
                    <a:lnTo>
                      <a:pt x="97" y="2"/>
                    </a:lnTo>
                    <a:lnTo>
                      <a:pt x="99" y="4"/>
                    </a:lnTo>
                    <a:lnTo>
                      <a:pt x="101" y="5"/>
                    </a:lnTo>
                    <a:lnTo>
                      <a:pt x="104" y="6"/>
                    </a:lnTo>
                    <a:lnTo>
                      <a:pt x="105" y="7"/>
                    </a:lnTo>
                    <a:lnTo>
                      <a:pt x="106" y="8"/>
                    </a:lnTo>
                    <a:lnTo>
                      <a:pt x="106" y="10"/>
                    </a:lnTo>
                    <a:lnTo>
                      <a:pt x="107" y="12"/>
                    </a:lnTo>
                    <a:lnTo>
                      <a:pt x="106" y="13"/>
                    </a:lnTo>
                    <a:lnTo>
                      <a:pt x="105" y="15"/>
                    </a:lnTo>
                    <a:lnTo>
                      <a:pt x="101" y="17"/>
                    </a:lnTo>
                    <a:lnTo>
                      <a:pt x="98" y="19"/>
                    </a:lnTo>
                    <a:lnTo>
                      <a:pt x="93" y="20"/>
                    </a:lnTo>
                    <a:lnTo>
                      <a:pt x="86" y="22"/>
                    </a:lnTo>
                    <a:lnTo>
                      <a:pt x="79" y="24"/>
                    </a:lnTo>
                    <a:lnTo>
                      <a:pt x="71" y="26"/>
                    </a:lnTo>
                    <a:lnTo>
                      <a:pt x="71" y="26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4" name="Freeform 401"/>
              <p:cNvSpPr/>
              <p:nvPr/>
            </p:nvSpPr>
            <p:spPr bwMode="auto">
              <a:xfrm>
                <a:off x="3954933" y="3477617"/>
                <a:ext cx="68263" cy="195263"/>
              </a:xfrm>
              <a:custGeom>
                <a:avLst/>
                <a:gdLst>
                  <a:gd name="T0" fmla="*/ 3 w 43"/>
                  <a:gd name="T1" fmla="*/ 18 h 123"/>
                  <a:gd name="T2" fmla="*/ 2 w 43"/>
                  <a:gd name="T3" fmla="*/ 16 h 123"/>
                  <a:gd name="T4" fmla="*/ 1 w 43"/>
                  <a:gd name="T5" fmla="*/ 12 h 123"/>
                  <a:gd name="T6" fmla="*/ 0 w 43"/>
                  <a:gd name="T7" fmla="*/ 10 h 123"/>
                  <a:gd name="T8" fmla="*/ 0 w 43"/>
                  <a:gd name="T9" fmla="*/ 9 h 123"/>
                  <a:gd name="T10" fmla="*/ 0 w 43"/>
                  <a:gd name="T11" fmla="*/ 6 h 123"/>
                  <a:gd name="T12" fmla="*/ 1 w 43"/>
                  <a:gd name="T13" fmla="*/ 4 h 123"/>
                  <a:gd name="T14" fmla="*/ 2 w 43"/>
                  <a:gd name="T15" fmla="*/ 3 h 123"/>
                  <a:gd name="T16" fmla="*/ 3 w 43"/>
                  <a:gd name="T17" fmla="*/ 2 h 123"/>
                  <a:gd name="T18" fmla="*/ 4 w 43"/>
                  <a:gd name="T19" fmla="*/ 2 h 123"/>
                  <a:gd name="T20" fmla="*/ 7 w 43"/>
                  <a:gd name="T21" fmla="*/ 0 h 123"/>
                  <a:gd name="T22" fmla="*/ 10 w 43"/>
                  <a:gd name="T23" fmla="*/ 0 h 123"/>
                  <a:gd name="T24" fmla="*/ 15 w 43"/>
                  <a:gd name="T25" fmla="*/ 2 h 123"/>
                  <a:gd name="T26" fmla="*/ 21 w 43"/>
                  <a:gd name="T27" fmla="*/ 3 h 123"/>
                  <a:gd name="T28" fmla="*/ 27 w 43"/>
                  <a:gd name="T29" fmla="*/ 3 h 123"/>
                  <a:gd name="T30" fmla="*/ 34 w 43"/>
                  <a:gd name="T31" fmla="*/ 5 h 123"/>
                  <a:gd name="T32" fmla="*/ 41 w 43"/>
                  <a:gd name="T33" fmla="*/ 6 h 123"/>
                  <a:gd name="T34" fmla="*/ 42 w 43"/>
                  <a:gd name="T35" fmla="*/ 20 h 123"/>
                  <a:gd name="T36" fmla="*/ 42 w 43"/>
                  <a:gd name="T37" fmla="*/ 33 h 123"/>
                  <a:gd name="T38" fmla="*/ 42 w 43"/>
                  <a:gd name="T39" fmla="*/ 46 h 123"/>
                  <a:gd name="T40" fmla="*/ 42 w 43"/>
                  <a:gd name="T41" fmla="*/ 57 h 123"/>
                  <a:gd name="T42" fmla="*/ 43 w 43"/>
                  <a:gd name="T43" fmla="*/ 68 h 123"/>
                  <a:gd name="T44" fmla="*/ 43 w 43"/>
                  <a:gd name="T45" fmla="*/ 78 h 123"/>
                  <a:gd name="T46" fmla="*/ 43 w 43"/>
                  <a:gd name="T47" fmla="*/ 86 h 123"/>
                  <a:gd name="T48" fmla="*/ 43 w 43"/>
                  <a:gd name="T49" fmla="*/ 95 h 123"/>
                  <a:gd name="T50" fmla="*/ 43 w 43"/>
                  <a:gd name="T51" fmla="*/ 101 h 123"/>
                  <a:gd name="T52" fmla="*/ 43 w 43"/>
                  <a:gd name="T53" fmla="*/ 106 h 123"/>
                  <a:gd name="T54" fmla="*/ 43 w 43"/>
                  <a:gd name="T55" fmla="*/ 112 h 123"/>
                  <a:gd name="T56" fmla="*/ 42 w 43"/>
                  <a:gd name="T57" fmla="*/ 116 h 123"/>
                  <a:gd name="T58" fmla="*/ 42 w 43"/>
                  <a:gd name="T59" fmla="*/ 119 h 123"/>
                  <a:gd name="T60" fmla="*/ 42 w 43"/>
                  <a:gd name="T61" fmla="*/ 122 h 123"/>
                  <a:gd name="T62" fmla="*/ 42 w 43"/>
                  <a:gd name="T63" fmla="*/ 123 h 123"/>
                  <a:gd name="T64" fmla="*/ 41 w 43"/>
                  <a:gd name="T65" fmla="*/ 123 h 123"/>
                  <a:gd name="T66" fmla="*/ 40 w 43"/>
                  <a:gd name="T67" fmla="*/ 123 h 123"/>
                  <a:gd name="T68" fmla="*/ 37 w 43"/>
                  <a:gd name="T69" fmla="*/ 122 h 123"/>
                  <a:gd name="T70" fmla="*/ 36 w 43"/>
                  <a:gd name="T71" fmla="*/ 121 h 123"/>
                  <a:gd name="T72" fmla="*/ 34 w 43"/>
                  <a:gd name="T73" fmla="*/ 118 h 123"/>
                  <a:gd name="T74" fmla="*/ 33 w 43"/>
                  <a:gd name="T75" fmla="*/ 116 h 123"/>
                  <a:gd name="T76" fmla="*/ 32 w 43"/>
                  <a:gd name="T77" fmla="*/ 112 h 123"/>
                  <a:gd name="T78" fmla="*/ 30 w 43"/>
                  <a:gd name="T79" fmla="*/ 109 h 123"/>
                  <a:gd name="T80" fmla="*/ 29 w 43"/>
                  <a:gd name="T81" fmla="*/ 105 h 123"/>
                  <a:gd name="T82" fmla="*/ 28 w 43"/>
                  <a:gd name="T83" fmla="*/ 101 h 123"/>
                  <a:gd name="T84" fmla="*/ 26 w 43"/>
                  <a:gd name="T85" fmla="*/ 96 h 123"/>
                  <a:gd name="T86" fmla="*/ 24 w 43"/>
                  <a:gd name="T87" fmla="*/ 90 h 123"/>
                  <a:gd name="T88" fmla="*/ 22 w 43"/>
                  <a:gd name="T89" fmla="*/ 84 h 123"/>
                  <a:gd name="T90" fmla="*/ 21 w 43"/>
                  <a:gd name="T91" fmla="*/ 78 h 123"/>
                  <a:gd name="T92" fmla="*/ 20 w 43"/>
                  <a:gd name="T93" fmla="*/ 71 h 123"/>
                  <a:gd name="T94" fmla="*/ 19 w 43"/>
                  <a:gd name="T95" fmla="*/ 64 h 123"/>
                  <a:gd name="T96" fmla="*/ 17 w 43"/>
                  <a:gd name="T97" fmla="*/ 57 h 123"/>
                  <a:gd name="T98" fmla="*/ 16 w 43"/>
                  <a:gd name="T99" fmla="*/ 50 h 123"/>
                  <a:gd name="T100" fmla="*/ 15 w 43"/>
                  <a:gd name="T101" fmla="*/ 43 h 123"/>
                  <a:gd name="T102" fmla="*/ 14 w 43"/>
                  <a:gd name="T103" fmla="*/ 37 h 123"/>
                  <a:gd name="T104" fmla="*/ 13 w 43"/>
                  <a:gd name="T105" fmla="*/ 32 h 123"/>
                  <a:gd name="T106" fmla="*/ 10 w 43"/>
                  <a:gd name="T107" fmla="*/ 28 h 123"/>
                  <a:gd name="T108" fmla="*/ 8 w 43"/>
                  <a:gd name="T109" fmla="*/ 24 h 123"/>
                  <a:gd name="T110" fmla="*/ 6 w 43"/>
                  <a:gd name="T111" fmla="*/ 20 h 123"/>
                  <a:gd name="T112" fmla="*/ 3 w 43"/>
                  <a:gd name="T113" fmla="*/ 18 h 123"/>
                  <a:gd name="T114" fmla="*/ 3 w 43"/>
                  <a:gd name="T115" fmla="*/ 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3" h="123">
                    <a:moveTo>
                      <a:pt x="3" y="18"/>
                    </a:moveTo>
                    <a:lnTo>
                      <a:pt x="2" y="16"/>
                    </a:lnTo>
                    <a:lnTo>
                      <a:pt x="1" y="12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5" y="2"/>
                    </a:lnTo>
                    <a:lnTo>
                      <a:pt x="21" y="3"/>
                    </a:lnTo>
                    <a:lnTo>
                      <a:pt x="27" y="3"/>
                    </a:lnTo>
                    <a:lnTo>
                      <a:pt x="34" y="5"/>
                    </a:lnTo>
                    <a:lnTo>
                      <a:pt x="41" y="6"/>
                    </a:lnTo>
                    <a:lnTo>
                      <a:pt x="42" y="20"/>
                    </a:lnTo>
                    <a:lnTo>
                      <a:pt x="42" y="33"/>
                    </a:lnTo>
                    <a:lnTo>
                      <a:pt x="42" y="46"/>
                    </a:lnTo>
                    <a:lnTo>
                      <a:pt x="42" y="57"/>
                    </a:lnTo>
                    <a:lnTo>
                      <a:pt x="43" y="68"/>
                    </a:lnTo>
                    <a:lnTo>
                      <a:pt x="43" y="78"/>
                    </a:lnTo>
                    <a:lnTo>
                      <a:pt x="43" y="86"/>
                    </a:lnTo>
                    <a:lnTo>
                      <a:pt x="43" y="95"/>
                    </a:lnTo>
                    <a:lnTo>
                      <a:pt x="43" y="101"/>
                    </a:lnTo>
                    <a:lnTo>
                      <a:pt x="43" y="106"/>
                    </a:lnTo>
                    <a:lnTo>
                      <a:pt x="43" y="112"/>
                    </a:lnTo>
                    <a:lnTo>
                      <a:pt x="42" y="116"/>
                    </a:lnTo>
                    <a:lnTo>
                      <a:pt x="42" y="119"/>
                    </a:lnTo>
                    <a:lnTo>
                      <a:pt x="42" y="122"/>
                    </a:lnTo>
                    <a:lnTo>
                      <a:pt x="42" y="123"/>
                    </a:lnTo>
                    <a:lnTo>
                      <a:pt x="41" y="123"/>
                    </a:lnTo>
                    <a:lnTo>
                      <a:pt x="40" y="123"/>
                    </a:lnTo>
                    <a:lnTo>
                      <a:pt x="37" y="122"/>
                    </a:lnTo>
                    <a:lnTo>
                      <a:pt x="36" y="121"/>
                    </a:lnTo>
                    <a:lnTo>
                      <a:pt x="34" y="118"/>
                    </a:lnTo>
                    <a:lnTo>
                      <a:pt x="33" y="116"/>
                    </a:lnTo>
                    <a:lnTo>
                      <a:pt x="32" y="112"/>
                    </a:lnTo>
                    <a:lnTo>
                      <a:pt x="30" y="109"/>
                    </a:lnTo>
                    <a:lnTo>
                      <a:pt x="29" y="105"/>
                    </a:lnTo>
                    <a:lnTo>
                      <a:pt x="28" y="101"/>
                    </a:lnTo>
                    <a:lnTo>
                      <a:pt x="26" y="96"/>
                    </a:lnTo>
                    <a:lnTo>
                      <a:pt x="24" y="90"/>
                    </a:lnTo>
                    <a:lnTo>
                      <a:pt x="22" y="84"/>
                    </a:lnTo>
                    <a:lnTo>
                      <a:pt x="21" y="78"/>
                    </a:lnTo>
                    <a:lnTo>
                      <a:pt x="20" y="71"/>
                    </a:lnTo>
                    <a:lnTo>
                      <a:pt x="19" y="64"/>
                    </a:lnTo>
                    <a:lnTo>
                      <a:pt x="17" y="57"/>
                    </a:lnTo>
                    <a:lnTo>
                      <a:pt x="16" y="50"/>
                    </a:lnTo>
                    <a:lnTo>
                      <a:pt x="15" y="43"/>
                    </a:lnTo>
                    <a:lnTo>
                      <a:pt x="14" y="37"/>
                    </a:lnTo>
                    <a:lnTo>
                      <a:pt x="13" y="32"/>
                    </a:lnTo>
                    <a:lnTo>
                      <a:pt x="10" y="28"/>
                    </a:lnTo>
                    <a:lnTo>
                      <a:pt x="8" y="24"/>
                    </a:lnTo>
                    <a:lnTo>
                      <a:pt x="6" y="20"/>
                    </a:lnTo>
                    <a:lnTo>
                      <a:pt x="3" y="18"/>
                    </a:lnTo>
                    <a:lnTo>
                      <a:pt x="3" y="18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Freeform 402"/>
              <p:cNvSpPr/>
              <p:nvPr/>
            </p:nvSpPr>
            <p:spPr bwMode="auto">
              <a:xfrm>
                <a:off x="3989858" y="3458567"/>
                <a:ext cx="260350" cy="155575"/>
              </a:xfrm>
              <a:custGeom>
                <a:avLst/>
                <a:gdLst>
                  <a:gd name="T0" fmla="*/ 144 w 164"/>
                  <a:gd name="T1" fmla="*/ 16 h 98"/>
                  <a:gd name="T2" fmla="*/ 153 w 164"/>
                  <a:gd name="T3" fmla="*/ 22 h 98"/>
                  <a:gd name="T4" fmla="*/ 161 w 164"/>
                  <a:gd name="T5" fmla="*/ 27 h 98"/>
                  <a:gd name="T6" fmla="*/ 164 w 164"/>
                  <a:gd name="T7" fmla="*/ 30 h 98"/>
                  <a:gd name="T8" fmla="*/ 164 w 164"/>
                  <a:gd name="T9" fmla="*/ 35 h 98"/>
                  <a:gd name="T10" fmla="*/ 163 w 164"/>
                  <a:gd name="T11" fmla="*/ 37 h 98"/>
                  <a:gd name="T12" fmla="*/ 159 w 164"/>
                  <a:gd name="T13" fmla="*/ 38 h 98"/>
                  <a:gd name="T14" fmla="*/ 155 w 164"/>
                  <a:gd name="T15" fmla="*/ 40 h 98"/>
                  <a:gd name="T16" fmla="*/ 152 w 164"/>
                  <a:gd name="T17" fmla="*/ 41 h 98"/>
                  <a:gd name="T18" fmla="*/ 148 w 164"/>
                  <a:gd name="T19" fmla="*/ 44 h 98"/>
                  <a:gd name="T20" fmla="*/ 143 w 164"/>
                  <a:gd name="T21" fmla="*/ 49 h 98"/>
                  <a:gd name="T22" fmla="*/ 137 w 164"/>
                  <a:gd name="T23" fmla="*/ 55 h 98"/>
                  <a:gd name="T24" fmla="*/ 131 w 164"/>
                  <a:gd name="T25" fmla="*/ 63 h 98"/>
                  <a:gd name="T26" fmla="*/ 124 w 164"/>
                  <a:gd name="T27" fmla="*/ 74 h 98"/>
                  <a:gd name="T28" fmla="*/ 116 w 164"/>
                  <a:gd name="T29" fmla="*/ 85 h 98"/>
                  <a:gd name="T30" fmla="*/ 107 w 164"/>
                  <a:gd name="T31" fmla="*/ 98 h 98"/>
                  <a:gd name="T32" fmla="*/ 86 w 164"/>
                  <a:gd name="T33" fmla="*/ 90 h 98"/>
                  <a:gd name="T34" fmla="*/ 92 w 164"/>
                  <a:gd name="T35" fmla="*/ 75 h 98"/>
                  <a:gd name="T36" fmla="*/ 96 w 164"/>
                  <a:gd name="T37" fmla="*/ 62 h 98"/>
                  <a:gd name="T38" fmla="*/ 99 w 164"/>
                  <a:gd name="T39" fmla="*/ 51 h 98"/>
                  <a:gd name="T40" fmla="*/ 102 w 164"/>
                  <a:gd name="T41" fmla="*/ 43 h 98"/>
                  <a:gd name="T42" fmla="*/ 103 w 164"/>
                  <a:gd name="T43" fmla="*/ 36 h 98"/>
                  <a:gd name="T44" fmla="*/ 103 w 164"/>
                  <a:gd name="T45" fmla="*/ 31 h 98"/>
                  <a:gd name="T46" fmla="*/ 103 w 164"/>
                  <a:gd name="T47" fmla="*/ 28 h 98"/>
                  <a:gd name="T48" fmla="*/ 102 w 164"/>
                  <a:gd name="T49" fmla="*/ 28 h 98"/>
                  <a:gd name="T50" fmla="*/ 98 w 164"/>
                  <a:gd name="T51" fmla="*/ 27 h 98"/>
                  <a:gd name="T52" fmla="*/ 91 w 164"/>
                  <a:gd name="T53" fmla="*/ 28 h 98"/>
                  <a:gd name="T54" fmla="*/ 80 w 164"/>
                  <a:gd name="T55" fmla="*/ 28 h 98"/>
                  <a:gd name="T56" fmla="*/ 67 w 164"/>
                  <a:gd name="T57" fmla="*/ 29 h 98"/>
                  <a:gd name="T58" fmla="*/ 52 w 164"/>
                  <a:gd name="T59" fmla="*/ 31 h 98"/>
                  <a:gd name="T60" fmla="*/ 33 w 164"/>
                  <a:gd name="T61" fmla="*/ 34 h 98"/>
                  <a:gd name="T62" fmla="*/ 12 w 164"/>
                  <a:gd name="T63" fmla="*/ 36 h 98"/>
                  <a:gd name="T64" fmla="*/ 0 w 164"/>
                  <a:gd name="T65" fmla="*/ 18 h 98"/>
                  <a:gd name="T66" fmla="*/ 19 w 164"/>
                  <a:gd name="T67" fmla="*/ 18 h 98"/>
                  <a:gd name="T68" fmla="*/ 35 w 164"/>
                  <a:gd name="T69" fmla="*/ 17 h 98"/>
                  <a:gd name="T70" fmla="*/ 51 w 164"/>
                  <a:gd name="T71" fmla="*/ 16 h 98"/>
                  <a:gd name="T72" fmla="*/ 65 w 164"/>
                  <a:gd name="T73" fmla="*/ 14 h 98"/>
                  <a:gd name="T74" fmla="*/ 76 w 164"/>
                  <a:gd name="T75" fmla="*/ 11 h 98"/>
                  <a:gd name="T76" fmla="*/ 85 w 164"/>
                  <a:gd name="T77" fmla="*/ 9 h 98"/>
                  <a:gd name="T78" fmla="*/ 92 w 164"/>
                  <a:gd name="T79" fmla="*/ 7 h 98"/>
                  <a:gd name="T80" fmla="*/ 96 w 164"/>
                  <a:gd name="T81" fmla="*/ 4 h 98"/>
                  <a:gd name="T82" fmla="*/ 100 w 164"/>
                  <a:gd name="T83" fmla="*/ 2 h 98"/>
                  <a:gd name="T84" fmla="*/ 107 w 164"/>
                  <a:gd name="T85" fmla="*/ 0 h 98"/>
                  <a:gd name="T86" fmla="*/ 111 w 164"/>
                  <a:gd name="T87" fmla="*/ 1 h 98"/>
                  <a:gd name="T88" fmla="*/ 118 w 164"/>
                  <a:gd name="T89" fmla="*/ 3 h 98"/>
                  <a:gd name="T90" fmla="*/ 127 w 164"/>
                  <a:gd name="T91" fmla="*/ 8 h 98"/>
                  <a:gd name="T92" fmla="*/ 138 w 164"/>
                  <a:gd name="T93" fmla="*/ 1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4" h="98">
                    <a:moveTo>
                      <a:pt x="138" y="14"/>
                    </a:moveTo>
                    <a:lnTo>
                      <a:pt x="144" y="16"/>
                    </a:lnTo>
                    <a:lnTo>
                      <a:pt x="150" y="20"/>
                    </a:lnTo>
                    <a:lnTo>
                      <a:pt x="153" y="22"/>
                    </a:lnTo>
                    <a:lnTo>
                      <a:pt x="158" y="24"/>
                    </a:lnTo>
                    <a:lnTo>
                      <a:pt x="161" y="27"/>
                    </a:lnTo>
                    <a:lnTo>
                      <a:pt x="163" y="28"/>
                    </a:lnTo>
                    <a:lnTo>
                      <a:pt x="164" y="30"/>
                    </a:lnTo>
                    <a:lnTo>
                      <a:pt x="164" y="32"/>
                    </a:lnTo>
                    <a:lnTo>
                      <a:pt x="164" y="35"/>
                    </a:lnTo>
                    <a:lnTo>
                      <a:pt x="164" y="36"/>
                    </a:lnTo>
                    <a:lnTo>
                      <a:pt x="163" y="37"/>
                    </a:lnTo>
                    <a:lnTo>
                      <a:pt x="162" y="38"/>
                    </a:lnTo>
                    <a:lnTo>
                      <a:pt x="159" y="38"/>
                    </a:lnTo>
                    <a:lnTo>
                      <a:pt x="157" y="40"/>
                    </a:lnTo>
                    <a:lnTo>
                      <a:pt x="155" y="40"/>
                    </a:lnTo>
                    <a:lnTo>
                      <a:pt x="153" y="40"/>
                    </a:lnTo>
                    <a:lnTo>
                      <a:pt x="152" y="41"/>
                    </a:lnTo>
                    <a:lnTo>
                      <a:pt x="150" y="42"/>
                    </a:lnTo>
                    <a:lnTo>
                      <a:pt x="148" y="44"/>
                    </a:lnTo>
                    <a:lnTo>
                      <a:pt x="145" y="47"/>
                    </a:lnTo>
                    <a:lnTo>
                      <a:pt x="143" y="49"/>
                    </a:lnTo>
                    <a:lnTo>
                      <a:pt x="140" y="51"/>
                    </a:lnTo>
                    <a:lnTo>
                      <a:pt x="137" y="55"/>
                    </a:lnTo>
                    <a:lnTo>
                      <a:pt x="135" y="58"/>
                    </a:lnTo>
                    <a:lnTo>
                      <a:pt x="131" y="63"/>
                    </a:lnTo>
                    <a:lnTo>
                      <a:pt x="127" y="68"/>
                    </a:lnTo>
                    <a:lnTo>
                      <a:pt x="124" y="74"/>
                    </a:lnTo>
                    <a:lnTo>
                      <a:pt x="120" y="78"/>
                    </a:lnTo>
                    <a:lnTo>
                      <a:pt x="116" y="85"/>
                    </a:lnTo>
                    <a:lnTo>
                      <a:pt x="112" y="91"/>
                    </a:lnTo>
                    <a:lnTo>
                      <a:pt x="107" y="98"/>
                    </a:lnTo>
                    <a:lnTo>
                      <a:pt x="84" y="98"/>
                    </a:lnTo>
                    <a:lnTo>
                      <a:pt x="86" y="90"/>
                    </a:lnTo>
                    <a:lnTo>
                      <a:pt x="90" y="83"/>
                    </a:lnTo>
                    <a:lnTo>
                      <a:pt x="92" y="75"/>
                    </a:lnTo>
                    <a:lnTo>
                      <a:pt x="93" y="69"/>
                    </a:lnTo>
                    <a:lnTo>
                      <a:pt x="96" y="62"/>
                    </a:lnTo>
                    <a:lnTo>
                      <a:pt x="98" y="57"/>
                    </a:lnTo>
                    <a:lnTo>
                      <a:pt x="99" y="51"/>
                    </a:lnTo>
                    <a:lnTo>
                      <a:pt x="100" y="47"/>
                    </a:lnTo>
                    <a:lnTo>
                      <a:pt x="102" y="43"/>
                    </a:lnTo>
                    <a:lnTo>
                      <a:pt x="102" y="40"/>
                    </a:lnTo>
                    <a:lnTo>
                      <a:pt x="103" y="36"/>
                    </a:lnTo>
                    <a:lnTo>
                      <a:pt x="103" y="34"/>
                    </a:lnTo>
                    <a:lnTo>
                      <a:pt x="103" y="31"/>
                    </a:lnTo>
                    <a:lnTo>
                      <a:pt x="103" y="29"/>
                    </a:lnTo>
                    <a:lnTo>
                      <a:pt x="103" y="28"/>
                    </a:lnTo>
                    <a:lnTo>
                      <a:pt x="103" y="28"/>
                    </a:lnTo>
                    <a:lnTo>
                      <a:pt x="102" y="28"/>
                    </a:lnTo>
                    <a:lnTo>
                      <a:pt x="100" y="27"/>
                    </a:lnTo>
                    <a:lnTo>
                      <a:pt x="98" y="27"/>
                    </a:lnTo>
                    <a:lnTo>
                      <a:pt x="94" y="27"/>
                    </a:lnTo>
                    <a:lnTo>
                      <a:pt x="91" y="28"/>
                    </a:lnTo>
                    <a:lnTo>
                      <a:pt x="86" y="28"/>
                    </a:lnTo>
                    <a:lnTo>
                      <a:pt x="80" y="28"/>
                    </a:lnTo>
                    <a:lnTo>
                      <a:pt x="74" y="29"/>
                    </a:lnTo>
                    <a:lnTo>
                      <a:pt x="67" y="29"/>
                    </a:lnTo>
                    <a:lnTo>
                      <a:pt x="60" y="30"/>
                    </a:lnTo>
                    <a:lnTo>
                      <a:pt x="52" y="31"/>
                    </a:lnTo>
                    <a:lnTo>
                      <a:pt x="43" y="32"/>
                    </a:lnTo>
                    <a:lnTo>
                      <a:pt x="33" y="34"/>
                    </a:lnTo>
                    <a:lnTo>
                      <a:pt x="22" y="35"/>
                    </a:lnTo>
                    <a:lnTo>
                      <a:pt x="12" y="36"/>
                    </a:lnTo>
                    <a:lnTo>
                      <a:pt x="0" y="37"/>
                    </a:lnTo>
                    <a:lnTo>
                      <a:pt x="0" y="18"/>
                    </a:lnTo>
                    <a:lnTo>
                      <a:pt x="10" y="18"/>
                    </a:lnTo>
                    <a:lnTo>
                      <a:pt x="19" y="18"/>
                    </a:lnTo>
                    <a:lnTo>
                      <a:pt x="27" y="17"/>
                    </a:lnTo>
                    <a:lnTo>
                      <a:pt x="35" y="17"/>
                    </a:lnTo>
                    <a:lnTo>
                      <a:pt x="44" y="16"/>
                    </a:lnTo>
                    <a:lnTo>
                      <a:pt x="51" y="16"/>
                    </a:lnTo>
                    <a:lnTo>
                      <a:pt x="58" y="15"/>
                    </a:lnTo>
                    <a:lnTo>
                      <a:pt x="65" y="14"/>
                    </a:lnTo>
                    <a:lnTo>
                      <a:pt x="71" y="12"/>
                    </a:lnTo>
                    <a:lnTo>
                      <a:pt x="76" y="11"/>
                    </a:lnTo>
                    <a:lnTo>
                      <a:pt x="81" y="10"/>
                    </a:lnTo>
                    <a:lnTo>
                      <a:pt x="85" y="9"/>
                    </a:lnTo>
                    <a:lnTo>
                      <a:pt x="89" y="8"/>
                    </a:lnTo>
                    <a:lnTo>
                      <a:pt x="92" y="7"/>
                    </a:lnTo>
                    <a:lnTo>
                      <a:pt x="94" y="5"/>
                    </a:lnTo>
                    <a:lnTo>
                      <a:pt x="96" y="4"/>
                    </a:lnTo>
                    <a:lnTo>
                      <a:pt x="98" y="3"/>
                    </a:lnTo>
                    <a:lnTo>
                      <a:pt x="100" y="2"/>
                    </a:lnTo>
                    <a:lnTo>
                      <a:pt x="104" y="1"/>
                    </a:lnTo>
                    <a:lnTo>
                      <a:pt x="107" y="0"/>
                    </a:lnTo>
                    <a:lnTo>
                      <a:pt x="109" y="1"/>
                    </a:lnTo>
                    <a:lnTo>
                      <a:pt x="111" y="1"/>
                    </a:lnTo>
                    <a:lnTo>
                      <a:pt x="115" y="2"/>
                    </a:lnTo>
                    <a:lnTo>
                      <a:pt x="118" y="3"/>
                    </a:lnTo>
                    <a:lnTo>
                      <a:pt x="122" y="5"/>
                    </a:lnTo>
                    <a:lnTo>
                      <a:pt x="127" y="8"/>
                    </a:lnTo>
                    <a:lnTo>
                      <a:pt x="132" y="10"/>
                    </a:lnTo>
                    <a:lnTo>
                      <a:pt x="138" y="14"/>
                    </a:lnTo>
                    <a:lnTo>
                      <a:pt x="138" y="14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6" name="Freeform 403"/>
              <p:cNvSpPr/>
              <p:nvPr/>
            </p:nvSpPr>
            <p:spPr bwMode="auto">
              <a:xfrm>
                <a:off x="4008908" y="3596680"/>
                <a:ext cx="187325" cy="47625"/>
              </a:xfrm>
              <a:custGeom>
                <a:avLst/>
                <a:gdLst>
                  <a:gd name="T0" fmla="*/ 114 w 118"/>
                  <a:gd name="T1" fmla="*/ 7 h 30"/>
                  <a:gd name="T2" fmla="*/ 115 w 118"/>
                  <a:gd name="T3" fmla="*/ 9 h 30"/>
                  <a:gd name="T4" fmla="*/ 117 w 118"/>
                  <a:gd name="T5" fmla="*/ 11 h 30"/>
                  <a:gd name="T6" fmla="*/ 118 w 118"/>
                  <a:gd name="T7" fmla="*/ 13 h 30"/>
                  <a:gd name="T8" fmla="*/ 118 w 118"/>
                  <a:gd name="T9" fmla="*/ 15 h 30"/>
                  <a:gd name="T10" fmla="*/ 118 w 118"/>
                  <a:gd name="T11" fmla="*/ 16 h 30"/>
                  <a:gd name="T12" fmla="*/ 118 w 118"/>
                  <a:gd name="T13" fmla="*/ 17 h 30"/>
                  <a:gd name="T14" fmla="*/ 117 w 118"/>
                  <a:gd name="T15" fmla="*/ 18 h 30"/>
                  <a:gd name="T16" fmla="*/ 117 w 118"/>
                  <a:gd name="T17" fmla="*/ 18 h 30"/>
                  <a:gd name="T18" fmla="*/ 115 w 118"/>
                  <a:gd name="T19" fmla="*/ 20 h 30"/>
                  <a:gd name="T20" fmla="*/ 114 w 118"/>
                  <a:gd name="T21" fmla="*/ 20 h 30"/>
                  <a:gd name="T22" fmla="*/ 112 w 118"/>
                  <a:gd name="T23" fmla="*/ 21 h 30"/>
                  <a:gd name="T24" fmla="*/ 111 w 118"/>
                  <a:gd name="T25" fmla="*/ 21 h 30"/>
                  <a:gd name="T26" fmla="*/ 108 w 118"/>
                  <a:gd name="T27" fmla="*/ 21 h 30"/>
                  <a:gd name="T28" fmla="*/ 106 w 118"/>
                  <a:gd name="T29" fmla="*/ 22 h 30"/>
                  <a:gd name="T30" fmla="*/ 103 w 118"/>
                  <a:gd name="T31" fmla="*/ 22 h 30"/>
                  <a:gd name="T32" fmla="*/ 99 w 118"/>
                  <a:gd name="T33" fmla="*/ 22 h 30"/>
                  <a:gd name="T34" fmla="*/ 95 w 118"/>
                  <a:gd name="T35" fmla="*/ 23 h 30"/>
                  <a:gd name="T36" fmla="*/ 92 w 118"/>
                  <a:gd name="T37" fmla="*/ 23 h 30"/>
                  <a:gd name="T38" fmla="*/ 87 w 118"/>
                  <a:gd name="T39" fmla="*/ 23 h 30"/>
                  <a:gd name="T40" fmla="*/ 82 w 118"/>
                  <a:gd name="T41" fmla="*/ 24 h 30"/>
                  <a:gd name="T42" fmla="*/ 78 w 118"/>
                  <a:gd name="T43" fmla="*/ 24 h 30"/>
                  <a:gd name="T44" fmla="*/ 73 w 118"/>
                  <a:gd name="T45" fmla="*/ 26 h 30"/>
                  <a:gd name="T46" fmla="*/ 67 w 118"/>
                  <a:gd name="T47" fmla="*/ 26 h 30"/>
                  <a:gd name="T48" fmla="*/ 55 w 118"/>
                  <a:gd name="T49" fmla="*/ 27 h 30"/>
                  <a:gd name="T50" fmla="*/ 45 w 118"/>
                  <a:gd name="T51" fmla="*/ 27 h 30"/>
                  <a:gd name="T52" fmla="*/ 35 w 118"/>
                  <a:gd name="T53" fmla="*/ 28 h 30"/>
                  <a:gd name="T54" fmla="*/ 26 w 118"/>
                  <a:gd name="T55" fmla="*/ 29 h 30"/>
                  <a:gd name="T56" fmla="*/ 19 w 118"/>
                  <a:gd name="T57" fmla="*/ 29 h 30"/>
                  <a:gd name="T58" fmla="*/ 12 w 118"/>
                  <a:gd name="T59" fmla="*/ 30 h 30"/>
                  <a:gd name="T60" fmla="*/ 5 w 118"/>
                  <a:gd name="T61" fmla="*/ 30 h 30"/>
                  <a:gd name="T62" fmla="*/ 0 w 118"/>
                  <a:gd name="T63" fmla="*/ 30 h 30"/>
                  <a:gd name="T64" fmla="*/ 0 w 118"/>
                  <a:gd name="T65" fmla="*/ 14 h 30"/>
                  <a:gd name="T66" fmla="*/ 6 w 118"/>
                  <a:gd name="T67" fmla="*/ 13 h 30"/>
                  <a:gd name="T68" fmla="*/ 12 w 118"/>
                  <a:gd name="T69" fmla="*/ 13 h 30"/>
                  <a:gd name="T70" fmla="*/ 20 w 118"/>
                  <a:gd name="T71" fmla="*/ 11 h 30"/>
                  <a:gd name="T72" fmla="*/ 27 w 118"/>
                  <a:gd name="T73" fmla="*/ 10 h 30"/>
                  <a:gd name="T74" fmla="*/ 36 w 118"/>
                  <a:gd name="T75" fmla="*/ 9 h 30"/>
                  <a:gd name="T76" fmla="*/ 46 w 118"/>
                  <a:gd name="T77" fmla="*/ 7 h 30"/>
                  <a:gd name="T78" fmla="*/ 55 w 118"/>
                  <a:gd name="T79" fmla="*/ 5 h 30"/>
                  <a:gd name="T80" fmla="*/ 67 w 118"/>
                  <a:gd name="T81" fmla="*/ 2 h 30"/>
                  <a:gd name="T82" fmla="*/ 77 w 118"/>
                  <a:gd name="T83" fmla="*/ 1 h 30"/>
                  <a:gd name="T84" fmla="*/ 86 w 118"/>
                  <a:gd name="T85" fmla="*/ 1 h 30"/>
                  <a:gd name="T86" fmla="*/ 90 w 118"/>
                  <a:gd name="T87" fmla="*/ 0 h 30"/>
                  <a:gd name="T88" fmla="*/ 94 w 118"/>
                  <a:gd name="T89" fmla="*/ 0 h 30"/>
                  <a:gd name="T90" fmla="*/ 98 w 118"/>
                  <a:gd name="T91" fmla="*/ 0 h 30"/>
                  <a:gd name="T92" fmla="*/ 100 w 118"/>
                  <a:gd name="T93" fmla="*/ 1 h 30"/>
                  <a:gd name="T94" fmla="*/ 104 w 118"/>
                  <a:gd name="T95" fmla="*/ 1 h 30"/>
                  <a:gd name="T96" fmla="*/ 106 w 118"/>
                  <a:gd name="T97" fmla="*/ 1 h 30"/>
                  <a:gd name="T98" fmla="*/ 108 w 118"/>
                  <a:gd name="T99" fmla="*/ 2 h 30"/>
                  <a:gd name="T100" fmla="*/ 110 w 118"/>
                  <a:gd name="T101" fmla="*/ 3 h 30"/>
                  <a:gd name="T102" fmla="*/ 112 w 118"/>
                  <a:gd name="T103" fmla="*/ 3 h 30"/>
                  <a:gd name="T104" fmla="*/ 113 w 118"/>
                  <a:gd name="T105" fmla="*/ 4 h 30"/>
                  <a:gd name="T106" fmla="*/ 114 w 118"/>
                  <a:gd name="T107" fmla="*/ 5 h 30"/>
                  <a:gd name="T108" fmla="*/ 114 w 118"/>
                  <a:gd name="T109" fmla="*/ 7 h 30"/>
                  <a:gd name="T110" fmla="*/ 114 w 118"/>
                  <a:gd name="T111" fmla="*/ 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8" h="30">
                    <a:moveTo>
                      <a:pt x="114" y="7"/>
                    </a:moveTo>
                    <a:lnTo>
                      <a:pt x="115" y="9"/>
                    </a:lnTo>
                    <a:lnTo>
                      <a:pt x="117" y="11"/>
                    </a:lnTo>
                    <a:lnTo>
                      <a:pt x="118" y="13"/>
                    </a:lnTo>
                    <a:lnTo>
                      <a:pt x="118" y="15"/>
                    </a:lnTo>
                    <a:lnTo>
                      <a:pt x="118" y="16"/>
                    </a:lnTo>
                    <a:lnTo>
                      <a:pt x="118" y="17"/>
                    </a:lnTo>
                    <a:lnTo>
                      <a:pt x="117" y="18"/>
                    </a:lnTo>
                    <a:lnTo>
                      <a:pt x="117" y="18"/>
                    </a:lnTo>
                    <a:lnTo>
                      <a:pt x="115" y="20"/>
                    </a:lnTo>
                    <a:lnTo>
                      <a:pt x="114" y="20"/>
                    </a:lnTo>
                    <a:lnTo>
                      <a:pt x="112" y="21"/>
                    </a:lnTo>
                    <a:lnTo>
                      <a:pt x="111" y="21"/>
                    </a:lnTo>
                    <a:lnTo>
                      <a:pt x="108" y="21"/>
                    </a:lnTo>
                    <a:lnTo>
                      <a:pt x="106" y="22"/>
                    </a:lnTo>
                    <a:lnTo>
                      <a:pt x="103" y="22"/>
                    </a:lnTo>
                    <a:lnTo>
                      <a:pt x="99" y="22"/>
                    </a:lnTo>
                    <a:lnTo>
                      <a:pt x="95" y="23"/>
                    </a:lnTo>
                    <a:lnTo>
                      <a:pt x="92" y="23"/>
                    </a:lnTo>
                    <a:lnTo>
                      <a:pt x="87" y="23"/>
                    </a:lnTo>
                    <a:lnTo>
                      <a:pt x="82" y="24"/>
                    </a:lnTo>
                    <a:lnTo>
                      <a:pt x="78" y="24"/>
                    </a:lnTo>
                    <a:lnTo>
                      <a:pt x="73" y="26"/>
                    </a:lnTo>
                    <a:lnTo>
                      <a:pt x="67" y="26"/>
                    </a:lnTo>
                    <a:lnTo>
                      <a:pt x="55" y="27"/>
                    </a:lnTo>
                    <a:lnTo>
                      <a:pt x="45" y="27"/>
                    </a:lnTo>
                    <a:lnTo>
                      <a:pt x="35" y="28"/>
                    </a:lnTo>
                    <a:lnTo>
                      <a:pt x="26" y="29"/>
                    </a:lnTo>
                    <a:lnTo>
                      <a:pt x="19" y="29"/>
                    </a:lnTo>
                    <a:lnTo>
                      <a:pt x="12" y="30"/>
                    </a:lnTo>
                    <a:lnTo>
                      <a:pt x="5" y="30"/>
                    </a:lnTo>
                    <a:lnTo>
                      <a:pt x="0" y="30"/>
                    </a:lnTo>
                    <a:lnTo>
                      <a:pt x="0" y="14"/>
                    </a:lnTo>
                    <a:lnTo>
                      <a:pt x="6" y="13"/>
                    </a:lnTo>
                    <a:lnTo>
                      <a:pt x="12" y="13"/>
                    </a:lnTo>
                    <a:lnTo>
                      <a:pt x="20" y="11"/>
                    </a:lnTo>
                    <a:lnTo>
                      <a:pt x="27" y="10"/>
                    </a:lnTo>
                    <a:lnTo>
                      <a:pt x="36" y="9"/>
                    </a:lnTo>
                    <a:lnTo>
                      <a:pt x="46" y="7"/>
                    </a:lnTo>
                    <a:lnTo>
                      <a:pt x="55" y="5"/>
                    </a:lnTo>
                    <a:lnTo>
                      <a:pt x="67" y="2"/>
                    </a:lnTo>
                    <a:lnTo>
                      <a:pt x="77" y="1"/>
                    </a:lnTo>
                    <a:lnTo>
                      <a:pt x="86" y="1"/>
                    </a:lnTo>
                    <a:lnTo>
                      <a:pt x="90" y="0"/>
                    </a:lnTo>
                    <a:lnTo>
                      <a:pt x="94" y="0"/>
                    </a:lnTo>
                    <a:lnTo>
                      <a:pt x="98" y="0"/>
                    </a:lnTo>
                    <a:lnTo>
                      <a:pt x="100" y="1"/>
                    </a:lnTo>
                    <a:lnTo>
                      <a:pt x="104" y="1"/>
                    </a:lnTo>
                    <a:lnTo>
                      <a:pt x="106" y="1"/>
                    </a:lnTo>
                    <a:lnTo>
                      <a:pt x="108" y="2"/>
                    </a:lnTo>
                    <a:lnTo>
                      <a:pt x="110" y="3"/>
                    </a:lnTo>
                    <a:lnTo>
                      <a:pt x="112" y="3"/>
                    </a:lnTo>
                    <a:lnTo>
                      <a:pt x="113" y="4"/>
                    </a:lnTo>
                    <a:lnTo>
                      <a:pt x="114" y="5"/>
                    </a:lnTo>
                    <a:lnTo>
                      <a:pt x="114" y="7"/>
                    </a:lnTo>
                    <a:lnTo>
                      <a:pt x="114" y="7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7" name="Freeform 404"/>
              <p:cNvSpPr/>
              <p:nvPr/>
            </p:nvSpPr>
            <p:spPr bwMode="auto">
              <a:xfrm>
                <a:off x="4131146" y="3664942"/>
                <a:ext cx="128588" cy="74613"/>
              </a:xfrm>
              <a:custGeom>
                <a:avLst/>
                <a:gdLst>
                  <a:gd name="T0" fmla="*/ 0 w 81"/>
                  <a:gd name="T1" fmla="*/ 5 h 47"/>
                  <a:gd name="T2" fmla="*/ 2 w 81"/>
                  <a:gd name="T3" fmla="*/ 4 h 47"/>
                  <a:gd name="T4" fmla="*/ 5 w 81"/>
                  <a:gd name="T5" fmla="*/ 3 h 47"/>
                  <a:gd name="T6" fmla="*/ 9 w 81"/>
                  <a:gd name="T7" fmla="*/ 1 h 47"/>
                  <a:gd name="T8" fmla="*/ 13 w 81"/>
                  <a:gd name="T9" fmla="*/ 0 h 47"/>
                  <a:gd name="T10" fmla="*/ 17 w 81"/>
                  <a:gd name="T11" fmla="*/ 0 h 47"/>
                  <a:gd name="T12" fmla="*/ 22 w 81"/>
                  <a:gd name="T13" fmla="*/ 0 h 47"/>
                  <a:gd name="T14" fmla="*/ 26 w 81"/>
                  <a:gd name="T15" fmla="*/ 0 h 47"/>
                  <a:gd name="T16" fmla="*/ 30 w 81"/>
                  <a:gd name="T17" fmla="*/ 0 h 47"/>
                  <a:gd name="T18" fmla="*/ 40 w 81"/>
                  <a:gd name="T19" fmla="*/ 3 h 47"/>
                  <a:gd name="T20" fmla="*/ 48 w 81"/>
                  <a:gd name="T21" fmla="*/ 5 h 47"/>
                  <a:gd name="T22" fmla="*/ 56 w 81"/>
                  <a:gd name="T23" fmla="*/ 8 h 47"/>
                  <a:gd name="T24" fmla="*/ 63 w 81"/>
                  <a:gd name="T25" fmla="*/ 10 h 47"/>
                  <a:gd name="T26" fmla="*/ 69 w 81"/>
                  <a:gd name="T27" fmla="*/ 14 h 47"/>
                  <a:gd name="T28" fmla="*/ 74 w 81"/>
                  <a:gd name="T29" fmla="*/ 18 h 47"/>
                  <a:gd name="T30" fmla="*/ 76 w 81"/>
                  <a:gd name="T31" fmla="*/ 20 h 47"/>
                  <a:gd name="T32" fmla="*/ 77 w 81"/>
                  <a:gd name="T33" fmla="*/ 24 h 47"/>
                  <a:gd name="T34" fmla="*/ 80 w 81"/>
                  <a:gd name="T35" fmla="*/ 26 h 47"/>
                  <a:gd name="T36" fmla="*/ 81 w 81"/>
                  <a:gd name="T37" fmla="*/ 28 h 47"/>
                  <a:gd name="T38" fmla="*/ 81 w 81"/>
                  <a:gd name="T39" fmla="*/ 32 h 47"/>
                  <a:gd name="T40" fmla="*/ 81 w 81"/>
                  <a:gd name="T41" fmla="*/ 34 h 47"/>
                  <a:gd name="T42" fmla="*/ 81 w 81"/>
                  <a:gd name="T43" fmla="*/ 38 h 47"/>
                  <a:gd name="T44" fmla="*/ 81 w 81"/>
                  <a:gd name="T45" fmla="*/ 40 h 47"/>
                  <a:gd name="T46" fmla="*/ 80 w 81"/>
                  <a:gd name="T47" fmla="*/ 43 h 47"/>
                  <a:gd name="T48" fmla="*/ 79 w 81"/>
                  <a:gd name="T49" fmla="*/ 44 h 47"/>
                  <a:gd name="T50" fmla="*/ 77 w 81"/>
                  <a:gd name="T51" fmla="*/ 46 h 47"/>
                  <a:gd name="T52" fmla="*/ 75 w 81"/>
                  <a:gd name="T53" fmla="*/ 46 h 47"/>
                  <a:gd name="T54" fmla="*/ 75 w 81"/>
                  <a:gd name="T55" fmla="*/ 47 h 47"/>
                  <a:gd name="T56" fmla="*/ 73 w 81"/>
                  <a:gd name="T57" fmla="*/ 47 h 47"/>
                  <a:gd name="T58" fmla="*/ 70 w 81"/>
                  <a:gd name="T59" fmla="*/ 47 h 47"/>
                  <a:gd name="T60" fmla="*/ 68 w 81"/>
                  <a:gd name="T61" fmla="*/ 47 h 47"/>
                  <a:gd name="T62" fmla="*/ 64 w 81"/>
                  <a:gd name="T63" fmla="*/ 46 h 47"/>
                  <a:gd name="T64" fmla="*/ 61 w 81"/>
                  <a:gd name="T65" fmla="*/ 44 h 47"/>
                  <a:gd name="T66" fmla="*/ 57 w 81"/>
                  <a:gd name="T67" fmla="*/ 43 h 47"/>
                  <a:gd name="T68" fmla="*/ 53 w 81"/>
                  <a:gd name="T69" fmla="*/ 40 h 47"/>
                  <a:gd name="T70" fmla="*/ 48 w 81"/>
                  <a:gd name="T71" fmla="*/ 37 h 47"/>
                  <a:gd name="T72" fmla="*/ 42 w 81"/>
                  <a:gd name="T73" fmla="*/ 34 h 47"/>
                  <a:gd name="T74" fmla="*/ 36 w 81"/>
                  <a:gd name="T75" fmla="*/ 31 h 47"/>
                  <a:gd name="T76" fmla="*/ 29 w 81"/>
                  <a:gd name="T77" fmla="*/ 26 h 47"/>
                  <a:gd name="T78" fmla="*/ 23 w 81"/>
                  <a:gd name="T79" fmla="*/ 21 h 47"/>
                  <a:gd name="T80" fmla="*/ 15 w 81"/>
                  <a:gd name="T81" fmla="*/ 17 h 47"/>
                  <a:gd name="T82" fmla="*/ 8 w 81"/>
                  <a:gd name="T83" fmla="*/ 11 h 47"/>
                  <a:gd name="T84" fmla="*/ 0 w 81"/>
                  <a:gd name="T85" fmla="*/ 5 h 47"/>
                  <a:gd name="T86" fmla="*/ 0 w 81"/>
                  <a:gd name="T87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1" h="47">
                    <a:moveTo>
                      <a:pt x="0" y="5"/>
                    </a:moveTo>
                    <a:lnTo>
                      <a:pt x="2" y="4"/>
                    </a:lnTo>
                    <a:lnTo>
                      <a:pt x="5" y="3"/>
                    </a:lnTo>
                    <a:lnTo>
                      <a:pt x="9" y="1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6" y="0"/>
                    </a:lnTo>
                    <a:lnTo>
                      <a:pt x="30" y="0"/>
                    </a:lnTo>
                    <a:lnTo>
                      <a:pt x="40" y="3"/>
                    </a:lnTo>
                    <a:lnTo>
                      <a:pt x="48" y="5"/>
                    </a:lnTo>
                    <a:lnTo>
                      <a:pt x="56" y="8"/>
                    </a:lnTo>
                    <a:lnTo>
                      <a:pt x="63" y="10"/>
                    </a:lnTo>
                    <a:lnTo>
                      <a:pt x="69" y="14"/>
                    </a:lnTo>
                    <a:lnTo>
                      <a:pt x="74" y="18"/>
                    </a:lnTo>
                    <a:lnTo>
                      <a:pt x="76" y="20"/>
                    </a:lnTo>
                    <a:lnTo>
                      <a:pt x="77" y="24"/>
                    </a:lnTo>
                    <a:lnTo>
                      <a:pt x="80" y="26"/>
                    </a:lnTo>
                    <a:lnTo>
                      <a:pt x="81" y="28"/>
                    </a:lnTo>
                    <a:lnTo>
                      <a:pt x="81" y="32"/>
                    </a:lnTo>
                    <a:lnTo>
                      <a:pt x="81" y="34"/>
                    </a:lnTo>
                    <a:lnTo>
                      <a:pt x="81" y="38"/>
                    </a:lnTo>
                    <a:lnTo>
                      <a:pt x="81" y="40"/>
                    </a:lnTo>
                    <a:lnTo>
                      <a:pt x="80" y="43"/>
                    </a:lnTo>
                    <a:lnTo>
                      <a:pt x="79" y="44"/>
                    </a:lnTo>
                    <a:lnTo>
                      <a:pt x="77" y="46"/>
                    </a:lnTo>
                    <a:lnTo>
                      <a:pt x="75" y="46"/>
                    </a:lnTo>
                    <a:lnTo>
                      <a:pt x="75" y="47"/>
                    </a:lnTo>
                    <a:lnTo>
                      <a:pt x="73" y="47"/>
                    </a:lnTo>
                    <a:lnTo>
                      <a:pt x="70" y="47"/>
                    </a:lnTo>
                    <a:lnTo>
                      <a:pt x="68" y="47"/>
                    </a:lnTo>
                    <a:lnTo>
                      <a:pt x="64" y="46"/>
                    </a:lnTo>
                    <a:lnTo>
                      <a:pt x="61" y="44"/>
                    </a:lnTo>
                    <a:lnTo>
                      <a:pt x="57" y="43"/>
                    </a:lnTo>
                    <a:lnTo>
                      <a:pt x="53" y="40"/>
                    </a:lnTo>
                    <a:lnTo>
                      <a:pt x="48" y="37"/>
                    </a:lnTo>
                    <a:lnTo>
                      <a:pt x="42" y="34"/>
                    </a:lnTo>
                    <a:lnTo>
                      <a:pt x="36" y="31"/>
                    </a:lnTo>
                    <a:lnTo>
                      <a:pt x="29" y="26"/>
                    </a:lnTo>
                    <a:lnTo>
                      <a:pt x="23" y="21"/>
                    </a:lnTo>
                    <a:lnTo>
                      <a:pt x="15" y="17"/>
                    </a:lnTo>
                    <a:lnTo>
                      <a:pt x="8" y="11"/>
                    </a:lnTo>
                    <a:lnTo>
                      <a:pt x="0" y="5"/>
                    </a:lnTo>
                    <a:lnTo>
                      <a:pt x="0" y="5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8" name="Freeform 405"/>
              <p:cNvSpPr/>
              <p:nvPr/>
            </p:nvSpPr>
            <p:spPr bwMode="auto">
              <a:xfrm>
                <a:off x="3551708" y="3655417"/>
                <a:ext cx="396875" cy="369888"/>
              </a:xfrm>
              <a:custGeom>
                <a:avLst/>
                <a:gdLst>
                  <a:gd name="T0" fmla="*/ 18 w 250"/>
                  <a:gd name="T1" fmla="*/ 232 h 233"/>
                  <a:gd name="T2" fmla="*/ 9 w 250"/>
                  <a:gd name="T3" fmla="*/ 233 h 233"/>
                  <a:gd name="T4" fmla="*/ 4 w 250"/>
                  <a:gd name="T5" fmla="*/ 232 h 233"/>
                  <a:gd name="T6" fmla="*/ 0 w 250"/>
                  <a:gd name="T7" fmla="*/ 231 h 233"/>
                  <a:gd name="T8" fmla="*/ 0 w 250"/>
                  <a:gd name="T9" fmla="*/ 229 h 233"/>
                  <a:gd name="T10" fmla="*/ 2 w 250"/>
                  <a:gd name="T11" fmla="*/ 226 h 233"/>
                  <a:gd name="T12" fmla="*/ 8 w 250"/>
                  <a:gd name="T13" fmla="*/ 223 h 233"/>
                  <a:gd name="T14" fmla="*/ 17 w 250"/>
                  <a:gd name="T15" fmla="*/ 219 h 233"/>
                  <a:gd name="T16" fmla="*/ 26 w 250"/>
                  <a:gd name="T17" fmla="*/ 216 h 233"/>
                  <a:gd name="T18" fmla="*/ 40 w 250"/>
                  <a:gd name="T19" fmla="*/ 210 h 233"/>
                  <a:gd name="T20" fmla="*/ 58 w 250"/>
                  <a:gd name="T21" fmla="*/ 202 h 233"/>
                  <a:gd name="T22" fmla="*/ 80 w 250"/>
                  <a:gd name="T23" fmla="*/ 190 h 233"/>
                  <a:gd name="T24" fmla="*/ 105 w 250"/>
                  <a:gd name="T25" fmla="*/ 176 h 233"/>
                  <a:gd name="T26" fmla="*/ 127 w 250"/>
                  <a:gd name="T27" fmla="*/ 160 h 233"/>
                  <a:gd name="T28" fmla="*/ 147 w 250"/>
                  <a:gd name="T29" fmla="*/ 143 h 233"/>
                  <a:gd name="T30" fmla="*/ 165 w 250"/>
                  <a:gd name="T31" fmla="*/ 123 h 233"/>
                  <a:gd name="T32" fmla="*/ 182 w 250"/>
                  <a:gd name="T33" fmla="*/ 101 h 233"/>
                  <a:gd name="T34" fmla="*/ 193 w 250"/>
                  <a:gd name="T35" fmla="*/ 83 h 233"/>
                  <a:gd name="T36" fmla="*/ 201 w 250"/>
                  <a:gd name="T37" fmla="*/ 66 h 233"/>
                  <a:gd name="T38" fmla="*/ 205 w 250"/>
                  <a:gd name="T39" fmla="*/ 51 h 233"/>
                  <a:gd name="T40" fmla="*/ 206 w 250"/>
                  <a:gd name="T41" fmla="*/ 37 h 233"/>
                  <a:gd name="T42" fmla="*/ 206 w 250"/>
                  <a:gd name="T43" fmla="*/ 26 h 233"/>
                  <a:gd name="T44" fmla="*/ 205 w 250"/>
                  <a:gd name="T45" fmla="*/ 18 h 233"/>
                  <a:gd name="T46" fmla="*/ 203 w 250"/>
                  <a:gd name="T47" fmla="*/ 12 h 233"/>
                  <a:gd name="T48" fmla="*/ 201 w 250"/>
                  <a:gd name="T49" fmla="*/ 10 h 233"/>
                  <a:gd name="T50" fmla="*/ 201 w 250"/>
                  <a:gd name="T51" fmla="*/ 4 h 233"/>
                  <a:gd name="T52" fmla="*/ 203 w 250"/>
                  <a:gd name="T53" fmla="*/ 1 h 233"/>
                  <a:gd name="T54" fmla="*/ 208 w 250"/>
                  <a:gd name="T55" fmla="*/ 0 h 233"/>
                  <a:gd name="T56" fmla="*/ 214 w 250"/>
                  <a:gd name="T57" fmla="*/ 1 h 233"/>
                  <a:gd name="T58" fmla="*/ 221 w 250"/>
                  <a:gd name="T59" fmla="*/ 3 h 233"/>
                  <a:gd name="T60" fmla="*/ 231 w 250"/>
                  <a:gd name="T61" fmla="*/ 6 h 233"/>
                  <a:gd name="T62" fmla="*/ 240 w 250"/>
                  <a:gd name="T63" fmla="*/ 10 h 233"/>
                  <a:gd name="T64" fmla="*/ 245 w 250"/>
                  <a:gd name="T65" fmla="*/ 12 h 233"/>
                  <a:gd name="T66" fmla="*/ 249 w 250"/>
                  <a:gd name="T67" fmla="*/ 16 h 233"/>
                  <a:gd name="T68" fmla="*/ 250 w 250"/>
                  <a:gd name="T69" fmla="*/ 18 h 233"/>
                  <a:gd name="T70" fmla="*/ 249 w 250"/>
                  <a:gd name="T71" fmla="*/ 23 h 233"/>
                  <a:gd name="T72" fmla="*/ 248 w 250"/>
                  <a:gd name="T73" fmla="*/ 30 h 233"/>
                  <a:gd name="T74" fmla="*/ 247 w 250"/>
                  <a:gd name="T75" fmla="*/ 38 h 233"/>
                  <a:gd name="T76" fmla="*/ 241 w 250"/>
                  <a:gd name="T77" fmla="*/ 54 h 233"/>
                  <a:gd name="T78" fmla="*/ 236 w 250"/>
                  <a:gd name="T79" fmla="*/ 66 h 233"/>
                  <a:gd name="T80" fmla="*/ 230 w 250"/>
                  <a:gd name="T81" fmla="*/ 79 h 233"/>
                  <a:gd name="T82" fmla="*/ 224 w 250"/>
                  <a:gd name="T83" fmla="*/ 94 h 233"/>
                  <a:gd name="T84" fmla="*/ 216 w 250"/>
                  <a:gd name="T85" fmla="*/ 110 h 233"/>
                  <a:gd name="T86" fmla="*/ 204 w 250"/>
                  <a:gd name="T87" fmla="*/ 126 h 233"/>
                  <a:gd name="T88" fmla="*/ 191 w 250"/>
                  <a:gd name="T89" fmla="*/ 143 h 233"/>
                  <a:gd name="T90" fmla="*/ 176 w 250"/>
                  <a:gd name="T91" fmla="*/ 158 h 233"/>
                  <a:gd name="T92" fmla="*/ 159 w 250"/>
                  <a:gd name="T93" fmla="*/ 173 h 233"/>
                  <a:gd name="T94" fmla="*/ 140 w 250"/>
                  <a:gd name="T95" fmla="*/ 185 h 233"/>
                  <a:gd name="T96" fmla="*/ 120 w 250"/>
                  <a:gd name="T97" fmla="*/ 197 h 233"/>
                  <a:gd name="T98" fmla="*/ 98 w 250"/>
                  <a:gd name="T99" fmla="*/ 206 h 233"/>
                  <a:gd name="T100" fmla="*/ 76 w 250"/>
                  <a:gd name="T101" fmla="*/ 214 h 233"/>
                  <a:gd name="T102" fmla="*/ 55 w 250"/>
                  <a:gd name="T103" fmla="*/ 222 h 233"/>
                  <a:gd name="T104" fmla="*/ 38 w 250"/>
                  <a:gd name="T105" fmla="*/ 227 h 233"/>
                  <a:gd name="T106" fmla="*/ 24 w 250"/>
                  <a:gd name="T107" fmla="*/ 231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33">
                    <a:moveTo>
                      <a:pt x="24" y="231"/>
                    </a:moveTo>
                    <a:lnTo>
                      <a:pt x="18" y="232"/>
                    </a:lnTo>
                    <a:lnTo>
                      <a:pt x="13" y="232"/>
                    </a:lnTo>
                    <a:lnTo>
                      <a:pt x="9" y="233"/>
                    </a:lnTo>
                    <a:lnTo>
                      <a:pt x="6" y="233"/>
                    </a:lnTo>
                    <a:lnTo>
                      <a:pt x="4" y="232"/>
                    </a:lnTo>
                    <a:lnTo>
                      <a:pt x="1" y="232"/>
                    </a:lnTo>
                    <a:lnTo>
                      <a:pt x="0" y="231"/>
                    </a:lnTo>
                    <a:lnTo>
                      <a:pt x="0" y="229"/>
                    </a:lnTo>
                    <a:lnTo>
                      <a:pt x="0" y="229"/>
                    </a:lnTo>
                    <a:lnTo>
                      <a:pt x="1" y="227"/>
                    </a:lnTo>
                    <a:lnTo>
                      <a:pt x="2" y="226"/>
                    </a:lnTo>
                    <a:lnTo>
                      <a:pt x="5" y="224"/>
                    </a:lnTo>
                    <a:lnTo>
                      <a:pt x="8" y="223"/>
                    </a:lnTo>
                    <a:lnTo>
                      <a:pt x="12" y="222"/>
                    </a:lnTo>
                    <a:lnTo>
                      <a:pt x="17" y="219"/>
                    </a:lnTo>
                    <a:lnTo>
                      <a:pt x="21" y="218"/>
                    </a:lnTo>
                    <a:lnTo>
                      <a:pt x="26" y="216"/>
                    </a:lnTo>
                    <a:lnTo>
                      <a:pt x="33" y="213"/>
                    </a:lnTo>
                    <a:lnTo>
                      <a:pt x="40" y="210"/>
                    </a:lnTo>
                    <a:lnTo>
                      <a:pt x="48" y="206"/>
                    </a:lnTo>
                    <a:lnTo>
                      <a:pt x="58" y="202"/>
                    </a:lnTo>
                    <a:lnTo>
                      <a:pt x="68" y="196"/>
                    </a:lnTo>
                    <a:lnTo>
                      <a:pt x="80" y="190"/>
                    </a:lnTo>
                    <a:lnTo>
                      <a:pt x="93" y="183"/>
                    </a:lnTo>
                    <a:lnTo>
                      <a:pt x="105" y="176"/>
                    </a:lnTo>
                    <a:lnTo>
                      <a:pt x="117" y="169"/>
                    </a:lnTo>
                    <a:lnTo>
                      <a:pt x="127" y="160"/>
                    </a:lnTo>
                    <a:lnTo>
                      <a:pt x="138" y="152"/>
                    </a:lnTo>
                    <a:lnTo>
                      <a:pt x="147" y="143"/>
                    </a:lnTo>
                    <a:lnTo>
                      <a:pt x="157" y="133"/>
                    </a:lnTo>
                    <a:lnTo>
                      <a:pt x="165" y="123"/>
                    </a:lnTo>
                    <a:lnTo>
                      <a:pt x="173" y="112"/>
                    </a:lnTo>
                    <a:lnTo>
                      <a:pt x="182" y="101"/>
                    </a:lnTo>
                    <a:lnTo>
                      <a:pt x="188" y="92"/>
                    </a:lnTo>
                    <a:lnTo>
                      <a:pt x="193" y="83"/>
                    </a:lnTo>
                    <a:lnTo>
                      <a:pt x="197" y="74"/>
                    </a:lnTo>
                    <a:lnTo>
                      <a:pt x="201" y="66"/>
                    </a:lnTo>
                    <a:lnTo>
                      <a:pt x="204" y="58"/>
                    </a:lnTo>
                    <a:lnTo>
                      <a:pt x="205" y="51"/>
                    </a:lnTo>
                    <a:lnTo>
                      <a:pt x="208" y="44"/>
                    </a:lnTo>
                    <a:lnTo>
                      <a:pt x="206" y="37"/>
                    </a:lnTo>
                    <a:lnTo>
                      <a:pt x="206" y="31"/>
                    </a:lnTo>
                    <a:lnTo>
                      <a:pt x="206" y="26"/>
                    </a:lnTo>
                    <a:lnTo>
                      <a:pt x="205" y="21"/>
                    </a:lnTo>
                    <a:lnTo>
                      <a:pt x="205" y="18"/>
                    </a:lnTo>
                    <a:lnTo>
                      <a:pt x="204" y="14"/>
                    </a:lnTo>
                    <a:lnTo>
                      <a:pt x="203" y="12"/>
                    </a:lnTo>
                    <a:lnTo>
                      <a:pt x="203" y="11"/>
                    </a:lnTo>
                    <a:lnTo>
                      <a:pt x="201" y="10"/>
                    </a:lnTo>
                    <a:lnTo>
                      <a:pt x="201" y="7"/>
                    </a:lnTo>
                    <a:lnTo>
                      <a:pt x="201" y="4"/>
                    </a:lnTo>
                    <a:lnTo>
                      <a:pt x="203" y="3"/>
                    </a:lnTo>
                    <a:lnTo>
                      <a:pt x="203" y="1"/>
                    </a:lnTo>
                    <a:lnTo>
                      <a:pt x="205" y="1"/>
                    </a:lnTo>
                    <a:lnTo>
                      <a:pt x="208" y="0"/>
                    </a:lnTo>
                    <a:lnTo>
                      <a:pt x="210" y="0"/>
                    </a:lnTo>
                    <a:lnTo>
                      <a:pt x="214" y="1"/>
                    </a:lnTo>
                    <a:lnTo>
                      <a:pt x="217" y="1"/>
                    </a:lnTo>
                    <a:lnTo>
                      <a:pt x="221" y="3"/>
                    </a:lnTo>
                    <a:lnTo>
                      <a:pt x="227" y="5"/>
                    </a:lnTo>
                    <a:lnTo>
                      <a:pt x="231" y="6"/>
                    </a:lnTo>
                    <a:lnTo>
                      <a:pt x="236" y="7"/>
                    </a:lnTo>
                    <a:lnTo>
                      <a:pt x="240" y="10"/>
                    </a:lnTo>
                    <a:lnTo>
                      <a:pt x="243" y="11"/>
                    </a:lnTo>
                    <a:lnTo>
                      <a:pt x="245" y="12"/>
                    </a:lnTo>
                    <a:lnTo>
                      <a:pt x="248" y="14"/>
                    </a:lnTo>
                    <a:lnTo>
                      <a:pt x="249" y="16"/>
                    </a:lnTo>
                    <a:lnTo>
                      <a:pt x="250" y="16"/>
                    </a:lnTo>
                    <a:lnTo>
                      <a:pt x="250" y="18"/>
                    </a:lnTo>
                    <a:lnTo>
                      <a:pt x="250" y="20"/>
                    </a:lnTo>
                    <a:lnTo>
                      <a:pt x="249" y="23"/>
                    </a:lnTo>
                    <a:lnTo>
                      <a:pt x="249" y="26"/>
                    </a:lnTo>
                    <a:lnTo>
                      <a:pt x="248" y="30"/>
                    </a:lnTo>
                    <a:lnTo>
                      <a:pt x="247" y="34"/>
                    </a:lnTo>
                    <a:lnTo>
                      <a:pt x="247" y="38"/>
                    </a:lnTo>
                    <a:lnTo>
                      <a:pt x="245" y="44"/>
                    </a:lnTo>
                    <a:lnTo>
                      <a:pt x="241" y="54"/>
                    </a:lnTo>
                    <a:lnTo>
                      <a:pt x="238" y="60"/>
                    </a:lnTo>
                    <a:lnTo>
                      <a:pt x="236" y="66"/>
                    </a:lnTo>
                    <a:lnTo>
                      <a:pt x="234" y="72"/>
                    </a:lnTo>
                    <a:lnTo>
                      <a:pt x="230" y="79"/>
                    </a:lnTo>
                    <a:lnTo>
                      <a:pt x="228" y="86"/>
                    </a:lnTo>
                    <a:lnTo>
                      <a:pt x="224" y="94"/>
                    </a:lnTo>
                    <a:lnTo>
                      <a:pt x="219" y="101"/>
                    </a:lnTo>
                    <a:lnTo>
                      <a:pt x="216" y="110"/>
                    </a:lnTo>
                    <a:lnTo>
                      <a:pt x="210" y="118"/>
                    </a:lnTo>
                    <a:lnTo>
                      <a:pt x="204" y="126"/>
                    </a:lnTo>
                    <a:lnTo>
                      <a:pt x="198" y="134"/>
                    </a:lnTo>
                    <a:lnTo>
                      <a:pt x="191" y="143"/>
                    </a:lnTo>
                    <a:lnTo>
                      <a:pt x="184" y="150"/>
                    </a:lnTo>
                    <a:lnTo>
                      <a:pt x="176" y="158"/>
                    </a:lnTo>
                    <a:lnTo>
                      <a:pt x="168" y="166"/>
                    </a:lnTo>
                    <a:lnTo>
                      <a:pt x="159" y="173"/>
                    </a:lnTo>
                    <a:lnTo>
                      <a:pt x="150" y="179"/>
                    </a:lnTo>
                    <a:lnTo>
                      <a:pt x="140" y="185"/>
                    </a:lnTo>
                    <a:lnTo>
                      <a:pt x="131" y="191"/>
                    </a:lnTo>
                    <a:lnTo>
                      <a:pt x="120" y="197"/>
                    </a:lnTo>
                    <a:lnTo>
                      <a:pt x="109" y="202"/>
                    </a:lnTo>
                    <a:lnTo>
                      <a:pt x="98" y="206"/>
                    </a:lnTo>
                    <a:lnTo>
                      <a:pt x="86" y="211"/>
                    </a:lnTo>
                    <a:lnTo>
                      <a:pt x="76" y="214"/>
                    </a:lnTo>
                    <a:lnTo>
                      <a:pt x="65" y="218"/>
                    </a:lnTo>
                    <a:lnTo>
                      <a:pt x="55" y="222"/>
                    </a:lnTo>
                    <a:lnTo>
                      <a:pt x="46" y="225"/>
                    </a:lnTo>
                    <a:lnTo>
                      <a:pt x="38" y="227"/>
                    </a:lnTo>
                    <a:lnTo>
                      <a:pt x="31" y="230"/>
                    </a:lnTo>
                    <a:lnTo>
                      <a:pt x="24" y="231"/>
                    </a:lnTo>
                    <a:lnTo>
                      <a:pt x="24" y="231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9" name="Freeform 406"/>
              <p:cNvSpPr/>
              <p:nvPr/>
            </p:nvSpPr>
            <p:spPr bwMode="auto">
              <a:xfrm>
                <a:off x="3896196" y="3779242"/>
                <a:ext cx="476250" cy="192088"/>
              </a:xfrm>
              <a:custGeom>
                <a:avLst/>
                <a:gdLst>
                  <a:gd name="T0" fmla="*/ 300 w 300"/>
                  <a:gd name="T1" fmla="*/ 104 h 121"/>
                  <a:gd name="T2" fmla="*/ 299 w 300"/>
                  <a:gd name="T3" fmla="*/ 106 h 121"/>
                  <a:gd name="T4" fmla="*/ 295 w 300"/>
                  <a:gd name="T5" fmla="*/ 107 h 121"/>
                  <a:gd name="T6" fmla="*/ 290 w 300"/>
                  <a:gd name="T7" fmla="*/ 109 h 121"/>
                  <a:gd name="T8" fmla="*/ 284 w 300"/>
                  <a:gd name="T9" fmla="*/ 111 h 121"/>
                  <a:gd name="T10" fmla="*/ 276 w 300"/>
                  <a:gd name="T11" fmla="*/ 112 h 121"/>
                  <a:gd name="T12" fmla="*/ 267 w 300"/>
                  <a:gd name="T13" fmla="*/ 113 h 121"/>
                  <a:gd name="T14" fmla="*/ 256 w 300"/>
                  <a:gd name="T15" fmla="*/ 114 h 121"/>
                  <a:gd name="T16" fmla="*/ 243 w 300"/>
                  <a:gd name="T17" fmla="*/ 115 h 121"/>
                  <a:gd name="T18" fmla="*/ 231 w 300"/>
                  <a:gd name="T19" fmla="*/ 116 h 121"/>
                  <a:gd name="T20" fmla="*/ 221 w 300"/>
                  <a:gd name="T21" fmla="*/ 118 h 121"/>
                  <a:gd name="T22" fmla="*/ 211 w 300"/>
                  <a:gd name="T23" fmla="*/ 119 h 121"/>
                  <a:gd name="T24" fmla="*/ 203 w 300"/>
                  <a:gd name="T25" fmla="*/ 120 h 121"/>
                  <a:gd name="T26" fmla="*/ 196 w 300"/>
                  <a:gd name="T27" fmla="*/ 121 h 121"/>
                  <a:gd name="T28" fmla="*/ 191 w 300"/>
                  <a:gd name="T29" fmla="*/ 121 h 121"/>
                  <a:gd name="T30" fmla="*/ 186 w 300"/>
                  <a:gd name="T31" fmla="*/ 121 h 121"/>
                  <a:gd name="T32" fmla="*/ 178 w 300"/>
                  <a:gd name="T33" fmla="*/ 121 h 121"/>
                  <a:gd name="T34" fmla="*/ 165 w 300"/>
                  <a:gd name="T35" fmla="*/ 120 h 121"/>
                  <a:gd name="T36" fmla="*/ 157 w 300"/>
                  <a:gd name="T37" fmla="*/ 119 h 121"/>
                  <a:gd name="T38" fmla="*/ 150 w 300"/>
                  <a:gd name="T39" fmla="*/ 114 h 121"/>
                  <a:gd name="T40" fmla="*/ 138 w 300"/>
                  <a:gd name="T41" fmla="*/ 107 h 121"/>
                  <a:gd name="T42" fmla="*/ 123 w 300"/>
                  <a:gd name="T43" fmla="*/ 96 h 121"/>
                  <a:gd name="T44" fmla="*/ 103 w 300"/>
                  <a:gd name="T45" fmla="*/ 84 h 121"/>
                  <a:gd name="T46" fmla="*/ 78 w 300"/>
                  <a:gd name="T47" fmla="*/ 66 h 121"/>
                  <a:gd name="T48" fmla="*/ 50 w 300"/>
                  <a:gd name="T49" fmla="*/ 46 h 121"/>
                  <a:gd name="T50" fmla="*/ 18 w 300"/>
                  <a:gd name="T51" fmla="*/ 22 h 121"/>
                  <a:gd name="T52" fmla="*/ 14 w 300"/>
                  <a:gd name="T53" fmla="*/ 0 h 121"/>
                  <a:gd name="T54" fmla="*/ 50 w 300"/>
                  <a:gd name="T55" fmla="*/ 19 h 121"/>
                  <a:gd name="T56" fmla="*/ 83 w 300"/>
                  <a:gd name="T57" fmla="*/ 35 h 121"/>
                  <a:gd name="T58" fmla="*/ 112 w 300"/>
                  <a:gd name="T59" fmla="*/ 49 h 121"/>
                  <a:gd name="T60" fmla="*/ 140 w 300"/>
                  <a:gd name="T61" fmla="*/ 61 h 121"/>
                  <a:gd name="T62" fmla="*/ 166 w 300"/>
                  <a:gd name="T63" fmla="*/ 72 h 121"/>
                  <a:gd name="T64" fmla="*/ 190 w 300"/>
                  <a:gd name="T65" fmla="*/ 79 h 121"/>
                  <a:gd name="T66" fmla="*/ 211 w 300"/>
                  <a:gd name="T67" fmla="*/ 84 h 121"/>
                  <a:gd name="T68" fmla="*/ 231 w 300"/>
                  <a:gd name="T69" fmla="*/ 87 h 121"/>
                  <a:gd name="T70" fmla="*/ 247 w 300"/>
                  <a:gd name="T71" fmla="*/ 89 h 121"/>
                  <a:gd name="T72" fmla="*/ 261 w 300"/>
                  <a:gd name="T73" fmla="*/ 92 h 121"/>
                  <a:gd name="T74" fmla="*/ 273 w 300"/>
                  <a:gd name="T75" fmla="*/ 94 h 121"/>
                  <a:gd name="T76" fmla="*/ 282 w 300"/>
                  <a:gd name="T77" fmla="*/ 95 h 121"/>
                  <a:gd name="T78" fmla="*/ 290 w 300"/>
                  <a:gd name="T79" fmla="*/ 98 h 121"/>
                  <a:gd name="T80" fmla="*/ 295 w 300"/>
                  <a:gd name="T81" fmla="*/ 100 h 121"/>
                  <a:gd name="T82" fmla="*/ 299 w 300"/>
                  <a:gd name="T83" fmla="*/ 101 h 121"/>
                  <a:gd name="T84" fmla="*/ 300 w 300"/>
                  <a:gd name="T85" fmla="*/ 104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00" h="121">
                    <a:moveTo>
                      <a:pt x="300" y="104"/>
                    </a:moveTo>
                    <a:lnTo>
                      <a:pt x="300" y="104"/>
                    </a:lnTo>
                    <a:lnTo>
                      <a:pt x="299" y="105"/>
                    </a:lnTo>
                    <a:lnTo>
                      <a:pt x="299" y="106"/>
                    </a:lnTo>
                    <a:lnTo>
                      <a:pt x="296" y="106"/>
                    </a:lnTo>
                    <a:lnTo>
                      <a:pt x="295" y="107"/>
                    </a:lnTo>
                    <a:lnTo>
                      <a:pt x="293" y="108"/>
                    </a:lnTo>
                    <a:lnTo>
                      <a:pt x="290" y="109"/>
                    </a:lnTo>
                    <a:lnTo>
                      <a:pt x="288" y="109"/>
                    </a:lnTo>
                    <a:lnTo>
                      <a:pt x="284" y="111"/>
                    </a:lnTo>
                    <a:lnTo>
                      <a:pt x="281" y="111"/>
                    </a:lnTo>
                    <a:lnTo>
                      <a:pt x="276" y="112"/>
                    </a:lnTo>
                    <a:lnTo>
                      <a:pt x="271" y="112"/>
                    </a:lnTo>
                    <a:lnTo>
                      <a:pt x="267" y="113"/>
                    </a:lnTo>
                    <a:lnTo>
                      <a:pt x="262" y="113"/>
                    </a:lnTo>
                    <a:lnTo>
                      <a:pt x="256" y="114"/>
                    </a:lnTo>
                    <a:lnTo>
                      <a:pt x="250" y="114"/>
                    </a:lnTo>
                    <a:lnTo>
                      <a:pt x="243" y="115"/>
                    </a:lnTo>
                    <a:lnTo>
                      <a:pt x="237" y="116"/>
                    </a:lnTo>
                    <a:lnTo>
                      <a:pt x="231" y="116"/>
                    </a:lnTo>
                    <a:lnTo>
                      <a:pt x="225" y="118"/>
                    </a:lnTo>
                    <a:lnTo>
                      <a:pt x="221" y="118"/>
                    </a:lnTo>
                    <a:lnTo>
                      <a:pt x="216" y="119"/>
                    </a:lnTo>
                    <a:lnTo>
                      <a:pt x="211" y="119"/>
                    </a:lnTo>
                    <a:lnTo>
                      <a:pt x="207" y="120"/>
                    </a:lnTo>
                    <a:lnTo>
                      <a:pt x="203" y="120"/>
                    </a:lnTo>
                    <a:lnTo>
                      <a:pt x="199" y="120"/>
                    </a:lnTo>
                    <a:lnTo>
                      <a:pt x="196" y="121"/>
                    </a:lnTo>
                    <a:lnTo>
                      <a:pt x="194" y="121"/>
                    </a:lnTo>
                    <a:lnTo>
                      <a:pt x="191" y="121"/>
                    </a:lnTo>
                    <a:lnTo>
                      <a:pt x="189" y="121"/>
                    </a:lnTo>
                    <a:lnTo>
                      <a:pt x="186" y="121"/>
                    </a:lnTo>
                    <a:lnTo>
                      <a:pt x="185" y="121"/>
                    </a:lnTo>
                    <a:lnTo>
                      <a:pt x="178" y="121"/>
                    </a:lnTo>
                    <a:lnTo>
                      <a:pt x="171" y="121"/>
                    </a:lnTo>
                    <a:lnTo>
                      <a:pt x="165" y="120"/>
                    </a:lnTo>
                    <a:lnTo>
                      <a:pt x="159" y="119"/>
                    </a:lnTo>
                    <a:lnTo>
                      <a:pt x="157" y="119"/>
                    </a:lnTo>
                    <a:lnTo>
                      <a:pt x="155" y="116"/>
                    </a:lnTo>
                    <a:lnTo>
                      <a:pt x="150" y="114"/>
                    </a:lnTo>
                    <a:lnTo>
                      <a:pt x="145" y="111"/>
                    </a:lnTo>
                    <a:lnTo>
                      <a:pt x="138" y="107"/>
                    </a:lnTo>
                    <a:lnTo>
                      <a:pt x="131" y="102"/>
                    </a:lnTo>
                    <a:lnTo>
                      <a:pt x="123" y="96"/>
                    </a:lnTo>
                    <a:lnTo>
                      <a:pt x="113" y="91"/>
                    </a:lnTo>
                    <a:lnTo>
                      <a:pt x="103" y="84"/>
                    </a:lnTo>
                    <a:lnTo>
                      <a:pt x="91" y="75"/>
                    </a:lnTo>
                    <a:lnTo>
                      <a:pt x="78" y="66"/>
                    </a:lnTo>
                    <a:lnTo>
                      <a:pt x="65" y="56"/>
                    </a:lnTo>
                    <a:lnTo>
                      <a:pt x="50" y="46"/>
                    </a:lnTo>
                    <a:lnTo>
                      <a:pt x="34" y="34"/>
                    </a:lnTo>
                    <a:lnTo>
                      <a:pt x="18" y="22"/>
                    </a:lnTo>
                    <a:lnTo>
                      <a:pt x="0" y="9"/>
                    </a:lnTo>
                    <a:lnTo>
                      <a:pt x="14" y="0"/>
                    </a:lnTo>
                    <a:lnTo>
                      <a:pt x="32" y="9"/>
                    </a:lnTo>
                    <a:lnTo>
                      <a:pt x="50" y="19"/>
                    </a:lnTo>
                    <a:lnTo>
                      <a:pt x="66" y="27"/>
                    </a:lnTo>
                    <a:lnTo>
                      <a:pt x="83" y="35"/>
                    </a:lnTo>
                    <a:lnTo>
                      <a:pt x="98" y="42"/>
                    </a:lnTo>
                    <a:lnTo>
                      <a:pt x="112" y="49"/>
                    </a:lnTo>
                    <a:lnTo>
                      <a:pt x="128" y="56"/>
                    </a:lnTo>
                    <a:lnTo>
                      <a:pt x="140" y="61"/>
                    </a:lnTo>
                    <a:lnTo>
                      <a:pt x="155" y="67"/>
                    </a:lnTo>
                    <a:lnTo>
                      <a:pt x="166" y="72"/>
                    </a:lnTo>
                    <a:lnTo>
                      <a:pt x="179" y="75"/>
                    </a:lnTo>
                    <a:lnTo>
                      <a:pt x="190" y="79"/>
                    </a:lnTo>
                    <a:lnTo>
                      <a:pt x="202" y="82"/>
                    </a:lnTo>
                    <a:lnTo>
                      <a:pt x="211" y="84"/>
                    </a:lnTo>
                    <a:lnTo>
                      <a:pt x="222" y="86"/>
                    </a:lnTo>
                    <a:lnTo>
                      <a:pt x="231" y="87"/>
                    </a:lnTo>
                    <a:lnTo>
                      <a:pt x="238" y="88"/>
                    </a:lnTo>
                    <a:lnTo>
                      <a:pt x="247" y="89"/>
                    </a:lnTo>
                    <a:lnTo>
                      <a:pt x="254" y="91"/>
                    </a:lnTo>
                    <a:lnTo>
                      <a:pt x="261" y="92"/>
                    </a:lnTo>
                    <a:lnTo>
                      <a:pt x="267" y="93"/>
                    </a:lnTo>
                    <a:lnTo>
                      <a:pt x="273" y="94"/>
                    </a:lnTo>
                    <a:lnTo>
                      <a:pt x="277" y="95"/>
                    </a:lnTo>
                    <a:lnTo>
                      <a:pt x="282" y="95"/>
                    </a:lnTo>
                    <a:lnTo>
                      <a:pt x="287" y="96"/>
                    </a:lnTo>
                    <a:lnTo>
                      <a:pt x="290" y="98"/>
                    </a:lnTo>
                    <a:lnTo>
                      <a:pt x="293" y="99"/>
                    </a:lnTo>
                    <a:lnTo>
                      <a:pt x="295" y="100"/>
                    </a:lnTo>
                    <a:lnTo>
                      <a:pt x="297" y="100"/>
                    </a:lnTo>
                    <a:lnTo>
                      <a:pt x="299" y="101"/>
                    </a:lnTo>
                    <a:lnTo>
                      <a:pt x="300" y="102"/>
                    </a:lnTo>
                    <a:lnTo>
                      <a:pt x="300" y="104"/>
                    </a:lnTo>
                    <a:lnTo>
                      <a:pt x="300" y="104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0" name="Freeform 407"/>
              <p:cNvSpPr/>
              <p:nvPr/>
            </p:nvSpPr>
            <p:spPr bwMode="auto">
              <a:xfrm>
                <a:off x="3658071" y="3728442"/>
                <a:ext cx="511175" cy="101600"/>
              </a:xfrm>
              <a:custGeom>
                <a:avLst/>
                <a:gdLst>
                  <a:gd name="T0" fmla="*/ 6 w 322"/>
                  <a:gd name="T1" fmla="*/ 54 h 64"/>
                  <a:gd name="T2" fmla="*/ 1 w 322"/>
                  <a:gd name="T3" fmla="*/ 51 h 64"/>
                  <a:gd name="T4" fmla="*/ 0 w 322"/>
                  <a:gd name="T5" fmla="*/ 48 h 64"/>
                  <a:gd name="T6" fmla="*/ 3 w 322"/>
                  <a:gd name="T7" fmla="*/ 46 h 64"/>
                  <a:gd name="T8" fmla="*/ 6 w 322"/>
                  <a:gd name="T9" fmla="*/ 45 h 64"/>
                  <a:gd name="T10" fmla="*/ 11 w 322"/>
                  <a:gd name="T11" fmla="*/ 44 h 64"/>
                  <a:gd name="T12" fmla="*/ 20 w 322"/>
                  <a:gd name="T13" fmla="*/ 43 h 64"/>
                  <a:gd name="T14" fmla="*/ 33 w 322"/>
                  <a:gd name="T15" fmla="*/ 40 h 64"/>
                  <a:gd name="T16" fmla="*/ 51 w 322"/>
                  <a:gd name="T17" fmla="*/ 37 h 64"/>
                  <a:gd name="T18" fmla="*/ 71 w 322"/>
                  <a:gd name="T19" fmla="*/ 33 h 64"/>
                  <a:gd name="T20" fmla="*/ 96 w 322"/>
                  <a:gd name="T21" fmla="*/ 28 h 64"/>
                  <a:gd name="T22" fmla="*/ 124 w 322"/>
                  <a:gd name="T23" fmla="*/ 24 h 64"/>
                  <a:gd name="T24" fmla="*/ 155 w 322"/>
                  <a:gd name="T25" fmla="*/ 18 h 64"/>
                  <a:gd name="T26" fmla="*/ 183 w 322"/>
                  <a:gd name="T27" fmla="*/ 13 h 64"/>
                  <a:gd name="T28" fmla="*/ 208 w 322"/>
                  <a:gd name="T29" fmla="*/ 10 h 64"/>
                  <a:gd name="T30" fmla="*/ 229 w 322"/>
                  <a:gd name="T31" fmla="*/ 6 h 64"/>
                  <a:gd name="T32" fmla="*/ 247 w 322"/>
                  <a:gd name="T33" fmla="*/ 4 h 64"/>
                  <a:gd name="T34" fmla="*/ 261 w 322"/>
                  <a:gd name="T35" fmla="*/ 1 h 64"/>
                  <a:gd name="T36" fmla="*/ 273 w 322"/>
                  <a:gd name="T37" fmla="*/ 0 h 64"/>
                  <a:gd name="T38" fmla="*/ 281 w 322"/>
                  <a:gd name="T39" fmla="*/ 0 h 64"/>
                  <a:gd name="T40" fmla="*/ 290 w 322"/>
                  <a:gd name="T41" fmla="*/ 0 h 64"/>
                  <a:gd name="T42" fmla="*/ 298 w 322"/>
                  <a:gd name="T43" fmla="*/ 1 h 64"/>
                  <a:gd name="T44" fmla="*/ 305 w 322"/>
                  <a:gd name="T45" fmla="*/ 5 h 64"/>
                  <a:gd name="T46" fmla="*/ 312 w 322"/>
                  <a:gd name="T47" fmla="*/ 8 h 64"/>
                  <a:gd name="T48" fmla="*/ 316 w 322"/>
                  <a:gd name="T49" fmla="*/ 14 h 64"/>
                  <a:gd name="T50" fmla="*/ 320 w 322"/>
                  <a:gd name="T51" fmla="*/ 19 h 64"/>
                  <a:gd name="T52" fmla="*/ 321 w 322"/>
                  <a:gd name="T53" fmla="*/ 23 h 64"/>
                  <a:gd name="T54" fmla="*/ 321 w 322"/>
                  <a:gd name="T55" fmla="*/ 25 h 64"/>
                  <a:gd name="T56" fmla="*/ 320 w 322"/>
                  <a:gd name="T57" fmla="*/ 26 h 64"/>
                  <a:gd name="T58" fmla="*/ 316 w 322"/>
                  <a:gd name="T59" fmla="*/ 26 h 64"/>
                  <a:gd name="T60" fmla="*/ 311 w 322"/>
                  <a:gd name="T61" fmla="*/ 27 h 64"/>
                  <a:gd name="T62" fmla="*/ 303 w 322"/>
                  <a:gd name="T63" fmla="*/ 28 h 64"/>
                  <a:gd name="T64" fmla="*/ 295 w 322"/>
                  <a:gd name="T65" fmla="*/ 28 h 64"/>
                  <a:gd name="T66" fmla="*/ 285 w 322"/>
                  <a:gd name="T67" fmla="*/ 30 h 64"/>
                  <a:gd name="T68" fmla="*/ 273 w 322"/>
                  <a:gd name="T69" fmla="*/ 30 h 64"/>
                  <a:gd name="T70" fmla="*/ 260 w 322"/>
                  <a:gd name="T71" fmla="*/ 30 h 64"/>
                  <a:gd name="T72" fmla="*/ 231 w 322"/>
                  <a:gd name="T73" fmla="*/ 31 h 64"/>
                  <a:gd name="T74" fmla="*/ 207 w 322"/>
                  <a:gd name="T75" fmla="*/ 33 h 64"/>
                  <a:gd name="T76" fmla="*/ 184 w 322"/>
                  <a:gd name="T77" fmla="*/ 35 h 64"/>
                  <a:gd name="T78" fmla="*/ 164 w 322"/>
                  <a:gd name="T79" fmla="*/ 39 h 64"/>
                  <a:gd name="T80" fmla="*/ 125 w 322"/>
                  <a:gd name="T81" fmla="*/ 46 h 64"/>
                  <a:gd name="T82" fmla="*/ 88 w 322"/>
                  <a:gd name="T83" fmla="*/ 54 h 64"/>
                  <a:gd name="T84" fmla="*/ 70 w 322"/>
                  <a:gd name="T85" fmla="*/ 59 h 64"/>
                  <a:gd name="T86" fmla="*/ 56 w 322"/>
                  <a:gd name="T87" fmla="*/ 63 h 64"/>
                  <a:gd name="T88" fmla="*/ 45 w 322"/>
                  <a:gd name="T89" fmla="*/ 64 h 64"/>
                  <a:gd name="T90" fmla="*/ 38 w 322"/>
                  <a:gd name="T91" fmla="*/ 64 h 64"/>
                  <a:gd name="T92" fmla="*/ 25 w 322"/>
                  <a:gd name="T93" fmla="*/ 63 h 64"/>
                  <a:gd name="T94" fmla="*/ 10 w 322"/>
                  <a:gd name="T95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22" h="64">
                    <a:moveTo>
                      <a:pt x="10" y="57"/>
                    </a:moveTo>
                    <a:lnTo>
                      <a:pt x="6" y="54"/>
                    </a:lnTo>
                    <a:lnTo>
                      <a:pt x="4" y="53"/>
                    </a:lnTo>
                    <a:lnTo>
                      <a:pt x="1" y="51"/>
                    </a:lnTo>
                    <a:lnTo>
                      <a:pt x="0" y="50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3" y="46"/>
                    </a:lnTo>
                    <a:lnTo>
                      <a:pt x="4" y="46"/>
                    </a:lnTo>
                    <a:lnTo>
                      <a:pt x="6" y="45"/>
                    </a:lnTo>
                    <a:lnTo>
                      <a:pt x="9" y="45"/>
                    </a:lnTo>
                    <a:lnTo>
                      <a:pt x="11" y="44"/>
                    </a:lnTo>
                    <a:lnTo>
                      <a:pt x="16" y="43"/>
                    </a:lnTo>
                    <a:lnTo>
                      <a:pt x="20" y="43"/>
                    </a:lnTo>
                    <a:lnTo>
                      <a:pt x="27" y="41"/>
                    </a:lnTo>
                    <a:lnTo>
                      <a:pt x="33" y="40"/>
                    </a:lnTo>
                    <a:lnTo>
                      <a:pt x="42" y="38"/>
                    </a:lnTo>
                    <a:lnTo>
                      <a:pt x="51" y="37"/>
                    </a:lnTo>
                    <a:lnTo>
                      <a:pt x="60" y="35"/>
                    </a:lnTo>
                    <a:lnTo>
                      <a:pt x="71" y="33"/>
                    </a:lnTo>
                    <a:lnTo>
                      <a:pt x="83" y="31"/>
                    </a:lnTo>
                    <a:lnTo>
                      <a:pt x="96" y="28"/>
                    </a:lnTo>
                    <a:lnTo>
                      <a:pt x="110" y="26"/>
                    </a:lnTo>
                    <a:lnTo>
                      <a:pt x="124" y="24"/>
                    </a:lnTo>
                    <a:lnTo>
                      <a:pt x="141" y="20"/>
                    </a:lnTo>
                    <a:lnTo>
                      <a:pt x="155" y="18"/>
                    </a:lnTo>
                    <a:lnTo>
                      <a:pt x="170" y="15"/>
                    </a:lnTo>
                    <a:lnTo>
                      <a:pt x="183" y="13"/>
                    </a:lnTo>
                    <a:lnTo>
                      <a:pt x="196" y="11"/>
                    </a:lnTo>
                    <a:lnTo>
                      <a:pt x="208" y="10"/>
                    </a:lnTo>
                    <a:lnTo>
                      <a:pt x="219" y="7"/>
                    </a:lnTo>
                    <a:lnTo>
                      <a:pt x="229" y="6"/>
                    </a:lnTo>
                    <a:lnTo>
                      <a:pt x="239" y="5"/>
                    </a:lnTo>
                    <a:lnTo>
                      <a:pt x="247" y="4"/>
                    </a:lnTo>
                    <a:lnTo>
                      <a:pt x="255" y="3"/>
                    </a:lnTo>
                    <a:lnTo>
                      <a:pt x="261" y="1"/>
                    </a:lnTo>
                    <a:lnTo>
                      <a:pt x="267" y="1"/>
                    </a:lnTo>
                    <a:lnTo>
                      <a:pt x="273" y="0"/>
                    </a:lnTo>
                    <a:lnTo>
                      <a:pt x="278" y="0"/>
                    </a:lnTo>
                    <a:lnTo>
                      <a:pt x="281" y="0"/>
                    </a:lnTo>
                    <a:lnTo>
                      <a:pt x="283" y="0"/>
                    </a:lnTo>
                    <a:lnTo>
                      <a:pt x="290" y="0"/>
                    </a:lnTo>
                    <a:lnTo>
                      <a:pt x="294" y="1"/>
                    </a:lnTo>
                    <a:lnTo>
                      <a:pt x="298" y="1"/>
                    </a:lnTo>
                    <a:lnTo>
                      <a:pt x="301" y="3"/>
                    </a:lnTo>
                    <a:lnTo>
                      <a:pt x="305" y="5"/>
                    </a:lnTo>
                    <a:lnTo>
                      <a:pt x="308" y="6"/>
                    </a:lnTo>
                    <a:lnTo>
                      <a:pt x="312" y="8"/>
                    </a:lnTo>
                    <a:lnTo>
                      <a:pt x="314" y="12"/>
                    </a:lnTo>
                    <a:lnTo>
                      <a:pt x="316" y="14"/>
                    </a:lnTo>
                    <a:lnTo>
                      <a:pt x="319" y="17"/>
                    </a:lnTo>
                    <a:lnTo>
                      <a:pt x="320" y="19"/>
                    </a:lnTo>
                    <a:lnTo>
                      <a:pt x="321" y="20"/>
                    </a:lnTo>
                    <a:lnTo>
                      <a:pt x="321" y="23"/>
                    </a:lnTo>
                    <a:lnTo>
                      <a:pt x="322" y="24"/>
                    </a:lnTo>
                    <a:lnTo>
                      <a:pt x="321" y="25"/>
                    </a:lnTo>
                    <a:lnTo>
                      <a:pt x="321" y="25"/>
                    </a:lnTo>
                    <a:lnTo>
                      <a:pt x="320" y="26"/>
                    </a:lnTo>
                    <a:lnTo>
                      <a:pt x="318" y="26"/>
                    </a:lnTo>
                    <a:lnTo>
                      <a:pt x="316" y="26"/>
                    </a:lnTo>
                    <a:lnTo>
                      <a:pt x="313" y="27"/>
                    </a:lnTo>
                    <a:lnTo>
                      <a:pt x="311" y="27"/>
                    </a:lnTo>
                    <a:lnTo>
                      <a:pt x="307" y="27"/>
                    </a:lnTo>
                    <a:lnTo>
                      <a:pt x="303" y="28"/>
                    </a:lnTo>
                    <a:lnTo>
                      <a:pt x="300" y="28"/>
                    </a:lnTo>
                    <a:lnTo>
                      <a:pt x="295" y="28"/>
                    </a:lnTo>
                    <a:lnTo>
                      <a:pt x="290" y="28"/>
                    </a:lnTo>
                    <a:lnTo>
                      <a:pt x="285" y="30"/>
                    </a:lnTo>
                    <a:lnTo>
                      <a:pt x="279" y="30"/>
                    </a:lnTo>
                    <a:lnTo>
                      <a:pt x="273" y="30"/>
                    </a:lnTo>
                    <a:lnTo>
                      <a:pt x="266" y="30"/>
                    </a:lnTo>
                    <a:lnTo>
                      <a:pt x="260" y="30"/>
                    </a:lnTo>
                    <a:lnTo>
                      <a:pt x="246" y="31"/>
                    </a:lnTo>
                    <a:lnTo>
                      <a:pt x="231" y="31"/>
                    </a:lnTo>
                    <a:lnTo>
                      <a:pt x="220" y="32"/>
                    </a:lnTo>
                    <a:lnTo>
                      <a:pt x="207" y="33"/>
                    </a:lnTo>
                    <a:lnTo>
                      <a:pt x="196" y="34"/>
                    </a:lnTo>
                    <a:lnTo>
                      <a:pt x="184" y="35"/>
                    </a:lnTo>
                    <a:lnTo>
                      <a:pt x="174" y="37"/>
                    </a:lnTo>
                    <a:lnTo>
                      <a:pt x="164" y="39"/>
                    </a:lnTo>
                    <a:lnTo>
                      <a:pt x="144" y="43"/>
                    </a:lnTo>
                    <a:lnTo>
                      <a:pt x="125" y="46"/>
                    </a:lnTo>
                    <a:lnTo>
                      <a:pt x="106" y="50"/>
                    </a:lnTo>
                    <a:lnTo>
                      <a:pt x="88" y="54"/>
                    </a:lnTo>
                    <a:lnTo>
                      <a:pt x="78" y="57"/>
                    </a:lnTo>
                    <a:lnTo>
                      <a:pt x="70" y="59"/>
                    </a:lnTo>
                    <a:lnTo>
                      <a:pt x="63" y="60"/>
                    </a:lnTo>
                    <a:lnTo>
                      <a:pt x="56" y="63"/>
                    </a:lnTo>
                    <a:lnTo>
                      <a:pt x="50" y="63"/>
                    </a:lnTo>
                    <a:lnTo>
                      <a:pt x="45" y="64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4"/>
                    </a:lnTo>
                    <a:lnTo>
                      <a:pt x="25" y="63"/>
                    </a:lnTo>
                    <a:lnTo>
                      <a:pt x="18" y="60"/>
                    </a:lnTo>
                    <a:lnTo>
                      <a:pt x="10" y="57"/>
                    </a:lnTo>
                    <a:lnTo>
                      <a:pt x="10" y="57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1" name="Freeform 408"/>
              <p:cNvSpPr/>
              <p:nvPr/>
            </p:nvSpPr>
            <p:spPr bwMode="auto">
              <a:xfrm>
                <a:off x="3623146" y="4039592"/>
                <a:ext cx="68263" cy="211138"/>
              </a:xfrm>
              <a:custGeom>
                <a:avLst/>
                <a:gdLst>
                  <a:gd name="T0" fmla="*/ 41 w 43"/>
                  <a:gd name="T1" fmla="*/ 5 h 133"/>
                  <a:gd name="T2" fmla="*/ 41 w 43"/>
                  <a:gd name="T3" fmla="*/ 20 h 133"/>
                  <a:gd name="T4" fmla="*/ 41 w 43"/>
                  <a:gd name="T5" fmla="*/ 34 h 133"/>
                  <a:gd name="T6" fmla="*/ 42 w 43"/>
                  <a:gd name="T7" fmla="*/ 47 h 133"/>
                  <a:gd name="T8" fmla="*/ 42 w 43"/>
                  <a:gd name="T9" fmla="*/ 58 h 133"/>
                  <a:gd name="T10" fmla="*/ 42 w 43"/>
                  <a:gd name="T11" fmla="*/ 70 h 133"/>
                  <a:gd name="T12" fmla="*/ 43 w 43"/>
                  <a:gd name="T13" fmla="*/ 80 h 133"/>
                  <a:gd name="T14" fmla="*/ 43 w 43"/>
                  <a:gd name="T15" fmla="*/ 89 h 133"/>
                  <a:gd name="T16" fmla="*/ 43 w 43"/>
                  <a:gd name="T17" fmla="*/ 97 h 133"/>
                  <a:gd name="T18" fmla="*/ 43 w 43"/>
                  <a:gd name="T19" fmla="*/ 105 h 133"/>
                  <a:gd name="T20" fmla="*/ 43 w 43"/>
                  <a:gd name="T21" fmla="*/ 111 h 133"/>
                  <a:gd name="T22" fmla="*/ 43 w 43"/>
                  <a:gd name="T23" fmla="*/ 117 h 133"/>
                  <a:gd name="T24" fmla="*/ 43 w 43"/>
                  <a:gd name="T25" fmla="*/ 122 h 133"/>
                  <a:gd name="T26" fmla="*/ 43 w 43"/>
                  <a:gd name="T27" fmla="*/ 126 h 133"/>
                  <a:gd name="T28" fmla="*/ 43 w 43"/>
                  <a:gd name="T29" fmla="*/ 129 h 133"/>
                  <a:gd name="T30" fmla="*/ 43 w 43"/>
                  <a:gd name="T31" fmla="*/ 130 h 133"/>
                  <a:gd name="T32" fmla="*/ 43 w 43"/>
                  <a:gd name="T33" fmla="*/ 131 h 133"/>
                  <a:gd name="T34" fmla="*/ 42 w 43"/>
                  <a:gd name="T35" fmla="*/ 133 h 133"/>
                  <a:gd name="T36" fmla="*/ 41 w 43"/>
                  <a:gd name="T37" fmla="*/ 133 h 133"/>
                  <a:gd name="T38" fmla="*/ 40 w 43"/>
                  <a:gd name="T39" fmla="*/ 133 h 133"/>
                  <a:gd name="T40" fmla="*/ 39 w 43"/>
                  <a:gd name="T41" fmla="*/ 131 h 133"/>
                  <a:gd name="T42" fmla="*/ 38 w 43"/>
                  <a:gd name="T43" fmla="*/ 130 h 133"/>
                  <a:gd name="T44" fmla="*/ 36 w 43"/>
                  <a:gd name="T45" fmla="*/ 129 h 133"/>
                  <a:gd name="T46" fmla="*/ 35 w 43"/>
                  <a:gd name="T47" fmla="*/ 127 h 133"/>
                  <a:gd name="T48" fmla="*/ 34 w 43"/>
                  <a:gd name="T49" fmla="*/ 124 h 133"/>
                  <a:gd name="T50" fmla="*/ 32 w 43"/>
                  <a:gd name="T51" fmla="*/ 122 h 133"/>
                  <a:gd name="T52" fmla="*/ 29 w 43"/>
                  <a:gd name="T53" fmla="*/ 117 h 133"/>
                  <a:gd name="T54" fmla="*/ 28 w 43"/>
                  <a:gd name="T55" fmla="*/ 113 h 133"/>
                  <a:gd name="T56" fmla="*/ 26 w 43"/>
                  <a:gd name="T57" fmla="*/ 105 h 133"/>
                  <a:gd name="T58" fmla="*/ 25 w 43"/>
                  <a:gd name="T59" fmla="*/ 98 h 133"/>
                  <a:gd name="T60" fmla="*/ 22 w 43"/>
                  <a:gd name="T61" fmla="*/ 90 h 133"/>
                  <a:gd name="T62" fmla="*/ 21 w 43"/>
                  <a:gd name="T63" fmla="*/ 81 h 133"/>
                  <a:gd name="T64" fmla="*/ 19 w 43"/>
                  <a:gd name="T65" fmla="*/ 70 h 133"/>
                  <a:gd name="T66" fmla="*/ 18 w 43"/>
                  <a:gd name="T67" fmla="*/ 60 h 133"/>
                  <a:gd name="T68" fmla="*/ 15 w 43"/>
                  <a:gd name="T69" fmla="*/ 49 h 133"/>
                  <a:gd name="T70" fmla="*/ 14 w 43"/>
                  <a:gd name="T71" fmla="*/ 41 h 133"/>
                  <a:gd name="T72" fmla="*/ 12 w 43"/>
                  <a:gd name="T73" fmla="*/ 34 h 133"/>
                  <a:gd name="T74" fmla="*/ 10 w 43"/>
                  <a:gd name="T75" fmla="*/ 28 h 133"/>
                  <a:gd name="T76" fmla="*/ 8 w 43"/>
                  <a:gd name="T77" fmla="*/ 22 h 133"/>
                  <a:gd name="T78" fmla="*/ 7 w 43"/>
                  <a:gd name="T79" fmla="*/ 18 h 133"/>
                  <a:gd name="T80" fmla="*/ 5 w 43"/>
                  <a:gd name="T81" fmla="*/ 15 h 133"/>
                  <a:gd name="T82" fmla="*/ 2 w 43"/>
                  <a:gd name="T83" fmla="*/ 13 h 133"/>
                  <a:gd name="T84" fmla="*/ 1 w 43"/>
                  <a:gd name="T85" fmla="*/ 10 h 133"/>
                  <a:gd name="T86" fmla="*/ 0 w 43"/>
                  <a:gd name="T87" fmla="*/ 8 h 133"/>
                  <a:gd name="T88" fmla="*/ 0 w 43"/>
                  <a:gd name="T89" fmla="*/ 7 h 133"/>
                  <a:gd name="T90" fmla="*/ 0 w 43"/>
                  <a:gd name="T91" fmla="*/ 4 h 133"/>
                  <a:gd name="T92" fmla="*/ 0 w 43"/>
                  <a:gd name="T93" fmla="*/ 3 h 133"/>
                  <a:gd name="T94" fmla="*/ 1 w 43"/>
                  <a:gd name="T95" fmla="*/ 2 h 133"/>
                  <a:gd name="T96" fmla="*/ 2 w 43"/>
                  <a:gd name="T97" fmla="*/ 1 h 133"/>
                  <a:gd name="T98" fmla="*/ 5 w 43"/>
                  <a:gd name="T99" fmla="*/ 1 h 133"/>
                  <a:gd name="T100" fmla="*/ 7 w 43"/>
                  <a:gd name="T101" fmla="*/ 0 h 133"/>
                  <a:gd name="T102" fmla="*/ 10 w 43"/>
                  <a:gd name="T103" fmla="*/ 0 h 133"/>
                  <a:gd name="T104" fmla="*/ 15 w 43"/>
                  <a:gd name="T105" fmla="*/ 1 h 133"/>
                  <a:gd name="T106" fmla="*/ 20 w 43"/>
                  <a:gd name="T107" fmla="*/ 2 h 133"/>
                  <a:gd name="T108" fmla="*/ 26 w 43"/>
                  <a:gd name="T109" fmla="*/ 2 h 133"/>
                  <a:gd name="T110" fmla="*/ 33 w 43"/>
                  <a:gd name="T111" fmla="*/ 4 h 133"/>
                  <a:gd name="T112" fmla="*/ 41 w 43"/>
                  <a:gd name="T113" fmla="*/ 5 h 133"/>
                  <a:gd name="T114" fmla="*/ 41 w 43"/>
                  <a:gd name="T115" fmla="*/ 5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3" h="133">
                    <a:moveTo>
                      <a:pt x="41" y="5"/>
                    </a:moveTo>
                    <a:lnTo>
                      <a:pt x="41" y="20"/>
                    </a:lnTo>
                    <a:lnTo>
                      <a:pt x="41" y="34"/>
                    </a:lnTo>
                    <a:lnTo>
                      <a:pt x="42" y="47"/>
                    </a:lnTo>
                    <a:lnTo>
                      <a:pt x="42" y="58"/>
                    </a:lnTo>
                    <a:lnTo>
                      <a:pt x="42" y="70"/>
                    </a:lnTo>
                    <a:lnTo>
                      <a:pt x="43" y="80"/>
                    </a:lnTo>
                    <a:lnTo>
                      <a:pt x="43" y="89"/>
                    </a:lnTo>
                    <a:lnTo>
                      <a:pt x="43" y="97"/>
                    </a:lnTo>
                    <a:lnTo>
                      <a:pt x="43" y="105"/>
                    </a:lnTo>
                    <a:lnTo>
                      <a:pt x="43" y="111"/>
                    </a:lnTo>
                    <a:lnTo>
                      <a:pt x="43" y="117"/>
                    </a:lnTo>
                    <a:lnTo>
                      <a:pt x="43" y="122"/>
                    </a:lnTo>
                    <a:lnTo>
                      <a:pt x="43" y="126"/>
                    </a:lnTo>
                    <a:lnTo>
                      <a:pt x="43" y="129"/>
                    </a:lnTo>
                    <a:lnTo>
                      <a:pt x="43" y="130"/>
                    </a:lnTo>
                    <a:lnTo>
                      <a:pt x="43" y="131"/>
                    </a:lnTo>
                    <a:lnTo>
                      <a:pt x="42" y="133"/>
                    </a:lnTo>
                    <a:lnTo>
                      <a:pt x="41" y="133"/>
                    </a:lnTo>
                    <a:lnTo>
                      <a:pt x="40" y="133"/>
                    </a:lnTo>
                    <a:lnTo>
                      <a:pt x="39" y="131"/>
                    </a:lnTo>
                    <a:lnTo>
                      <a:pt x="38" y="130"/>
                    </a:lnTo>
                    <a:lnTo>
                      <a:pt x="36" y="129"/>
                    </a:lnTo>
                    <a:lnTo>
                      <a:pt x="35" y="127"/>
                    </a:lnTo>
                    <a:lnTo>
                      <a:pt x="34" y="124"/>
                    </a:lnTo>
                    <a:lnTo>
                      <a:pt x="32" y="122"/>
                    </a:lnTo>
                    <a:lnTo>
                      <a:pt x="29" y="117"/>
                    </a:lnTo>
                    <a:lnTo>
                      <a:pt x="28" y="113"/>
                    </a:lnTo>
                    <a:lnTo>
                      <a:pt x="26" y="105"/>
                    </a:lnTo>
                    <a:lnTo>
                      <a:pt x="25" y="98"/>
                    </a:lnTo>
                    <a:lnTo>
                      <a:pt x="22" y="90"/>
                    </a:lnTo>
                    <a:lnTo>
                      <a:pt x="21" y="81"/>
                    </a:lnTo>
                    <a:lnTo>
                      <a:pt x="19" y="70"/>
                    </a:lnTo>
                    <a:lnTo>
                      <a:pt x="18" y="60"/>
                    </a:lnTo>
                    <a:lnTo>
                      <a:pt x="15" y="49"/>
                    </a:lnTo>
                    <a:lnTo>
                      <a:pt x="14" y="41"/>
                    </a:lnTo>
                    <a:lnTo>
                      <a:pt x="12" y="34"/>
                    </a:lnTo>
                    <a:lnTo>
                      <a:pt x="10" y="28"/>
                    </a:lnTo>
                    <a:lnTo>
                      <a:pt x="8" y="22"/>
                    </a:lnTo>
                    <a:lnTo>
                      <a:pt x="7" y="18"/>
                    </a:lnTo>
                    <a:lnTo>
                      <a:pt x="5" y="15"/>
                    </a:lnTo>
                    <a:lnTo>
                      <a:pt x="2" y="13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5" y="1"/>
                    </a:lnTo>
                    <a:lnTo>
                      <a:pt x="20" y="2"/>
                    </a:lnTo>
                    <a:lnTo>
                      <a:pt x="26" y="2"/>
                    </a:lnTo>
                    <a:lnTo>
                      <a:pt x="33" y="4"/>
                    </a:lnTo>
                    <a:lnTo>
                      <a:pt x="41" y="5"/>
                    </a:lnTo>
                    <a:lnTo>
                      <a:pt x="41" y="5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2" name="Freeform 409"/>
              <p:cNvSpPr/>
              <p:nvPr/>
            </p:nvSpPr>
            <p:spPr bwMode="auto">
              <a:xfrm>
                <a:off x="3656483" y="4009430"/>
                <a:ext cx="261938" cy="173038"/>
              </a:xfrm>
              <a:custGeom>
                <a:avLst/>
                <a:gdLst>
                  <a:gd name="T0" fmla="*/ 7 w 165"/>
                  <a:gd name="T1" fmla="*/ 27 h 109"/>
                  <a:gd name="T2" fmla="*/ 21 w 165"/>
                  <a:gd name="T3" fmla="*/ 26 h 109"/>
                  <a:gd name="T4" fmla="*/ 37 w 165"/>
                  <a:gd name="T5" fmla="*/ 23 h 109"/>
                  <a:gd name="T6" fmla="*/ 52 w 165"/>
                  <a:gd name="T7" fmla="*/ 20 h 109"/>
                  <a:gd name="T8" fmla="*/ 67 w 165"/>
                  <a:gd name="T9" fmla="*/ 16 h 109"/>
                  <a:gd name="T10" fmla="*/ 81 w 165"/>
                  <a:gd name="T11" fmla="*/ 13 h 109"/>
                  <a:gd name="T12" fmla="*/ 91 w 165"/>
                  <a:gd name="T13" fmla="*/ 9 h 109"/>
                  <a:gd name="T14" fmla="*/ 98 w 165"/>
                  <a:gd name="T15" fmla="*/ 6 h 109"/>
                  <a:gd name="T16" fmla="*/ 103 w 165"/>
                  <a:gd name="T17" fmla="*/ 2 h 109"/>
                  <a:gd name="T18" fmla="*/ 109 w 165"/>
                  <a:gd name="T19" fmla="*/ 0 h 109"/>
                  <a:gd name="T20" fmla="*/ 115 w 165"/>
                  <a:gd name="T21" fmla="*/ 0 h 109"/>
                  <a:gd name="T22" fmla="*/ 120 w 165"/>
                  <a:gd name="T23" fmla="*/ 3 h 109"/>
                  <a:gd name="T24" fmla="*/ 127 w 165"/>
                  <a:gd name="T25" fmla="*/ 7 h 109"/>
                  <a:gd name="T26" fmla="*/ 138 w 165"/>
                  <a:gd name="T27" fmla="*/ 10 h 109"/>
                  <a:gd name="T28" fmla="*/ 149 w 165"/>
                  <a:gd name="T29" fmla="*/ 16 h 109"/>
                  <a:gd name="T30" fmla="*/ 157 w 165"/>
                  <a:gd name="T31" fmla="*/ 22 h 109"/>
                  <a:gd name="T32" fmla="*/ 162 w 165"/>
                  <a:gd name="T33" fmla="*/ 28 h 109"/>
                  <a:gd name="T34" fmla="*/ 164 w 165"/>
                  <a:gd name="T35" fmla="*/ 32 h 109"/>
                  <a:gd name="T36" fmla="*/ 164 w 165"/>
                  <a:gd name="T37" fmla="*/ 36 h 109"/>
                  <a:gd name="T38" fmla="*/ 163 w 165"/>
                  <a:gd name="T39" fmla="*/ 39 h 109"/>
                  <a:gd name="T40" fmla="*/ 161 w 165"/>
                  <a:gd name="T41" fmla="*/ 41 h 109"/>
                  <a:gd name="T42" fmla="*/ 156 w 165"/>
                  <a:gd name="T43" fmla="*/ 43 h 109"/>
                  <a:gd name="T44" fmla="*/ 152 w 165"/>
                  <a:gd name="T45" fmla="*/ 44 h 109"/>
                  <a:gd name="T46" fmla="*/ 150 w 165"/>
                  <a:gd name="T47" fmla="*/ 48 h 109"/>
                  <a:gd name="T48" fmla="*/ 146 w 165"/>
                  <a:gd name="T49" fmla="*/ 53 h 109"/>
                  <a:gd name="T50" fmla="*/ 143 w 165"/>
                  <a:gd name="T51" fmla="*/ 60 h 109"/>
                  <a:gd name="T52" fmla="*/ 138 w 165"/>
                  <a:gd name="T53" fmla="*/ 69 h 109"/>
                  <a:gd name="T54" fmla="*/ 135 w 165"/>
                  <a:gd name="T55" fmla="*/ 79 h 109"/>
                  <a:gd name="T56" fmla="*/ 130 w 165"/>
                  <a:gd name="T57" fmla="*/ 92 h 109"/>
                  <a:gd name="T58" fmla="*/ 124 w 165"/>
                  <a:gd name="T59" fmla="*/ 104 h 109"/>
                  <a:gd name="T60" fmla="*/ 100 w 165"/>
                  <a:gd name="T61" fmla="*/ 100 h 109"/>
                  <a:gd name="T62" fmla="*/ 105 w 165"/>
                  <a:gd name="T63" fmla="*/ 81 h 109"/>
                  <a:gd name="T64" fmla="*/ 107 w 165"/>
                  <a:gd name="T65" fmla="*/ 67 h 109"/>
                  <a:gd name="T66" fmla="*/ 110 w 165"/>
                  <a:gd name="T67" fmla="*/ 54 h 109"/>
                  <a:gd name="T68" fmla="*/ 110 w 165"/>
                  <a:gd name="T69" fmla="*/ 46 h 109"/>
                  <a:gd name="T70" fmla="*/ 109 w 165"/>
                  <a:gd name="T71" fmla="*/ 40 h 109"/>
                  <a:gd name="T72" fmla="*/ 107 w 165"/>
                  <a:gd name="T73" fmla="*/ 35 h 109"/>
                  <a:gd name="T74" fmla="*/ 105 w 165"/>
                  <a:gd name="T75" fmla="*/ 33 h 109"/>
                  <a:gd name="T76" fmla="*/ 100 w 165"/>
                  <a:gd name="T77" fmla="*/ 30 h 109"/>
                  <a:gd name="T78" fmla="*/ 94 w 165"/>
                  <a:gd name="T79" fmla="*/ 30 h 109"/>
                  <a:gd name="T80" fmla="*/ 85 w 165"/>
                  <a:gd name="T81" fmla="*/ 32 h 109"/>
                  <a:gd name="T82" fmla="*/ 72 w 165"/>
                  <a:gd name="T83" fmla="*/ 34 h 109"/>
                  <a:gd name="T84" fmla="*/ 48 w 165"/>
                  <a:gd name="T85" fmla="*/ 39 h 109"/>
                  <a:gd name="T86" fmla="*/ 17 w 165"/>
                  <a:gd name="T87" fmla="*/ 42 h 109"/>
                  <a:gd name="T88" fmla="*/ 0 w 165"/>
                  <a:gd name="T89" fmla="*/ 2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65" h="109">
                    <a:moveTo>
                      <a:pt x="0" y="27"/>
                    </a:moveTo>
                    <a:lnTo>
                      <a:pt x="7" y="27"/>
                    </a:lnTo>
                    <a:lnTo>
                      <a:pt x="14" y="27"/>
                    </a:lnTo>
                    <a:lnTo>
                      <a:pt x="21" y="26"/>
                    </a:lnTo>
                    <a:lnTo>
                      <a:pt x="28" y="24"/>
                    </a:lnTo>
                    <a:lnTo>
                      <a:pt x="37" y="23"/>
                    </a:lnTo>
                    <a:lnTo>
                      <a:pt x="44" y="22"/>
                    </a:lnTo>
                    <a:lnTo>
                      <a:pt x="52" y="20"/>
                    </a:lnTo>
                    <a:lnTo>
                      <a:pt x="60" y="17"/>
                    </a:lnTo>
                    <a:lnTo>
                      <a:pt x="67" y="16"/>
                    </a:lnTo>
                    <a:lnTo>
                      <a:pt x="74" y="14"/>
                    </a:lnTo>
                    <a:lnTo>
                      <a:pt x="81" y="13"/>
                    </a:lnTo>
                    <a:lnTo>
                      <a:pt x="86" y="10"/>
                    </a:lnTo>
                    <a:lnTo>
                      <a:pt x="91" y="9"/>
                    </a:lnTo>
                    <a:lnTo>
                      <a:pt x="96" y="7"/>
                    </a:lnTo>
                    <a:lnTo>
                      <a:pt x="98" y="6"/>
                    </a:lnTo>
                    <a:lnTo>
                      <a:pt x="100" y="4"/>
                    </a:lnTo>
                    <a:lnTo>
                      <a:pt x="103" y="2"/>
                    </a:lnTo>
                    <a:lnTo>
                      <a:pt x="106" y="1"/>
                    </a:lnTo>
                    <a:lnTo>
                      <a:pt x="109" y="0"/>
                    </a:lnTo>
                    <a:lnTo>
                      <a:pt x="112" y="0"/>
                    </a:lnTo>
                    <a:lnTo>
                      <a:pt x="115" y="0"/>
                    </a:lnTo>
                    <a:lnTo>
                      <a:pt x="117" y="1"/>
                    </a:lnTo>
                    <a:lnTo>
                      <a:pt x="120" y="3"/>
                    </a:lnTo>
                    <a:lnTo>
                      <a:pt x="124" y="4"/>
                    </a:lnTo>
                    <a:lnTo>
                      <a:pt x="127" y="7"/>
                    </a:lnTo>
                    <a:lnTo>
                      <a:pt x="132" y="8"/>
                    </a:lnTo>
                    <a:lnTo>
                      <a:pt x="138" y="10"/>
                    </a:lnTo>
                    <a:lnTo>
                      <a:pt x="144" y="13"/>
                    </a:lnTo>
                    <a:lnTo>
                      <a:pt x="149" y="16"/>
                    </a:lnTo>
                    <a:lnTo>
                      <a:pt x="153" y="20"/>
                    </a:lnTo>
                    <a:lnTo>
                      <a:pt x="157" y="22"/>
                    </a:lnTo>
                    <a:lnTo>
                      <a:pt x="159" y="26"/>
                    </a:lnTo>
                    <a:lnTo>
                      <a:pt x="162" y="28"/>
                    </a:lnTo>
                    <a:lnTo>
                      <a:pt x="164" y="30"/>
                    </a:lnTo>
                    <a:lnTo>
                      <a:pt x="164" y="32"/>
                    </a:lnTo>
                    <a:lnTo>
                      <a:pt x="165" y="34"/>
                    </a:lnTo>
                    <a:lnTo>
                      <a:pt x="164" y="36"/>
                    </a:lnTo>
                    <a:lnTo>
                      <a:pt x="164" y="37"/>
                    </a:lnTo>
                    <a:lnTo>
                      <a:pt x="163" y="39"/>
                    </a:lnTo>
                    <a:lnTo>
                      <a:pt x="162" y="40"/>
                    </a:lnTo>
                    <a:lnTo>
                      <a:pt x="161" y="41"/>
                    </a:lnTo>
                    <a:lnTo>
                      <a:pt x="158" y="42"/>
                    </a:lnTo>
                    <a:lnTo>
                      <a:pt x="156" y="43"/>
                    </a:lnTo>
                    <a:lnTo>
                      <a:pt x="155" y="43"/>
                    </a:lnTo>
                    <a:lnTo>
                      <a:pt x="152" y="44"/>
                    </a:lnTo>
                    <a:lnTo>
                      <a:pt x="151" y="46"/>
                    </a:lnTo>
                    <a:lnTo>
                      <a:pt x="150" y="48"/>
                    </a:lnTo>
                    <a:lnTo>
                      <a:pt x="148" y="50"/>
                    </a:lnTo>
                    <a:lnTo>
                      <a:pt x="146" y="53"/>
                    </a:lnTo>
                    <a:lnTo>
                      <a:pt x="144" y="56"/>
                    </a:lnTo>
                    <a:lnTo>
                      <a:pt x="143" y="60"/>
                    </a:lnTo>
                    <a:lnTo>
                      <a:pt x="140" y="64"/>
                    </a:lnTo>
                    <a:lnTo>
                      <a:pt x="138" y="69"/>
                    </a:lnTo>
                    <a:lnTo>
                      <a:pt x="137" y="74"/>
                    </a:lnTo>
                    <a:lnTo>
                      <a:pt x="135" y="79"/>
                    </a:lnTo>
                    <a:lnTo>
                      <a:pt x="132" y="84"/>
                    </a:lnTo>
                    <a:lnTo>
                      <a:pt x="130" y="92"/>
                    </a:lnTo>
                    <a:lnTo>
                      <a:pt x="127" y="97"/>
                    </a:lnTo>
                    <a:lnTo>
                      <a:pt x="124" y="104"/>
                    </a:lnTo>
                    <a:lnTo>
                      <a:pt x="98" y="109"/>
                    </a:lnTo>
                    <a:lnTo>
                      <a:pt x="100" y="100"/>
                    </a:lnTo>
                    <a:lnTo>
                      <a:pt x="103" y="90"/>
                    </a:lnTo>
                    <a:lnTo>
                      <a:pt x="105" y="81"/>
                    </a:lnTo>
                    <a:lnTo>
                      <a:pt x="106" y="74"/>
                    </a:lnTo>
                    <a:lnTo>
                      <a:pt x="107" y="67"/>
                    </a:lnTo>
                    <a:lnTo>
                      <a:pt x="109" y="60"/>
                    </a:lnTo>
                    <a:lnTo>
                      <a:pt x="110" y="54"/>
                    </a:lnTo>
                    <a:lnTo>
                      <a:pt x="110" y="49"/>
                    </a:lnTo>
                    <a:lnTo>
                      <a:pt x="110" y="46"/>
                    </a:lnTo>
                    <a:lnTo>
                      <a:pt x="110" y="42"/>
                    </a:lnTo>
                    <a:lnTo>
                      <a:pt x="109" y="40"/>
                    </a:lnTo>
                    <a:lnTo>
                      <a:pt x="109" y="37"/>
                    </a:lnTo>
                    <a:lnTo>
                      <a:pt x="107" y="35"/>
                    </a:lnTo>
                    <a:lnTo>
                      <a:pt x="106" y="34"/>
                    </a:lnTo>
                    <a:lnTo>
                      <a:pt x="105" y="33"/>
                    </a:lnTo>
                    <a:lnTo>
                      <a:pt x="103" y="32"/>
                    </a:lnTo>
                    <a:lnTo>
                      <a:pt x="100" y="30"/>
                    </a:lnTo>
                    <a:lnTo>
                      <a:pt x="98" y="30"/>
                    </a:lnTo>
                    <a:lnTo>
                      <a:pt x="94" y="30"/>
                    </a:lnTo>
                    <a:lnTo>
                      <a:pt x="90" y="32"/>
                    </a:lnTo>
                    <a:lnTo>
                      <a:pt x="85" y="32"/>
                    </a:lnTo>
                    <a:lnTo>
                      <a:pt x="79" y="33"/>
                    </a:lnTo>
                    <a:lnTo>
                      <a:pt x="72" y="34"/>
                    </a:lnTo>
                    <a:lnTo>
                      <a:pt x="65" y="36"/>
                    </a:lnTo>
                    <a:lnTo>
                      <a:pt x="48" y="39"/>
                    </a:lnTo>
                    <a:lnTo>
                      <a:pt x="33" y="41"/>
                    </a:lnTo>
                    <a:lnTo>
                      <a:pt x="17" y="42"/>
                    </a:lnTo>
                    <a:lnTo>
                      <a:pt x="0" y="43"/>
                    </a:lnTo>
                    <a:lnTo>
                      <a:pt x="0" y="27"/>
                    </a:lnTo>
                    <a:lnTo>
                      <a:pt x="0" y="27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3" name="Freeform 410"/>
              <p:cNvSpPr/>
              <p:nvPr/>
            </p:nvSpPr>
            <p:spPr bwMode="auto">
              <a:xfrm>
                <a:off x="3677121" y="4157067"/>
                <a:ext cx="219075" cy="52388"/>
              </a:xfrm>
              <a:custGeom>
                <a:avLst/>
                <a:gdLst>
                  <a:gd name="T0" fmla="*/ 78 w 138"/>
                  <a:gd name="T1" fmla="*/ 26 h 33"/>
                  <a:gd name="T2" fmla="*/ 71 w 138"/>
                  <a:gd name="T3" fmla="*/ 27 h 33"/>
                  <a:gd name="T4" fmla="*/ 64 w 138"/>
                  <a:gd name="T5" fmla="*/ 27 h 33"/>
                  <a:gd name="T6" fmla="*/ 57 w 138"/>
                  <a:gd name="T7" fmla="*/ 28 h 33"/>
                  <a:gd name="T8" fmla="*/ 51 w 138"/>
                  <a:gd name="T9" fmla="*/ 29 h 33"/>
                  <a:gd name="T10" fmla="*/ 45 w 138"/>
                  <a:gd name="T11" fmla="*/ 29 h 33"/>
                  <a:gd name="T12" fmla="*/ 39 w 138"/>
                  <a:gd name="T13" fmla="*/ 30 h 33"/>
                  <a:gd name="T14" fmla="*/ 33 w 138"/>
                  <a:gd name="T15" fmla="*/ 30 h 33"/>
                  <a:gd name="T16" fmla="*/ 28 w 138"/>
                  <a:gd name="T17" fmla="*/ 30 h 33"/>
                  <a:gd name="T18" fmla="*/ 24 w 138"/>
                  <a:gd name="T19" fmla="*/ 31 h 33"/>
                  <a:gd name="T20" fmla="*/ 19 w 138"/>
                  <a:gd name="T21" fmla="*/ 31 h 33"/>
                  <a:gd name="T22" fmla="*/ 15 w 138"/>
                  <a:gd name="T23" fmla="*/ 31 h 33"/>
                  <a:gd name="T24" fmla="*/ 11 w 138"/>
                  <a:gd name="T25" fmla="*/ 31 h 33"/>
                  <a:gd name="T26" fmla="*/ 7 w 138"/>
                  <a:gd name="T27" fmla="*/ 33 h 33"/>
                  <a:gd name="T28" fmla="*/ 5 w 138"/>
                  <a:gd name="T29" fmla="*/ 33 h 33"/>
                  <a:gd name="T30" fmla="*/ 2 w 138"/>
                  <a:gd name="T31" fmla="*/ 33 h 33"/>
                  <a:gd name="T32" fmla="*/ 0 w 138"/>
                  <a:gd name="T33" fmla="*/ 33 h 33"/>
                  <a:gd name="T34" fmla="*/ 0 w 138"/>
                  <a:gd name="T35" fmla="*/ 11 h 33"/>
                  <a:gd name="T36" fmla="*/ 13 w 138"/>
                  <a:gd name="T37" fmla="*/ 11 h 33"/>
                  <a:gd name="T38" fmla="*/ 26 w 138"/>
                  <a:gd name="T39" fmla="*/ 10 h 33"/>
                  <a:gd name="T40" fmla="*/ 41 w 138"/>
                  <a:gd name="T41" fmla="*/ 8 h 33"/>
                  <a:gd name="T42" fmla="*/ 57 w 138"/>
                  <a:gd name="T43" fmla="*/ 4 h 33"/>
                  <a:gd name="T44" fmla="*/ 65 w 138"/>
                  <a:gd name="T45" fmla="*/ 4 h 33"/>
                  <a:gd name="T46" fmla="*/ 72 w 138"/>
                  <a:gd name="T47" fmla="*/ 3 h 33"/>
                  <a:gd name="T48" fmla="*/ 79 w 138"/>
                  <a:gd name="T49" fmla="*/ 2 h 33"/>
                  <a:gd name="T50" fmla="*/ 86 w 138"/>
                  <a:gd name="T51" fmla="*/ 2 h 33"/>
                  <a:gd name="T52" fmla="*/ 99 w 138"/>
                  <a:gd name="T53" fmla="*/ 1 h 33"/>
                  <a:gd name="T54" fmla="*/ 111 w 138"/>
                  <a:gd name="T55" fmla="*/ 0 h 33"/>
                  <a:gd name="T56" fmla="*/ 117 w 138"/>
                  <a:gd name="T57" fmla="*/ 1 h 33"/>
                  <a:gd name="T58" fmla="*/ 122 w 138"/>
                  <a:gd name="T59" fmla="*/ 1 h 33"/>
                  <a:gd name="T60" fmla="*/ 125 w 138"/>
                  <a:gd name="T61" fmla="*/ 1 h 33"/>
                  <a:gd name="T62" fmla="*/ 129 w 138"/>
                  <a:gd name="T63" fmla="*/ 2 h 33"/>
                  <a:gd name="T64" fmla="*/ 132 w 138"/>
                  <a:gd name="T65" fmla="*/ 3 h 33"/>
                  <a:gd name="T66" fmla="*/ 135 w 138"/>
                  <a:gd name="T67" fmla="*/ 6 h 33"/>
                  <a:gd name="T68" fmla="*/ 137 w 138"/>
                  <a:gd name="T69" fmla="*/ 7 h 33"/>
                  <a:gd name="T70" fmla="*/ 138 w 138"/>
                  <a:gd name="T71" fmla="*/ 9 h 33"/>
                  <a:gd name="T72" fmla="*/ 138 w 138"/>
                  <a:gd name="T73" fmla="*/ 10 h 33"/>
                  <a:gd name="T74" fmla="*/ 137 w 138"/>
                  <a:gd name="T75" fmla="*/ 11 h 33"/>
                  <a:gd name="T76" fmla="*/ 137 w 138"/>
                  <a:gd name="T77" fmla="*/ 13 h 33"/>
                  <a:gd name="T78" fmla="*/ 135 w 138"/>
                  <a:gd name="T79" fmla="*/ 14 h 33"/>
                  <a:gd name="T80" fmla="*/ 133 w 138"/>
                  <a:gd name="T81" fmla="*/ 15 h 33"/>
                  <a:gd name="T82" fmla="*/ 131 w 138"/>
                  <a:gd name="T83" fmla="*/ 16 h 33"/>
                  <a:gd name="T84" fmla="*/ 127 w 138"/>
                  <a:gd name="T85" fmla="*/ 17 h 33"/>
                  <a:gd name="T86" fmla="*/ 124 w 138"/>
                  <a:gd name="T87" fmla="*/ 19 h 33"/>
                  <a:gd name="T88" fmla="*/ 120 w 138"/>
                  <a:gd name="T89" fmla="*/ 20 h 33"/>
                  <a:gd name="T90" fmla="*/ 116 w 138"/>
                  <a:gd name="T91" fmla="*/ 20 h 33"/>
                  <a:gd name="T92" fmla="*/ 110 w 138"/>
                  <a:gd name="T93" fmla="*/ 21 h 33"/>
                  <a:gd name="T94" fmla="*/ 105 w 138"/>
                  <a:gd name="T95" fmla="*/ 22 h 33"/>
                  <a:gd name="T96" fmla="*/ 99 w 138"/>
                  <a:gd name="T97" fmla="*/ 23 h 33"/>
                  <a:gd name="T98" fmla="*/ 92 w 138"/>
                  <a:gd name="T99" fmla="*/ 23 h 33"/>
                  <a:gd name="T100" fmla="*/ 85 w 138"/>
                  <a:gd name="T101" fmla="*/ 24 h 33"/>
                  <a:gd name="T102" fmla="*/ 78 w 138"/>
                  <a:gd name="T103" fmla="*/ 26 h 33"/>
                  <a:gd name="T104" fmla="*/ 78 w 138"/>
                  <a:gd name="T105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33">
                    <a:moveTo>
                      <a:pt x="78" y="26"/>
                    </a:moveTo>
                    <a:lnTo>
                      <a:pt x="71" y="27"/>
                    </a:lnTo>
                    <a:lnTo>
                      <a:pt x="64" y="27"/>
                    </a:lnTo>
                    <a:lnTo>
                      <a:pt x="57" y="28"/>
                    </a:lnTo>
                    <a:lnTo>
                      <a:pt x="51" y="29"/>
                    </a:lnTo>
                    <a:lnTo>
                      <a:pt x="45" y="29"/>
                    </a:lnTo>
                    <a:lnTo>
                      <a:pt x="39" y="30"/>
                    </a:lnTo>
                    <a:lnTo>
                      <a:pt x="33" y="30"/>
                    </a:lnTo>
                    <a:lnTo>
                      <a:pt x="28" y="30"/>
                    </a:lnTo>
                    <a:lnTo>
                      <a:pt x="24" y="31"/>
                    </a:lnTo>
                    <a:lnTo>
                      <a:pt x="19" y="31"/>
                    </a:lnTo>
                    <a:lnTo>
                      <a:pt x="15" y="31"/>
                    </a:lnTo>
                    <a:lnTo>
                      <a:pt x="11" y="31"/>
                    </a:lnTo>
                    <a:lnTo>
                      <a:pt x="7" y="33"/>
                    </a:lnTo>
                    <a:lnTo>
                      <a:pt x="5" y="33"/>
                    </a:lnTo>
                    <a:lnTo>
                      <a:pt x="2" y="33"/>
                    </a:lnTo>
                    <a:lnTo>
                      <a:pt x="0" y="33"/>
                    </a:lnTo>
                    <a:lnTo>
                      <a:pt x="0" y="11"/>
                    </a:lnTo>
                    <a:lnTo>
                      <a:pt x="13" y="11"/>
                    </a:lnTo>
                    <a:lnTo>
                      <a:pt x="26" y="10"/>
                    </a:lnTo>
                    <a:lnTo>
                      <a:pt x="41" y="8"/>
                    </a:lnTo>
                    <a:lnTo>
                      <a:pt x="57" y="4"/>
                    </a:lnTo>
                    <a:lnTo>
                      <a:pt x="65" y="4"/>
                    </a:lnTo>
                    <a:lnTo>
                      <a:pt x="72" y="3"/>
                    </a:lnTo>
                    <a:lnTo>
                      <a:pt x="79" y="2"/>
                    </a:lnTo>
                    <a:lnTo>
                      <a:pt x="86" y="2"/>
                    </a:lnTo>
                    <a:lnTo>
                      <a:pt x="99" y="1"/>
                    </a:lnTo>
                    <a:lnTo>
                      <a:pt x="111" y="0"/>
                    </a:lnTo>
                    <a:lnTo>
                      <a:pt x="117" y="1"/>
                    </a:lnTo>
                    <a:lnTo>
                      <a:pt x="122" y="1"/>
                    </a:lnTo>
                    <a:lnTo>
                      <a:pt x="125" y="1"/>
                    </a:lnTo>
                    <a:lnTo>
                      <a:pt x="129" y="2"/>
                    </a:lnTo>
                    <a:lnTo>
                      <a:pt x="132" y="3"/>
                    </a:lnTo>
                    <a:lnTo>
                      <a:pt x="135" y="6"/>
                    </a:lnTo>
                    <a:lnTo>
                      <a:pt x="137" y="7"/>
                    </a:lnTo>
                    <a:lnTo>
                      <a:pt x="138" y="9"/>
                    </a:lnTo>
                    <a:lnTo>
                      <a:pt x="138" y="10"/>
                    </a:lnTo>
                    <a:lnTo>
                      <a:pt x="137" y="11"/>
                    </a:lnTo>
                    <a:lnTo>
                      <a:pt x="137" y="13"/>
                    </a:lnTo>
                    <a:lnTo>
                      <a:pt x="135" y="14"/>
                    </a:lnTo>
                    <a:lnTo>
                      <a:pt x="133" y="15"/>
                    </a:lnTo>
                    <a:lnTo>
                      <a:pt x="131" y="16"/>
                    </a:lnTo>
                    <a:lnTo>
                      <a:pt x="127" y="17"/>
                    </a:lnTo>
                    <a:lnTo>
                      <a:pt x="124" y="19"/>
                    </a:lnTo>
                    <a:lnTo>
                      <a:pt x="120" y="20"/>
                    </a:lnTo>
                    <a:lnTo>
                      <a:pt x="116" y="20"/>
                    </a:lnTo>
                    <a:lnTo>
                      <a:pt x="110" y="21"/>
                    </a:lnTo>
                    <a:lnTo>
                      <a:pt x="105" y="22"/>
                    </a:lnTo>
                    <a:lnTo>
                      <a:pt x="99" y="23"/>
                    </a:lnTo>
                    <a:lnTo>
                      <a:pt x="92" y="23"/>
                    </a:lnTo>
                    <a:lnTo>
                      <a:pt x="85" y="24"/>
                    </a:lnTo>
                    <a:lnTo>
                      <a:pt x="78" y="26"/>
                    </a:lnTo>
                    <a:lnTo>
                      <a:pt x="78" y="26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4" name="Freeform 411"/>
              <p:cNvSpPr/>
              <p:nvPr/>
            </p:nvSpPr>
            <p:spPr bwMode="auto">
              <a:xfrm>
                <a:off x="3958108" y="4011017"/>
                <a:ext cx="73025" cy="222250"/>
              </a:xfrm>
              <a:custGeom>
                <a:avLst/>
                <a:gdLst>
                  <a:gd name="T0" fmla="*/ 37 w 46"/>
                  <a:gd name="T1" fmla="*/ 5 h 140"/>
                  <a:gd name="T2" fmla="*/ 39 w 46"/>
                  <a:gd name="T3" fmla="*/ 21 h 140"/>
                  <a:gd name="T4" fmla="*/ 41 w 46"/>
                  <a:gd name="T5" fmla="*/ 36 h 140"/>
                  <a:gd name="T6" fmla="*/ 42 w 46"/>
                  <a:gd name="T7" fmla="*/ 51 h 140"/>
                  <a:gd name="T8" fmla="*/ 45 w 46"/>
                  <a:gd name="T9" fmla="*/ 63 h 140"/>
                  <a:gd name="T10" fmla="*/ 45 w 46"/>
                  <a:gd name="T11" fmla="*/ 75 h 140"/>
                  <a:gd name="T12" fmla="*/ 46 w 46"/>
                  <a:gd name="T13" fmla="*/ 87 h 140"/>
                  <a:gd name="T14" fmla="*/ 46 w 46"/>
                  <a:gd name="T15" fmla="*/ 96 h 140"/>
                  <a:gd name="T16" fmla="*/ 46 w 46"/>
                  <a:gd name="T17" fmla="*/ 106 h 140"/>
                  <a:gd name="T18" fmla="*/ 46 w 46"/>
                  <a:gd name="T19" fmla="*/ 114 h 140"/>
                  <a:gd name="T20" fmla="*/ 46 w 46"/>
                  <a:gd name="T21" fmla="*/ 121 h 140"/>
                  <a:gd name="T22" fmla="*/ 46 w 46"/>
                  <a:gd name="T23" fmla="*/ 127 h 140"/>
                  <a:gd name="T24" fmla="*/ 46 w 46"/>
                  <a:gd name="T25" fmla="*/ 132 h 140"/>
                  <a:gd name="T26" fmla="*/ 46 w 46"/>
                  <a:gd name="T27" fmla="*/ 135 h 140"/>
                  <a:gd name="T28" fmla="*/ 46 w 46"/>
                  <a:gd name="T29" fmla="*/ 139 h 140"/>
                  <a:gd name="T30" fmla="*/ 45 w 46"/>
                  <a:gd name="T31" fmla="*/ 140 h 140"/>
                  <a:gd name="T32" fmla="*/ 44 w 46"/>
                  <a:gd name="T33" fmla="*/ 140 h 140"/>
                  <a:gd name="T34" fmla="*/ 41 w 46"/>
                  <a:gd name="T35" fmla="*/ 140 h 140"/>
                  <a:gd name="T36" fmla="*/ 39 w 46"/>
                  <a:gd name="T37" fmla="*/ 139 h 140"/>
                  <a:gd name="T38" fmla="*/ 37 w 46"/>
                  <a:gd name="T39" fmla="*/ 136 h 140"/>
                  <a:gd name="T40" fmla="*/ 34 w 46"/>
                  <a:gd name="T41" fmla="*/ 134 h 140"/>
                  <a:gd name="T42" fmla="*/ 33 w 46"/>
                  <a:gd name="T43" fmla="*/ 132 h 140"/>
                  <a:gd name="T44" fmla="*/ 31 w 46"/>
                  <a:gd name="T45" fmla="*/ 128 h 140"/>
                  <a:gd name="T46" fmla="*/ 30 w 46"/>
                  <a:gd name="T47" fmla="*/ 123 h 140"/>
                  <a:gd name="T48" fmla="*/ 27 w 46"/>
                  <a:gd name="T49" fmla="*/ 118 h 140"/>
                  <a:gd name="T50" fmla="*/ 26 w 46"/>
                  <a:gd name="T51" fmla="*/ 114 h 140"/>
                  <a:gd name="T52" fmla="*/ 26 w 46"/>
                  <a:gd name="T53" fmla="*/ 111 h 140"/>
                  <a:gd name="T54" fmla="*/ 25 w 46"/>
                  <a:gd name="T55" fmla="*/ 107 h 140"/>
                  <a:gd name="T56" fmla="*/ 24 w 46"/>
                  <a:gd name="T57" fmla="*/ 103 h 140"/>
                  <a:gd name="T58" fmla="*/ 22 w 46"/>
                  <a:gd name="T59" fmla="*/ 99 h 140"/>
                  <a:gd name="T60" fmla="*/ 22 w 46"/>
                  <a:gd name="T61" fmla="*/ 94 h 140"/>
                  <a:gd name="T62" fmla="*/ 21 w 46"/>
                  <a:gd name="T63" fmla="*/ 88 h 140"/>
                  <a:gd name="T64" fmla="*/ 20 w 46"/>
                  <a:gd name="T65" fmla="*/ 83 h 140"/>
                  <a:gd name="T66" fmla="*/ 19 w 46"/>
                  <a:gd name="T67" fmla="*/ 73 h 140"/>
                  <a:gd name="T68" fmla="*/ 17 w 46"/>
                  <a:gd name="T69" fmla="*/ 63 h 140"/>
                  <a:gd name="T70" fmla="*/ 15 w 46"/>
                  <a:gd name="T71" fmla="*/ 54 h 140"/>
                  <a:gd name="T72" fmla="*/ 13 w 46"/>
                  <a:gd name="T73" fmla="*/ 47 h 140"/>
                  <a:gd name="T74" fmla="*/ 12 w 46"/>
                  <a:gd name="T75" fmla="*/ 41 h 140"/>
                  <a:gd name="T76" fmla="*/ 9 w 46"/>
                  <a:gd name="T77" fmla="*/ 35 h 140"/>
                  <a:gd name="T78" fmla="*/ 8 w 46"/>
                  <a:gd name="T79" fmla="*/ 32 h 140"/>
                  <a:gd name="T80" fmla="*/ 6 w 46"/>
                  <a:gd name="T81" fmla="*/ 28 h 140"/>
                  <a:gd name="T82" fmla="*/ 2 w 46"/>
                  <a:gd name="T83" fmla="*/ 22 h 140"/>
                  <a:gd name="T84" fmla="*/ 1 w 46"/>
                  <a:gd name="T85" fmla="*/ 20 h 140"/>
                  <a:gd name="T86" fmla="*/ 1 w 46"/>
                  <a:gd name="T87" fmla="*/ 16 h 140"/>
                  <a:gd name="T88" fmla="*/ 0 w 46"/>
                  <a:gd name="T89" fmla="*/ 14 h 140"/>
                  <a:gd name="T90" fmla="*/ 0 w 46"/>
                  <a:gd name="T91" fmla="*/ 11 h 140"/>
                  <a:gd name="T92" fmla="*/ 0 w 46"/>
                  <a:gd name="T93" fmla="*/ 8 h 140"/>
                  <a:gd name="T94" fmla="*/ 1 w 46"/>
                  <a:gd name="T95" fmla="*/ 5 h 140"/>
                  <a:gd name="T96" fmla="*/ 2 w 46"/>
                  <a:gd name="T97" fmla="*/ 3 h 140"/>
                  <a:gd name="T98" fmla="*/ 5 w 46"/>
                  <a:gd name="T99" fmla="*/ 1 h 140"/>
                  <a:gd name="T100" fmla="*/ 8 w 46"/>
                  <a:gd name="T101" fmla="*/ 0 h 140"/>
                  <a:gd name="T102" fmla="*/ 12 w 46"/>
                  <a:gd name="T103" fmla="*/ 0 h 140"/>
                  <a:gd name="T104" fmla="*/ 17 w 46"/>
                  <a:gd name="T105" fmla="*/ 0 h 140"/>
                  <a:gd name="T106" fmla="*/ 22 w 46"/>
                  <a:gd name="T107" fmla="*/ 1 h 140"/>
                  <a:gd name="T108" fmla="*/ 30 w 46"/>
                  <a:gd name="T109" fmla="*/ 3 h 140"/>
                  <a:gd name="T110" fmla="*/ 37 w 46"/>
                  <a:gd name="T111" fmla="*/ 5 h 140"/>
                  <a:gd name="T112" fmla="*/ 37 w 46"/>
                  <a:gd name="T113" fmla="*/ 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6" h="140">
                    <a:moveTo>
                      <a:pt x="37" y="5"/>
                    </a:moveTo>
                    <a:lnTo>
                      <a:pt x="39" y="21"/>
                    </a:lnTo>
                    <a:lnTo>
                      <a:pt x="41" y="36"/>
                    </a:lnTo>
                    <a:lnTo>
                      <a:pt x="42" y="51"/>
                    </a:lnTo>
                    <a:lnTo>
                      <a:pt x="45" y="63"/>
                    </a:lnTo>
                    <a:lnTo>
                      <a:pt x="45" y="75"/>
                    </a:lnTo>
                    <a:lnTo>
                      <a:pt x="46" y="87"/>
                    </a:lnTo>
                    <a:lnTo>
                      <a:pt x="46" y="96"/>
                    </a:lnTo>
                    <a:lnTo>
                      <a:pt x="46" y="106"/>
                    </a:lnTo>
                    <a:lnTo>
                      <a:pt x="46" y="114"/>
                    </a:lnTo>
                    <a:lnTo>
                      <a:pt x="46" y="121"/>
                    </a:lnTo>
                    <a:lnTo>
                      <a:pt x="46" y="127"/>
                    </a:lnTo>
                    <a:lnTo>
                      <a:pt x="46" y="132"/>
                    </a:lnTo>
                    <a:lnTo>
                      <a:pt x="46" y="135"/>
                    </a:lnTo>
                    <a:lnTo>
                      <a:pt x="46" y="139"/>
                    </a:lnTo>
                    <a:lnTo>
                      <a:pt x="45" y="140"/>
                    </a:lnTo>
                    <a:lnTo>
                      <a:pt x="44" y="140"/>
                    </a:lnTo>
                    <a:lnTo>
                      <a:pt x="41" y="140"/>
                    </a:lnTo>
                    <a:lnTo>
                      <a:pt x="39" y="139"/>
                    </a:lnTo>
                    <a:lnTo>
                      <a:pt x="37" y="136"/>
                    </a:lnTo>
                    <a:lnTo>
                      <a:pt x="34" y="134"/>
                    </a:lnTo>
                    <a:lnTo>
                      <a:pt x="33" y="132"/>
                    </a:lnTo>
                    <a:lnTo>
                      <a:pt x="31" y="128"/>
                    </a:lnTo>
                    <a:lnTo>
                      <a:pt x="30" y="123"/>
                    </a:lnTo>
                    <a:lnTo>
                      <a:pt x="27" y="118"/>
                    </a:lnTo>
                    <a:lnTo>
                      <a:pt x="26" y="114"/>
                    </a:lnTo>
                    <a:lnTo>
                      <a:pt x="26" y="111"/>
                    </a:lnTo>
                    <a:lnTo>
                      <a:pt x="25" y="107"/>
                    </a:lnTo>
                    <a:lnTo>
                      <a:pt x="24" y="103"/>
                    </a:lnTo>
                    <a:lnTo>
                      <a:pt x="22" y="99"/>
                    </a:lnTo>
                    <a:lnTo>
                      <a:pt x="22" y="94"/>
                    </a:lnTo>
                    <a:lnTo>
                      <a:pt x="21" y="88"/>
                    </a:lnTo>
                    <a:lnTo>
                      <a:pt x="20" y="83"/>
                    </a:lnTo>
                    <a:lnTo>
                      <a:pt x="19" y="73"/>
                    </a:lnTo>
                    <a:lnTo>
                      <a:pt x="17" y="63"/>
                    </a:lnTo>
                    <a:lnTo>
                      <a:pt x="15" y="54"/>
                    </a:lnTo>
                    <a:lnTo>
                      <a:pt x="13" y="47"/>
                    </a:lnTo>
                    <a:lnTo>
                      <a:pt x="12" y="41"/>
                    </a:lnTo>
                    <a:lnTo>
                      <a:pt x="9" y="35"/>
                    </a:lnTo>
                    <a:lnTo>
                      <a:pt x="8" y="32"/>
                    </a:lnTo>
                    <a:lnTo>
                      <a:pt x="6" y="28"/>
                    </a:lnTo>
                    <a:lnTo>
                      <a:pt x="2" y="22"/>
                    </a:lnTo>
                    <a:lnTo>
                      <a:pt x="1" y="20"/>
                    </a:lnTo>
                    <a:lnTo>
                      <a:pt x="1" y="16"/>
                    </a:lnTo>
                    <a:lnTo>
                      <a:pt x="0" y="14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5" y="1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7" y="0"/>
                    </a:lnTo>
                    <a:lnTo>
                      <a:pt x="22" y="1"/>
                    </a:lnTo>
                    <a:lnTo>
                      <a:pt x="30" y="3"/>
                    </a:lnTo>
                    <a:lnTo>
                      <a:pt x="37" y="5"/>
                    </a:lnTo>
                    <a:lnTo>
                      <a:pt x="37" y="5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5" name="Freeform 412"/>
              <p:cNvSpPr/>
              <p:nvPr/>
            </p:nvSpPr>
            <p:spPr bwMode="auto">
              <a:xfrm>
                <a:off x="3978746" y="3993555"/>
                <a:ext cx="292100" cy="163513"/>
              </a:xfrm>
              <a:custGeom>
                <a:avLst/>
                <a:gdLst>
                  <a:gd name="T0" fmla="*/ 165 w 184"/>
                  <a:gd name="T1" fmla="*/ 19 h 103"/>
                  <a:gd name="T2" fmla="*/ 175 w 184"/>
                  <a:gd name="T3" fmla="*/ 25 h 103"/>
                  <a:gd name="T4" fmla="*/ 181 w 184"/>
                  <a:gd name="T5" fmla="*/ 31 h 103"/>
                  <a:gd name="T6" fmla="*/ 183 w 184"/>
                  <a:gd name="T7" fmla="*/ 34 h 103"/>
                  <a:gd name="T8" fmla="*/ 183 w 184"/>
                  <a:gd name="T9" fmla="*/ 40 h 103"/>
                  <a:gd name="T10" fmla="*/ 182 w 184"/>
                  <a:gd name="T11" fmla="*/ 42 h 103"/>
                  <a:gd name="T12" fmla="*/ 178 w 184"/>
                  <a:gd name="T13" fmla="*/ 43 h 103"/>
                  <a:gd name="T14" fmla="*/ 173 w 184"/>
                  <a:gd name="T15" fmla="*/ 44 h 103"/>
                  <a:gd name="T16" fmla="*/ 171 w 184"/>
                  <a:gd name="T17" fmla="*/ 45 h 103"/>
                  <a:gd name="T18" fmla="*/ 168 w 184"/>
                  <a:gd name="T19" fmla="*/ 49 h 103"/>
                  <a:gd name="T20" fmla="*/ 164 w 184"/>
                  <a:gd name="T21" fmla="*/ 53 h 103"/>
                  <a:gd name="T22" fmla="*/ 159 w 184"/>
                  <a:gd name="T23" fmla="*/ 59 h 103"/>
                  <a:gd name="T24" fmla="*/ 153 w 184"/>
                  <a:gd name="T25" fmla="*/ 67 h 103"/>
                  <a:gd name="T26" fmla="*/ 147 w 184"/>
                  <a:gd name="T27" fmla="*/ 78 h 103"/>
                  <a:gd name="T28" fmla="*/ 142 w 184"/>
                  <a:gd name="T29" fmla="*/ 90 h 103"/>
                  <a:gd name="T30" fmla="*/ 133 w 184"/>
                  <a:gd name="T31" fmla="*/ 103 h 103"/>
                  <a:gd name="T32" fmla="*/ 116 w 184"/>
                  <a:gd name="T33" fmla="*/ 97 h 103"/>
                  <a:gd name="T34" fmla="*/ 118 w 184"/>
                  <a:gd name="T35" fmla="*/ 85 h 103"/>
                  <a:gd name="T36" fmla="*/ 120 w 184"/>
                  <a:gd name="T37" fmla="*/ 76 h 103"/>
                  <a:gd name="T38" fmla="*/ 123 w 184"/>
                  <a:gd name="T39" fmla="*/ 67 h 103"/>
                  <a:gd name="T40" fmla="*/ 124 w 184"/>
                  <a:gd name="T41" fmla="*/ 59 h 103"/>
                  <a:gd name="T42" fmla="*/ 125 w 184"/>
                  <a:gd name="T43" fmla="*/ 53 h 103"/>
                  <a:gd name="T44" fmla="*/ 126 w 184"/>
                  <a:gd name="T45" fmla="*/ 47 h 103"/>
                  <a:gd name="T46" fmla="*/ 126 w 184"/>
                  <a:gd name="T47" fmla="*/ 39 h 103"/>
                  <a:gd name="T48" fmla="*/ 125 w 184"/>
                  <a:gd name="T49" fmla="*/ 32 h 103"/>
                  <a:gd name="T50" fmla="*/ 124 w 184"/>
                  <a:gd name="T51" fmla="*/ 30 h 103"/>
                  <a:gd name="T52" fmla="*/ 122 w 184"/>
                  <a:gd name="T53" fmla="*/ 29 h 103"/>
                  <a:gd name="T54" fmla="*/ 118 w 184"/>
                  <a:gd name="T55" fmla="*/ 29 h 103"/>
                  <a:gd name="T56" fmla="*/ 112 w 184"/>
                  <a:gd name="T57" fmla="*/ 29 h 103"/>
                  <a:gd name="T58" fmla="*/ 106 w 184"/>
                  <a:gd name="T59" fmla="*/ 29 h 103"/>
                  <a:gd name="T60" fmla="*/ 99 w 184"/>
                  <a:gd name="T61" fmla="*/ 29 h 103"/>
                  <a:gd name="T62" fmla="*/ 90 w 184"/>
                  <a:gd name="T63" fmla="*/ 29 h 103"/>
                  <a:gd name="T64" fmla="*/ 79 w 184"/>
                  <a:gd name="T65" fmla="*/ 30 h 103"/>
                  <a:gd name="T66" fmla="*/ 63 w 184"/>
                  <a:gd name="T67" fmla="*/ 31 h 103"/>
                  <a:gd name="T68" fmla="*/ 42 w 184"/>
                  <a:gd name="T69" fmla="*/ 32 h 103"/>
                  <a:gd name="T70" fmla="*/ 26 w 184"/>
                  <a:gd name="T71" fmla="*/ 33 h 103"/>
                  <a:gd name="T72" fmla="*/ 12 w 184"/>
                  <a:gd name="T73" fmla="*/ 34 h 103"/>
                  <a:gd name="T74" fmla="*/ 0 w 184"/>
                  <a:gd name="T75" fmla="*/ 16 h 103"/>
                  <a:gd name="T76" fmla="*/ 27 w 184"/>
                  <a:gd name="T77" fmla="*/ 16 h 103"/>
                  <a:gd name="T78" fmla="*/ 50 w 184"/>
                  <a:gd name="T79" fmla="*/ 14 h 103"/>
                  <a:gd name="T80" fmla="*/ 70 w 184"/>
                  <a:gd name="T81" fmla="*/ 13 h 103"/>
                  <a:gd name="T82" fmla="*/ 86 w 184"/>
                  <a:gd name="T83" fmla="*/ 12 h 103"/>
                  <a:gd name="T84" fmla="*/ 98 w 184"/>
                  <a:gd name="T85" fmla="*/ 10 h 103"/>
                  <a:gd name="T86" fmla="*/ 106 w 184"/>
                  <a:gd name="T87" fmla="*/ 9 h 103"/>
                  <a:gd name="T88" fmla="*/ 113 w 184"/>
                  <a:gd name="T89" fmla="*/ 6 h 103"/>
                  <a:gd name="T90" fmla="*/ 117 w 184"/>
                  <a:gd name="T91" fmla="*/ 5 h 103"/>
                  <a:gd name="T92" fmla="*/ 123 w 184"/>
                  <a:gd name="T93" fmla="*/ 1 h 103"/>
                  <a:gd name="T94" fmla="*/ 131 w 184"/>
                  <a:gd name="T95" fmla="*/ 0 h 103"/>
                  <a:gd name="T96" fmla="*/ 136 w 184"/>
                  <a:gd name="T97" fmla="*/ 1 h 103"/>
                  <a:gd name="T98" fmla="*/ 142 w 184"/>
                  <a:gd name="T99" fmla="*/ 4 h 103"/>
                  <a:gd name="T100" fmla="*/ 150 w 184"/>
                  <a:gd name="T101" fmla="*/ 9 h 103"/>
                  <a:gd name="T102" fmla="*/ 159 w 184"/>
                  <a:gd name="T103" fmla="*/ 1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84" h="103">
                    <a:moveTo>
                      <a:pt x="159" y="16"/>
                    </a:moveTo>
                    <a:lnTo>
                      <a:pt x="165" y="19"/>
                    </a:lnTo>
                    <a:lnTo>
                      <a:pt x="170" y="23"/>
                    </a:lnTo>
                    <a:lnTo>
                      <a:pt x="175" y="25"/>
                    </a:lnTo>
                    <a:lnTo>
                      <a:pt x="178" y="29"/>
                    </a:lnTo>
                    <a:lnTo>
                      <a:pt x="181" y="31"/>
                    </a:lnTo>
                    <a:lnTo>
                      <a:pt x="182" y="33"/>
                    </a:lnTo>
                    <a:lnTo>
                      <a:pt x="183" y="34"/>
                    </a:lnTo>
                    <a:lnTo>
                      <a:pt x="184" y="37"/>
                    </a:lnTo>
                    <a:lnTo>
                      <a:pt x="183" y="40"/>
                    </a:lnTo>
                    <a:lnTo>
                      <a:pt x="183" y="42"/>
                    </a:lnTo>
                    <a:lnTo>
                      <a:pt x="182" y="42"/>
                    </a:lnTo>
                    <a:lnTo>
                      <a:pt x="181" y="43"/>
                    </a:lnTo>
                    <a:lnTo>
                      <a:pt x="178" y="43"/>
                    </a:lnTo>
                    <a:lnTo>
                      <a:pt x="177" y="44"/>
                    </a:lnTo>
                    <a:lnTo>
                      <a:pt x="173" y="44"/>
                    </a:lnTo>
                    <a:lnTo>
                      <a:pt x="172" y="44"/>
                    </a:lnTo>
                    <a:lnTo>
                      <a:pt x="171" y="45"/>
                    </a:lnTo>
                    <a:lnTo>
                      <a:pt x="170" y="46"/>
                    </a:lnTo>
                    <a:lnTo>
                      <a:pt x="168" y="49"/>
                    </a:lnTo>
                    <a:lnTo>
                      <a:pt x="165" y="51"/>
                    </a:lnTo>
                    <a:lnTo>
                      <a:pt x="164" y="53"/>
                    </a:lnTo>
                    <a:lnTo>
                      <a:pt x="162" y="57"/>
                    </a:lnTo>
                    <a:lnTo>
                      <a:pt x="159" y="59"/>
                    </a:lnTo>
                    <a:lnTo>
                      <a:pt x="157" y="64"/>
                    </a:lnTo>
                    <a:lnTo>
                      <a:pt x="153" y="67"/>
                    </a:lnTo>
                    <a:lnTo>
                      <a:pt x="151" y="72"/>
                    </a:lnTo>
                    <a:lnTo>
                      <a:pt x="147" y="78"/>
                    </a:lnTo>
                    <a:lnTo>
                      <a:pt x="144" y="84"/>
                    </a:lnTo>
                    <a:lnTo>
                      <a:pt x="142" y="90"/>
                    </a:lnTo>
                    <a:lnTo>
                      <a:pt x="137" y="96"/>
                    </a:lnTo>
                    <a:lnTo>
                      <a:pt x="133" y="103"/>
                    </a:lnTo>
                    <a:lnTo>
                      <a:pt x="114" y="103"/>
                    </a:lnTo>
                    <a:lnTo>
                      <a:pt x="116" y="97"/>
                    </a:lnTo>
                    <a:lnTo>
                      <a:pt x="117" y="91"/>
                    </a:lnTo>
                    <a:lnTo>
                      <a:pt x="118" y="85"/>
                    </a:lnTo>
                    <a:lnTo>
                      <a:pt x="119" y="80"/>
                    </a:lnTo>
                    <a:lnTo>
                      <a:pt x="120" y="76"/>
                    </a:lnTo>
                    <a:lnTo>
                      <a:pt x="122" y="71"/>
                    </a:lnTo>
                    <a:lnTo>
                      <a:pt x="123" y="67"/>
                    </a:lnTo>
                    <a:lnTo>
                      <a:pt x="123" y="63"/>
                    </a:lnTo>
                    <a:lnTo>
                      <a:pt x="124" y="59"/>
                    </a:lnTo>
                    <a:lnTo>
                      <a:pt x="124" y="57"/>
                    </a:lnTo>
                    <a:lnTo>
                      <a:pt x="125" y="53"/>
                    </a:lnTo>
                    <a:lnTo>
                      <a:pt x="125" y="51"/>
                    </a:lnTo>
                    <a:lnTo>
                      <a:pt x="126" y="47"/>
                    </a:lnTo>
                    <a:lnTo>
                      <a:pt x="126" y="44"/>
                    </a:lnTo>
                    <a:lnTo>
                      <a:pt x="126" y="39"/>
                    </a:lnTo>
                    <a:lnTo>
                      <a:pt x="126" y="36"/>
                    </a:lnTo>
                    <a:lnTo>
                      <a:pt x="125" y="32"/>
                    </a:lnTo>
                    <a:lnTo>
                      <a:pt x="124" y="30"/>
                    </a:lnTo>
                    <a:lnTo>
                      <a:pt x="124" y="30"/>
                    </a:lnTo>
                    <a:lnTo>
                      <a:pt x="123" y="30"/>
                    </a:lnTo>
                    <a:lnTo>
                      <a:pt x="122" y="29"/>
                    </a:lnTo>
                    <a:lnTo>
                      <a:pt x="119" y="29"/>
                    </a:lnTo>
                    <a:lnTo>
                      <a:pt x="118" y="29"/>
                    </a:lnTo>
                    <a:lnTo>
                      <a:pt x="116" y="29"/>
                    </a:lnTo>
                    <a:lnTo>
                      <a:pt x="112" y="29"/>
                    </a:lnTo>
                    <a:lnTo>
                      <a:pt x="110" y="29"/>
                    </a:lnTo>
                    <a:lnTo>
                      <a:pt x="106" y="29"/>
                    </a:lnTo>
                    <a:lnTo>
                      <a:pt x="103" y="29"/>
                    </a:lnTo>
                    <a:lnTo>
                      <a:pt x="99" y="29"/>
                    </a:lnTo>
                    <a:lnTo>
                      <a:pt x="94" y="29"/>
                    </a:lnTo>
                    <a:lnTo>
                      <a:pt x="90" y="29"/>
                    </a:lnTo>
                    <a:lnTo>
                      <a:pt x="85" y="29"/>
                    </a:lnTo>
                    <a:lnTo>
                      <a:pt x="79" y="30"/>
                    </a:lnTo>
                    <a:lnTo>
                      <a:pt x="74" y="30"/>
                    </a:lnTo>
                    <a:lnTo>
                      <a:pt x="63" y="31"/>
                    </a:lnTo>
                    <a:lnTo>
                      <a:pt x="52" y="32"/>
                    </a:lnTo>
                    <a:lnTo>
                      <a:pt x="42" y="32"/>
                    </a:lnTo>
                    <a:lnTo>
                      <a:pt x="33" y="33"/>
                    </a:lnTo>
                    <a:lnTo>
                      <a:pt x="26" y="33"/>
                    </a:lnTo>
                    <a:lnTo>
                      <a:pt x="19" y="34"/>
                    </a:lnTo>
                    <a:lnTo>
                      <a:pt x="12" y="34"/>
                    </a:lnTo>
                    <a:lnTo>
                      <a:pt x="7" y="34"/>
                    </a:lnTo>
                    <a:lnTo>
                      <a:pt x="0" y="16"/>
                    </a:lnTo>
                    <a:lnTo>
                      <a:pt x="14" y="16"/>
                    </a:lnTo>
                    <a:lnTo>
                      <a:pt x="27" y="16"/>
                    </a:lnTo>
                    <a:lnTo>
                      <a:pt x="39" y="16"/>
                    </a:lnTo>
                    <a:lnTo>
                      <a:pt x="50" y="14"/>
                    </a:lnTo>
                    <a:lnTo>
                      <a:pt x="60" y="14"/>
                    </a:lnTo>
                    <a:lnTo>
                      <a:pt x="70" y="13"/>
                    </a:lnTo>
                    <a:lnTo>
                      <a:pt x="78" y="12"/>
                    </a:lnTo>
                    <a:lnTo>
                      <a:pt x="86" y="12"/>
                    </a:lnTo>
                    <a:lnTo>
                      <a:pt x="92" y="11"/>
                    </a:lnTo>
                    <a:lnTo>
                      <a:pt x="98" y="10"/>
                    </a:lnTo>
                    <a:lnTo>
                      <a:pt x="103" y="9"/>
                    </a:lnTo>
                    <a:lnTo>
                      <a:pt x="106" y="9"/>
                    </a:lnTo>
                    <a:lnTo>
                      <a:pt x="111" y="7"/>
                    </a:lnTo>
                    <a:lnTo>
                      <a:pt x="113" y="6"/>
                    </a:lnTo>
                    <a:lnTo>
                      <a:pt x="116" y="5"/>
                    </a:lnTo>
                    <a:lnTo>
                      <a:pt x="117" y="5"/>
                    </a:lnTo>
                    <a:lnTo>
                      <a:pt x="119" y="3"/>
                    </a:lnTo>
                    <a:lnTo>
                      <a:pt x="123" y="1"/>
                    </a:lnTo>
                    <a:lnTo>
                      <a:pt x="126" y="0"/>
                    </a:lnTo>
                    <a:lnTo>
                      <a:pt x="131" y="0"/>
                    </a:lnTo>
                    <a:lnTo>
                      <a:pt x="133" y="0"/>
                    </a:lnTo>
                    <a:lnTo>
                      <a:pt x="136" y="1"/>
                    </a:lnTo>
                    <a:lnTo>
                      <a:pt x="138" y="3"/>
                    </a:lnTo>
                    <a:lnTo>
                      <a:pt x="142" y="4"/>
                    </a:lnTo>
                    <a:lnTo>
                      <a:pt x="146" y="6"/>
                    </a:lnTo>
                    <a:lnTo>
                      <a:pt x="150" y="9"/>
                    </a:lnTo>
                    <a:lnTo>
                      <a:pt x="155" y="12"/>
                    </a:lnTo>
                    <a:lnTo>
                      <a:pt x="159" y="16"/>
                    </a:lnTo>
                    <a:lnTo>
                      <a:pt x="159" y="16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6" name="Freeform 413"/>
              <p:cNvSpPr/>
              <p:nvPr/>
            </p:nvSpPr>
            <p:spPr bwMode="auto">
              <a:xfrm>
                <a:off x="4016846" y="4131667"/>
                <a:ext cx="225425" cy="55563"/>
              </a:xfrm>
              <a:custGeom>
                <a:avLst/>
                <a:gdLst>
                  <a:gd name="T0" fmla="*/ 135 w 142"/>
                  <a:gd name="T1" fmla="*/ 5 h 35"/>
                  <a:gd name="T2" fmla="*/ 139 w 142"/>
                  <a:gd name="T3" fmla="*/ 7 h 35"/>
                  <a:gd name="T4" fmla="*/ 141 w 142"/>
                  <a:gd name="T5" fmla="*/ 10 h 35"/>
                  <a:gd name="T6" fmla="*/ 142 w 142"/>
                  <a:gd name="T7" fmla="*/ 13 h 35"/>
                  <a:gd name="T8" fmla="*/ 142 w 142"/>
                  <a:gd name="T9" fmla="*/ 16 h 35"/>
                  <a:gd name="T10" fmla="*/ 142 w 142"/>
                  <a:gd name="T11" fmla="*/ 17 h 35"/>
                  <a:gd name="T12" fmla="*/ 142 w 142"/>
                  <a:gd name="T13" fmla="*/ 18 h 35"/>
                  <a:gd name="T14" fmla="*/ 141 w 142"/>
                  <a:gd name="T15" fmla="*/ 19 h 35"/>
                  <a:gd name="T16" fmla="*/ 140 w 142"/>
                  <a:gd name="T17" fmla="*/ 19 h 35"/>
                  <a:gd name="T18" fmla="*/ 138 w 142"/>
                  <a:gd name="T19" fmla="*/ 20 h 35"/>
                  <a:gd name="T20" fmla="*/ 135 w 142"/>
                  <a:gd name="T21" fmla="*/ 22 h 35"/>
                  <a:gd name="T22" fmla="*/ 133 w 142"/>
                  <a:gd name="T23" fmla="*/ 22 h 35"/>
                  <a:gd name="T24" fmla="*/ 131 w 142"/>
                  <a:gd name="T25" fmla="*/ 23 h 35"/>
                  <a:gd name="T26" fmla="*/ 127 w 142"/>
                  <a:gd name="T27" fmla="*/ 24 h 35"/>
                  <a:gd name="T28" fmla="*/ 123 w 142"/>
                  <a:gd name="T29" fmla="*/ 24 h 35"/>
                  <a:gd name="T30" fmla="*/ 119 w 142"/>
                  <a:gd name="T31" fmla="*/ 25 h 35"/>
                  <a:gd name="T32" fmla="*/ 115 w 142"/>
                  <a:gd name="T33" fmla="*/ 25 h 35"/>
                  <a:gd name="T34" fmla="*/ 109 w 142"/>
                  <a:gd name="T35" fmla="*/ 26 h 35"/>
                  <a:gd name="T36" fmla="*/ 105 w 142"/>
                  <a:gd name="T37" fmla="*/ 26 h 35"/>
                  <a:gd name="T38" fmla="*/ 99 w 142"/>
                  <a:gd name="T39" fmla="*/ 27 h 35"/>
                  <a:gd name="T40" fmla="*/ 93 w 142"/>
                  <a:gd name="T41" fmla="*/ 27 h 35"/>
                  <a:gd name="T42" fmla="*/ 80 w 142"/>
                  <a:gd name="T43" fmla="*/ 30 h 35"/>
                  <a:gd name="T44" fmla="*/ 67 w 142"/>
                  <a:gd name="T45" fmla="*/ 31 h 35"/>
                  <a:gd name="T46" fmla="*/ 55 w 142"/>
                  <a:gd name="T47" fmla="*/ 32 h 35"/>
                  <a:gd name="T48" fmla="*/ 44 w 142"/>
                  <a:gd name="T49" fmla="*/ 33 h 35"/>
                  <a:gd name="T50" fmla="*/ 33 w 142"/>
                  <a:gd name="T51" fmla="*/ 33 h 35"/>
                  <a:gd name="T52" fmla="*/ 22 w 142"/>
                  <a:gd name="T53" fmla="*/ 35 h 35"/>
                  <a:gd name="T54" fmla="*/ 13 w 142"/>
                  <a:gd name="T55" fmla="*/ 35 h 35"/>
                  <a:gd name="T56" fmla="*/ 2 w 142"/>
                  <a:gd name="T57" fmla="*/ 35 h 35"/>
                  <a:gd name="T58" fmla="*/ 0 w 142"/>
                  <a:gd name="T59" fmla="*/ 18 h 35"/>
                  <a:gd name="T60" fmla="*/ 16 w 142"/>
                  <a:gd name="T61" fmla="*/ 17 h 35"/>
                  <a:gd name="T62" fmla="*/ 34 w 142"/>
                  <a:gd name="T63" fmla="*/ 15 h 35"/>
                  <a:gd name="T64" fmla="*/ 42 w 142"/>
                  <a:gd name="T65" fmla="*/ 13 h 35"/>
                  <a:gd name="T66" fmla="*/ 52 w 142"/>
                  <a:gd name="T67" fmla="*/ 11 h 35"/>
                  <a:gd name="T68" fmla="*/ 60 w 142"/>
                  <a:gd name="T69" fmla="*/ 10 h 35"/>
                  <a:gd name="T70" fmla="*/ 69 w 142"/>
                  <a:gd name="T71" fmla="*/ 7 h 35"/>
                  <a:gd name="T72" fmla="*/ 77 w 142"/>
                  <a:gd name="T73" fmla="*/ 5 h 35"/>
                  <a:gd name="T74" fmla="*/ 86 w 142"/>
                  <a:gd name="T75" fmla="*/ 4 h 35"/>
                  <a:gd name="T76" fmla="*/ 93 w 142"/>
                  <a:gd name="T77" fmla="*/ 3 h 35"/>
                  <a:gd name="T78" fmla="*/ 99 w 142"/>
                  <a:gd name="T79" fmla="*/ 2 h 35"/>
                  <a:gd name="T80" fmla="*/ 105 w 142"/>
                  <a:gd name="T81" fmla="*/ 2 h 35"/>
                  <a:gd name="T82" fmla="*/ 109 w 142"/>
                  <a:gd name="T83" fmla="*/ 0 h 35"/>
                  <a:gd name="T84" fmla="*/ 114 w 142"/>
                  <a:gd name="T85" fmla="*/ 0 h 35"/>
                  <a:gd name="T86" fmla="*/ 116 w 142"/>
                  <a:gd name="T87" fmla="*/ 0 h 35"/>
                  <a:gd name="T88" fmla="*/ 122 w 142"/>
                  <a:gd name="T89" fmla="*/ 0 h 35"/>
                  <a:gd name="T90" fmla="*/ 127 w 142"/>
                  <a:gd name="T91" fmla="*/ 2 h 35"/>
                  <a:gd name="T92" fmla="*/ 132 w 142"/>
                  <a:gd name="T93" fmla="*/ 3 h 35"/>
                  <a:gd name="T94" fmla="*/ 135 w 142"/>
                  <a:gd name="T95" fmla="*/ 5 h 35"/>
                  <a:gd name="T96" fmla="*/ 135 w 142"/>
                  <a:gd name="T97" fmla="*/ 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2" h="35">
                    <a:moveTo>
                      <a:pt x="135" y="5"/>
                    </a:moveTo>
                    <a:lnTo>
                      <a:pt x="139" y="7"/>
                    </a:lnTo>
                    <a:lnTo>
                      <a:pt x="141" y="10"/>
                    </a:lnTo>
                    <a:lnTo>
                      <a:pt x="142" y="13"/>
                    </a:lnTo>
                    <a:lnTo>
                      <a:pt x="142" y="16"/>
                    </a:lnTo>
                    <a:lnTo>
                      <a:pt x="142" y="17"/>
                    </a:lnTo>
                    <a:lnTo>
                      <a:pt x="142" y="18"/>
                    </a:lnTo>
                    <a:lnTo>
                      <a:pt x="141" y="19"/>
                    </a:lnTo>
                    <a:lnTo>
                      <a:pt x="140" y="19"/>
                    </a:lnTo>
                    <a:lnTo>
                      <a:pt x="138" y="20"/>
                    </a:lnTo>
                    <a:lnTo>
                      <a:pt x="135" y="22"/>
                    </a:lnTo>
                    <a:lnTo>
                      <a:pt x="133" y="22"/>
                    </a:lnTo>
                    <a:lnTo>
                      <a:pt x="131" y="23"/>
                    </a:lnTo>
                    <a:lnTo>
                      <a:pt x="127" y="24"/>
                    </a:lnTo>
                    <a:lnTo>
                      <a:pt x="123" y="24"/>
                    </a:lnTo>
                    <a:lnTo>
                      <a:pt x="119" y="25"/>
                    </a:lnTo>
                    <a:lnTo>
                      <a:pt x="115" y="25"/>
                    </a:lnTo>
                    <a:lnTo>
                      <a:pt x="109" y="26"/>
                    </a:lnTo>
                    <a:lnTo>
                      <a:pt x="105" y="26"/>
                    </a:lnTo>
                    <a:lnTo>
                      <a:pt x="99" y="27"/>
                    </a:lnTo>
                    <a:lnTo>
                      <a:pt x="93" y="27"/>
                    </a:lnTo>
                    <a:lnTo>
                      <a:pt x="80" y="30"/>
                    </a:lnTo>
                    <a:lnTo>
                      <a:pt x="67" y="31"/>
                    </a:lnTo>
                    <a:lnTo>
                      <a:pt x="55" y="32"/>
                    </a:lnTo>
                    <a:lnTo>
                      <a:pt x="44" y="33"/>
                    </a:lnTo>
                    <a:lnTo>
                      <a:pt x="33" y="33"/>
                    </a:lnTo>
                    <a:lnTo>
                      <a:pt x="22" y="35"/>
                    </a:lnTo>
                    <a:lnTo>
                      <a:pt x="13" y="35"/>
                    </a:lnTo>
                    <a:lnTo>
                      <a:pt x="2" y="35"/>
                    </a:lnTo>
                    <a:lnTo>
                      <a:pt x="0" y="18"/>
                    </a:lnTo>
                    <a:lnTo>
                      <a:pt x="16" y="17"/>
                    </a:lnTo>
                    <a:lnTo>
                      <a:pt x="34" y="15"/>
                    </a:lnTo>
                    <a:lnTo>
                      <a:pt x="42" y="13"/>
                    </a:lnTo>
                    <a:lnTo>
                      <a:pt x="52" y="11"/>
                    </a:lnTo>
                    <a:lnTo>
                      <a:pt x="60" y="10"/>
                    </a:lnTo>
                    <a:lnTo>
                      <a:pt x="69" y="7"/>
                    </a:lnTo>
                    <a:lnTo>
                      <a:pt x="77" y="5"/>
                    </a:lnTo>
                    <a:lnTo>
                      <a:pt x="86" y="4"/>
                    </a:lnTo>
                    <a:lnTo>
                      <a:pt x="93" y="3"/>
                    </a:lnTo>
                    <a:lnTo>
                      <a:pt x="99" y="2"/>
                    </a:lnTo>
                    <a:lnTo>
                      <a:pt x="105" y="2"/>
                    </a:lnTo>
                    <a:lnTo>
                      <a:pt x="109" y="0"/>
                    </a:lnTo>
                    <a:lnTo>
                      <a:pt x="114" y="0"/>
                    </a:lnTo>
                    <a:lnTo>
                      <a:pt x="116" y="0"/>
                    </a:lnTo>
                    <a:lnTo>
                      <a:pt x="122" y="0"/>
                    </a:lnTo>
                    <a:lnTo>
                      <a:pt x="127" y="2"/>
                    </a:lnTo>
                    <a:lnTo>
                      <a:pt x="132" y="3"/>
                    </a:lnTo>
                    <a:lnTo>
                      <a:pt x="135" y="5"/>
                    </a:lnTo>
                    <a:lnTo>
                      <a:pt x="135" y="5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3303837" y="3478368"/>
            <a:ext cx="1145540" cy="1152128"/>
            <a:chOff x="3975936" y="3277874"/>
            <a:chExt cx="1146122" cy="1152128"/>
          </a:xfrm>
        </p:grpSpPr>
        <p:pic>
          <p:nvPicPr>
            <p:cNvPr id="24" name="图片 23">
              <a:hlinkClick r:id="rId11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5936" y="3277874"/>
              <a:ext cx="1146122" cy="1152128"/>
            </a:xfrm>
            <a:prstGeom prst="rect">
              <a:avLst/>
            </a:prstGeom>
          </p:spPr>
        </p:pic>
        <p:grpSp>
          <p:nvGrpSpPr>
            <p:cNvPr id="307" name="组合 306"/>
            <p:cNvGrpSpPr/>
            <p:nvPr/>
          </p:nvGrpSpPr>
          <p:grpSpPr>
            <a:xfrm>
              <a:off x="4164822" y="3441188"/>
              <a:ext cx="768350" cy="825501"/>
              <a:chOff x="4523258" y="3449042"/>
              <a:chExt cx="768350" cy="825501"/>
            </a:xfrm>
          </p:grpSpPr>
          <p:sp>
            <p:nvSpPr>
              <p:cNvPr id="308" name="Freeform 414"/>
              <p:cNvSpPr/>
              <p:nvPr/>
            </p:nvSpPr>
            <p:spPr bwMode="auto">
              <a:xfrm>
                <a:off x="4599458" y="3534767"/>
                <a:ext cx="133350" cy="98425"/>
              </a:xfrm>
              <a:custGeom>
                <a:avLst/>
                <a:gdLst>
                  <a:gd name="T0" fmla="*/ 0 w 84"/>
                  <a:gd name="T1" fmla="*/ 9 h 62"/>
                  <a:gd name="T2" fmla="*/ 7 w 84"/>
                  <a:gd name="T3" fmla="*/ 2 h 62"/>
                  <a:gd name="T4" fmla="*/ 8 w 84"/>
                  <a:gd name="T5" fmla="*/ 2 h 62"/>
                  <a:gd name="T6" fmla="*/ 9 w 84"/>
                  <a:gd name="T7" fmla="*/ 1 h 62"/>
                  <a:gd name="T8" fmla="*/ 11 w 84"/>
                  <a:gd name="T9" fmla="*/ 1 h 62"/>
                  <a:gd name="T10" fmla="*/ 12 w 84"/>
                  <a:gd name="T11" fmla="*/ 1 h 62"/>
                  <a:gd name="T12" fmla="*/ 15 w 84"/>
                  <a:gd name="T13" fmla="*/ 0 h 62"/>
                  <a:gd name="T14" fmla="*/ 18 w 84"/>
                  <a:gd name="T15" fmla="*/ 0 h 62"/>
                  <a:gd name="T16" fmla="*/ 22 w 84"/>
                  <a:gd name="T17" fmla="*/ 0 h 62"/>
                  <a:gd name="T18" fmla="*/ 25 w 84"/>
                  <a:gd name="T19" fmla="*/ 0 h 62"/>
                  <a:gd name="T20" fmla="*/ 34 w 84"/>
                  <a:gd name="T21" fmla="*/ 2 h 62"/>
                  <a:gd name="T22" fmla="*/ 42 w 84"/>
                  <a:gd name="T23" fmla="*/ 6 h 62"/>
                  <a:gd name="T24" fmla="*/ 50 w 84"/>
                  <a:gd name="T25" fmla="*/ 9 h 62"/>
                  <a:gd name="T26" fmla="*/ 60 w 84"/>
                  <a:gd name="T27" fmla="*/ 14 h 62"/>
                  <a:gd name="T28" fmla="*/ 63 w 84"/>
                  <a:gd name="T29" fmla="*/ 16 h 62"/>
                  <a:gd name="T30" fmla="*/ 68 w 84"/>
                  <a:gd name="T31" fmla="*/ 20 h 62"/>
                  <a:gd name="T32" fmla="*/ 71 w 84"/>
                  <a:gd name="T33" fmla="*/ 22 h 62"/>
                  <a:gd name="T34" fmla="*/ 75 w 84"/>
                  <a:gd name="T35" fmla="*/ 26 h 62"/>
                  <a:gd name="T36" fmla="*/ 77 w 84"/>
                  <a:gd name="T37" fmla="*/ 29 h 62"/>
                  <a:gd name="T38" fmla="*/ 80 w 84"/>
                  <a:gd name="T39" fmla="*/ 33 h 62"/>
                  <a:gd name="T40" fmla="*/ 82 w 84"/>
                  <a:gd name="T41" fmla="*/ 36 h 62"/>
                  <a:gd name="T42" fmla="*/ 83 w 84"/>
                  <a:gd name="T43" fmla="*/ 39 h 62"/>
                  <a:gd name="T44" fmla="*/ 83 w 84"/>
                  <a:gd name="T45" fmla="*/ 43 h 62"/>
                  <a:gd name="T46" fmla="*/ 84 w 84"/>
                  <a:gd name="T47" fmla="*/ 47 h 62"/>
                  <a:gd name="T48" fmla="*/ 84 w 84"/>
                  <a:gd name="T49" fmla="*/ 50 h 62"/>
                  <a:gd name="T50" fmla="*/ 83 w 84"/>
                  <a:gd name="T51" fmla="*/ 53 h 62"/>
                  <a:gd name="T52" fmla="*/ 82 w 84"/>
                  <a:gd name="T53" fmla="*/ 55 h 62"/>
                  <a:gd name="T54" fmla="*/ 81 w 84"/>
                  <a:gd name="T55" fmla="*/ 57 h 62"/>
                  <a:gd name="T56" fmla="*/ 80 w 84"/>
                  <a:gd name="T57" fmla="*/ 59 h 62"/>
                  <a:gd name="T58" fmla="*/ 79 w 84"/>
                  <a:gd name="T59" fmla="*/ 60 h 62"/>
                  <a:gd name="T60" fmla="*/ 76 w 84"/>
                  <a:gd name="T61" fmla="*/ 61 h 62"/>
                  <a:gd name="T62" fmla="*/ 74 w 84"/>
                  <a:gd name="T63" fmla="*/ 62 h 62"/>
                  <a:gd name="T64" fmla="*/ 71 w 84"/>
                  <a:gd name="T65" fmla="*/ 62 h 62"/>
                  <a:gd name="T66" fmla="*/ 68 w 84"/>
                  <a:gd name="T67" fmla="*/ 62 h 62"/>
                  <a:gd name="T68" fmla="*/ 64 w 84"/>
                  <a:gd name="T69" fmla="*/ 61 h 62"/>
                  <a:gd name="T70" fmla="*/ 60 w 84"/>
                  <a:gd name="T71" fmla="*/ 60 h 62"/>
                  <a:gd name="T72" fmla="*/ 55 w 84"/>
                  <a:gd name="T73" fmla="*/ 57 h 62"/>
                  <a:gd name="T74" fmla="*/ 50 w 84"/>
                  <a:gd name="T75" fmla="*/ 55 h 62"/>
                  <a:gd name="T76" fmla="*/ 44 w 84"/>
                  <a:gd name="T77" fmla="*/ 53 h 62"/>
                  <a:gd name="T78" fmla="*/ 38 w 84"/>
                  <a:gd name="T79" fmla="*/ 49 h 62"/>
                  <a:gd name="T80" fmla="*/ 33 w 84"/>
                  <a:gd name="T81" fmla="*/ 47 h 62"/>
                  <a:gd name="T82" fmla="*/ 28 w 84"/>
                  <a:gd name="T83" fmla="*/ 43 h 62"/>
                  <a:gd name="T84" fmla="*/ 24 w 84"/>
                  <a:gd name="T85" fmla="*/ 40 h 62"/>
                  <a:gd name="T86" fmla="*/ 21 w 84"/>
                  <a:gd name="T87" fmla="*/ 36 h 62"/>
                  <a:gd name="T88" fmla="*/ 17 w 84"/>
                  <a:gd name="T89" fmla="*/ 32 h 62"/>
                  <a:gd name="T90" fmla="*/ 14 w 84"/>
                  <a:gd name="T91" fmla="*/ 28 h 62"/>
                  <a:gd name="T92" fmla="*/ 11 w 84"/>
                  <a:gd name="T93" fmla="*/ 23 h 62"/>
                  <a:gd name="T94" fmla="*/ 8 w 84"/>
                  <a:gd name="T95" fmla="*/ 20 h 62"/>
                  <a:gd name="T96" fmla="*/ 5 w 84"/>
                  <a:gd name="T97" fmla="*/ 17 h 62"/>
                  <a:gd name="T98" fmla="*/ 3 w 84"/>
                  <a:gd name="T99" fmla="*/ 15 h 62"/>
                  <a:gd name="T100" fmla="*/ 2 w 84"/>
                  <a:gd name="T101" fmla="*/ 13 h 62"/>
                  <a:gd name="T102" fmla="*/ 1 w 84"/>
                  <a:gd name="T103" fmla="*/ 12 h 62"/>
                  <a:gd name="T104" fmla="*/ 0 w 84"/>
                  <a:gd name="T105" fmla="*/ 10 h 62"/>
                  <a:gd name="T106" fmla="*/ 0 w 84"/>
                  <a:gd name="T107" fmla="*/ 9 h 62"/>
                  <a:gd name="T108" fmla="*/ 0 w 84"/>
                  <a:gd name="T109" fmla="*/ 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4" h="62">
                    <a:moveTo>
                      <a:pt x="0" y="9"/>
                    </a:moveTo>
                    <a:lnTo>
                      <a:pt x="7" y="2"/>
                    </a:lnTo>
                    <a:lnTo>
                      <a:pt x="8" y="2"/>
                    </a:lnTo>
                    <a:lnTo>
                      <a:pt x="9" y="1"/>
                    </a:lnTo>
                    <a:lnTo>
                      <a:pt x="11" y="1"/>
                    </a:lnTo>
                    <a:lnTo>
                      <a:pt x="12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5" y="0"/>
                    </a:lnTo>
                    <a:lnTo>
                      <a:pt x="34" y="2"/>
                    </a:lnTo>
                    <a:lnTo>
                      <a:pt x="42" y="6"/>
                    </a:lnTo>
                    <a:lnTo>
                      <a:pt x="50" y="9"/>
                    </a:lnTo>
                    <a:lnTo>
                      <a:pt x="60" y="14"/>
                    </a:lnTo>
                    <a:lnTo>
                      <a:pt x="63" y="16"/>
                    </a:lnTo>
                    <a:lnTo>
                      <a:pt x="68" y="20"/>
                    </a:lnTo>
                    <a:lnTo>
                      <a:pt x="71" y="22"/>
                    </a:lnTo>
                    <a:lnTo>
                      <a:pt x="75" y="26"/>
                    </a:lnTo>
                    <a:lnTo>
                      <a:pt x="77" y="29"/>
                    </a:lnTo>
                    <a:lnTo>
                      <a:pt x="80" y="33"/>
                    </a:lnTo>
                    <a:lnTo>
                      <a:pt x="82" y="36"/>
                    </a:lnTo>
                    <a:lnTo>
                      <a:pt x="83" y="39"/>
                    </a:lnTo>
                    <a:lnTo>
                      <a:pt x="83" y="43"/>
                    </a:lnTo>
                    <a:lnTo>
                      <a:pt x="84" y="47"/>
                    </a:lnTo>
                    <a:lnTo>
                      <a:pt x="84" y="50"/>
                    </a:lnTo>
                    <a:lnTo>
                      <a:pt x="83" y="53"/>
                    </a:lnTo>
                    <a:lnTo>
                      <a:pt x="82" y="55"/>
                    </a:lnTo>
                    <a:lnTo>
                      <a:pt x="81" y="57"/>
                    </a:lnTo>
                    <a:lnTo>
                      <a:pt x="80" y="59"/>
                    </a:lnTo>
                    <a:lnTo>
                      <a:pt x="79" y="60"/>
                    </a:lnTo>
                    <a:lnTo>
                      <a:pt x="76" y="61"/>
                    </a:lnTo>
                    <a:lnTo>
                      <a:pt x="74" y="62"/>
                    </a:lnTo>
                    <a:lnTo>
                      <a:pt x="71" y="62"/>
                    </a:lnTo>
                    <a:lnTo>
                      <a:pt x="68" y="62"/>
                    </a:lnTo>
                    <a:lnTo>
                      <a:pt x="64" y="61"/>
                    </a:lnTo>
                    <a:lnTo>
                      <a:pt x="60" y="60"/>
                    </a:lnTo>
                    <a:lnTo>
                      <a:pt x="55" y="57"/>
                    </a:lnTo>
                    <a:lnTo>
                      <a:pt x="50" y="55"/>
                    </a:lnTo>
                    <a:lnTo>
                      <a:pt x="44" y="53"/>
                    </a:lnTo>
                    <a:lnTo>
                      <a:pt x="38" y="49"/>
                    </a:lnTo>
                    <a:lnTo>
                      <a:pt x="33" y="47"/>
                    </a:lnTo>
                    <a:lnTo>
                      <a:pt x="28" y="43"/>
                    </a:lnTo>
                    <a:lnTo>
                      <a:pt x="24" y="40"/>
                    </a:lnTo>
                    <a:lnTo>
                      <a:pt x="21" y="36"/>
                    </a:lnTo>
                    <a:lnTo>
                      <a:pt x="17" y="32"/>
                    </a:lnTo>
                    <a:lnTo>
                      <a:pt x="14" y="28"/>
                    </a:lnTo>
                    <a:lnTo>
                      <a:pt x="11" y="23"/>
                    </a:lnTo>
                    <a:lnTo>
                      <a:pt x="8" y="20"/>
                    </a:lnTo>
                    <a:lnTo>
                      <a:pt x="5" y="17"/>
                    </a:lnTo>
                    <a:lnTo>
                      <a:pt x="3" y="15"/>
                    </a:lnTo>
                    <a:lnTo>
                      <a:pt x="2" y="13"/>
                    </a:lnTo>
                    <a:lnTo>
                      <a:pt x="1" y="12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0" y="9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9" name="Freeform 415"/>
              <p:cNvSpPr/>
              <p:nvPr/>
            </p:nvSpPr>
            <p:spPr bwMode="auto">
              <a:xfrm>
                <a:off x="4867746" y="3669705"/>
                <a:ext cx="79375" cy="71438"/>
              </a:xfrm>
              <a:custGeom>
                <a:avLst/>
                <a:gdLst>
                  <a:gd name="T0" fmla="*/ 36 w 50"/>
                  <a:gd name="T1" fmla="*/ 45 h 45"/>
                  <a:gd name="T2" fmla="*/ 35 w 50"/>
                  <a:gd name="T3" fmla="*/ 45 h 45"/>
                  <a:gd name="T4" fmla="*/ 33 w 50"/>
                  <a:gd name="T5" fmla="*/ 44 h 45"/>
                  <a:gd name="T6" fmla="*/ 31 w 50"/>
                  <a:gd name="T7" fmla="*/ 42 h 45"/>
                  <a:gd name="T8" fmla="*/ 29 w 50"/>
                  <a:gd name="T9" fmla="*/ 41 h 45"/>
                  <a:gd name="T10" fmla="*/ 26 w 50"/>
                  <a:gd name="T11" fmla="*/ 38 h 45"/>
                  <a:gd name="T12" fmla="*/ 23 w 50"/>
                  <a:gd name="T13" fmla="*/ 35 h 45"/>
                  <a:gd name="T14" fmla="*/ 20 w 50"/>
                  <a:gd name="T15" fmla="*/ 31 h 45"/>
                  <a:gd name="T16" fmla="*/ 17 w 50"/>
                  <a:gd name="T17" fmla="*/ 28 h 45"/>
                  <a:gd name="T18" fmla="*/ 12 w 50"/>
                  <a:gd name="T19" fmla="*/ 23 h 45"/>
                  <a:gd name="T20" fmla="*/ 9 w 50"/>
                  <a:gd name="T21" fmla="*/ 20 h 45"/>
                  <a:gd name="T22" fmla="*/ 6 w 50"/>
                  <a:gd name="T23" fmla="*/ 16 h 45"/>
                  <a:gd name="T24" fmla="*/ 4 w 50"/>
                  <a:gd name="T25" fmla="*/ 12 h 45"/>
                  <a:gd name="T26" fmla="*/ 2 w 50"/>
                  <a:gd name="T27" fmla="*/ 9 h 45"/>
                  <a:gd name="T28" fmla="*/ 0 w 50"/>
                  <a:gd name="T29" fmla="*/ 5 h 45"/>
                  <a:gd name="T30" fmla="*/ 0 w 50"/>
                  <a:gd name="T31" fmla="*/ 3 h 45"/>
                  <a:gd name="T32" fmla="*/ 0 w 50"/>
                  <a:gd name="T33" fmla="*/ 0 h 45"/>
                  <a:gd name="T34" fmla="*/ 9 w 50"/>
                  <a:gd name="T35" fmla="*/ 1 h 45"/>
                  <a:gd name="T36" fmla="*/ 18 w 50"/>
                  <a:gd name="T37" fmla="*/ 2 h 45"/>
                  <a:gd name="T38" fmla="*/ 26 w 50"/>
                  <a:gd name="T39" fmla="*/ 3 h 45"/>
                  <a:gd name="T40" fmla="*/ 33 w 50"/>
                  <a:gd name="T41" fmla="*/ 4 h 45"/>
                  <a:gd name="T42" fmla="*/ 38 w 50"/>
                  <a:gd name="T43" fmla="*/ 8 h 45"/>
                  <a:gd name="T44" fmla="*/ 42 w 50"/>
                  <a:gd name="T45" fmla="*/ 11 h 45"/>
                  <a:gd name="T46" fmla="*/ 45 w 50"/>
                  <a:gd name="T47" fmla="*/ 16 h 45"/>
                  <a:gd name="T48" fmla="*/ 48 w 50"/>
                  <a:gd name="T49" fmla="*/ 21 h 45"/>
                  <a:gd name="T50" fmla="*/ 49 w 50"/>
                  <a:gd name="T51" fmla="*/ 25 h 45"/>
                  <a:gd name="T52" fmla="*/ 50 w 50"/>
                  <a:gd name="T53" fmla="*/ 30 h 45"/>
                  <a:gd name="T54" fmla="*/ 49 w 50"/>
                  <a:gd name="T55" fmla="*/ 34 h 45"/>
                  <a:gd name="T56" fmla="*/ 48 w 50"/>
                  <a:gd name="T57" fmla="*/ 37 h 45"/>
                  <a:gd name="T58" fmla="*/ 46 w 50"/>
                  <a:gd name="T59" fmla="*/ 40 h 45"/>
                  <a:gd name="T60" fmla="*/ 45 w 50"/>
                  <a:gd name="T61" fmla="*/ 41 h 45"/>
                  <a:gd name="T62" fmla="*/ 44 w 50"/>
                  <a:gd name="T63" fmla="*/ 43 h 45"/>
                  <a:gd name="T64" fmla="*/ 43 w 50"/>
                  <a:gd name="T65" fmla="*/ 44 h 45"/>
                  <a:gd name="T66" fmla="*/ 41 w 50"/>
                  <a:gd name="T67" fmla="*/ 44 h 45"/>
                  <a:gd name="T68" fmla="*/ 39 w 50"/>
                  <a:gd name="T69" fmla="*/ 45 h 45"/>
                  <a:gd name="T70" fmla="*/ 36 w 50"/>
                  <a:gd name="T71" fmla="*/ 45 h 45"/>
                  <a:gd name="T72" fmla="*/ 36 w 50"/>
                  <a:gd name="T7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0" h="45">
                    <a:moveTo>
                      <a:pt x="36" y="45"/>
                    </a:moveTo>
                    <a:lnTo>
                      <a:pt x="35" y="45"/>
                    </a:lnTo>
                    <a:lnTo>
                      <a:pt x="33" y="44"/>
                    </a:lnTo>
                    <a:lnTo>
                      <a:pt x="31" y="42"/>
                    </a:lnTo>
                    <a:lnTo>
                      <a:pt x="29" y="41"/>
                    </a:lnTo>
                    <a:lnTo>
                      <a:pt x="26" y="38"/>
                    </a:lnTo>
                    <a:lnTo>
                      <a:pt x="23" y="35"/>
                    </a:lnTo>
                    <a:lnTo>
                      <a:pt x="20" y="31"/>
                    </a:lnTo>
                    <a:lnTo>
                      <a:pt x="17" y="28"/>
                    </a:lnTo>
                    <a:lnTo>
                      <a:pt x="12" y="23"/>
                    </a:lnTo>
                    <a:lnTo>
                      <a:pt x="9" y="20"/>
                    </a:lnTo>
                    <a:lnTo>
                      <a:pt x="6" y="16"/>
                    </a:lnTo>
                    <a:lnTo>
                      <a:pt x="4" y="12"/>
                    </a:lnTo>
                    <a:lnTo>
                      <a:pt x="2" y="9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9" y="1"/>
                    </a:lnTo>
                    <a:lnTo>
                      <a:pt x="18" y="2"/>
                    </a:lnTo>
                    <a:lnTo>
                      <a:pt x="26" y="3"/>
                    </a:lnTo>
                    <a:lnTo>
                      <a:pt x="33" y="4"/>
                    </a:lnTo>
                    <a:lnTo>
                      <a:pt x="38" y="8"/>
                    </a:lnTo>
                    <a:lnTo>
                      <a:pt x="42" y="11"/>
                    </a:lnTo>
                    <a:lnTo>
                      <a:pt x="45" y="16"/>
                    </a:lnTo>
                    <a:lnTo>
                      <a:pt x="48" y="21"/>
                    </a:lnTo>
                    <a:lnTo>
                      <a:pt x="49" y="25"/>
                    </a:lnTo>
                    <a:lnTo>
                      <a:pt x="50" y="30"/>
                    </a:lnTo>
                    <a:lnTo>
                      <a:pt x="49" y="34"/>
                    </a:lnTo>
                    <a:lnTo>
                      <a:pt x="48" y="37"/>
                    </a:lnTo>
                    <a:lnTo>
                      <a:pt x="46" y="40"/>
                    </a:lnTo>
                    <a:lnTo>
                      <a:pt x="45" y="41"/>
                    </a:lnTo>
                    <a:lnTo>
                      <a:pt x="44" y="43"/>
                    </a:lnTo>
                    <a:lnTo>
                      <a:pt x="43" y="44"/>
                    </a:lnTo>
                    <a:lnTo>
                      <a:pt x="41" y="44"/>
                    </a:lnTo>
                    <a:lnTo>
                      <a:pt x="39" y="45"/>
                    </a:lnTo>
                    <a:lnTo>
                      <a:pt x="36" y="45"/>
                    </a:lnTo>
                    <a:lnTo>
                      <a:pt x="36" y="45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0" name="Freeform 416"/>
              <p:cNvSpPr/>
              <p:nvPr/>
            </p:nvSpPr>
            <p:spPr bwMode="auto">
              <a:xfrm>
                <a:off x="4759796" y="3776067"/>
                <a:ext cx="61913" cy="450850"/>
              </a:xfrm>
              <a:custGeom>
                <a:avLst/>
                <a:gdLst>
                  <a:gd name="T0" fmla="*/ 7 w 39"/>
                  <a:gd name="T1" fmla="*/ 16 h 284"/>
                  <a:gd name="T2" fmla="*/ 7 w 39"/>
                  <a:gd name="T3" fmla="*/ 9 h 284"/>
                  <a:gd name="T4" fmla="*/ 7 w 39"/>
                  <a:gd name="T5" fmla="*/ 4 h 284"/>
                  <a:gd name="T6" fmla="*/ 9 w 39"/>
                  <a:gd name="T7" fmla="*/ 1 h 284"/>
                  <a:gd name="T8" fmla="*/ 12 w 39"/>
                  <a:gd name="T9" fmla="*/ 0 h 284"/>
                  <a:gd name="T10" fmla="*/ 16 w 39"/>
                  <a:gd name="T11" fmla="*/ 1 h 284"/>
                  <a:gd name="T12" fmla="*/ 24 w 39"/>
                  <a:gd name="T13" fmla="*/ 3 h 284"/>
                  <a:gd name="T14" fmla="*/ 33 w 39"/>
                  <a:gd name="T15" fmla="*/ 7 h 284"/>
                  <a:gd name="T16" fmla="*/ 39 w 39"/>
                  <a:gd name="T17" fmla="*/ 21 h 284"/>
                  <a:gd name="T18" fmla="*/ 39 w 39"/>
                  <a:gd name="T19" fmla="*/ 43 h 284"/>
                  <a:gd name="T20" fmla="*/ 39 w 39"/>
                  <a:gd name="T21" fmla="*/ 63 h 284"/>
                  <a:gd name="T22" fmla="*/ 39 w 39"/>
                  <a:gd name="T23" fmla="*/ 81 h 284"/>
                  <a:gd name="T24" fmla="*/ 39 w 39"/>
                  <a:gd name="T25" fmla="*/ 97 h 284"/>
                  <a:gd name="T26" fmla="*/ 39 w 39"/>
                  <a:gd name="T27" fmla="*/ 113 h 284"/>
                  <a:gd name="T28" fmla="*/ 39 w 39"/>
                  <a:gd name="T29" fmla="*/ 126 h 284"/>
                  <a:gd name="T30" fmla="*/ 39 w 39"/>
                  <a:gd name="T31" fmla="*/ 137 h 284"/>
                  <a:gd name="T32" fmla="*/ 39 w 39"/>
                  <a:gd name="T33" fmla="*/ 151 h 284"/>
                  <a:gd name="T34" fmla="*/ 37 w 39"/>
                  <a:gd name="T35" fmla="*/ 171 h 284"/>
                  <a:gd name="T36" fmla="*/ 35 w 39"/>
                  <a:gd name="T37" fmla="*/ 194 h 284"/>
                  <a:gd name="T38" fmla="*/ 33 w 39"/>
                  <a:gd name="T39" fmla="*/ 219 h 284"/>
                  <a:gd name="T40" fmla="*/ 32 w 39"/>
                  <a:gd name="T41" fmla="*/ 237 h 284"/>
                  <a:gd name="T42" fmla="*/ 31 w 39"/>
                  <a:gd name="T43" fmla="*/ 249 h 284"/>
                  <a:gd name="T44" fmla="*/ 29 w 39"/>
                  <a:gd name="T45" fmla="*/ 259 h 284"/>
                  <a:gd name="T46" fmla="*/ 28 w 39"/>
                  <a:gd name="T47" fmla="*/ 267 h 284"/>
                  <a:gd name="T48" fmla="*/ 27 w 39"/>
                  <a:gd name="T49" fmla="*/ 274 h 284"/>
                  <a:gd name="T50" fmla="*/ 26 w 39"/>
                  <a:gd name="T51" fmla="*/ 279 h 284"/>
                  <a:gd name="T52" fmla="*/ 25 w 39"/>
                  <a:gd name="T53" fmla="*/ 282 h 284"/>
                  <a:gd name="T54" fmla="*/ 24 w 39"/>
                  <a:gd name="T55" fmla="*/ 283 h 284"/>
                  <a:gd name="T56" fmla="*/ 21 w 39"/>
                  <a:gd name="T57" fmla="*/ 283 h 284"/>
                  <a:gd name="T58" fmla="*/ 18 w 39"/>
                  <a:gd name="T59" fmla="*/ 281 h 284"/>
                  <a:gd name="T60" fmla="*/ 13 w 39"/>
                  <a:gd name="T61" fmla="*/ 276 h 284"/>
                  <a:gd name="T62" fmla="*/ 8 w 39"/>
                  <a:gd name="T63" fmla="*/ 268 h 284"/>
                  <a:gd name="T64" fmla="*/ 4 w 39"/>
                  <a:gd name="T65" fmla="*/ 257 h 284"/>
                  <a:gd name="T66" fmla="*/ 1 w 39"/>
                  <a:gd name="T67" fmla="*/ 246 h 284"/>
                  <a:gd name="T68" fmla="*/ 0 w 39"/>
                  <a:gd name="T69" fmla="*/ 235 h 284"/>
                  <a:gd name="T70" fmla="*/ 0 w 39"/>
                  <a:gd name="T71" fmla="*/ 224 h 284"/>
                  <a:gd name="T72" fmla="*/ 2 w 39"/>
                  <a:gd name="T73" fmla="*/ 217 h 284"/>
                  <a:gd name="T74" fmla="*/ 2 w 39"/>
                  <a:gd name="T75" fmla="*/ 211 h 284"/>
                  <a:gd name="T76" fmla="*/ 4 w 39"/>
                  <a:gd name="T77" fmla="*/ 204 h 284"/>
                  <a:gd name="T78" fmla="*/ 6 w 39"/>
                  <a:gd name="T79" fmla="*/ 197 h 284"/>
                  <a:gd name="T80" fmla="*/ 7 w 39"/>
                  <a:gd name="T81" fmla="*/ 188 h 284"/>
                  <a:gd name="T82" fmla="*/ 8 w 39"/>
                  <a:gd name="T83" fmla="*/ 171 h 284"/>
                  <a:gd name="T84" fmla="*/ 11 w 39"/>
                  <a:gd name="T85" fmla="*/ 147 h 284"/>
                  <a:gd name="T86" fmla="*/ 13 w 39"/>
                  <a:gd name="T87" fmla="*/ 121 h 284"/>
                  <a:gd name="T88" fmla="*/ 14 w 39"/>
                  <a:gd name="T89" fmla="*/ 98 h 284"/>
                  <a:gd name="T90" fmla="*/ 15 w 39"/>
                  <a:gd name="T91" fmla="*/ 80 h 284"/>
                  <a:gd name="T92" fmla="*/ 15 w 39"/>
                  <a:gd name="T93" fmla="*/ 63 h 284"/>
                  <a:gd name="T94" fmla="*/ 15 w 39"/>
                  <a:gd name="T95" fmla="*/ 50 h 284"/>
                  <a:gd name="T96" fmla="*/ 14 w 39"/>
                  <a:gd name="T97" fmla="*/ 40 h 284"/>
                  <a:gd name="T98" fmla="*/ 12 w 39"/>
                  <a:gd name="T99" fmla="*/ 29 h 284"/>
                  <a:gd name="T100" fmla="*/ 8 w 39"/>
                  <a:gd name="T101" fmla="*/ 2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9" h="284">
                    <a:moveTo>
                      <a:pt x="8" y="20"/>
                    </a:moveTo>
                    <a:lnTo>
                      <a:pt x="7" y="16"/>
                    </a:lnTo>
                    <a:lnTo>
                      <a:pt x="7" y="13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9" y="1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1"/>
                    </a:lnTo>
                    <a:lnTo>
                      <a:pt x="20" y="2"/>
                    </a:lnTo>
                    <a:lnTo>
                      <a:pt x="24" y="3"/>
                    </a:lnTo>
                    <a:lnTo>
                      <a:pt x="28" y="4"/>
                    </a:lnTo>
                    <a:lnTo>
                      <a:pt x="33" y="7"/>
                    </a:lnTo>
                    <a:lnTo>
                      <a:pt x="39" y="9"/>
                    </a:lnTo>
                    <a:lnTo>
                      <a:pt x="39" y="21"/>
                    </a:lnTo>
                    <a:lnTo>
                      <a:pt x="39" y="31"/>
                    </a:lnTo>
                    <a:lnTo>
                      <a:pt x="39" y="43"/>
                    </a:lnTo>
                    <a:lnTo>
                      <a:pt x="39" y="53"/>
                    </a:lnTo>
                    <a:lnTo>
                      <a:pt x="39" y="63"/>
                    </a:lnTo>
                    <a:lnTo>
                      <a:pt x="39" y="73"/>
                    </a:lnTo>
                    <a:lnTo>
                      <a:pt x="39" y="81"/>
                    </a:lnTo>
                    <a:lnTo>
                      <a:pt x="39" y="90"/>
                    </a:lnTo>
                    <a:lnTo>
                      <a:pt x="39" y="97"/>
                    </a:lnTo>
                    <a:lnTo>
                      <a:pt x="39" y="106"/>
                    </a:lnTo>
                    <a:lnTo>
                      <a:pt x="39" y="113"/>
                    </a:lnTo>
                    <a:lnTo>
                      <a:pt x="39" y="120"/>
                    </a:lnTo>
                    <a:lnTo>
                      <a:pt x="39" y="126"/>
                    </a:lnTo>
                    <a:lnTo>
                      <a:pt x="39" y="131"/>
                    </a:lnTo>
                    <a:lnTo>
                      <a:pt x="39" y="137"/>
                    </a:lnTo>
                    <a:lnTo>
                      <a:pt x="39" y="142"/>
                    </a:lnTo>
                    <a:lnTo>
                      <a:pt x="39" y="151"/>
                    </a:lnTo>
                    <a:lnTo>
                      <a:pt x="38" y="162"/>
                    </a:lnTo>
                    <a:lnTo>
                      <a:pt x="37" y="171"/>
                    </a:lnTo>
                    <a:lnTo>
                      <a:pt x="35" y="183"/>
                    </a:lnTo>
                    <a:lnTo>
                      <a:pt x="35" y="194"/>
                    </a:lnTo>
                    <a:lnTo>
                      <a:pt x="34" y="207"/>
                    </a:lnTo>
                    <a:lnTo>
                      <a:pt x="33" y="219"/>
                    </a:lnTo>
                    <a:lnTo>
                      <a:pt x="32" y="231"/>
                    </a:lnTo>
                    <a:lnTo>
                      <a:pt x="32" y="237"/>
                    </a:lnTo>
                    <a:lnTo>
                      <a:pt x="32" y="243"/>
                    </a:lnTo>
                    <a:lnTo>
                      <a:pt x="31" y="249"/>
                    </a:lnTo>
                    <a:lnTo>
                      <a:pt x="31" y="254"/>
                    </a:lnTo>
                    <a:lnTo>
                      <a:pt x="29" y="259"/>
                    </a:lnTo>
                    <a:lnTo>
                      <a:pt x="28" y="263"/>
                    </a:lnTo>
                    <a:lnTo>
                      <a:pt x="28" y="267"/>
                    </a:lnTo>
                    <a:lnTo>
                      <a:pt x="27" y="270"/>
                    </a:lnTo>
                    <a:lnTo>
                      <a:pt x="27" y="274"/>
                    </a:lnTo>
                    <a:lnTo>
                      <a:pt x="26" y="276"/>
                    </a:lnTo>
                    <a:lnTo>
                      <a:pt x="26" y="279"/>
                    </a:lnTo>
                    <a:lnTo>
                      <a:pt x="25" y="281"/>
                    </a:lnTo>
                    <a:lnTo>
                      <a:pt x="25" y="282"/>
                    </a:lnTo>
                    <a:lnTo>
                      <a:pt x="24" y="283"/>
                    </a:lnTo>
                    <a:lnTo>
                      <a:pt x="24" y="283"/>
                    </a:lnTo>
                    <a:lnTo>
                      <a:pt x="22" y="284"/>
                    </a:lnTo>
                    <a:lnTo>
                      <a:pt x="21" y="283"/>
                    </a:lnTo>
                    <a:lnTo>
                      <a:pt x="19" y="282"/>
                    </a:lnTo>
                    <a:lnTo>
                      <a:pt x="18" y="281"/>
                    </a:lnTo>
                    <a:lnTo>
                      <a:pt x="15" y="279"/>
                    </a:lnTo>
                    <a:lnTo>
                      <a:pt x="13" y="276"/>
                    </a:lnTo>
                    <a:lnTo>
                      <a:pt x="11" y="273"/>
                    </a:lnTo>
                    <a:lnTo>
                      <a:pt x="8" y="268"/>
                    </a:lnTo>
                    <a:lnTo>
                      <a:pt x="6" y="263"/>
                    </a:lnTo>
                    <a:lnTo>
                      <a:pt x="4" y="257"/>
                    </a:lnTo>
                    <a:lnTo>
                      <a:pt x="2" y="251"/>
                    </a:lnTo>
                    <a:lnTo>
                      <a:pt x="1" y="246"/>
                    </a:lnTo>
                    <a:lnTo>
                      <a:pt x="0" y="241"/>
                    </a:lnTo>
                    <a:lnTo>
                      <a:pt x="0" y="235"/>
                    </a:lnTo>
                    <a:lnTo>
                      <a:pt x="0" y="230"/>
                    </a:lnTo>
                    <a:lnTo>
                      <a:pt x="0" y="224"/>
                    </a:lnTo>
                    <a:lnTo>
                      <a:pt x="1" y="220"/>
                    </a:lnTo>
                    <a:lnTo>
                      <a:pt x="2" y="217"/>
                    </a:lnTo>
                    <a:lnTo>
                      <a:pt x="2" y="215"/>
                    </a:lnTo>
                    <a:lnTo>
                      <a:pt x="2" y="211"/>
                    </a:lnTo>
                    <a:lnTo>
                      <a:pt x="4" y="209"/>
                    </a:lnTo>
                    <a:lnTo>
                      <a:pt x="4" y="204"/>
                    </a:lnTo>
                    <a:lnTo>
                      <a:pt x="5" y="201"/>
                    </a:lnTo>
                    <a:lnTo>
                      <a:pt x="6" y="197"/>
                    </a:lnTo>
                    <a:lnTo>
                      <a:pt x="6" y="193"/>
                    </a:lnTo>
                    <a:lnTo>
                      <a:pt x="7" y="188"/>
                    </a:lnTo>
                    <a:lnTo>
                      <a:pt x="7" y="182"/>
                    </a:lnTo>
                    <a:lnTo>
                      <a:pt x="8" y="171"/>
                    </a:lnTo>
                    <a:lnTo>
                      <a:pt x="9" y="160"/>
                    </a:lnTo>
                    <a:lnTo>
                      <a:pt x="11" y="147"/>
                    </a:lnTo>
                    <a:lnTo>
                      <a:pt x="12" y="133"/>
                    </a:lnTo>
                    <a:lnTo>
                      <a:pt x="13" y="121"/>
                    </a:lnTo>
                    <a:lnTo>
                      <a:pt x="13" y="109"/>
                    </a:lnTo>
                    <a:lnTo>
                      <a:pt x="14" y="98"/>
                    </a:lnTo>
                    <a:lnTo>
                      <a:pt x="14" y="88"/>
                    </a:lnTo>
                    <a:lnTo>
                      <a:pt x="15" y="80"/>
                    </a:lnTo>
                    <a:lnTo>
                      <a:pt x="15" y="71"/>
                    </a:lnTo>
                    <a:lnTo>
                      <a:pt x="15" y="63"/>
                    </a:lnTo>
                    <a:lnTo>
                      <a:pt x="15" y="57"/>
                    </a:lnTo>
                    <a:lnTo>
                      <a:pt x="15" y="50"/>
                    </a:lnTo>
                    <a:lnTo>
                      <a:pt x="14" y="44"/>
                    </a:lnTo>
                    <a:lnTo>
                      <a:pt x="14" y="40"/>
                    </a:lnTo>
                    <a:lnTo>
                      <a:pt x="13" y="34"/>
                    </a:lnTo>
                    <a:lnTo>
                      <a:pt x="12" y="29"/>
                    </a:lnTo>
                    <a:lnTo>
                      <a:pt x="8" y="20"/>
                    </a:lnTo>
                    <a:lnTo>
                      <a:pt x="8" y="2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1" name="Freeform 417"/>
              <p:cNvSpPr/>
              <p:nvPr/>
            </p:nvSpPr>
            <p:spPr bwMode="auto">
              <a:xfrm>
                <a:off x="4777258" y="3545880"/>
                <a:ext cx="514350" cy="106363"/>
              </a:xfrm>
              <a:custGeom>
                <a:avLst/>
                <a:gdLst>
                  <a:gd name="T0" fmla="*/ 136 w 324"/>
                  <a:gd name="T1" fmla="*/ 29 h 67"/>
                  <a:gd name="T2" fmla="*/ 175 w 324"/>
                  <a:gd name="T3" fmla="*/ 21 h 67"/>
                  <a:gd name="T4" fmla="*/ 200 w 324"/>
                  <a:gd name="T5" fmla="*/ 15 h 67"/>
                  <a:gd name="T6" fmla="*/ 223 w 324"/>
                  <a:gd name="T7" fmla="*/ 9 h 67"/>
                  <a:gd name="T8" fmla="*/ 244 w 324"/>
                  <a:gd name="T9" fmla="*/ 5 h 67"/>
                  <a:gd name="T10" fmla="*/ 260 w 324"/>
                  <a:gd name="T11" fmla="*/ 2 h 67"/>
                  <a:gd name="T12" fmla="*/ 273 w 324"/>
                  <a:gd name="T13" fmla="*/ 0 h 67"/>
                  <a:gd name="T14" fmla="*/ 287 w 324"/>
                  <a:gd name="T15" fmla="*/ 1 h 67"/>
                  <a:gd name="T16" fmla="*/ 304 w 324"/>
                  <a:gd name="T17" fmla="*/ 3 h 67"/>
                  <a:gd name="T18" fmla="*/ 317 w 324"/>
                  <a:gd name="T19" fmla="*/ 8 h 67"/>
                  <a:gd name="T20" fmla="*/ 320 w 324"/>
                  <a:gd name="T21" fmla="*/ 10 h 67"/>
                  <a:gd name="T22" fmla="*/ 323 w 324"/>
                  <a:gd name="T23" fmla="*/ 12 h 67"/>
                  <a:gd name="T24" fmla="*/ 324 w 324"/>
                  <a:gd name="T25" fmla="*/ 14 h 67"/>
                  <a:gd name="T26" fmla="*/ 323 w 324"/>
                  <a:gd name="T27" fmla="*/ 16 h 67"/>
                  <a:gd name="T28" fmla="*/ 320 w 324"/>
                  <a:gd name="T29" fmla="*/ 19 h 67"/>
                  <a:gd name="T30" fmla="*/ 317 w 324"/>
                  <a:gd name="T31" fmla="*/ 21 h 67"/>
                  <a:gd name="T32" fmla="*/ 310 w 324"/>
                  <a:gd name="T33" fmla="*/ 23 h 67"/>
                  <a:gd name="T34" fmla="*/ 305 w 324"/>
                  <a:gd name="T35" fmla="*/ 26 h 67"/>
                  <a:gd name="T36" fmla="*/ 299 w 324"/>
                  <a:gd name="T37" fmla="*/ 27 h 67"/>
                  <a:gd name="T38" fmla="*/ 291 w 324"/>
                  <a:gd name="T39" fmla="*/ 29 h 67"/>
                  <a:gd name="T40" fmla="*/ 282 w 324"/>
                  <a:gd name="T41" fmla="*/ 32 h 67"/>
                  <a:gd name="T42" fmla="*/ 271 w 324"/>
                  <a:gd name="T43" fmla="*/ 33 h 67"/>
                  <a:gd name="T44" fmla="*/ 259 w 324"/>
                  <a:gd name="T45" fmla="*/ 35 h 67"/>
                  <a:gd name="T46" fmla="*/ 245 w 324"/>
                  <a:gd name="T47" fmla="*/ 37 h 67"/>
                  <a:gd name="T48" fmla="*/ 223 w 324"/>
                  <a:gd name="T49" fmla="*/ 41 h 67"/>
                  <a:gd name="T50" fmla="*/ 191 w 324"/>
                  <a:gd name="T51" fmla="*/ 46 h 67"/>
                  <a:gd name="T52" fmla="*/ 158 w 324"/>
                  <a:gd name="T53" fmla="*/ 50 h 67"/>
                  <a:gd name="T54" fmla="*/ 123 w 324"/>
                  <a:gd name="T55" fmla="*/ 55 h 67"/>
                  <a:gd name="T56" fmla="*/ 95 w 324"/>
                  <a:gd name="T57" fmla="*/ 59 h 67"/>
                  <a:gd name="T58" fmla="*/ 79 w 324"/>
                  <a:gd name="T59" fmla="*/ 61 h 67"/>
                  <a:gd name="T60" fmla="*/ 64 w 324"/>
                  <a:gd name="T61" fmla="*/ 62 h 67"/>
                  <a:gd name="T62" fmla="*/ 53 w 324"/>
                  <a:gd name="T63" fmla="*/ 65 h 67"/>
                  <a:gd name="T64" fmla="*/ 43 w 324"/>
                  <a:gd name="T65" fmla="*/ 65 h 67"/>
                  <a:gd name="T66" fmla="*/ 35 w 324"/>
                  <a:gd name="T67" fmla="*/ 66 h 67"/>
                  <a:gd name="T68" fmla="*/ 30 w 324"/>
                  <a:gd name="T69" fmla="*/ 67 h 67"/>
                  <a:gd name="T70" fmla="*/ 27 w 324"/>
                  <a:gd name="T71" fmla="*/ 67 h 67"/>
                  <a:gd name="T72" fmla="*/ 23 w 324"/>
                  <a:gd name="T73" fmla="*/ 66 h 67"/>
                  <a:gd name="T74" fmla="*/ 16 w 324"/>
                  <a:gd name="T75" fmla="*/ 62 h 67"/>
                  <a:gd name="T76" fmla="*/ 7 w 324"/>
                  <a:gd name="T77" fmla="*/ 58 h 67"/>
                  <a:gd name="T78" fmla="*/ 3 w 324"/>
                  <a:gd name="T79" fmla="*/ 55 h 67"/>
                  <a:gd name="T80" fmla="*/ 1 w 324"/>
                  <a:gd name="T81" fmla="*/ 53 h 67"/>
                  <a:gd name="T82" fmla="*/ 0 w 324"/>
                  <a:gd name="T83" fmla="*/ 50 h 67"/>
                  <a:gd name="T84" fmla="*/ 2 w 324"/>
                  <a:gd name="T85" fmla="*/ 49 h 67"/>
                  <a:gd name="T86" fmla="*/ 7 w 324"/>
                  <a:gd name="T87" fmla="*/ 47 h 67"/>
                  <a:gd name="T88" fmla="*/ 16 w 324"/>
                  <a:gd name="T89" fmla="*/ 46 h 67"/>
                  <a:gd name="T90" fmla="*/ 28 w 324"/>
                  <a:gd name="T91" fmla="*/ 43 h 67"/>
                  <a:gd name="T92" fmla="*/ 44 w 324"/>
                  <a:gd name="T93" fmla="*/ 42 h 67"/>
                  <a:gd name="T94" fmla="*/ 62 w 324"/>
                  <a:gd name="T95" fmla="*/ 40 h 67"/>
                  <a:gd name="T96" fmla="*/ 85 w 324"/>
                  <a:gd name="T97" fmla="*/ 37 h 67"/>
                  <a:gd name="T98" fmla="*/ 109 w 324"/>
                  <a:gd name="T99" fmla="*/ 3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24" h="67">
                    <a:moveTo>
                      <a:pt x="109" y="34"/>
                    </a:moveTo>
                    <a:lnTo>
                      <a:pt x="136" y="29"/>
                    </a:lnTo>
                    <a:lnTo>
                      <a:pt x="162" y="23"/>
                    </a:lnTo>
                    <a:lnTo>
                      <a:pt x="175" y="21"/>
                    </a:lnTo>
                    <a:lnTo>
                      <a:pt x="188" y="19"/>
                    </a:lnTo>
                    <a:lnTo>
                      <a:pt x="200" y="15"/>
                    </a:lnTo>
                    <a:lnTo>
                      <a:pt x="212" y="12"/>
                    </a:lnTo>
                    <a:lnTo>
                      <a:pt x="223" y="9"/>
                    </a:lnTo>
                    <a:lnTo>
                      <a:pt x="233" y="7"/>
                    </a:lnTo>
                    <a:lnTo>
                      <a:pt x="244" y="5"/>
                    </a:lnTo>
                    <a:lnTo>
                      <a:pt x="252" y="3"/>
                    </a:lnTo>
                    <a:lnTo>
                      <a:pt x="260" y="2"/>
                    </a:lnTo>
                    <a:lnTo>
                      <a:pt x="267" y="1"/>
                    </a:lnTo>
                    <a:lnTo>
                      <a:pt x="273" y="0"/>
                    </a:lnTo>
                    <a:lnTo>
                      <a:pt x="278" y="0"/>
                    </a:lnTo>
                    <a:lnTo>
                      <a:pt x="287" y="1"/>
                    </a:lnTo>
                    <a:lnTo>
                      <a:pt x="296" y="1"/>
                    </a:lnTo>
                    <a:lnTo>
                      <a:pt x="304" y="3"/>
                    </a:lnTo>
                    <a:lnTo>
                      <a:pt x="312" y="5"/>
                    </a:lnTo>
                    <a:lnTo>
                      <a:pt x="317" y="8"/>
                    </a:lnTo>
                    <a:lnTo>
                      <a:pt x="319" y="9"/>
                    </a:lnTo>
                    <a:lnTo>
                      <a:pt x="320" y="10"/>
                    </a:lnTo>
                    <a:lnTo>
                      <a:pt x="322" y="12"/>
                    </a:lnTo>
                    <a:lnTo>
                      <a:pt x="323" y="12"/>
                    </a:lnTo>
                    <a:lnTo>
                      <a:pt x="324" y="13"/>
                    </a:lnTo>
                    <a:lnTo>
                      <a:pt x="324" y="14"/>
                    </a:lnTo>
                    <a:lnTo>
                      <a:pt x="324" y="15"/>
                    </a:lnTo>
                    <a:lnTo>
                      <a:pt x="323" y="16"/>
                    </a:lnTo>
                    <a:lnTo>
                      <a:pt x="322" y="17"/>
                    </a:lnTo>
                    <a:lnTo>
                      <a:pt x="320" y="19"/>
                    </a:lnTo>
                    <a:lnTo>
                      <a:pt x="319" y="20"/>
                    </a:lnTo>
                    <a:lnTo>
                      <a:pt x="317" y="21"/>
                    </a:lnTo>
                    <a:lnTo>
                      <a:pt x="312" y="23"/>
                    </a:lnTo>
                    <a:lnTo>
                      <a:pt x="310" y="23"/>
                    </a:lnTo>
                    <a:lnTo>
                      <a:pt x="308" y="25"/>
                    </a:lnTo>
                    <a:lnTo>
                      <a:pt x="305" y="26"/>
                    </a:lnTo>
                    <a:lnTo>
                      <a:pt x="302" y="27"/>
                    </a:lnTo>
                    <a:lnTo>
                      <a:pt x="299" y="27"/>
                    </a:lnTo>
                    <a:lnTo>
                      <a:pt x="295" y="28"/>
                    </a:lnTo>
                    <a:lnTo>
                      <a:pt x="291" y="29"/>
                    </a:lnTo>
                    <a:lnTo>
                      <a:pt x="286" y="30"/>
                    </a:lnTo>
                    <a:lnTo>
                      <a:pt x="282" y="32"/>
                    </a:lnTo>
                    <a:lnTo>
                      <a:pt x="277" y="32"/>
                    </a:lnTo>
                    <a:lnTo>
                      <a:pt x="271" y="33"/>
                    </a:lnTo>
                    <a:lnTo>
                      <a:pt x="265" y="34"/>
                    </a:lnTo>
                    <a:lnTo>
                      <a:pt x="259" y="35"/>
                    </a:lnTo>
                    <a:lnTo>
                      <a:pt x="252" y="36"/>
                    </a:lnTo>
                    <a:lnTo>
                      <a:pt x="245" y="37"/>
                    </a:lnTo>
                    <a:lnTo>
                      <a:pt x="238" y="39"/>
                    </a:lnTo>
                    <a:lnTo>
                      <a:pt x="223" y="41"/>
                    </a:lnTo>
                    <a:lnTo>
                      <a:pt x="207" y="43"/>
                    </a:lnTo>
                    <a:lnTo>
                      <a:pt x="191" y="46"/>
                    </a:lnTo>
                    <a:lnTo>
                      <a:pt x="175" y="48"/>
                    </a:lnTo>
                    <a:lnTo>
                      <a:pt x="158" y="50"/>
                    </a:lnTo>
                    <a:lnTo>
                      <a:pt x="141" y="53"/>
                    </a:lnTo>
                    <a:lnTo>
                      <a:pt x="123" y="55"/>
                    </a:lnTo>
                    <a:lnTo>
                      <a:pt x="105" y="58"/>
                    </a:lnTo>
                    <a:lnTo>
                      <a:pt x="95" y="59"/>
                    </a:lnTo>
                    <a:lnTo>
                      <a:pt x="87" y="60"/>
                    </a:lnTo>
                    <a:lnTo>
                      <a:pt x="79" y="61"/>
                    </a:lnTo>
                    <a:lnTo>
                      <a:pt x="72" y="62"/>
                    </a:lnTo>
                    <a:lnTo>
                      <a:pt x="64" y="62"/>
                    </a:lnTo>
                    <a:lnTo>
                      <a:pt x="59" y="63"/>
                    </a:lnTo>
                    <a:lnTo>
                      <a:pt x="53" y="65"/>
                    </a:lnTo>
                    <a:lnTo>
                      <a:pt x="48" y="65"/>
                    </a:lnTo>
                    <a:lnTo>
                      <a:pt x="43" y="65"/>
                    </a:lnTo>
                    <a:lnTo>
                      <a:pt x="39" y="66"/>
                    </a:lnTo>
                    <a:lnTo>
                      <a:pt x="35" y="66"/>
                    </a:lnTo>
                    <a:lnTo>
                      <a:pt x="33" y="66"/>
                    </a:lnTo>
                    <a:lnTo>
                      <a:pt x="30" y="67"/>
                    </a:lnTo>
                    <a:lnTo>
                      <a:pt x="28" y="67"/>
                    </a:lnTo>
                    <a:lnTo>
                      <a:pt x="27" y="67"/>
                    </a:lnTo>
                    <a:lnTo>
                      <a:pt x="26" y="67"/>
                    </a:lnTo>
                    <a:lnTo>
                      <a:pt x="23" y="66"/>
                    </a:lnTo>
                    <a:lnTo>
                      <a:pt x="21" y="65"/>
                    </a:lnTo>
                    <a:lnTo>
                      <a:pt x="16" y="62"/>
                    </a:lnTo>
                    <a:lnTo>
                      <a:pt x="11" y="60"/>
                    </a:lnTo>
                    <a:lnTo>
                      <a:pt x="7" y="58"/>
                    </a:lnTo>
                    <a:lnTo>
                      <a:pt x="4" y="56"/>
                    </a:lnTo>
                    <a:lnTo>
                      <a:pt x="3" y="55"/>
                    </a:lnTo>
                    <a:lnTo>
                      <a:pt x="2" y="54"/>
                    </a:lnTo>
                    <a:lnTo>
                      <a:pt x="1" y="53"/>
                    </a:lnTo>
                    <a:lnTo>
                      <a:pt x="0" y="52"/>
                    </a:lnTo>
                    <a:lnTo>
                      <a:pt x="0" y="50"/>
                    </a:lnTo>
                    <a:lnTo>
                      <a:pt x="1" y="49"/>
                    </a:lnTo>
                    <a:lnTo>
                      <a:pt x="2" y="49"/>
                    </a:lnTo>
                    <a:lnTo>
                      <a:pt x="4" y="48"/>
                    </a:lnTo>
                    <a:lnTo>
                      <a:pt x="7" y="47"/>
                    </a:lnTo>
                    <a:lnTo>
                      <a:pt x="11" y="46"/>
                    </a:lnTo>
                    <a:lnTo>
                      <a:pt x="16" y="46"/>
                    </a:lnTo>
                    <a:lnTo>
                      <a:pt x="22" y="45"/>
                    </a:lnTo>
                    <a:lnTo>
                      <a:pt x="28" y="43"/>
                    </a:lnTo>
                    <a:lnTo>
                      <a:pt x="36" y="42"/>
                    </a:lnTo>
                    <a:lnTo>
                      <a:pt x="44" y="42"/>
                    </a:lnTo>
                    <a:lnTo>
                      <a:pt x="53" y="41"/>
                    </a:lnTo>
                    <a:lnTo>
                      <a:pt x="62" y="40"/>
                    </a:lnTo>
                    <a:lnTo>
                      <a:pt x="73" y="39"/>
                    </a:lnTo>
                    <a:lnTo>
                      <a:pt x="85" y="37"/>
                    </a:lnTo>
                    <a:lnTo>
                      <a:pt x="96" y="36"/>
                    </a:lnTo>
                    <a:lnTo>
                      <a:pt x="109" y="34"/>
                    </a:lnTo>
                    <a:lnTo>
                      <a:pt x="109" y="34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2" name="Freeform 418"/>
              <p:cNvSpPr/>
              <p:nvPr/>
            </p:nvSpPr>
            <p:spPr bwMode="auto">
              <a:xfrm>
                <a:off x="4988396" y="3593505"/>
                <a:ext cx="139700" cy="185738"/>
              </a:xfrm>
              <a:custGeom>
                <a:avLst/>
                <a:gdLst>
                  <a:gd name="T0" fmla="*/ 46 w 88"/>
                  <a:gd name="T1" fmla="*/ 0 h 117"/>
                  <a:gd name="T2" fmla="*/ 52 w 88"/>
                  <a:gd name="T3" fmla="*/ 3 h 117"/>
                  <a:gd name="T4" fmla="*/ 57 w 88"/>
                  <a:gd name="T5" fmla="*/ 5 h 117"/>
                  <a:gd name="T6" fmla="*/ 61 w 88"/>
                  <a:gd name="T7" fmla="*/ 7 h 117"/>
                  <a:gd name="T8" fmla="*/ 66 w 88"/>
                  <a:gd name="T9" fmla="*/ 10 h 117"/>
                  <a:gd name="T10" fmla="*/ 70 w 88"/>
                  <a:gd name="T11" fmla="*/ 12 h 117"/>
                  <a:gd name="T12" fmla="*/ 73 w 88"/>
                  <a:gd name="T13" fmla="*/ 16 h 117"/>
                  <a:gd name="T14" fmla="*/ 77 w 88"/>
                  <a:gd name="T15" fmla="*/ 18 h 117"/>
                  <a:gd name="T16" fmla="*/ 79 w 88"/>
                  <a:gd name="T17" fmla="*/ 20 h 117"/>
                  <a:gd name="T18" fmla="*/ 81 w 88"/>
                  <a:gd name="T19" fmla="*/ 23 h 117"/>
                  <a:gd name="T20" fmla="*/ 84 w 88"/>
                  <a:gd name="T21" fmla="*/ 25 h 117"/>
                  <a:gd name="T22" fmla="*/ 85 w 88"/>
                  <a:gd name="T23" fmla="*/ 28 h 117"/>
                  <a:gd name="T24" fmla="*/ 86 w 88"/>
                  <a:gd name="T25" fmla="*/ 30 h 117"/>
                  <a:gd name="T26" fmla="*/ 87 w 88"/>
                  <a:gd name="T27" fmla="*/ 31 h 117"/>
                  <a:gd name="T28" fmla="*/ 88 w 88"/>
                  <a:gd name="T29" fmla="*/ 33 h 117"/>
                  <a:gd name="T30" fmla="*/ 88 w 88"/>
                  <a:gd name="T31" fmla="*/ 37 h 117"/>
                  <a:gd name="T32" fmla="*/ 87 w 88"/>
                  <a:gd name="T33" fmla="*/ 39 h 117"/>
                  <a:gd name="T34" fmla="*/ 85 w 88"/>
                  <a:gd name="T35" fmla="*/ 42 h 117"/>
                  <a:gd name="T36" fmla="*/ 81 w 88"/>
                  <a:gd name="T37" fmla="*/ 45 h 117"/>
                  <a:gd name="T38" fmla="*/ 78 w 88"/>
                  <a:gd name="T39" fmla="*/ 51 h 117"/>
                  <a:gd name="T40" fmla="*/ 72 w 88"/>
                  <a:gd name="T41" fmla="*/ 57 h 117"/>
                  <a:gd name="T42" fmla="*/ 66 w 88"/>
                  <a:gd name="T43" fmla="*/ 63 h 117"/>
                  <a:gd name="T44" fmla="*/ 59 w 88"/>
                  <a:gd name="T45" fmla="*/ 71 h 117"/>
                  <a:gd name="T46" fmla="*/ 51 w 88"/>
                  <a:gd name="T47" fmla="*/ 80 h 117"/>
                  <a:gd name="T48" fmla="*/ 46 w 88"/>
                  <a:gd name="T49" fmla="*/ 85 h 117"/>
                  <a:gd name="T50" fmla="*/ 41 w 88"/>
                  <a:gd name="T51" fmla="*/ 89 h 117"/>
                  <a:gd name="T52" fmla="*/ 36 w 88"/>
                  <a:gd name="T53" fmla="*/ 93 h 117"/>
                  <a:gd name="T54" fmla="*/ 33 w 88"/>
                  <a:gd name="T55" fmla="*/ 97 h 117"/>
                  <a:gd name="T56" fmla="*/ 28 w 88"/>
                  <a:gd name="T57" fmla="*/ 100 h 117"/>
                  <a:gd name="T58" fmla="*/ 25 w 88"/>
                  <a:gd name="T59" fmla="*/ 103 h 117"/>
                  <a:gd name="T60" fmla="*/ 21 w 88"/>
                  <a:gd name="T61" fmla="*/ 105 h 117"/>
                  <a:gd name="T62" fmla="*/ 18 w 88"/>
                  <a:gd name="T63" fmla="*/ 108 h 117"/>
                  <a:gd name="T64" fmla="*/ 15 w 88"/>
                  <a:gd name="T65" fmla="*/ 110 h 117"/>
                  <a:gd name="T66" fmla="*/ 13 w 88"/>
                  <a:gd name="T67" fmla="*/ 112 h 117"/>
                  <a:gd name="T68" fmla="*/ 7 w 88"/>
                  <a:gd name="T69" fmla="*/ 115 h 117"/>
                  <a:gd name="T70" fmla="*/ 3 w 88"/>
                  <a:gd name="T71" fmla="*/ 116 h 117"/>
                  <a:gd name="T72" fmla="*/ 0 w 88"/>
                  <a:gd name="T73" fmla="*/ 117 h 117"/>
                  <a:gd name="T74" fmla="*/ 6 w 88"/>
                  <a:gd name="T75" fmla="*/ 106 h 117"/>
                  <a:gd name="T76" fmla="*/ 12 w 88"/>
                  <a:gd name="T77" fmla="*/ 96 h 117"/>
                  <a:gd name="T78" fmla="*/ 16 w 88"/>
                  <a:gd name="T79" fmla="*/ 86 h 117"/>
                  <a:gd name="T80" fmla="*/ 21 w 88"/>
                  <a:gd name="T81" fmla="*/ 77 h 117"/>
                  <a:gd name="T82" fmla="*/ 26 w 88"/>
                  <a:gd name="T83" fmla="*/ 69 h 117"/>
                  <a:gd name="T84" fmla="*/ 29 w 88"/>
                  <a:gd name="T85" fmla="*/ 60 h 117"/>
                  <a:gd name="T86" fmla="*/ 33 w 88"/>
                  <a:gd name="T87" fmla="*/ 52 h 117"/>
                  <a:gd name="T88" fmla="*/ 36 w 88"/>
                  <a:gd name="T89" fmla="*/ 44 h 117"/>
                  <a:gd name="T90" fmla="*/ 39 w 88"/>
                  <a:gd name="T91" fmla="*/ 37 h 117"/>
                  <a:gd name="T92" fmla="*/ 41 w 88"/>
                  <a:gd name="T93" fmla="*/ 31 h 117"/>
                  <a:gd name="T94" fmla="*/ 42 w 88"/>
                  <a:gd name="T95" fmla="*/ 25 h 117"/>
                  <a:gd name="T96" fmla="*/ 44 w 88"/>
                  <a:gd name="T97" fmla="*/ 19 h 117"/>
                  <a:gd name="T98" fmla="*/ 45 w 88"/>
                  <a:gd name="T99" fmla="*/ 13 h 117"/>
                  <a:gd name="T100" fmla="*/ 46 w 88"/>
                  <a:gd name="T101" fmla="*/ 9 h 117"/>
                  <a:gd name="T102" fmla="*/ 46 w 88"/>
                  <a:gd name="T103" fmla="*/ 4 h 117"/>
                  <a:gd name="T104" fmla="*/ 46 w 88"/>
                  <a:gd name="T105" fmla="*/ 0 h 117"/>
                  <a:gd name="T106" fmla="*/ 46 w 88"/>
                  <a:gd name="T10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8" h="117">
                    <a:moveTo>
                      <a:pt x="46" y="0"/>
                    </a:moveTo>
                    <a:lnTo>
                      <a:pt x="52" y="3"/>
                    </a:lnTo>
                    <a:lnTo>
                      <a:pt x="57" y="5"/>
                    </a:lnTo>
                    <a:lnTo>
                      <a:pt x="61" y="7"/>
                    </a:lnTo>
                    <a:lnTo>
                      <a:pt x="66" y="10"/>
                    </a:lnTo>
                    <a:lnTo>
                      <a:pt x="70" y="12"/>
                    </a:lnTo>
                    <a:lnTo>
                      <a:pt x="73" y="16"/>
                    </a:lnTo>
                    <a:lnTo>
                      <a:pt x="77" y="18"/>
                    </a:lnTo>
                    <a:lnTo>
                      <a:pt x="79" y="20"/>
                    </a:lnTo>
                    <a:lnTo>
                      <a:pt x="81" y="23"/>
                    </a:lnTo>
                    <a:lnTo>
                      <a:pt x="84" y="25"/>
                    </a:lnTo>
                    <a:lnTo>
                      <a:pt x="85" y="28"/>
                    </a:lnTo>
                    <a:lnTo>
                      <a:pt x="86" y="30"/>
                    </a:lnTo>
                    <a:lnTo>
                      <a:pt x="87" y="31"/>
                    </a:lnTo>
                    <a:lnTo>
                      <a:pt x="88" y="33"/>
                    </a:lnTo>
                    <a:lnTo>
                      <a:pt x="88" y="37"/>
                    </a:lnTo>
                    <a:lnTo>
                      <a:pt x="87" y="39"/>
                    </a:lnTo>
                    <a:lnTo>
                      <a:pt x="85" y="42"/>
                    </a:lnTo>
                    <a:lnTo>
                      <a:pt x="81" y="45"/>
                    </a:lnTo>
                    <a:lnTo>
                      <a:pt x="78" y="51"/>
                    </a:lnTo>
                    <a:lnTo>
                      <a:pt x="72" y="57"/>
                    </a:lnTo>
                    <a:lnTo>
                      <a:pt x="66" y="63"/>
                    </a:lnTo>
                    <a:lnTo>
                      <a:pt x="59" y="71"/>
                    </a:lnTo>
                    <a:lnTo>
                      <a:pt x="51" y="80"/>
                    </a:lnTo>
                    <a:lnTo>
                      <a:pt x="46" y="85"/>
                    </a:lnTo>
                    <a:lnTo>
                      <a:pt x="41" y="89"/>
                    </a:lnTo>
                    <a:lnTo>
                      <a:pt x="36" y="93"/>
                    </a:lnTo>
                    <a:lnTo>
                      <a:pt x="33" y="97"/>
                    </a:lnTo>
                    <a:lnTo>
                      <a:pt x="28" y="100"/>
                    </a:lnTo>
                    <a:lnTo>
                      <a:pt x="25" y="103"/>
                    </a:lnTo>
                    <a:lnTo>
                      <a:pt x="21" y="105"/>
                    </a:lnTo>
                    <a:lnTo>
                      <a:pt x="18" y="108"/>
                    </a:lnTo>
                    <a:lnTo>
                      <a:pt x="15" y="110"/>
                    </a:lnTo>
                    <a:lnTo>
                      <a:pt x="13" y="112"/>
                    </a:lnTo>
                    <a:lnTo>
                      <a:pt x="7" y="115"/>
                    </a:lnTo>
                    <a:lnTo>
                      <a:pt x="3" y="116"/>
                    </a:lnTo>
                    <a:lnTo>
                      <a:pt x="0" y="117"/>
                    </a:lnTo>
                    <a:lnTo>
                      <a:pt x="6" y="106"/>
                    </a:lnTo>
                    <a:lnTo>
                      <a:pt x="12" y="96"/>
                    </a:lnTo>
                    <a:lnTo>
                      <a:pt x="16" y="86"/>
                    </a:lnTo>
                    <a:lnTo>
                      <a:pt x="21" y="77"/>
                    </a:lnTo>
                    <a:lnTo>
                      <a:pt x="26" y="69"/>
                    </a:lnTo>
                    <a:lnTo>
                      <a:pt x="29" y="60"/>
                    </a:lnTo>
                    <a:lnTo>
                      <a:pt x="33" y="52"/>
                    </a:lnTo>
                    <a:lnTo>
                      <a:pt x="36" y="44"/>
                    </a:lnTo>
                    <a:lnTo>
                      <a:pt x="39" y="37"/>
                    </a:lnTo>
                    <a:lnTo>
                      <a:pt x="41" y="31"/>
                    </a:lnTo>
                    <a:lnTo>
                      <a:pt x="42" y="25"/>
                    </a:lnTo>
                    <a:lnTo>
                      <a:pt x="44" y="19"/>
                    </a:lnTo>
                    <a:lnTo>
                      <a:pt x="45" y="13"/>
                    </a:lnTo>
                    <a:lnTo>
                      <a:pt x="46" y="9"/>
                    </a:lnTo>
                    <a:lnTo>
                      <a:pt x="46" y="4"/>
                    </a:lnTo>
                    <a:lnTo>
                      <a:pt x="46" y="0"/>
                    </a:lnTo>
                    <a:lnTo>
                      <a:pt x="46" y="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3" name="Freeform 419"/>
              <p:cNvSpPr/>
              <p:nvPr/>
            </p:nvSpPr>
            <p:spPr bwMode="auto">
              <a:xfrm>
                <a:off x="4936008" y="3449042"/>
                <a:ext cx="122238" cy="96838"/>
              </a:xfrm>
              <a:custGeom>
                <a:avLst/>
                <a:gdLst>
                  <a:gd name="T0" fmla="*/ 54 w 77"/>
                  <a:gd name="T1" fmla="*/ 61 h 61"/>
                  <a:gd name="T2" fmla="*/ 53 w 77"/>
                  <a:gd name="T3" fmla="*/ 61 h 61"/>
                  <a:gd name="T4" fmla="*/ 51 w 77"/>
                  <a:gd name="T5" fmla="*/ 60 h 61"/>
                  <a:gd name="T6" fmla="*/ 48 w 77"/>
                  <a:gd name="T7" fmla="*/ 57 h 61"/>
                  <a:gd name="T8" fmla="*/ 45 w 77"/>
                  <a:gd name="T9" fmla="*/ 54 h 61"/>
                  <a:gd name="T10" fmla="*/ 40 w 77"/>
                  <a:gd name="T11" fmla="*/ 50 h 61"/>
                  <a:gd name="T12" fmla="*/ 35 w 77"/>
                  <a:gd name="T13" fmla="*/ 46 h 61"/>
                  <a:gd name="T14" fmla="*/ 29 w 77"/>
                  <a:gd name="T15" fmla="*/ 40 h 61"/>
                  <a:gd name="T16" fmla="*/ 23 w 77"/>
                  <a:gd name="T17" fmla="*/ 34 h 61"/>
                  <a:gd name="T18" fmla="*/ 18 w 77"/>
                  <a:gd name="T19" fmla="*/ 27 h 61"/>
                  <a:gd name="T20" fmla="*/ 13 w 77"/>
                  <a:gd name="T21" fmla="*/ 21 h 61"/>
                  <a:gd name="T22" fmla="*/ 8 w 77"/>
                  <a:gd name="T23" fmla="*/ 16 h 61"/>
                  <a:gd name="T24" fmla="*/ 5 w 77"/>
                  <a:gd name="T25" fmla="*/ 11 h 61"/>
                  <a:gd name="T26" fmla="*/ 2 w 77"/>
                  <a:gd name="T27" fmla="*/ 8 h 61"/>
                  <a:gd name="T28" fmla="*/ 0 w 77"/>
                  <a:gd name="T29" fmla="*/ 4 h 61"/>
                  <a:gd name="T30" fmla="*/ 0 w 77"/>
                  <a:gd name="T31" fmla="*/ 3 h 61"/>
                  <a:gd name="T32" fmla="*/ 0 w 77"/>
                  <a:gd name="T33" fmla="*/ 2 h 61"/>
                  <a:gd name="T34" fmla="*/ 0 w 77"/>
                  <a:gd name="T35" fmla="*/ 1 h 61"/>
                  <a:gd name="T36" fmla="*/ 1 w 77"/>
                  <a:gd name="T37" fmla="*/ 0 h 61"/>
                  <a:gd name="T38" fmla="*/ 3 w 77"/>
                  <a:gd name="T39" fmla="*/ 0 h 61"/>
                  <a:gd name="T40" fmla="*/ 6 w 77"/>
                  <a:gd name="T41" fmla="*/ 0 h 61"/>
                  <a:gd name="T42" fmla="*/ 9 w 77"/>
                  <a:gd name="T43" fmla="*/ 0 h 61"/>
                  <a:gd name="T44" fmla="*/ 13 w 77"/>
                  <a:gd name="T45" fmla="*/ 0 h 61"/>
                  <a:gd name="T46" fmla="*/ 18 w 77"/>
                  <a:gd name="T47" fmla="*/ 0 h 61"/>
                  <a:gd name="T48" fmla="*/ 23 w 77"/>
                  <a:gd name="T49" fmla="*/ 0 h 61"/>
                  <a:gd name="T50" fmla="*/ 29 w 77"/>
                  <a:gd name="T51" fmla="*/ 0 h 61"/>
                  <a:gd name="T52" fmla="*/ 34 w 77"/>
                  <a:gd name="T53" fmla="*/ 0 h 61"/>
                  <a:gd name="T54" fmla="*/ 39 w 77"/>
                  <a:gd name="T55" fmla="*/ 1 h 61"/>
                  <a:gd name="T56" fmla="*/ 44 w 77"/>
                  <a:gd name="T57" fmla="*/ 2 h 61"/>
                  <a:gd name="T58" fmla="*/ 48 w 77"/>
                  <a:gd name="T59" fmla="*/ 4 h 61"/>
                  <a:gd name="T60" fmla="*/ 53 w 77"/>
                  <a:gd name="T61" fmla="*/ 6 h 61"/>
                  <a:gd name="T62" fmla="*/ 61 w 77"/>
                  <a:gd name="T63" fmla="*/ 10 h 61"/>
                  <a:gd name="T64" fmla="*/ 65 w 77"/>
                  <a:gd name="T65" fmla="*/ 14 h 61"/>
                  <a:gd name="T66" fmla="*/ 68 w 77"/>
                  <a:gd name="T67" fmla="*/ 17 h 61"/>
                  <a:gd name="T68" fmla="*/ 71 w 77"/>
                  <a:gd name="T69" fmla="*/ 21 h 61"/>
                  <a:gd name="T70" fmla="*/ 73 w 77"/>
                  <a:gd name="T71" fmla="*/ 24 h 61"/>
                  <a:gd name="T72" fmla="*/ 74 w 77"/>
                  <a:gd name="T73" fmla="*/ 28 h 61"/>
                  <a:gd name="T74" fmla="*/ 75 w 77"/>
                  <a:gd name="T75" fmla="*/ 30 h 61"/>
                  <a:gd name="T76" fmla="*/ 75 w 77"/>
                  <a:gd name="T77" fmla="*/ 34 h 61"/>
                  <a:gd name="T78" fmla="*/ 77 w 77"/>
                  <a:gd name="T79" fmla="*/ 36 h 61"/>
                  <a:gd name="T80" fmla="*/ 75 w 77"/>
                  <a:gd name="T81" fmla="*/ 41 h 61"/>
                  <a:gd name="T82" fmla="*/ 74 w 77"/>
                  <a:gd name="T83" fmla="*/ 46 h 61"/>
                  <a:gd name="T84" fmla="*/ 72 w 77"/>
                  <a:gd name="T85" fmla="*/ 50 h 61"/>
                  <a:gd name="T86" fmla="*/ 69 w 77"/>
                  <a:gd name="T87" fmla="*/ 54 h 61"/>
                  <a:gd name="T88" fmla="*/ 66 w 77"/>
                  <a:gd name="T89" fmla="*/ 57 h 61"/>
                  <a:gd name="T90" fmla="*/ 61 w 77"/>
                  <a:gd name="T91" fmla="*/ 60 h 61"/>
                  <a:gd name="T92" fmla="*/ 58 w 77"/>
                  <a:gd name="T93" fmla="*/ 61 h 61"/>
                  <a:gd name="T94" fmla="*/ 54 w 77"/>
                  <a:gd name="T95" fmla="*/ 61 h 61"/>
                  <a:gd name="T96" fmla="*/ 54 w 77"/>
                  <a:gd name="T9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7" h="61">
                    <a:moveTo>
                      <a:pt x="54" y="61"/>
                    </a:moveTo>
                    <a:lnTo>
                      <a:pt x="53" y="61"/>
                    </a:lnTo>
                    <a:lnTo>
                      <a:pt x="51" y="60"/>
                    </a:lnTo>
                    <a:lnTo>
                      <a:pt x="48" y="57"/>
                    </a:lnTo>
                    <a:lnTo>
                      <a:pt x="45" y="54"/>
                    </a:lnTo>
                    <a:lnTo>
                      <a:pt x="40" y="50"/>
                    </a:lnTo>
                    <a:lnTo>
                      <a:pt x="35" y="46"/>
                    </a:lnTo>
                    <a:lnTo>
                      <a:pt x="29" y="40"/>
                    </a:lnTo>
                    <a:lnTo>
                      <a:pt x="23" y="34"/>
                    </a:lnTo>
                    <a:lnTo>
                      <a:pt x="18" y="27"/>
                    </a:lnTo>
                    <a:lnTo>
                      <a:pt x="13" y="21"/>
                    </a:lnTo>
                    <a:lnTo>
                      <a:pt x="8" y="16"/>
                    </a:lnTo>
                    <a:lnTo>
                      <a:pt x="5" y="11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34" y="0"/>
                    </a:lnTo>
                    <a:lnTo>
                      <a:pt x="39" y="1"/>
                    </a:lnTo>
                    <a:lnTo>
                      <a:pt x="44" y="2"/>
                    </a:lnTo>
                    <a:lnTo>
                      <a:pt x="48" y="4"/>
                    </a:lnTo>
                    <a:lnTo>
                      <a:pt x="53" y="6"/>
                    </a:lnTo>
                    <a:lnTo>
                      <a:pt x="61" y="10"/>
                    </a:lnTo>
                    <a:lnTo>
                      <a:pt x="65" y="14"/>
                    </a:lnTo>
                    <a:lnTo>
                      <a:pt x="68" y="17"/>
                    </a:lnTo>
                    <a:lnTo>
                      <a:pt x="71" y="21"/>
                    </a:lnTo>
                    <a:lnTo>
                      <a:pt x="73" y="24"/>
                    </a:lnTo>
                    <a:lnTo>
                      <a:pt x="74" y="28"/>
                    </a:lnTo>
                    <a:lnTo>
                      <a:pt x="75" y="30"/>
                    </a:lnTo>
                    <a:lnTo>
                      <a:pt x="75" y="34"/>
                    </a:lnTo>
                    <a:lnTo>
                      <a:pt x="77" y="36"/>
                    </a:lnTo>
                    <a:lnTo>
                      <a:pt x="75" y="41"/>
                    </a:lnTo>
                    <a:lnTo>
                      <a:pt x="74" y="46"/>
                    </a:lnTo>
                    <a:lnTo>
                      <a:pt x="72" y="50"/>
                    </a:lnTo>
                    <a:lnTo>
                      <a:pt x="69" y="54"/>
                    </a:lnTo>
                    <a:lnTo>
                      <a:pt x="66" y="57"/>
                    </a:lnTo>
                    <a:lnTo>
                      <a:pt x="61" y="60"/>
                    </a:lnTo>
                    <a:lnTo>
                      <a:pt x="58" y="61"/>
                    </a:lnTo>
                    <a:lnTo>
                      <a:pt x="54" y="61"/>
                    </a:lnTo>
                    <a:lnTo>
                      <a:pt x="54" y="61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4" name="Freeform 420"/>
              <p:cNvSpPr/>
              <p:nvPr/>
            </p:nvSpPr>
            <p:spPr bwMode="auto">
              <a:xfrm>
                <a:off x="4523258" y="3709392"/>
                <a:ext cx="125413" cy="100013"/>
              </a:xfrm>
              <a:custGeom>
                <a:avLst/>
                <a:gdLst>
                  <a:gd name="T0" fmla="*/ 0 w 79"/>
                  <a:gd name="T1" fmla="*/ 5 h 63"/>
                  <a:gd name="T2" fmla="*/ 0 w 79"/>
                  <a:gd name="T3" fmla="*/ 4 h 63"/>
                  <a:gd name="T4" fmla="*/ 2 w 79"/>
                  <a:gd name="T5" fmla="*/ 3 h 63"/>
                  <a:gd name="T6" fmla="*/ 3 w 79"/>
                  <a:gd name="T7" fmla="*/ 3 h 63"/>
                  <a:gd name="T8" fmla="*/ 4 w 79"/>
                  <a:gd name="T9" fmla="*/ 2 h 63"/>
                  <a:gd name="T10" fmla="*/ 6 w 79"/>
                  <a:gd name="T11" fmla="*/ 2 h 63"/>
                  <a:gd name="T12" fmla="*/ 9 w 79"/>
                  <a:gd name="T13" fmla="*/ 0 h 63"/>
                  <a:gd name="T14" fmla="*/ 11 w 79"/>
                  <a:gd name="T15" fmla="*/ 0 h 63"/>
                  <a:gd name="T16" fmla="*/ 14 w 79"/>
                  <a:gd name="T17" fmla="*/ 0 h 63"/>
                  <a:gd name="T18" fmla="*/ 17 w 79"/>
                  <a:gd name="T19" fmla="*/ 0 h 63"/>
                  <a:gd name="T20" fmla="*/ 20 w 79"/>
                  <a:gd name="T21" fmla="*/ 0 h 63"/>
                  <a:gd name="T22" fmla="*/ 24 w 79"/>
                  <a:gd name="T23" fmla="*/ 2 h 63"/>
                  <a:gd name="T24" fmla="*/ 29 w 79"/>
                  <a:gd name="T25" fmla="*/ 2 h 63"/>
                  <a:gd name="T26" fmla="*/ 37 w 79"/>
                  <a:gd name="T27" fmla="*/ 3 h 63"/>
                  <a:gd name="T28" fmla="*/ 45 w 79"/>
                  <a:gd name="T29" fmla="*/ 5 h 63"/>
                  <a:gd name="T30" fmla="*/ 53 w 79"/>
                  <a:gd name="T31" fmla="*/ 9 h 63"/>
                  <a:gd name="T32" fmla="*/ 58 w 79"/>
                  <a:gd name="T33" fmla="*/ 11 h 63"/>
                  <a:gd name="T34" fmla="*/ 62 w 79"/>
                  <a:gd name="T35" fmla="*/ 13 h 63"/>
                  <a:gd name="T36" fmla="*/ 65 w 79"/>
                  <a:gd name="T37" fmla="*/ 17 h 63"/>
                  <a:gd name="T38" fmla="*/ 69 w 79"/>
                  <a:gd name="T39" fmla="*/ 20 h 63"/>
                  <a:gd name="T40" fmla="*/ 71 w 79"/>
                  <a:gd name="T41" fmla="*/ 24 h 63"/>
                  <a:gd name="T42" fmla="*/ 73 w 79"/>
                  <a:gd name="T43" fmla="*/ 27 h 63"/>
                  <a:gd name="T44" fmla="*/ 76 w 79"/>
                  <a:gd name="T45" fmla="*/ 32 h 63"/>
                  <a:gd name="T46" fmla="*/ 78 w 79"/>
                  <a:gd name="T47" fmla="*/ 36 h 63"/>
                  <a:gd name="T48" fmla="*/ 79 w 79"/>
                  <a:gd name="T49" fmla="*/ 39 h 63"/>
                  <a:gd name="T50" fmla="*/ 79 w 79"/>
                  <a:gd name="T51" fmla="*/ 43 h 63"/>
                  <a:gd name="T52" fmla="*/ 79 w 79"/>
                  <a:gd name="T53" fmla="*/ 46 h 63"/>
                  <a:gd name="T54" fmla="*/ 79 w 79"/>
                  <a:gd name="T55" fmla="*/ 50 h 63"/>
                  <a:gd name="T56" fmla="*/ 78 w 79"/>
                  <a:gd name="T57" fmla="*/ 52 h 63"/>
                  <a:gd name="T58" fmla="*/ 77 w 79"/>
                  <a:gd name="T59" fmla="*/ 56 h 63"/>
                  <a:gd name="T60" fmla="*/ 75 w 79"/>
                  <a:gd name="T61" fmla="*/ 58 h 63"/>
                  <a:gd name="T62" fmla="*/ 72 w 79"/>
                  <a:gd name="T63" fmla="*/ 59 h 63"/>
                  <a:gd name="T64" fmla="*/ 70 w 79"/>
                  <a:gd name="T65" fmla="*/ 60 h 63"/>
                  <a:gd name="T66" fmla="*/ 68 w 79"/>
                  <a:gd name="T67" fmla="*/ 62 h 63"/>
                  <a:gd name="T68" fmla="*/ 65 w 79"/>
                  <a:gd name="T69" fmla="*/ 63 h 63"/>
                  <a:gd name="T70" fmla="*/ 63 w 79"/>
                  <a:gd name="T71" fmla="*/ 62 h 63"/>
                  <a:gd name="T72" fmla="*/ 60 w 79"/>
                  <a:gd name="T73" fmla="*/ 62 h 63"/>
                  <a:gd name="T74" fmla="*/ 57 w 79"/>
                  <a:gd name="T75" fmla="*/ 60 h 63"/>
                  <a:gd name="T76" fmla="*/ 55 w 79"/>
                  <a:gd name="T77" fmla="*/ 58 h 63"/>
                  <a:gd name="T78" fmla="*/ 51 w 79"/>
                  <a:gd name="T79" fmla="*/ 57 h 63"/>
                  <a:gd name="T80" fmla="*/ 48 w 79"/>
                  <a:gd name="T81" fmla="*/ 53 h 63"/>
                  <a:gd name="T82" fmla="*/ 43 w 79"/>
                  <a:gd name="T83" fmla="*/ 50 h 63"/>
                  <a:gd name="T84" fmla="*/ 39 w 79"/>
                  <a:gd name="T85" fmla="*/ 46 h 63"/>
                  <a:gd name="T86" fmla="*/ 35 w 79"/>
                  <a:gd name="T87" fmla="*/ 42 h 63"/>
                  <a:gd name="T88" fmla="*/ 29 w 79"/>
                  <a:gd name="T89" fmla="*/ 36 h 63"/>
                  <a:gd name="T90" fmla="*/ 24 w 79"/>
                  <a:gd name="T91" fmla="*/ 30 h 63"/>
                  <a:gd name="T92" fmla="*/ 18 w 79"/>
                  <a:gd name="T93" fmla="*/ 24 h 63"/>
                  <a:gd name="T94" fmla="*/ 13 w 79"/>
                  <a:gd name="T95" fmla="*/ 19 h 63"/>
                  <a:gd name="T96" fmla="*/ 10 w 79"/>
                  <a:gd name="T97" fmla="*/ 16 h 63"/>
                  <a:gd name="T98" fmla="*/ 6 w 79"/>
                  <a:gd name="T99" fmla="*/ 12 h 63"/>
                  <a:gd name="T100" fmla="*/ 4 w 79"/>
                  <a:gd name="T101" fmla="*/ 10 h 63"/>
                  <a:gd name="T102" fmla="*/ 2 w 79"/>
                  <a:gd name="T103" fmla="*/ 7 h 63"/>
                  <a:gd name="T104" fmla="*/ 0 w 79"/>
                  <a:gd name="T105" fmla="*/ 6 h 63"/>
                  <a:gd name="T106" fmla="*/ 0 w 79"/>
                  <a:gd name="T107" fmla="*/ 5 h 63"/>
                  <a:gd name="T108" fmla="*/ 0 w 79"/>
                  <a:gd name="T109" fmla="*/ 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9" h="63">
                    <a:moveTo>
                      <a:pt x="0" y="5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4" y="2"/>
                    </a:lnTo>
                    <a:lnTo>
                      <a:pt x="29" y="2"/>
                    </a:lnTo>
                    <a:lnTo>
                      <a:pt x="37" y="3"/>
                    </a:lnTo>
                    <a:lnTo>
                      <a:pt x="45" y="5"/>
                    </a:lnTo>
                    <a:lnTo>
                      <a:pt x="53" y="9"/>
                    </a:lnTo>
                    <a:lnTo>
                      <a:pt x="58" y="11"/>
                    </a:lnTo>
                    <a:lnTo>
                      <a:pt x="62" y="13"/>
                    </a:lnTo>
                    <a:lnTo>
                      <a:pt x="65" y="17"/>
                    </a:lnTo>
                    <a:lnTo>
                      <a:pt x="69" y="20"/>
                    </a:lnTo>
                    <a:lnTo>
                      <a:pt x="71" y="24"/>
                    </a:lnTo>
                    <a:lnTo>
                      <a:pt x="73" y="27"/>
                    </a:lnTo>
                    <a:lnTo>
                      <a:pt x="76" y="32"/>
                    </a:lnTo>
                    <a:lnTo>
                      <a:pt x="78" y="36"/>
                    </a:lnTo>
                    <a:lnTo>
                      <a:pt x="79" y="39"/>
                    </a:lnTo>
                    <a:lnTo>
                      <a:pt x="79" y="43"/>
                    </a:lnTo>
                    <a:lnTo>
                      <a:pt x="79" y="46"/>
                    </a:lnTo>
                    <a:lnTo>
                      <a:pt x="79" y="50"/>
                    </a:lnTo>
                    <a:lnTo>
                      <a:pt x="78" y="52"/>
                    </a:lnTo>
                    <a:lnTo>
                      <a:pt x="77" y="56"/>
                    </a:lnTo>
                    <a:lnTo>
                      <a:pt x="75" y="58"/>
                    </a:lnTo>
                    <a:lnTo>
                      <a:pt x="72" y="59"/>
                    </a:lnTo>
                    <a:lnTo>
                      <a:pt x="70" y="60"/>
                    </a:lnTo>
                    <a:lnTo>
                      <a:pt x="68" y="62"/>
                    </a:lnTo>
                    <a:lnTo>
                      <a:pt x="65" y="63"/>
                    </a:lnTo>
                    <a:lnTo>
                      <a:pt x="63" y="62"/>
                    </a:lnTo>
                    <a:lnTo>
                      <a:pt x="60" y="62"/>
                    </a:lnTo>
                    <a:lnTo>
                      <a:pt x="57" y="60"/>
                    </a:lnTo>
                    <a:lnTo>
                      <a:pt x="55" y="58"/>
                    </a:lnTo>
                    <a:lnTo>
                      <a:pt x="51" y="57"/>
                    </a:lnTo>
                    <a:lnTo>
                      <a:pt x="48" y="53"/>
                    </a:lnTo>
                    <a:lnTo>
                      <a:pt x="43" y="50"/>
                    </a:lnTo>
                    <a:lnTo>
                      <a:pt x="39" y="46"/>
                    </a:lnTo>
                    <a:lnTo>
                      <a:pt x="35" y="42"/>
                    </a:lnTo>
                    <a:lnTo>
                      <a:pt x="29" y="36"/>
                    </a:lnTo>
                    <a:lnTo>
                      <a:pt x="24" y="30"/>
                    </a:lnTo>
                    <a:lnTo>
                      <a:pt x="18" y="24"/>
                    </a:lnTo>
                    <a:lnTo>
                      <a:pt x="13" y="19"/>
                    </a:lnTo>
                    <a:lnTo>
                      <a:pt x="10" y="16"/>
                    </a:lnTo>
                    <a:lnTo>
                      <a:pt x="6" y="12"/>
                    </a:lnTo>
                    <a:lnTo>
                      <a:pt x="4" y="10"/>
                    </a:lnTo>
                    <a:lnTo>
                      <a:pt x="2" y="7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5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5" name="Freeform 421"/>
              <p:cNvSpPr/>
              <p:nvPr/>
            </p:nvSpPr>
            <p:spPr bwMode="auto">
              <a:xfrm>
                <a:off x="4526433" y="3818930"/>
                <a:ext cx="192088" cy="363538"/>
              </a:xfrm>
              <a:custGeom>
                <a:avLst/>
                <a:gdLst>
                  <a:gd name="T0" fmla="*/ 35 w 121"/>
                  <a:gd name="T1" fmla="*/ 229 h 229"/>
                  <a:gd name="T2" fmla="*/ 30 w 121"/>
                  <a:gd name="T3" fmla="*/ 226 h 229"/>
                  <a:gd name="T4" fmla="*/ 24 w 121"/>
                  <a:gd name="T5" fmla="*/ 219 h 229"/>
                  <a:gd name="T6" fmla="*/ 18 w 121"/>
                  <a:gd name="T7" fmla="*/ 208 h 229"/>
                  <a:gd name="T8" fmla="*/ 11 w 121"/>
                  <a:gd name="T9" fmla="*/ 195 h 229"/>
                  <a:gd name="T10" fmla="*/ 4 w 121"/>
                  <a:gd name="T11" fmla="*/ 184 h 229"/>
                  <a:gd name="T12" fmla="*/ 1 w 121"/>
                  <a:gd name="T13" fmla="*/ 175 h 229"/>
                  <a:gd name="T14" fmla="*/ 0 w 121"/>
                  <a:gd name="T15" fmla="*/ 168 h 229"/>
                  <a:gd name="T16" fmla="*/ 3 w 121"/>
                  <a:gd name="T17" fmla="*/ 162 h 229"/>
                  <a:gd name="T18" fmla="*/ 7 w 121"/>
                  <a:gd name="T19" fmla="*/ 159 h 229"/>
                  <a:gd name="T20" fmla="*/ 11 w 121"/>
                  <a:gd name="T21" fmla="*/ 156 h 229"/>
                  <a:gd name="T22" fmla="*/ 17 w 121"/>
                  <a:gd name="T23" fmla="*/ 154 h 229"/>
                  <a:gd name="T24" fmla="*/ 21 w 121"/>
                  <a:gd name="T25" fmla="*/ 152 h 229"/>
                  <a:gd name="T26" fmla="*/ 27 w 121"/>
                  <a:gd name="T27" fmla="*/ 147 h 229"/>
                  <a:gd name="T28" fmla="*/ 33 w 121"/>
                  <a:gd name="T29" fmla="*/ 141 h 229"/>
                  <a:gd name="T30" fmla="*/ 38 w 121"/>
                  <a:gd name="T31" fmla="*/ 132 h 229"/>
                  <a:gd name="T32" fmla="*/ 46 w 121"/>
                  <a:gd name="T33" fmla="*/ 121 h 229"/>
                  <a:gd name="T34" fmla="*/ 54 w 121"/>
                  <a:gd name="T35" fmla="*/ 107 h 229"/>
                  <a:gd name="T36" fmla="*/ 63 w 121"/>
                  <a:gd name="T37" fmla="*/ 91 h 229"/>
                  <a:gd name="T38" fmla="*/ 71 w 121"/>
                  <a:gd name="T39" fmla="*/ 74 h 229"/>
                  <a:gd name="T40" fmla="*/ 81 w 121"/>
                  <a:gd name="T41" fmla="*/ 56 h 229"/>
                  <a:gd name="T42" fmla="*/ 89 w 121"/>
                  <a:gd name="T43" fmla="*/ 40 h 229"/>
                  <a:gd name="T44" fmla="*/ 97 w 121"/>
                  <a:gd name="T45" fmla="*/ 27 h 229"/>
                  <a:gd name="T46" fmla="*/ 103 w 121"/>
                  <a:gd name="T47" fmla="*/ 17 h 229"/>
                  <a:gd name="T48" fmla="*/ 109 w 121"/>
                  <a:gd name="T49" fmla="*/ 9 h 229"/>
                  <a:gd name="T50" fmla="*/ 114 w 121"/>
                  <a:gd name="T51" fmla="*/ 3 h 229"/>
                  <a:gd name="T52" fmla="*/ 117 w 121"/>
                  <a:gd name="T53" fmla="*/ 1 h 229"/>
                  <a:gd name="T54" fmla="*/ 120 w 121"/>
                  <a:gd name="T55" fmla="*/ 0 h 229"/>
                  <a:gd name="T56" fmla="*/ 121 w 121"/>
                  <a:gd name="T57" fmla="*/ 3 h 229"/>
                  <a:gd name="T58" fmla="*/ 120 w 121"/>
                  <a:gd name="T59" fmla="*/ 9 h 229"/>
                  <a:gd name="T60" fmla="*/ 117 w 121"/>
                  <a:gd name="T61" fmla="*/ 19 h 229"/>
                  <a:gd name="T62" fmla="*/ 114 w 121"/>
                  <a:gd name="T63" fmla="*/ 30 h 229"/>
                  <a:gd name="T64" fmla="*/ 109 w 121"/>
                  <a:gd name="T65" fmla="*/ 47 h 229"/>
                  <a:gd name="T66" fmla="*/ 103 w 121"/>
                  <a:gd name="T67" fmla="*/ 66 h 229"/>
                  <a:gd name="T68" fmla="*/ 95 w 121"/>
                  <a:gd name="T69" fmla="*/ 89 h 229"/>
                  <a:gd name="T70" fmla="*/ 87 w 121"/>
                  <a:gd name="T71" fmla="*/ 115 h 229"/>
                  <a:gd name="T72" fmla="*/ 77 w 121"/>
                  <a:gd name="T73" fmla="*/ 141 h 229"/>
                  <a:gd name="T74" fmla="*/ 69 w 121"/>
                  <a:gd name="T75" fmla="*/ 164 h 229"/>
                  <a:gd name="T76" fmla="*/ 61 w 121"/>
                  <a:gd name="T77" fmla="*/ 183 h 229"/>
                  <a:gd name="T78" fmla="*/ 54 w 121"/>
                  <a:gd name="T79" fmla="*/ 200 h 229"/>
                  <a:gd name="T80" fmla="*/ 49 w 121"/>
                  <a:gd name="T81" fmla="*/ 212 h 229"/>
                  <a:gd name="T82" fmla="*/ 43 w 121"/>
                  <a:gd name="T83" fmla="*/ 221 h 229"/>
                  <a:gd name="T84" fmla="*/ 40 w 121"/>
                  <a:gd name="T85" fmla="*/ 227 h 229"/>
                  <a:gd name="T86" fmla="*/ 36 w 121"/>
                  <a:gd name="T87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1" h="229">
                    <a:moveTo>
                      <a:pt x="36" y="229"/>
                    </a:moveTo>
                    <a:lnTo>
                      <a:pt x="35" y="229"/>
                    </a:lnTo>
                    <a:lnTo>
                      <a:pt x="33" y="228"/>
                    </a:lnTo>
                    <a:lnTo>
                      <a:pt x="30" y="226"/>
                    </a:lnTo>
                    <a:lnTo>
                      <a:pt x="28" y="222"/>
                    </a:lnTo>
                    <a:lnTo>
                      <a:pt x="24" y="219"/>
                    </a:lnTo>
                    <a:lnTo>
                      <a:pt x="22" y="214"/>
                    </a:lnTo>
                    <a:lnTo>
                      <a:pt x="18" y="208"/>
                    </a:lnTo>
                    <a:lnTo>
                      <a:pt x="15" y="202"/>
                    </a:lnTo>
                    <a:lnTo>
                      <a:pt x="11" y="195"/>
                    </a:lnTo>
                    <a:lnTo>
                      <a:pt x="8" y="189"/>
                    </a:lnTo>
                    <a:lnTo>
                      <a:pt x="4" y="184"/>
                    </a:lnTo>
                    <a:lnTo>
                      <a:pt x="2" y="179"/>
                    </a:lnTo>
                    <a:lnTo>
                      <a:pt x="1" y="175"/>
                    </a:lnTo>
                    <a:lnTo>
                      <a:pt x="1" y="172"/>
                    </a:lnTo>
                    <a:lnTo>
                      <a:pt x="0" y="168"/>
                    </a:lnTo>
                    <a:lnTo>
                      <a:pt x="1" y="166"/>
                    </a:lnTo>
                    <a:lnTo>
                      <a:pt x="3" y="162"/>
                    </a:lnTo>
                    <a:lnTo>
                      <a:pt x="4" y="160"/>
                    </a:lnTo>
                    <a:lnTo>
                      <a:pt x="7" y="159"/>
                    </a:lnTo>
                    <a:lnTo>
                      <a:pt x="9" y="157"/>
                    </a:lnTo>
                    <a:lnTo>
                      <a:pt x="11" y="156"/>
                    </a:lnTo>
                    <a:lnTo>
                      <a:pt x="14" y="155"/>
                    </a:lnTo>
                    <a:lnTo>
                      <a:pt x="17" y="154"/>
                    </a:lnTo>
                    <a:lnTo>
                      <a:pt x="20" y="153"/>
                    </a:lnTo>
                    <a:lnTo>
                      <a:pt x="21" y="152"/>
                    </a:lnTo>
                    <a:lnTo>
                      <a:pt x="23" y="150"/>
                    </a:lnTo>
                    <a:lnTo>
                      <a:pt x="27" y="147"/>
                    </a:lnTo>
                    <a:lnTo>
                      <a:pt x="29" y="144"/>
                    </a:lnTo>
                    <a:lnTo>
                      <a:pt x="33" y="141"/>
                    </a:lnTo>
                    <a:lnTo>
                      <a:pt x="35" y="136"/>
                    </a:lnTo>
                    <a:lnTo>
                      <a:pt x="38" y="132"/>
                    </a:lnTo>
                    <a:lnTo>
                      <a:pt x="42" y="127"/>
                    </a:lnTo>
                    <a:lnTo>
                      <a:pt x="46" y="121"/>
                    </a:lnTo>
                    <a:lnTo>
                      <a:pt x="50" y="114"/>
                    </a:lnTo>
                    <a:lnTo>
                      <a:pt x="54" y="107"/>
                    </a:lnTo>
                    <a:lnTo>
                      <a:pt x="58" y="100"/>
                    </a:lnTo>
                    <a:lnTo>
                      <a:pt x="63" y="91"/>
                    </a:lnTo>
                    <a:lnTo>
                      <a:pt x="67" y="82"/>
                    </a:lnTo>
                    <a:lnTo>
                      <a:pt x="71" y="74"/>
                    </a:lnTo>
                    <a:lnTo>
                      <a:pt x="76" y="64"/>
                    </a:lnTo>
                    <a:lnTo>
                      <a:pt x="81" y="56"/>
                    </a:lnTo>
                    <a:lnTo>
                      <a:pt x="86" y="48"/>
                    </a:lnTo>
                    <a:lnTo>
                      <a:pt x="89" y="40"/>
                    </a:lnTo>
                    <a:lnTo>
                      <a:pt x="94" y="34"/>
                    </a:lnTo>
                    <a:lnTo>
                      <a:pt x="97" y="27"/>
                    </a:lnTo>
                    <a:lnTo>
                      <a:pt x="101" y="22"/>
                    </a:lnTo>
                    <a:lnTo>
                      <a:pt x="103" y="17"/>
                    </a:lnTo>
                    <a:lnTo>
                      <a:pt x="107" y="13"/>
                    </a:lnTo>
                    <a:lnTo>
                      <a:pt x="109" y="9"/>
                    </a:lnTo>
                    <a:lnTo>
                      <a:pt x="112" y="6"/>
                    </a:lnTo>
                    <a:lnTo>
                      <a:pt x="114" y="3"/>
                    </a:lnTo>
                    <a:lnTo>
                      <a:pt x="116" y="2"/>
                    </a:lnTo>
                    <a:lnTo>
                      <a:pt x="117" y="1"/>
                    </a:lnTo>
                    <a:lnTo>
                      <a:pt x="119" y="0"/>
                    </a:lnTo>
                    <a:lnTo>
                      <a:pt x="120" y="0"/>
                    </a:lnTo>
                    <a:lnTo>
                      <a:pt x="120" y="1"/>
                    </a:lnTo>
                    <a:lnTo>
                      <a:pt x="121" y="3"/>
                    </a:lnTo>
                    <a:lnTo>
                      <a:pt x="121" y="6"/>
                    </a:lnTo>
                    <a:lnTo>
                      <a:pt x="120" y="9"/>
                    </a:lnTo>
                    <a:lnTo>
                      <a:pt x="119" y="13"/>
                    </a:lnTo>
                    <a:lnTo>
                      <a:pt x="117" y="19"/>
                    </a:lnTo>
                    <a:lnTo>
                      <a:pt x="116" y="24"/>
                    </a:lnTo>
                    <a:lnTo>
                      <a:pt x="114" y="30"/>
                    </a:lnTo>
                    <a:lnTo>
                      <a:pt x="112" y="39"/>
                    </a:lnTo>
                    <a:lnTo>
                      <a:pt x="109" y="47"/>
                    </a:lnTo>
                    <a:lnTo>
                      <a:pt x="107" y="56"/>
                    </a:lnTo>
                    <a:lnTo>
                      <a:pt x="103" y="66"/>
                    </a:lnTo>
                    <a:lnTo>
                      <a:pt x="100" y="77"/>
                    </a:lnTo>
                    <a:lnTo>
                      <a:pt x="95" y="89"/>
                    </a:lnTo>
                    <a:lnTo>
                      <a:pt x="92" y="101"/>
                    </a:lnTo>
                    <a:lnTo>
                      <a:pt x="87" y="115"/>
                    </a:lnTo>
                    <a:lnTo>
                      <a:pt x="82" y="128"/>
                    </a:lnTo>
                    <a:lnTo>
                      <a:pt x="77" y="141"/>
                    </a:lnTo>
                    <a:lnTo>
                      <a:pt x="73" y="153"/>
                    </a:lnTo>
                    <a:lnTo>
                      <a:pt x="69" y="164"/>
                    </a:lnTo>
                    <a:lnTo>
                      <a:pt x="64" y="174"/>
                    </a:lnTo>
                    <a:lnTo>
                      <a:pt x="61" y="183"/>
                    </a:lnTo>
                    <a:lnTo>
                      <a:pt x="57" y="192"/>
                    </a:lnTo>
                    <a:lnTo>
                      <a:pt x="54" y="200"/>
                    </a:lnTo>
                    <a:lnTo>
                      <a:pt x="51" y="206"/>
                    </a:lnTo>
                    <a:lnTo>
                      <a:pt x="49" y="212"/>
                    </a:lnTo>
                    <a:lnTo>
                      <a:pt x="46" y="217"/>
                    </a:lnTo>
                    <a:lnTo>
                      <a:pt x="43" y="221"/>
                    </a:lnTo>
                    <a:lnTo>
                      <a:pt x="41" y="224"/>
                    </a:lnTo>
                    <a:lnTo>
                      <a:pt x="40" y="227"/>
                    </a:lnTo>
                    <a:lnTo>
                      <a:pt x="37" y="228"/>
                    </a:lnTo>
                    <a:lnTo>
                      <a:pt x="36" y="229"/>
                    </a:lnTo>
                    <a:lnTo>
                      <a:pt x="36" y="229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6" name="Freeform 422"/>
              <p:cNvSpPr/>
              <p:nvPr/>
            </p:nvSpPr>
            <p:spPr bwMode="auto">
              <a:xfrm>
                <a:off x="4864571" y="3844330"/>
                <a:ext cx="274638" cy="69850"/>
              </a:xfrm>
              <a:custGeom>
                <a:avLst/>
                <a:gdLst>
                  <a:gd name="T0" fmla="*/ 71 w 173"/>
                  <a:gd name="T1" fmla="*/ 12 h 44"/>
                  <a:gd name="T2" fmla="*/ 84 w 173"/>
                  <a:gd name="T3" fmla="*/ 10 h 44"/>
                  <a:gd name="T4" fmla="*/ 96 w 173"/>
                  <a:gd name="T5" fmla="*/ 6 h 44"/>
                  <a:gd name="T6" fmla="*/ 106 w 173"/>
                  <a:gd name="T7" fmla="*/ 5 h 44"/>
                  <a:gd name="T8" fmla="*/ 116 w 173"/>
                  <a:gd name="T9" fmla="*/ 3 h 44"/>
                  <a:gd name="T10" fmla="*/ 123 w 173"/>
                  <a:gd name="T11" fmla="*/ 1 h 44"/>
                  <a:gd name="T12" fmla="*/ 132 w 173"/>
                  <a:gd name="T13" fmla="*/ 0 h 44"/>
                  <a:gd name="T14" fmla="*/ 142 w 173"/>
                  <a:gd name="T15" fmla="*/ 0 h 44"/>
                  <a:gd name="T16" fmla="*/ 150 w 173"/>
                  <a:gd name="T17" fmla="*/ 0 h 44"/>
                  <a:gd name="T18" fmla="*/ 158 w 173"/>
                  <a:gd name="T19" fmla="*/ 1 h 44"/>
                  <a:gd name="T20" fmla="*/ 166 w 173"/>
                  <a:gd name="T21" fmla="*/ 4 h 44"/>
                  <a:gd name="T22" fmla="*/ 170 w 173"/>
                  <a:gd name="T23" fmla="*/ 5 h 44"/>
                  <a:gd name="T24" fmla="*/ 172 w 173"/>
                  <a:gd name="T25" fmla="*/ 7 h 44"/>
                  <a:gd name="T26" fmla="*/ 173 w 173"/>
                  <a:gd name="T27" fmla="*/ 10 h 44"/>
                  <a:gd name="T28" fmla="*/ 172 w 173"/>
                  <a:gd name="T29" fmla="*/ 12 h 44"/>
                  <a:gd name="T30" fmla="*/ 168 w 173"/>
                  <a:gd name="T31" fmla="*/ 14 h 44"/>
                  <a:gd name="T32" fmla="*/ 162 w 173"/>
                  <a:gd name="T33" fmla="*/ 17 h 44"/>
                  <a:gd name="T34" fmla="*/ 152 w 173"/>
                  <a:gd name="T35" fmla="*/ 19 h 44"/>
                  <a:gd name="T36" fmla="*/ 138 w 173"/>
                  <a:gd name="T37" fmla="*/ 23 h 44"/>
                  <a:gd name="T38" fmla="*/ 122 w 173"/>
                  <a:gd name="T39" fmla="*/ 26 h 44"/>
                  <a:gd name="T40" fmla="*/ 102 w 173"/>
                  <a:gd name="T41" fmla="*/ 30 h 44"/>
                  <a:gd name="T42" fmla="*/ 78 w 173"/>
                  <a:gd name="T43" fmla="*/ 34 h 44"/>
                  <a:gd name="T44" fmla="*/ 66 w 173"/>
                  <a:gd name="T45" fmla="*/ 37 h 44"/>
                  <a:gd name="T46" fmla="*/ 55 w 173"/>
                  <a:gd name="T47" fmla="*/ 39 h 44"/>
                  <a:gd name="T48" fmla="*/ 46 w 173"/>
                  <a:gd name="T49" fmla="*/ 40 h 44"/>
                  <a:gd name="T50" fmla="*/ 38 w 173"/>
                  <a:gd name="T51" fmla="*/ 41 h 44"/>
                  <a:gd name="T52" fmla="*/ 32 w 173"/>
                  <a:gd name="T53" fmla="*/ 43 h 44"/>
                  <a:gd name="T54" fmla="*/ 28 w 173"/>
                  <a:gd name="T55" fmla="*/ 44 h 44"/>
                  <a:gd name="T56" fmla="*/ 25 w 173"/>
                  <a:gd name="T57" fmla="*/ 44 h 44"/>
                  <a:gd name="T58" fmla="*/ 24 w 173"/>
                  <a:gd name="T59" fmla="*/ 44 h 44"/>
                  <a:gd name="T60" fmla="*/ 18 w 173"/>
                  <a:gd name="T61" fmla="*/ 43 h 44"/>
                  <a:gd name="T62" fmla="*/ 9 w 173"/>
                  <a:gd name="T63" fmla="*/ 37 h 44"/>
                  <a:gd name="T64" fmla="*/ 4 w 173"/>
                  <a:gd name="T65" fmla="*/ 34 h 44"/>
                  <a:gd name="T66" fmla="*/ 0 w 173"/>
                  <a:gd name="T67" fmla="*/ 31 h 44"/>
                  <a:gd name="T68" fmla="*/ 0 w 173"/>
                  <a:gd name="T69" fmla="*/ 30 h 44"/>
                  <a:gd name="T70" fmla="*/ 2 w 173"/>
                  <a:gd name="T71" fmla="*/ 27 h 44"/>
                  <a:gd name="T72" fmla="*/ 4 w 173"/>
                  <a:gd name="T73" fmla="*/ 27 h 44"/>
                  <a:gd name="T74" fmla="*/ 7 w 173"/>
                  <a:gd name="T75" fmla="*/ 26 h 44"/>
                  <a:gd name="T76" fmla="*/ 13 w 173"/>
                  <a:gd name="T77" fmla="*/ 24 h 44"/>
                  <a:gd name="T78" fmla="*/ 20 w 173"/>
                  <a:gd name="T79" fmla="*/ 23 h 44"/>
                  <a:gd name="T80" fmla="*/ 28 w 173"/>
                  <a:gd name="T81" fmla="*/ 20 h 44"/>
                  <a:gd name="T82" fmla="*/ 39 w 173"/>
                  <a:gd name="T83" fmla="*/ 19 h 44"/>
                  <a:gd name="T84" fmla="*/ 51 w 173"/>
                  <a:gd name="T85" fmla="*/ 17 h 44"/>
                  <a:gd name="T86" fmla="*/ 64 w 173"/>
                  <a:gd name="T87" fmla="*/ 1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3" h="44">
                    <a:moveTo>
                      <a:pt x="64" y="14"/>
                    </a:moveTo>
                    <a:lnTo>
                      <a:pt x="71" y="12"/>
                    </a:lnTo>
                    <a:lnTo>
                      <a:pt x="78" y="11"/>
                    </a:lnTo>
                    <a:lnTo>
                      <a:pt x="84" y="10"/>
                    </a:lnTo>
                    <a:lnTo>
                      <a:pt x="90" y="7"/>
                    </a:lnTo>
                    <a:lnTo>
                      <a:pt x="96" y="6"/>
                    </a:lnTo>
                    <a:lnTo>
                      <a:pt x="100" y="5"/>
                    </a:lnTo>
                    <a:lnTo>
                      <a:pt x="106" y="5"/>
                    </a:lnTo>
                    <a:lnTo>
                      <a:pt x="111" y="4"/>
                    </a:lnTo>
                    <a:lnTo>
                      <a:pt x="116" y="3"/>
                    </a:lnTo>
                    <a:lnTo>
                      <a:pt x="119" y="3"/>
                    </a:lnTo>
                    <a:lnTo>
                      <a:pt x="123" y="1"/>
                    </a:lnTo>
                    <a:lnTo>
                      <a:pt x="126" y="1"/>
                    </a:lnTo>
                    <a:lnTo>
                      <a:pt x="132" y="0"/>
                    </a:lnTo>
                    <a:lnTo>
                      <a:pt x="138" y="0"/>
                    </a:lnTo>
                    <a:lnTo>
                      <a:pt x="142" y="0"/>
                    </a:lnTo>
                    <a:lnTo>
                      <a:pt x="146" y="0"/>
                    </a:lnTo>
                    <a:lnTo>
                      <a:pt x="150" y="0"/>
                    </a:lnTo>
                    <a:lnTo>
                      <a:pt x="152" y="0"/>
                    </a:lnTo>
                    <a:lnTo>
                      <a:pt x="158" y="1"/>
                    </a:lnTo>
                    <a:lnTo>
                      <a:pt x="164" y="3"/>
                    </a:lnTo>
                    <a:lnTo>
                      <a:pt x="166" y="4"/>
                    </a:lnTo>
                    <a:lnTo>
                      <a:pt x="169" y="4"/>
                    </a:lnTo>
                    <a:lnTo>
                      <a:pt x="170" y="5"/>
                    </a:lnTo>
                    <a:lnTo>
                      <a:pt x="171" y="6"/>
                    </a:lnTo>
                    <a:lnTo>
                      <a:pt x="172" y="7"/>
                    </a:lnTo>
                    <a:lnTo>
                      <a:pt x="173" y="7"/>
                    </a:lnTo>
                    <a:lnTo>
                      <a:pt x="173" y="10"/>
                    </a:lnTo>
                    <a:lnTo>
                      <a:pt x="173" y="11"/>
                    </a:lnTo>
                    <a:lnTo>
                      <a:pt x="172" y="12"/>
                    </a:lnTo>
                    <a:lnTo>
                      <a:pt x="170" y="13"/>
                    </a:lnTo>
                    <a:lnTo>
                      <a:pt x="168" y="14"/>
                    </a:lnTo>
                    <a:lnTo>
                      <a:pt x="165" y="15"/>
                    </a:lnTo>
                    <a:lnTo>
                      <a:pt x="162" y="17"/>
                    </a:lnTo>
                    <a:lnTo>
                      <a:pt x="157" y="18"/>
                    </a:lnTo>
                    <a:lnTo>
                      <a:pt x="152" y="19"/>
                    </a:lnTo>
                    <a:lnTo>
                      <a:pt x="145" y="20"/>
                    </a:lnTo>
                    <a:lnTo>
                      <a:pt x="138" y="23"/>
                    </a:lnTo>
                    <a:lnTo>
                      <a:pt x="130" y="24"/>
                    </a:lnTo>
                    <a:lnTo>
                      <a:pt x="122" y="26"/>
                    </a:lnTo>
                    <a:lnTo>
                      <a:pt x="112" y="27"/>
                    </a:lnTo>
                    <a:lnTo>
                      <a:pt x="102" y="30"/>
                    </a:lnTo>
                    <a:lnTo>
                      <a:pt x="90" y="32"/>
                    </a:lnTo>
                    <a:lnTo>
                      <a:pt x="78" y="34"/>
                    </a:lnTo>
                    <a:lnTo>
                      <a:pt x="72" y="35"/>
                    </a:lnTo>
                    <a:lnTo>
                      <a:pt x="66" y="37"/>
                    </a:lnTo>
                    <a:lnTo>
                      <a:pt x="60" y="38"/>
                    </a:lnTo>
                    <a:lnTo>
                      <a:pt x="55" y="39"/>
                    </a:lnTo>
                    <a:lnTo>
                      <a:pt x="51" y="40"/>
                    </a:lnTo>
                    <a:lnTo>
                      <a:pt x="46" y="40"/>
                    </a:lnTo>
                    <a:lnTo>
                      <a:pt x="41" y="41"/>
                    </a:lnTo>
                    <a:lnTo>
                      <a:pt x="38" y="41"/>
                    </a:lnTo>
                    <a:lnTo>
                      <a:pt x="35" y="43"/>
                    </a:lnTo>
                    <a:lnTo>
                      <a:pt x="32" y="43"/>
                    </a:lnTo>
                    <a:lnTo>
                      <a:pt x="30" y="43"/>
                    </a:lnTo>
                    <a:lnTo>
                      <a:pt x="28" y="44"/>
                    </a:lnTo>
                    <a:lnTo>
                      <a:pt x="26" y="44"/>
                    </a:lnTo>
                    <a:lnTo>
                      <a:pt x="25" y="44"/>
                    </a:lnTo>
                    <a:lnTo>
                      <a:pt x="24" y="44"/>
                    </a:lnTo>
                    <a:lnTo>
                      <a:pt x="24" y="44"/>
                    </a:lnTo>
                    <a:lnTo>
                      <a:pt x="21" y="44"/>
                    </a:lnTo>
                    <a:lnTo>
                      <a:pt x="18" y="43"/>
                    </a:lnTo>
                    <a:lnTo>
                      <a:pt x="14" y="40"/>
                    </a:lnTo>
                    <a:lnTo>
                      <a:pt x="9" y="37"/>
                    </a:lnTo>
                    <a:lnTo>
                      <a:pt x="6" y="35"/>
                    </a:lnTo>
                    <a:lnTo>
                      <a:pt x="4" y="34"/>
                    </a:lnTo>
                    <a:lnTo>
                      <a:pt x="1" y="3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4" y="27"/>
                    </a:lnTo>
                    <a:lnTo>
                      <a:pt x="5" y="26"/>
                    </a:lnTo>
                    <a:lnTo>
                      <a:pt x="7" y="26"/>
                    </a:lnTo>
                    <a:lnTo>
                      <a:pt x="9" y="25"/>
                    </a:lnTo>
                    <a:lnTo>
                      <a:pt x="13" y="24"/>
                    </a:lnTo>
                    <a:lnTo>
                      <a:pt x="15" y="24"/>
                    </a:lnTo>
                    <a:lnTo>
                      <a:pt x="20" y="23"/>
                    </a:lnTo>
                    <a:lnTo>
                      <a:pt x="24" y="21"/>
                    </a:lnTo>
                    <a:lnTo>
                      <a:pt x="28" y="20"/>
                    </a:lnTo>
                    <a:lnTo>
                      <a:pt x="33" y="20"/>
                    </a:lnTo>
                    <a:lnTo>
                      <a:pt x="39" y="19"/>
                    </a:lnTo>
                    <a:lnTo>
                      <a:pt x="44" y="18"/>
                    </a:lnTo>
                    <a:lnTo>
                      <a:pt x="51" y="17"/>
                    </a:lnTo>
                    <a:lnTo>
                      <a:pt x="57" y="15"/>
                    </a:lnTo>
                    <a:lnTo>
                      <a:pt x="64" y="14"/>
                    </a:lnTo>
                    <a:lnTo>
                      <a:pt x="64" y="14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7" name="Freeform 423"/>
              <p:cNvSpPr/>
              <p:nvPr/>
            </p:nvSpPr>
            <p:spPr bwMode="auto">
              <a:xfrm>
                <a:off x="4955058" y="3779242"/>
                <a:ext cx="52388" cy="207963"/>
              </a:xfrm>
              <a:custGeom>
                <a:avLst/>
                <a:gdLst>
                  <a:gd name="T0" fmla="*/ 9 w 33"/>
                  <a:gd name="T1" fmla="*/ 131 h 131"/>
                  <a:gd name="T2" fmla="*/ 9 w 33"/>
                  <a:gd name="T3" fmla="*/ 112 h 131"/>
                  <a:gd name="T4" fmla="*/ 9 w 33"/>
                  <a:gd name="T5" fmla="*/ 94 h 131"/>
                  <a:gd name="T6" fmla="*/ 8 w 33"/>
                  <a:gd name="T7" fmla="*/ 76 h 131"/>
                  <a:gd name="T8" fmla="*/ 7 w 33"/>
                  <a:gd name="T9" fmla="*/ 60 h 131"/>
                  <a:gd name="T10" fmla="*/ 6 w 33"/>
                  <a:gd name="T11" fmla="*/ 44 h 131"/>
                  <a:gd name="T12" fmla="*/ 4 w 33"/>
                  <a:gd name="T13" fmla="*/ 28 h 131"/>
                  <a:gd name="T14" fmla="*/ 2 w 33"/>
                  <a:gd name="T15" fmla="*/ 14 h 131"/>
                  <a:gd name="T16" fmla="*/ 0 w 33"/>
                  <a:gd name="T17" fmla="*/ 0 h 131"/>
                  <a:gd name="T18" fmla="*/ 33 w 33"/>
                  <a:gd name="T19" fmla="*/ 0 h 131"/>
                  <a:gd name="T20" fmla="*/ 33 w 33"/>
                  <a:gd name="T21" fmla="*/ 12 h 131"/>
                  <a:gd name="T22" fmla="*/ 33 w 33"/>
                  <a:gd name="T23" fmla="*/ 18 h 131"/>
                  <a:gd name="T24" fmla="*/ 33 w 33"/>
                  <a:gd name="T25" fmla="*/ 25 h 131"/>
                  <a:gd name="T26" fmla="*/ 33 w 33"/>
                  <a:gd name="T27" fmla="*/ 32 h 131"/>
                  <a:gd name="T28" fmla="*/ 33 w 33"/>
                  <a:gd name="T29" fmla="*/ 39 h 131"/>
                  <a:gd name="T30" fmla="*/ 32 w 33"/>
                  <a:gd name="T31" fmla="*/ 46 h 131"/>
                  <a:gd name="T32" fmla="*/ 32 w 33"/>
                  <a:gd name="T33" fmla="*/ 54 h 131"/>
                  <a:gd name="T34" fmla="*/ 32 w 33"/>
                  <a:gd name="T35" fmla="*/ 62 h 131"/>
                  <a:gd name="T36" fmla="*/ 30 w 33"/>
                  <a:gd name="T37" fmla="*/ 71 h 131"/>
                  <a:gd name="T38" fmla="*/ 30 w 33"/>
                  <a:gd name="T39" fmla="*/ 79 h 131"/>
                  <a:gd name="T40" fmla="*/ 30 w 33"/>
                  <a:gd name="T41" fmla="*/ 88 h 131"/>
                  <a:gd name="T42" fmla="*/ 29 w 33"/>
                  <a:gd name="T43" fmla="*/ 98 h 131"/>
                  <a:gd name="T44" fmla="*/ 29 w 33"/>
                  <a:gd name="T45" fmla="*/ 107 h 131"/>
                  <a:gd name="T46" fmla="*/ 29 w 33"/>
                  <a:gd name="T47" fmla="*/ 118 h 131"/>
                  <a:gd name="T48" fmla="*/ 28 w 33"/>
                  <a:gd name="T49" fmla="*/ 128 h 131"/>
                  <a:gd name="T50" fmla="*/ 9 w 33"/>
                  <a:gd name="T51" fmla="*/ 131 h 131"/>
                  <a:gd name="T52" fmla="*/ 9 w 33"/>
                  <a:gd name="T53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3" h="131">
                    <a:moveTo>
                      <a:pt x="9" y="131"/>
                    </a:moveTo>
                    <a:lnTo>
                      <a:pt x="9" y="112"/>
                    </a:lnTo>
                    <a:lnTo>
                      <a:pt x="9" y="94"/>
                    </a:lnTo>
                    <a:lnTo>
                      <a:pt x="8" y="76"/>
                    </a:lnTo>
                    <a:lnTo>
                      <a:pt x="7" y="60"/>
                    </a:lnTo>
                    <a:lnTo>
                      <a:pt x="6" y="44"/>
                    </a:lnTo>
                    <a:lnTo>
                      <a:pt x="4" y="28"/>
                    </a:lnTo>
                    <a:lnTo>
                      <a:pt x="2" y="14"/>
                    </a:lnTo>
                    <a:lnTo>
                      <a:pt x="0" y="0"/>
                    </a:lnTo>
                    <a:lnTo>
                      <a:pt x="33" y="0"/>
                    </a:lnTo>
                    <a:lnTo>
                      <a:pt x="33" y="12"/>
                    </a:lnTo>
                    <a:lnTo>
                      <a:pt x="33" y="18"/>
                    </a:lnTo>
                    <a:lnTo>
                      <a:pt x="33" y="25"/>
                    </a:lnTo>
                    <a:lnTo>
                      <a:pt x="33" y="32"/>
                    </a:lnTo>
                    <a:lnTo>
                      <a:pt x="33" y="39"/>
                    </a:lnTo>
                    <a:lnTo>
                      <a:pt x="32" y="46"/>
                    </a:lnTo>
                    <a:lnTo>
                      <a:pt x="32" y="54"/>
                    </a:lnTo>
                    <a:lnTo>
                      <a:pt x="32" y="62"/>
                    </a:lnTo>
                    <a:lnTo>
                      <a:pt x="30" y="71"/>
                    </a:lnTo>
                    <a:lnTo>
                      <a:pt x="30" y="79"/>
                    </a:lnTo>
                    <a:lnTo>
                      <a:pt x="30" y="88"/>
                    </a:lnTo>
                    <a:lnTo>
                      <a:pt x="29" y="98"/>
                    </a:lnTo>
                    <a:lnTo>
                      <a:pt x="29" y="107"/>
                    </a:lnTo>
                    <a:lnTo>
                      <a:pt x="29" y="118"/>
                    </a:lnTo>
                    <a:lnTo>
                      <a:pt x="28" y="128"/>
                    </a:lnTo>
                    <a:lnTo>
                      <a:pt x="9" y="131"/>
                    </a:lnTo>
                    <a:lnTo>
                      <a:pt x="9" y="131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8" name="Freeform 424"/>
              <p:cNvSpPr/>
              <p:nvPr/>
            </p:nvSpPr>
            <p:spPr bwMode="auto">
              <a:xfrm>
                <a:off x="4866158" y="3977680"/>
                <a:ext cx="66675" cy="158750"/>
              </a:xfrm>
              <a:custGeom>
                <a:avLst/>
                <a:gdLst>
                  <a:gd name="T0" fmla="*/ 32 w 42"/>
                  <a:gd name="T1" fmla="*/ 3 h 100"/>
                  <a:gd name="T2" fmla="*/ 33 w 42"/>
                  <a:gd name="T3" fmla="*/ 16 h 100"/>
                  <a:gd name="T4" fmla="*/ 36 w 42"/>
                  <a:gd name="T5" fmla="*/ 29 h 100"/>
                  <a:gd name="T6" fmla="*/ 37 w 42"/>
                  <a:gd name="T7" fmla="*/ 40 h 100"/>
                  <a:gd name="T8" fmla="*/ 37 w 42"/>
                  <a:gd name="T9" fmla="*/ 44 h 100"/>
                  <a:gd name="T10" fmla="*/ 38 w 42"/>
                  <a:gd name="T11" fmla="*/ 49 h 100"/>
                  <a:gd name="T12" fmla="*/ 38 w 42"/>
                  <a:gd name="T13" fmla="*/ 54 h 100"/>
                  <a:gd name="T14" fmla="*/ 39 w 42"/>
                  <a:gd name="T15" fmla="*/ 59 h 100"/>
                  <a:gd name="T16" fmla="*/ 39 w 42"/>
                  <a:gd name="T17" fmla="*/ 62 h 100"/>
                  <a:gd name="T18" fmla="*/ 39 w 42"/>
                  <a:gd name="T19" fmla="*/ 66 h 100"/>
                  <a:gd name="T20" fmla="*/ 40 w 42"/>
                  <a:gd name="T21" fmla="*/ 69 h 100"/>
                  <a:gd name="T22" fmla="*/ 40 w 42"/>
                  <a:gd name="T23" fmla="*/ 72 h 100"/>
                  <a:gd name="T24" fmla="*/ 42 w 42"/>
                  <a:gd name="T25" fmla="*/ 74 h 100"/>
                  <a:gd name="T26" fmla="*/ 42 w 42"/>
                  <a:gd name="T27" fmla="*/ 76 h 100"/>
                  <a:gd name="T28" fmla="*/ 42 w 42"/>
                  <a:gd name="T29" fmla="*/ 81 h 100"/>
                  <a:gd name="T30" fmla="*/ 42 w 42"/>
                  <a:gd name="T31" fmla="*/ 86 h 100"/>
                  <a:gd name="T32" fmla="*/ 40 w 42"/>
                  <a:gd name="T33" fmla="*/ 89 h 100"/>
                  <a:gd name="T34" fmla="*/ 40 w 42"/>
                  <a:gd name="T35" fmla="*/ 93 h 100"/>
                  <a:gd name="T36" fmla="*/ 39 w 42"/>
                  <a:gd name="T37" fmla="*/ 95 h 100"/>
                  <a:gd name="T38" fmla="*/ 38 w 42"/>
                  <a:gd name="T39" fmla="*/ 97 h 100"/>
                  <a:gd name="T40" fmla="*/ 38 w 42"/>
                  <a:gd name="T41" fmla="*/ 99 h 100"/>
                  <a:gd name="T42" fmla="*/ 37 w 42"/>
                  <a:gd name="T43" fmla="*/ 100 h 100"/>
                  <a:gd name="T44" fmla="*/ 36 w 42"/>
                  <a:gd name="T45" fmla="*/ 100 h 100"/>
                  <a:gd name="T46" fmla="*/ 34 w 42"/>
                  <a:gd name="T47" fmla="*/ 100 h 100"/>
                  <a:gd name="T48" fmla="*/ 34 w 42"/>
                  <a:gd name="T49" fmla="*/ 100 h 100"/>
                  <a:gd name="T50" fmla="*/ 33 w 42"/>
                  <a:gd name="T51" fmla="*/ 99 h 100"/>
                  <a:gd name="T52" fmla="*/ 32 w 42"/>
                  <a:gd name="T53" fmla="*/ 97 h 100"/>
                  <a:gd name="T54" fmla="*/ 31 w 42"/>
                  <a:gd name="T55" fmla="*/ 96 h 100"/>
                  <a:gd name="T56" fmla="*/ 31 w 42"/>
                  <a:gd name="T57" fmla="*/ 95 h 100"/>
                  <a:gd name="T58" fmla="*/ 30 w 42"/>
                  <a:gd name="T59" fmla="*/ 93 h 100"/>
                  <a:gd name="T60" fmla="*/ 29 w 42"/>
                  <a:gd name="T61" fmla="*/ 90 h 100"/>
                  <a:gd name="T62" fmla="*/ 27 w 42"/>
                  <a:gd name="T63" fmla="*/ 88 h 100"/>
                  <a:gd name="T64" fmla="*/ 26 w 42"/>
                  <a:gd name="T65" fmla="*/ 82 h 100"/>
                  <a:gd name="T66" fmla="*/ 24 w 42"/>
                  <a:gd name="T67" fmla="*/ 75 h 100"/>
                  <a:gd name="T68" fmla="*/ 23 w 42"/>
                  <a:gd name="T69" fmla="*/ 68 h 100"/>
                  <a:gd name="T70" fmla="*/ 20 w 42"/>
                  <a:gd name="T71" fmla="*/ 60 h 100"/>
                  <a:gd name="T72" fmla="*/ 18 w 42"/>
                  <a:gd name="T73" fmla="*/ 52 h 100"/>
                  <a:gd name="T74" fmla="*/ 16 w 42"/>
                  <a:gd name="T75" fmla="*/ 46 h 100"/>
                  <a:gd name="T76" fmla="*/ 13 w 42"/>
                  <a:gd name="T77" fmla="*/ 40 h 100"/>
                  <a:gd name="T78" fmla="*/ 11 w 42"/>
                  <a:gd name="T79" fmla="*/ 35 h 100"/>
                  <a:gd name="T80" fmla="*/ 10 w 42"/>
                  <a:gd name="T81" fmla="*/ 30 h 100"/>
                  <a:gd name="T82" fmla="*/ 7 w 42"/>
                  <a:gd name="T83" fmla="*/ 27 h 100"/>
                  <a:gd name="T84" fmla="*/ 6 w 42"/>
                  <a:gd name="T85" fmla="*/ 24 h 100"/>
                  <a:gd name="T86" fmla="*/ 3 w 42"/>
                  <a:gd name="T87" fmla="*/ 20 h 100"/>
                  <a:gd name="T88" fmla="*/ 1 w 42"/>
                  <a:gd name="T89" fmla="*/ 17 h 100"/>
                  <a:gd name="T90" fmla="*/ 0 w 42"/>
                  <a:gd name="T91" fmla="*/ 15 h 100"/>
                  <a:gd name="T92" fmla="*/ 0 w 42"/>
                  <a:gd name="T93" fmla="*/ 13 h 100"/>
                  <a:gd name="T94" fmla="*/ 0 w 42"/>
                  <a:gd name="T95" fmla="*/ 10 h 100"/>
                  <a:gd name="T96" fmla="*/ 0 w 42"/>
                  <a:gd name="T97" fmla="*/ 8 h 100"/>
                  <a:gd name="T98" fmla="*/ 1 w 42"/>
                  <a:gd name="T99" fmla="*/ 6 h 100"/>
                  <a:gd name="T100" fmla="*/ 3 w 42"/>
                  <a:gd name="T101" fmla="*/ 3 h 100"/>
                  <a:gd name="T102" fmla="*/ 4 w 42"/>
                  <a:gd name="T103" fmla="*/ 2 h 100"/>
                  <a:gd name="T104" fmla="*/ 7 w 42"/>
                  <a:gd name="T105" fmla="*/ 1 h 100"/>
                  <a:gd name="T106" fmla="*/ 10 w 42"/>
                  <a:gd name="T107" fmla="*/ 0 h 100"/>
                  <a:gd name="T108" fmla="*/ 14 w 42"/>
                  <a:gd name="T109" fmla="*/ 0 h 100"/>
                  <a:gd name="T110" fmla="*/ 19 w 42"/>
                  <a:gd name="T111" fmla="*/ 1 h 100"/>
                  <a:gd name="T112" fmla="*/ 25 w 42"/>
                  <a:gd name="T113" fmla="*/ 2 h 100"/>
                  <a:gd name="T114" fmla="*/ 32 w 42"/>
                  <a:gd name="T115" fmla="*/ 3 h 100"/>
                  <a:gd name="T116" fmla="*/ 32 w 42"/>
                  <a:gd name="T117" fmla="*/ 3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" h="100">
                    <a:moveTo>
                      <a:pt x="32" y="3"/>
                    </a:moveTo>
                    <a:lnTo>
                      <a:pt x="33" y="16"/>
                    </a:lnTo>
                    <a:lnTo>
                      <a:pt x="36" y="29"/>
                    </a:lnTo>
                    <a:lnTo>
                      <a:pt x="37" y="40"/>
                    </a:lnTo>
                    <a:lnTo>
                      <a:pt x="37" y="44"/>
                    </a:lnTo>
                    <a:lnTo>
                      <a:pt x="38" y="49"/>
                    </a:lnTo>
                    <a:lnTo>
                      <a:pt x="38" y="54"/>
                    </a:lnTo>
                    <a:lnTo>
                      <a:pt x="39" y="59"/>
                    </a:lnTo>
                    <a:lnTo>
                      <a:pt x="39" y="62"/>
                    </a:lnTo>
                    <a:lnTo>
                      <a:pt x="39" y="66"/>
                    </a:lnTo>
                    <a:lnTo>
                      <a:pt x="40" y="69"/>
                    </a:lnTo>
                    <a:lnTo>
                      <a:pt x="40" y="72"/>
                    </a:lnTo>
                    <a:lnTo>
                      <a:pt x="42" y="74"/>
                    </a:lnTo>
                    <a:lnTo>
                      <a:pt x="42" y="76"/>
                    </a:lnTo>
                    <a:lnTo>
                      <a:pt x="42" y="81"/>
                    </a:lnTo>
                    <a:lnTo>
                      <a:pt x="42" y="86"/>
                    </a:lnTo>
                    <a:lnTo>
                      <a:pt x="40" y="89"/>
                    </a:lnTo>
                    <a:lnTo>
                      <a:pt x="40" y="93"/>
                    </a:lnTo>
                    <a:lnTo>
                      <a:pt x="39" y="95"/>
                    </a:lnTo>
                    <a:lnTo>
                      <a:pt x="38" y="97"/>
                    </a:lnTo>
                    <a:lnTo>
                      <a:pt x="38" y="99"/>
                    </a:lnTo>
                    <a:lnTo>
                      <a:pt x="37" y="100"/>
                    </a:lnTo>
                    <a:lnTo>
                      <a:pt x="36" y="100"/>
                    </a:lnTo>
                    <a:lnTo>
                      <a:pt x="34" y="100"/>
                    </a:lnTo>
                    <a:lnTo>
                      <a:pt x="34" y="100"/>
                    </a:lnTo>
                    <a:lnTo>
                      <a:pt x="33" y="99"/>
                    </a:lnTo>
                    <a:lnTo>
                      <a:pt x="32" y="97"/>
                    </a:lnTo>
                    <a:lnTo>
                      <a:pt x="31" y="96"/>
                    </a:lnTo>
                    <a:lnTo>
                      <a:pt x="31" y="95"/>
                    </a:lnTo>
                    <a:lnTo>
                      <a:pt x="30" y="93"/>
                    </a:lnTo>
                    <a:lnTo>
                      <a:pt x="29" y="90"/>
                    </a:lnTo>
                    <a:lnTo>
                      <a:pt x="27" y="88"/>
                    </a:lnTo>
                    <a:lnTo>
                      <a:pt x="26" y="82"/>
                    </a:lnTo>
                    <a:lnTo>
                      <a:pt x="24" y="75"/>
                    </a:lnTo>
                    <a:lnTo>
                      <a:pt x="23" y="68"/>
                    </a:lnTo>
                    <a:lnTo>
                      <a:pt x="20" y="60"/>
                    </a:lnTo>
                    <a:lnTo>
                      <a:pt x="18" y="52"/>
                    </a:lnTo>
                    <a:lnTo>
                      <a:pt x="16" y="46"/>
                    </a:lnTo>
                    <a:lnTo>
                      <a:pt x="13" y="40"/>
                    </a:lnTo>
                    <a:lnTo>
                      <a:pt x="11" y="35"/>
                    </a:lnTo>
                    <a:lnTo>
                      <a:pt x="10" y="30"/>
                    </a:lnTo>
                    <a:lnTo>
                      <a:pt x="7" y="27"/>
                    </a:lnTo>
                    <a:lnTo>
                      <a:pt x="6" y="24"/>
                    </a:lnTo>
                    <a:lnTo>
                      <a:pt x="3" y="20"/>
                    </a:lnTo>
                    <a:lnTo>
                      <a:pt x="1" y="17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7" y="1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9" y="1"/>
                    </a:lnTo>
                    <a:lnTo>
                      <a:pt x="25" y="2"/>
                    </a:lnTo>
                    <a:lnTo>
                      <a:pt x="32" y="3"/>
                    </a:lnTo>
                    <a:lnTo>
                      <a:pt x="32" y="3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9" name="Freeform 425"/>
              <p:cNvSpPr/>
              <p:nvPr/>
            </p:nvSpPr>
            <p:spPr bwMode="auto">
              <a:xfrm>
                <a:off x="4886796" y="3952280"/>
                <a:ext cx="241300" cy="119063"/>
              </a:xfrm>
              <a:custGeom>
                <a:avLst/>
                <a:gdLst>
                  <a:gd name="T0" fmla="*/ 100 w 152"/>
                  <a:gd name="T1" fmla="*/ 68 h 75"/>
                  <a:gd name="T2" fmla="*/ 102 w 152"/>
                  <a:gd name="T3" fmla="*/ 55 h 75"/>
                  <a:gd name="T4" fmla="*/ 102 w 152"/>
                  <a:gd name="T5" fmla="*/ 45 h 75"/>
                  <a:gd name="T6" fmla="*/ 100 w 152"/>
                  <a:gd name="T7" fmla="*/ 38 h 75"/>
                  <a:gd name="T8" fmla="*/ 98 w 152"/>
                  <a:gd name="T9" fmla="*/ 33 h 75"/>
                  <a:gd name="T10" fmla="*/ 92 w 152"/>
                  <a:gd name="T11" fmla="*/ 30 h 75"/>
                  <a:gd name="T12" fmla="*/ 83 w 152"/>
                  <a:gd name="T13" fmla="*/ 27 h 75"/>
                  <a:gd name="T14" fmla="*/ 70 w 152"/>
                  <a:gd name="T15" fmla="*/ 27 h 75"/>
                  <a:gd name="T16" fmla="*/ 53 w 152"/>
                  <a:gd name="T17" fmla="*/ 30 h 75"/>
                  <a:gd name="T18" fmla="*/ 37 w 152"/>
                  <a:gd name="T19" fmla="*/ 32 h 75"/>
                  <a:gd name="T20" fmla="*/ 23 w 152"/>
                  <a:gd name="T21" fmla="*/ 35 h 75"/>
                  <a:gd name="T22" fmla="*/ 11 w 152"/>
                  <a:gd name="T23" fmla="*/ 37 h 75"/>
                  <a:gd name="T24" fmla="*/ 0 w 152"/>
                  <a:gd name="T25" fmla="*/ 19 h 75"/>
                  <a:gd name="T26" fmla="*/ 31 w 152"/>
                  <a:gd name="T27" fmla="*/ 18 h 75"/>
                  <a:gd name="T28" fmla="*/ 59 w 152"/>
                  <a:gd name="T29" fmla="*/ 12 h 75"/>
                  <a:gd name="T30" fmla="*/ 72 w 152"/>
                  <a:gd name="T31" fmla="*/ 10 h 75"/>
                  <a:gd name="T32" fmla="*/ 83 w 152"/>
                  <a:gd name="T33" fmla="*/ 7 h 75"/>
                  <a:gd name="T34" fmla="*/ 90 w 152"/>
                  <a:gd name="T35" fmla="*/ 5 h 75"/>
                  <a:gd name="T36" fmla="*/ 96 w 152"/>
                  <a:gd name="T37" fmla="*/ 3 h 75"/>
                  <a:gd name="T38" fmla="*/ 103 w 152"/>
                  <a:gd name="T39" fmla="*/ 2 h 75"/>
                  <a:gd name="T40" fmla="*/ 110 w 152"/>
                  <a:gd name="T41" fmla="*/ 0 h 75"/>
                  <a:gd name="T42" fmla="*/ 112 w 152"/>
                  <a:gd name="T43" fmla="*/ 2 h 75"/>
                  <a:gd name="T44" fmla="*/ 118 w 152"/>
                  <a:gd name="T45" fmla="*/ 3 h 75"/>
                  <a:gd name="T46" fmla="*/ 125 w 152"/>
                  <a:gd name="T47" fmla="*/ 5 h 75"/>
                  <a:gd name="T48" fmla="*/ 134 w 152"/>
                  <a:gd name="T49" fmla="*/ 10 h 75"/>
                  <a:gd name="T50" fmla="*/ 142 w 152"/>
                  <a:gd name="T51" fmla="*/ 15 h 75"/>
                  <a:gd name="T52" fmla="*/ 148 w 152"/>
                  <a:gd name="T53" fmla="*/ 19 h 75"/>
                  <a:gd name="T54" fmla="*/ 151 w 152"/>
                  <a:gd name="T55" fmla="*/ 22 h 75"/>
                  <a:gd name="T56" fmla="*/ 152 w 152"/>
                  <a:gd name="T57" fmla="*/ 24 h 75"/>
                  <a:gd name="T58" fmla="*/ 151 w 152"/>
                  <a:gd name="T59" fmla="*/ 29 h 75"/>
                  <a:gd name="T60" fmla="*/ 149 w 152"/>
                  <a:gd name="T61" fmla="*/ 32 h 75"/>
                  <a:gd name="T62" fmla="*/ 145 w 152"/>
                  <a:gd name="T63" fmla="*/ 36 h 75"/>
                  <a:gd name="T64" fmla="*/ 141 w 152"/>
                  <a:gd name="T65" fmla="*/ 40 h 75"/>
                  <a:gd name="T66" fmla="*/ 136 w 152"/>
                  <a:gd name="T67" fmla="*/ 48 h 75"/>
                  <a:gd name="T68" fmla="*/ 131 w 152"/>
                  <a:gd name="T69" fmla="*/ 57 h 75"/>
                  <a:gd name="T70" fmla="*/ 126 w 152"/>
                  <a:gd name="T71" fmla="*/ 68 h 75"/>
                  <a:gd name="T72" fmla="*/ 100 w 152"/>
                  <a:gd name="T73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2" h="75">
                    <a:moveTo>
                      <a:pt x="100" y="75"/>
                    </a:moveTo>
                    <a:lnTo>
                      <a:pt x="100" y="68"/>
                    </a:lnTo>
                    <a:lnTo>
                      <a:pt x="102" y="60"/>
                    </a:lnTo>
                    <a:lnTo>
                      <a:pt x="102" y="55"/>
                    </a:lnTo>
                    <a:lnTo>
                      <a:pt x="102" y="50"/>
                    </a:lnTo>
                    <a:lnTo>
                      <a:pt x="102" y="45"/>
                    </a:lnTo>
                    <a:lnTo>
                      <a:pt x="102" y="42"/>
                    </a:lnTo>
                    <a:lnTo>
                      <a:pt x="100" y="38"/>
                    </a:lnTo>
                    <a:lnTo>
                      <a:pt x="100" y="36"/>
                    </a:lnTo>
                    <a:lnTo>
                      <a:pt x="98" y="33"/>
                    </a:lnTo>
                    <a:lnTo>
                      <a:pt x="96" y="31"/>
                    </a:lnTo>
                    <a:lnTo>
                      <a:pt x="92" y="30"/>
                    </a:lnTo>
                    <a:lnTo>
                      <a:pt x="88" y="29"/>
                    </a:lnTo>
                    <a:lnTo>
                      <a:pt x="83" y="27"/>
                    </a:lnTo>
                    <a:lnTo>
                      <a:pt x="77" y="27"/>
                    </a:lnTo>
                    <a:lnTo>
                      <a:pt x="70" y="27"/>
                    </a:lnTo>
                    <a:lnTo>
                      <a:pt x="62" y="29"/>
                    </a:lnTo>
                    <a:lnTo>
                      <a:pt x="53" y="30"/>
                    </a:lnTo>
                    <a:lnTo>
                      <a:pt x="45" y="31"/>
                    </a:lnTo>
                    <a:lnTo>
                      <a:pt x="37" y="32"/>
                    </a:lnTo>
                    <a:lnTo>
                      <a:pt x="30" y="33"/>
                    </a:lnTo>
                    <a:lnTo>
                      <a:pt x="23" y="35"/>
                    </a:lnTo>
                    <a:lnTo>
                      <a:pt x="17" y="36"/>
                    </a:lnTo>
                    <a:lnTo>
                      <a:pt x="11" y="37"/>
                    </a:lnTo>
                    <a:lnTo>
                      <a:pt x="5" y="38"/>
                    </a:lnTo>
                    <a:lnTo>
                      <a:pt x="0" y="19"/>
                    </a:lnTo>
                    <a:lnTo>
                      <a:pt x="16" y="19"/>
                    </a:lnTo>
                    <a:lnTo>
                      <a:pt x="31" y="18"/>
                    </a:lnTo>
                    <a:lnTo>
                      <a:pt x="45" y="16"/>
                    </a:lnTo>
                    <a:lnTo>
                      <a:pt x="59" y="12"/>
                    </a:lnTo>
                    <a:lnTo>
                      <a:pt x="66" y="11"/>
                    </a:lnTo>
                    <a:lnTo>
                      <a:pt x="72" y="10"/>
                    </a:lnTo>
                    <a:lnTo>
                      <a:pt x="78" y="9"/>
                    </a:lnTo>
                    <a:lnTo>
                      <a:pt x="83" y="7"/>
                    </a:lnTo>
                    <a:lnTo>
                      <a:pt x="86" y="6"/>
                    </a:lnTo>
                    <a:lnTo>
                      <a:pt x="90" y="5"/>
                    </a:lnTo>
                    <a:lnTo>
                      <a:pt x="93" y="4"/>
                    </a:lnTo>
                    <a:lnTo>
                      <a:pt x="96" y="3"/>
                    </a:lnTo>
                    <a:lnTo>
                      <a:pt x="99" y="2"/>
                    </a:lnTo>
                    <a:lnTo>
                      <a:pt x="103" y="2"/>
                    </a:lnTo>
                    <a:lnTo>
                      <a:pt x="106" y="0"/>
                    </a:lnTo>
                    <a:lnTo>
                      <a:pt x="110" y="0"/>
                    </a:lnTo>
                    <a:lnTo>
                      <a:pt x="111" y="0"/>
                    </a:lnTo>
                    <a:lnTo>
                      <a:pt x="112" y="2"/>
                    </a:lnTo>
                    <a:lnTo>
                      <a:pt x="115" y="2"/>
                    </a:lnTo>
                    <a:lnTo>
                      <a:pt x="118" y="3"/>
                    </a:lnTo>
                    <a:lnTo>
                      <a:pt x="122" y="4"/>
                    </a:lnTo>
                    <a:lnTo>
                      <a:pt x="125" y="5"/>
                    </a:lnTo>
                    <a:lnTo>
                      <a:pt x="129" y="7"/>
                    </a:lnTo>
                    <a:lnTo>
                      <a:pt x="134" y="10"/>
                    </a:lnTo>
                    <a:lnTo>
                      <a:pt x="137" y="12"/>
                    </a:lnTo>
                    <a:lnTo>
                      <a:pt x="142" y="15"/>
                    </a:lnTo>
                    <a:lnTo>
                      <a:pt x="144" y="17"/>
                    </a:lnTo>
                    <a:lnTo>
                      <a:pt x="148" y="19"/>
                    </a:lnTo>
                    <a:lnTo>
                      <a:pt x="150" y="20"/>
                    </a:lnTo>
                    <a:lnTo>
                      <a:pt x="151" y="22"/>
                    </a:lnTo>
                    <a:lnTo>
                      <a:pt x="152" y="23"/>
                    </a:lnTo>
                    <a:lnTo>
                      <a:pt x="152" y="24"/>
                    </a:lnTo>
                    <a:lnTo>
                      <a:pt x="152" y="27"/>
                    </a:lnTo>
                    <a:lnTo>
                      <a:pt x="151" y="29"/>
                    </a:lnTo>
                    <a:lnTo>
                      <a:pt x="150" y="31"/>
                    </a:lnTo>
                    <a:lnTo>
                      <a:pt x="149" y="32"/>
                    </a:lnTo>
                    <a:lnTo>
                      <a:pt x="148" y="35"/>
                    </a:lnTo>
                    <a:lnTo>
                      <a:pt x="145" y="36"/>
                    </a:lnTo>
                    <a:lnTo>
                      <a:pt x="143" y="38"/>
                    </a:lnTo>
                    <a:lnTo>
                      <a:pt x="141" y="40"/>
                    </a:lnTo>
                    <a:lnTo>
                      <a:pt x="138" y="44"/>
                    </a:lnTo>
                    <a:lnTo>
                      <a:pt x="136" y="48"/>
                    </a:lnTo>
                    <a:lnTo>
                      <a:pt x="134" y="52"/>
                    </a:lnTo>
                    <a:lnTo>
                      <a:pt x="131" y="57"/>
                    </a:lnTo>
                    <a:lnTo>
                      <a:pt x="129" y="62"/>
                    </a:lnTo>
                    <a:lnTo>
                      <a:pt x="126" y="68"/>
                    </a:lnTo>
                    <a:lnTo>
                      <a:pt x="124" y="75"/>
                    </a:lnTo>
                    <a:lnTo>
                      <a:pt x="100" y="75"/>
                    </a:lnTo>
                    <a:lnTo>
                      <a:pt x="100" y="75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0" name="Freeform 426"/>
              <p:cNvSpPr/>
              <p:nvPr/>
            </p:nvSpPr>
            <p:spPr bwMode="auto">
              <a:xfrm>
                <a:off x="4913783" y="4060230"/>
                <a:ext cx="185738" cy="38100"/>
              </a:xfrm>
              <a:custGeom>
                <a:avLst/>
                <a:gdLst>
                  <a:gd name="T0" fmla="*/ 81 w 117"/>
                  <a:gd name="T1" fmla="*/ 20 h 24"/>
                  <a:gd name="T2" fmla="*/ 73 w 117"/>
                  <a:gd name="T3" fmla="*/ 21 h 24"/>
                  <a:gd name="T4" fmla="*/ 63 w 117"/>
                  <a:gd name="T5" fmla="*/ 22 h 24"/>
                  <a:gd name="T6" fmla="*/ 54 w 117"/>
                  <a:gd name="T7" fmla="*/ 23 h 24"/>
                  <a:gd name="T8" fmla="*/ 45 w 117"/>
                  <a:gd name="T9" fmla="*/ 23 h 24"/>
                  <a:gd name="T10" fmla="*/ 35 w 117"/>
                  <a:gd name="T11" fmla="*/ 24 h 24"/>
                  <a:gd name="T12" fmla="*/ 24 w 117"/>
                  <a:gd name="T13" fmla="*/ 24 h 24"/>
                  <a:gd name="T14" fmla="*/ 14 w 117"/>
                  <a:gd name="T15" fmla="*/ 24 h 24"/>
                  <a:gd name="T16" fmla="*/ 2 w 117"/>
                  <a:gd name="T17" fmla="*/ 24 h 24"/>
                  <a:gd name="T18" fmla="*/ 0 w 117"/>
                  <a:gd name="T19" fmla="*/ 9 h 24"/>
                  <a:gd name="T20" fmla="*/ 14 w 117"/>
                  <a:gd name="T21" fmla="*/ 7 h 24"/>
                  <a:gd name="T22" fmla="*/ 28 w 117"/>
                  <a:gd name="T23" fmla="*/ 4 h 24"/>
                  <a:gd name="T24" fmla="*/ 40 w 117"/>
                  <a:gd name="T25" fmla="*/ 3 h 24"/>
                  <a:gd name="T26" fmla="*/ 52 w 117"/>
                  <a:gd name="T27" fmla="*/ 2 h 24"/>
                  <a:gd name="T28" fmla="*/ 62 w 117"/>
                  <a:gd name="T29" fmla="*/ 1 h 24"/>
                  <a:gd name="T30" fmla="*/ 72 w 117"/>
                  <a:gd name="T31" fmla="*/ 0 h 24"/>
                  <a:gd name="T32" fmla="*/ 80 w 117"/>
                  <a:gd name="T33" fmla="*/ 0 h 24"/>
                  <a:gd name="T34" fmla="*/ 88 w 117"/>
                  <a:gd name="T35" fmla="*/ 0 h 24"/>
                  <a:gd name="T36" fmla="*/ 94 w 117"/>
                  <a:gd name="T37" fmla="*/ 0 h 24"/>
                  <a:gd name="T38" fmla="*/ 100 w 117"/>
                  <a:gd name="T39" fmla="*/ 0 h 24"/>
                  <a:gd name="T40" fmla="*/ 105 w 117"/>
                  <a:gd name="T41" fmla="*/ 1 h 24"/>
                  <a:gd name="T42" fmla="*/ 109 w 117"/>
                  <a:gd name="T43" fmla="*/ 1 h 24"/>
                  <a:gd name="T44" fmla="*/ 112 w 117"/>
                  <a:gd name="T45" fmla="*/ 2 h 24"/>
                  <a:gd name="T46" fmla="*/ 114 w 117"/>
                  <a:gd name="T47" fmla="*/ 3 h 24"/>
                  <a:gd name="T48" fmla="*/ 115 w 117"/>
                  <a:gd name="T49" fmla="*/ 4 h 24"/>
                  <a:gd name="T50" fmla="*/ 117 w 117"/>
                  <a:gd name="T51" fmla="*/ 7 h 24"/>
                  <a:gd name="T52" fmla="*/ 115 w 117"/>
                  <a:gd name="T53" fmla="*/ 9 h 24"/>
                  <a:gd name="T54" fmla="*/ 114 w 117"/>
                  <a:gd name="T55" fmla="*/ 11 h 24"/>
                  <a:gd name="T56" fmla="*/ 112 w 117"/>
                  <a:gd name="T57" fmla="*/ 12 h 24"/>
                  <a:gd name="T58" fmla="*/ 107 w 117"/>
                  <a:gd name="T59" fmla="*/ 15 h 24"/>
                  <a:gd name="T60" fmla="*/ 102 w 117"/>
                  <a:gd name="T61" fmla="*/ 16 h 24"/>
                  <a:gd name="T62" fmla="*/ 96 w 117"/>
                  <a:gd name="T63" fmla="*/ 18 h 24"/>
                  <a:gd name="T64" fmla="*/ 89 w 117"/>
                  <a:gd name="T65" fmla="*/ 20 h 24"/>
                  <a:gd name="T66" fmla="*/ 81 w 117"/>
                  <a:gd name="T67" fmla="*/ 20 h 24"/>
                  <a:gd name="T68" fmla="*/ 81 w 117"/>
                  <a:gd name="T69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7" h="24">
                    <a:moveTo>
                      <a:pt x="81" y="20"/>
                    </a:moveTo>
                    <a:lnTo>
                      <a:pt x="73" y="21"/>
                    </a:lnTo>
                    <a:lnTo>
                      <a:pt x="63" y="22"/>
                    </a:lnTo>
                    <a:lnTo>
                      <a:pt x="54" y="23"/>
                    </a:lnTo>
                    <a:lnTo>
                      <a:pt x="45" y="23"/>
                    </a:lnTo>
                    <a:lnTo>
                      <a:pt x="35" y="24"/>
                    </a:lnTo>
                    <a:lnTo>
                      <a:pt x="24" y="24"/>
                    </a:lnTo>
                    <a:lnTo>
                      <a:pt x="14" y="24"/>
                    </a:lnTo>
                    <a:lnTo>
                      <a:pt x="2" y="24"/>
                    </a:lnTo>
                    <a:lnTo>
                      <a:pt x="0" y="9"/>
                    </a:lnTo>
                    <a:lnTo>
                      <a:pt x="14" y="7"/>
                    </a:lnTo>
                    <a:lnTo>
                      <a:pt x="28" y="4"/>
                    </a:lnTo>
                    <a:lnTo>
                      <a:pt x="40" y="3"/>
                    </a:lnTo>
                    <a:lnTo>
                      <a:pt x="52" y="2"/>
                    </a:lnTo>
                    <a:lnTo>
                      <a:pt x="62" y="1"/>
                    </a:lnTo>
                    <a:lnTo>
                      <a:pt x="72" y="0"/>
                    </a:lnTo>
                    <a:lnTo>
                      <a:pt x="80" y="0"/>
                    </a:lnTo>
                    <a:lnTo>
                      <a:pt x="88" y="0"/>
                    </a:lnTo>
                    <a:lnTo>
                      <a:pt x="94" y="0"/>
                    </a:lnTo>
                    <a:lnTo>
                      <a:pt x="100" y="0"/>
                    </a:lnTo>
                    <a:lnTo>
                      <a:pt x="105" y="1"/>
                    </a:lnTo>
                    <a:lnTo>
                      <a:pt x="109" y="1"/>
                    </a:lnTo>
                    <a:lnTo>
                      <a:pt x="112" y="2"/>
                    </a:lnTo>
                    <a:lnTo>
                      <a:pt x="114" y="3"/>
                    </a:lnTo>
                    <a:lnTo>
                      <a:pt x="115" y="4"/>
                    </a:lnTo>
                    <a:lnTo>
                      <a:pt x="117" y="7"/>
                    </a:lnTo>
                    <a:lnTo>
                      <a:pt x="115" y="9"/>
                    </a:lnTo>
                    <a:lnTo>
                      <a:pt x="114" y="11"/>
                    </a:lnTo>
                    <a:lnTo>
                      <a:pt x="112" y="12"/>
                    </a:lnTo>
                    <a:lnTo>
                      <a:pt x="107" y="15"/>
                    </a:lnTo>
                    <a:lnTo>
                      <a:pt x="102" y="16"/>
                    </a:lnTo>
                    <a:lnTo>
                      <a:pt x="96" y="18"/>
                    </a:lnTo>
                    <a:lnTo>
                      <a:pt x="89" y="20"/>
                    </a:lnTo>
                    <a:lnTo>
                      <a:pt x="81" y="20"/>
                    </a:lnTo>
                    <a:lnTo>
                      <a:pt x="81" y="2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1" name="Freeform 427"/>
              <p:cNvSpPr/>
              <p:nvPr/>
            </p:nvSpPr>
            <p:spPr bwMode="auto">
              <a:xfrm>
                <a:off x="4805833" y="3720505"/>
                <a:ext cx="460375" cy="554038"/>
              </a:xfrm>
              <a:custGeom>
                <a:avLst/>
                <a:gdLst>
                  <a:gd name="T0" fmla="*/ 232 w 290"/>
                  <a:gd name="T1" fmla="*/ 317 h 349"/>
                  <a:gd name="T2" fmla="*/ 215 w 290"/>
                  <a:gd name="T3" fmla="*/ 301 h 349"/>
                  <a:gd name="T4" fmla="*/ 197 w 290"/>
                  <a:gd name="T5" fmla="*/ 285 h 349"/>
                  <a:gd name="T6" fmla="*/ 189 w 290"/>
                  <a:gd name="T7" fmla="*/ 276 h 349"/>
                  <a:gd name="T8" fmla="*/ 193 w 290"/>
                  <a:gd name="T9" fmla="*/ 274 h 349"/>
                  <a:gd name="T10" fmla="*/ 207 w 290"/>
                  <a:gd name="T11" fmla="*/ 275 h 349"/>
                  <a:gd name="T12" fmla="*/ 229 w 290"/>
                  <a:gd name="T13" fmla="*/ 278 h 349"/>
                  <a:gd name="T14" fmla="*/ 242 w 290"/>
                  <a:gd name="T15" fmla="*/ 277 h 349"/>
                  <a:gd name="T16" fmla="*/ 245 w 290"/>
                  <a:gd name="T17" fmla="*/ 270 h 349"/>
                  <a:gd name="T18" fmla="*/ 247 w 290"/>
                  <a:gd name="T19" fmla="*/ 256 h 349"/>
                  <a:gd name="T20" fmla="*/ 248 w 290"/>
                  <a:gd name="T21" fmla="*/ 234 h 349"/>
                  <a:gd name="T22" fmla="*/ 248 w 290"/>
                  <a:gd name="T23" fmla="*/ 202 h 349"/>
                  <a:gd name="T24" fmla="*/ 248 w 290"/>
                  <a:gd name="T25" fmla="*/ 165 h 349"/>
                  <a:gd name="T26" fmla="*/ 247 w 290"/>
                  <a:gd name="T27" fmla="*/ 135 h 349"/>
                  <a:gd name="T28" fmla="*/ 245 w 290"/>
                  <a:gd name="T29" fmla="*/ 102 h 349"/>
                  <a:gd name="T30" fmla="*/ 238 w 290"/>
                  <a:gd name="T31" fmla="*/ 64 h 349"/>
                  <a:gd name="T32" fmla="*/ 231 w 290"/>
                  <a:gd name="T33" fmla="*/ 43 h 349"/>
                  <a:gd name="T34" fmla="*/ 212 w 290"/>
                  <a:gd name="T35" fmla="*/ 32 h 349"/>
                  <a:gd name="T36" fmla="*/ 199 w 290"/>
                  <a:gd name="T37" fmla="*/ 33 h 349"/>
                  <a:gd name="T38" fmla="*/ 177 w 290"/>
                  <a:gd name="T39" fmla="*/ 37 h 349"/>
                  <a:gd name="T40" fmla="*/ 147 w 290"/>
                  <a:gd name="T41" fmla="*/ 42 h 349"/>
                  <a:gd name="T42" fmla="*/ 107 w 290"/>
                  <a:gd name="T43" fmla="*/ 48 h 349"/>
                  <a:gd name="T44" fmla="*/ 70 w 290"/>
                  <a:gd name="T45" fmla="*/ 53 h 349"/>
                  <a:gd name="T46" fmla="*/ 38 w 290"/>
                  <a:gd name="T47" fmla="*/ 58 h 349"/>
                  <a:gd name="T48" fmla="*/ 15 w 290"/>
                  <a:gd name="T49" fmla="*/ 60 h 349"/>
                  <a:gd name="T50" fmla="*/ 0 w 290"/>
                  <a:gd name="T51" fmla="*/ 44 h 349"/>
                  <a:gd name="T52" fmla="*/ 28 w 290"/>
                  <a:gd name="T53" fmla="*/ 42 h 349"/>
                  <a:gd name="T54" fmla="*/ 68 w 290"/>
                  <a:gd name="T55" fmla="*/ 37 h 349"/>
                  <a:gd name="T56" fmla="*/ 166 w 290"/>
                  <a:gd name="T57" fmla="*/ 18 h 349"/>
                  <a:gd name="T58" fmla="*/ 202 w 290"/>
                  <a:gd name="T59" fmla="*/ 10 h 349"/>
                  <a:gd name="T60" fmla="*/ 222 w 290"/>
                  <a:gd name="T61" fmla="*/ 5 h 349"/>
                  <a:gd name="T62" fmla="*/ 236 w 290"/>
                  <a:gd name="T63" fmla="*/ 0 h 349"/>
                  <a:gd name="T64" fmla="*/ 246 w 290"/>
                  <a:gd name="T65" fmla="*/ 4 h 349"/>
                  <a:gd name="T66" fmla="*/ 265 w 290"/>
                  <a:gd name="T67" fmla="*/ 13 h 349"/>
                  <a:gd name="T68" fmla="*/ 284 w 290"/>
                  <a:gd name="T69" fmla="*/ 25 h 349"/>
                  <a:gd name="T70" fmla="*/ 290 w 290"/>
                  <a:gd name="T71" fmla="*/ 32 h 349"/>
                  <a:gd name="T72" fmla="*/ 282 w 290"/>
                  <a:gd name="T73" fmla="*/ 44 h 349"/>
                  <a:gd name="T74" fmla="*/ 277 w 290"/>
                  <a:gd name="T75" fmla="*/ 58 h 349"/>
                  <a:gd name="T76" fmla="*/ 278 w 290"/>
                  <a:gd name="T77" fmla="*/ 81 h 349"/>
                  <a:gd name="T78" fmla="*/ 279 w 290"/>
                  <a:gd name="T79" fmla="*/ 97 h 349"/>
                  <a:gd name="T80" fmla="*/ 281 w 290"/>
                  <a:gd name="T81" fmla="*/ 121 h 349"/>
                  <a:gd name="T82" fmla="*/ 282 w 290"/>
                  <a:gd name="T83" fmla="*/ 149 h 349"/>
                  <a:gd name="T84" fmla="*/ 285 w 290"/>
                  <a:gd name="T85" fmla="*/ 184 h 349"/>
                  <a:gd name="T86" fmla="*/ 285 w 290"/>
                  <a:gd name="T87" fmla="*/ 218 h 349"/>
                  <a:gd name="T88" fmla="*/ 285 w 290"/>
                  <a:gd name="T89" fmla="*/ 249 h 349"/>
                  <a:gd name="T90" fmla="*/ 284 w 290"/>
                  <a:gd name="T91" fmla="*/ 272 h 349"/>
                  <a:gd name="T92" fmla="*/ 282 w 290"/>
                  <a:gd name="T93" fmla="*/ 291 h 349"/>
                  <a:gd name="T94" fmla="*/ 274 w 290"/>
                  <a:gd name="T95" fmla="*/ 318 h 349"/>
                  <a:gd name="T96" fmla="*/ 265 w 290"/>
                  <a:gd name="T97" fmla="*/ 335 h 349"/>
                  <a:gd name="T98" fmla="*/ 252 w 290"/>
                  <a:gd name="T99" fmla="*/ 347 h 349"/>
                  <a:gd name="T100" fmla="*/ 245 w 290"/>
                  <a:gd name="T101" fmla="*/ 348 h 349"/>
                  <a:gd name="T102" fmla="*/ 239 w 290"/>
                  <a:gd name="T103" fmla="*/ 338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90" h="349">
                    <a:moveTo>
                      <a:pt x="236" y="330"/>
                    </a:moveTo>
                    <a:lnTo>
                      <a:pt x="235" y="327"/>
                    </a:lnTo>
                    <a:lnTo>
                      <a:pt x="234" y="322"/>
                    </a:lnTo>
                    <a:lnTo>
                      <a:pt x="232" y="317"/>
                    </a:lnTo>
                    <a:lnTo>
                      <a:pt x="228" y="314"/>
                    </a:lnTo>
                    <a:lnTo>
                      <a:pt x="225" y="309"/>
                    </a:lnTo>
                    <a:lnTo>
                      <a:pt x="220" y="304"/>
                    </a:lnTo>
                    <a:lnTo>
                      <a:pt x="215" y="301"/>
                    </a:lnTo>
                    <a:lnTo>
                      <a:pt x="210" y="296"/>
                    </a:lnTo>
                    <a:lnTo>
                      <a:pt x="206" y="292"/>
                    </a:lnTo>
                    <a:lnTo>
                      <a:pt x="201" y="288"/>
                    </a:lnTo>
                    <a:lnTo>
                      <a:pt x="197" y="285"/>
                    </a:lnTo>
                    <a:lnTo>
                      <a:pt x="194" y="282"/>
                    </a:lnTo>
                    <a:lnTo>
                      <a:pt x="192" y="279"/>
                    </a:lnTo>
                    <a:lnTo>
                      <a:pt x="190" y="278"/>
                    </a:lnTo>
                    <a:lnTo>
                      <a:pt x="189" y="276"/>
                    </a:lnTo>
                    <a:lnTo>
                      <a:pt x="189" y="275"/>
                    </a:lnTo>
                    <a:lnTo>
                      <a:pt x="189" y="275"/>
                    </a:lnTo>
                    <a:lnTo>
                      <a:pt x="190" y="274"/>
                    </a:lnTo>
                    <a:lnTo>
                      <a:pt x="193" y="274"/>
                    </a:lnTo>
                    <a:lnTo>
                      <a:pt x="195" y="274"/>
                    </a:lnTo>
                    <a:lnTo>
                      <a:pt x="197" y="274"/>
                    </a:lnTo>
                    <a:lnTo>
                      <a:pt x="202" y="274"/>
                    </a:lnTo>
                    <a:lnTo>
                      <a:pt x="207" y="275"/>
                    </a:lnTo>
                    <a:lnTo>
                      <a:pt x="213" y="275"/>
                    </a:lnTo>
                    <a:lnTo>
                      <a:pt x="219" y="277"/>
                    </a:lnTo>
                    <a:lnTo>
                      <a:pt x="225" y="278"/>
                    </a:lnTo>
                    <a:lnTo>
                      <a:pt x="229" y="278"/>
                    </a:lnTo>
                    <a:lnTo>
                      <a:pt x="233" y="278"/>
                    </a:lnTo>
                    <a:lnTo>
                      <a:pt x="236" y="278"/>
                    </a:lnTo>
                    <a:lnTo>
                      <a:pt x="240" y="278"/>
                    </a:lnTo>
                    <a:lnTo>
                      <a:pt x="242" y="277"/>
                    </a:lnTo>
                    <a:lnTo>
                      <a:pt x="244" y="275"/>
                    </a:lnTo>
                    <a:lnTo>
                      <a:pt x="245" y="275"/>
                    </a:lnTo>
                    <a:lnTo>
                      <a:pt x="245" y="272"/>
                    </a:lnTo>
                    <a:lnTo>
                      <a:pt x="245" y="270"/>
                    </a:lnTo>
                    <a:lnTo>
                      <a:pt x="246" y="268"/>
                    </a:lnTo>
                    <a:lnTo>
                      <a:pt x="246" y="264"/>
                    </a:lnTo>
                    <a:lnTo>
                      <a:pt x="246" y="261"/>
                    </a:lnTo>
                    <a:lnTo>
                      <a:pt x="247" y="256"/>
                    </a:lnTo>
                    <a:lnTo>
                      <a:pt x="247" y="251"/>
                    </a:lnTo>
                    <a:lnTo>
                      <a:pt x="247" y="245"/>
                    </a:lnTo>
                    <a:lnTo>
                      <a:pt x="248" y="239"/>
                    </a:lnTo>
                    <a:lnTo>
                      <a:pt x="248" y="234"/>
                    </a:lnTo>
                    <a:lnTo>
                      <a:pt x="248" y="226"/>
                    </a:lnTo>
                    <a:lnTo>
                      <a:pt x="248" y="218"/>
                    </a:lnTo>
                    <a:lnTo>
                      <a:pt x="248" y="211"/>
                    </a:lnTo>
                    <a:lnTo>
                      <a:pt x="248" y="202"/>
                    </a:lnTo>
                    <a:lnTo>
                      <a:pt x="248" y="192"/>
                    </a:lnTo>
                    <a:lnTo>
                      <a:pt x="248" y="183"/>
                    </a:lnTo>
                    <a:lnTo>
                      <a:pt x="248" y="175"/>
                    </a:lnTo>
                    <a:lnTo>
                      <a:pt x="248" y="165"/>
                    </a:lnTo>
                    <a:lnTo>
                      <a:pt x="248" y="157"/>
                    </a:lnTo>
                    <a:lnTo>
                      <a:pt x="248" y="150"/>
                    </a:lnTo>
                    <a:lnTo>
                      <a:pt x="247" y="142"/>
                    </a:lnTo>
                    <a:lnTo>
                      <a:pt x="247" y="135"/>
                    </a:lnTo>
                    <a:lnTo>
                      <a:pt x="247" y="128"/>
                    </a:lnTo>
                    <a:lnTo>
                      <a:pt x="246" y="121"/>
                    </a:lnTo>
                    <a:lnTo>
                      <a:pt x="246" y="113"/>
                    </a:lnTo>
                    <a:lnTo>
                      <a:pt x="245" y="102"/>
                    </a:lnTo>
                    <a:lnTo>
                      <a:pt x="244" y="90"/>
                    </a:lnTo>
                    <a:lnTo>
                      <a:pt x="241" y="81"/>
                    </a:lnTo>
                    <a:lnTo>
                      <a:pt x="240" y="71"/>
                    </a:lnTo>
                    <a:lnTo>
                      <a:pt x="238" y="64"/>
                    </a:lnTo>
                    <a:lnTo>
                      <a:pt x="236" y="57"/>
                    </a:lnTo>
                    <a:lnTo>
                      <a:pt x="234" y="51"/>
                    </a:lnTo>
                    <a:lnTo>
                      <a:pt x="233" y="46"/>
                    </a:lnTo>
                    <a:lnTo>
                      <a:pt x="231" y="43"/>
                    </a:lnTo>
                    <a:lnTo>
                      <a:pt x="229" y="40"/>
                    </a:lnTo>
                    <a:lnTo>
                      <a:pt x="227" y="39"/>
                    </a:lnTo>
                    <a:lnTo>
                      <a:pt x="213" y="32"/>
                    </a:lnTo>
                    <a:lnTo>
                      <a:pt x="212" y="32"/>
                    </a:lnTo>
                    <a:lnTo>
                      <a:pt x="209" y="32"/>
                    </a:lnTo>
                    <a:lnTo>
                      <a:pt x="206" y="32"/>
                    </a:lnTo>
                    <a:lnTo>
                      <a:pt x="203" y="33"/>
                    </a:lnTo>
                    <a:lnTo>
                      <a:pt x="199" y="33"/>
                    </a:lnTo>
                    <a:lnTo>
                      <a:pt x="195" y="35"/>
                    </a:lnTo>
                    <a:lnTo>
                      <a:pt x="189" y="35"/>
                    </a:lnTo>
                    <a:lnTo>
                      <a:pt x="185" y="36"/>
                    </a:lnTo>
                    <a:lnTo>
                      <a:pt x="177" y="37"/>
                    </a:lnTo>
                    <a:lnTo>
                      <a:pt x="172" y="37"/>
                    </a:lnTo>
                    <a:lnTo>
                      <a:pt x="163" y="38"/>
                    </a:lnTo>
                    <a:lnTo>
                      <a:pt x="155" y="40"/>
                    </a:lnTo>
                    <a:lnTo>
                      <a:pt x="147" y="42"/>
                    </a:lnTo>
                    <a:lnTo>
                      <a:pt x="137" y="43"/>
                    </a:lnTo>
                    <a:lnTo>
                      <a:pt x="128" y="44"/>
                    </a:lnTo>
                    <a:lnTo>
                      <a:pt x="117" y="46"/>
                    </a:lnTo>
                    <a:lnTo>
                      <a:pt x="107" y="48"/>
                    </a:lnTo>
                    <a:lnTo>
                      <a:pt x="97" y="50"/>
                    </a:lnTo>
                    <a:lnTo>
                      <a:pt x="88" y="51"/>
                    </a:lnTo>
                    <a:lnTo>
                      <a:pt x="78" y="52"/>
                    </a:lnTo>
                    <a:lnTo>
                      <a:pt x="70" y="53"/>
                    </a:lnTo>
                    <a:lnTo>
                      <a:pt x="61" y="55"/>
                    </a:lnTo>
                    <a:lnTo>
                      <a:pt x="54" y="56"/>
                    </a:lnTo>
                    <a:lnTo>
                      <a:pt x="45" y="57"/>
                    </a:lnTo>
                    <a:lnTo>
                      <a:pt x="38" y="58"/>
                    </a:lnTo>
                    <a:lnTo>
                      <a:pt x="32" y="58"/>
                    </a:lnTo>
                    <a:lnTo>
                      <a:pt x="26" y="59"/>
                    </a:lnTo>
                    <a:lnTo>
                      <a:pt x="21" y="59"/>
                    </a:lnTo>
                    <a:lnTo>
                      <a:pt x="15" y="60"/>
                    </a:lnTo>
                    <a:lnTo>
                      <a:pt x="10" y="62"/>
                    </a:lnTo>
                    <a:lnTo>
                      <a:pt x="5" y="62"/>
                    </a:lnTo>
                    <a:lnTo>
                      <a:pt x="0" y="62"/>
                    </a:lnTo>
                    <a:lnTo>
                      <a:pt x="0" y="44"/>
                    </a:lnTo>
                    <a:lnTo>
                      <a:pt x="6" y="44"/>
                    </a:lnTo>
                    <a:lnTo>
                      <a:pt x="12" y="43"/>
                    </a:lnTo>
                    <a:lnTo>
                      <a:pt x="19" y="43"/>
                    </a:lnTo>
                    <a:lnTo>
                      <a:pt x="28" y="42"/>
                    </a:lnTo>
                    <a:lnTo>
                      <a:pt x="36" y="42"/>
                    </a:lnTo>
                    <a:lnTo>
                      <a:pt x="45" y="40"/>
                    </a:lnTo>
                    <a:lnTo>
                      <a:pt x="56" y="38"/>
                    </a:lnTo>
                    <a:lnTo>
                      <a:pt x="68" y="37"/>
                    </a:lnTo>
                    <a:lnTo>
                      <a:pt x="91" y="33"/>
                    </a:lnTo>
                    <a:lnTo>
                      <a:pt x="116" y="29"/>
                    </a:lnTo>
                    <a:lnTo>
                      <a:pt x="140" y="24"/>
                    </a:lnTo>
                    <a:lnTo>
                      <a:pt x="166" y="18"/>
                    </a:lnTo>
                    <a:lnTo>
                      <a:pt x="176" y="16"/>
                    </a:lnTo>
                    <a:lnTo>
                      <a:pt x="186" y="13"/>
                    </a:lnTo>
                    <a:lnTo>
                      <a:pt x="195" y="12"/>
                    </a:lnTo>
                    <a:lnTo>
                      <a:pt x="202" y="10"/>
                    </a:lnTo>
                    <a:lnTo>
                      <a:pt x="209" y="9"/>
                    </a:lnTo>
                    <a:lnTo>
                      <a:pt x="215" y="6"/>
                    </a:lnTo>
                    <a:lnTo>
                      <a:pt x="219" y="5"/>
                    </a:lnTo>
                    <a:lnTo>
                      <a:pt x="222" y="5"/>
                    </a:lnTo>
                    <a:lnTo>
                      <a:pt x="226" y="3"/>
                    </a:lnTo>
                    <a:lnTo>
                      <a:pt x="229" y="2"/>
                    </a:lnTo>
                    <a:lnTo>
                      <a:pt x="233" y="0"/>
                    </a:lnTo>
                    <a:lnTo>
                      <a:pt x="236" y="0"/>
                    </a:lnTo>
                    <a:lnTo>
                      <a:pt x="238" y="0"/>
                    </a:lnTo>
                    <a:lnTo>
                      <a:pt x="240" y="0"/>
                    </a:lnTo>
                    <a:lnTo>
                      <a:pt x="242" y="2"/>
                    </a:lnTo>
                    <a:lnTo>
                      <a:pt x="246" y="4"/>
                    </a:lnTo>
                    <a:lnTo>
                      <a:pt x="249" y="5"/>
                    </a:lnTo>
                    <a:lnTo>
                      <a:pt x="254" y="8"/>
                    </a:lnTo>
                    <a:lnTo>
                      <a:pt x="259" y="11"/>
                    </a:lnTo>
                    <a:lnTo>
                      <a:pt x="265" y="13"/>
                    </a:lnTo>
                    <a:lnTo>
                      <a:pt x="271" y="17"/>
                    </a:lnTo>
                    <a:lnTo>
                      <a:pt x="277" y="20"/>
                    </a:lnTo>
                    <a:lnTo>
                      <a:pt x="280" y="23"/>
                    </a:lnTo>
                    <a:lnTo>
                      <a:pt x="284" y="25"/>
                    </a:lnTo>
                    <a:lnTo>
                      <a:pt x="286" y="28"/>
                    </a:lnTo>
                    <a:lnTo>
                      <a:pt x="287" y="30"/>
                    </a:lnTo>
                    <a:lnTo>
                      <a:pt x="288" y="31"/>
                    </a:lnTo>
                    <a:lnTo>
                      <a:pt x="290" y="32"/>
                    </a:lnTo>
                    <a:lnTo>
                      <a:pt x="288" y="35"/>
                    </a:lnTo>
                    <a:lnTo>
                      <a:pt x="287" y="37"/>
                    </a:lnTo>
                    <a:lnTo>
                      <a:pt x="285" y="40"/>
                    </a:lnTo>
                    <a:lnTo>
                      <a:pt x="282" y="44"/>
                    </a:lnTo>
                    <a:lnTo>
                      <a:pt x="280" y="46"/>
                    </a:lnTo>
                    <a:lnTo>
                      <a:pt x="279" y="50"/>
                    </a:lnTo>
                    <a:lnTo>
                      <a:pt x="278" y="53"/>
                    </a:lnTo>
                    <a:lnTo>
                      <a:pt x="277" y="58"/>
                    </a:lnTo>
                    <a:lnTo>
                      <a:pt x="277" y="63"/>
                    </a:lnTo>
                    <a:lnTo>
                      <a:pt x="277" y="68"/>
                    </a:lnTo>
                    <a:lnTo>
                      <a:pt x="277" y="73"/>
                    </a:lnTo>
                    <a:lnTo>
                      <a:pt x="278" y="81"/>
                    </a:lnTo>
                    <a:lnTo>
                      <a:pt x="278" y="84"/>
                    </a:lnTo>
                    <a:lnTo>
                      <a:pt x="278" y="88"/>
                    </a:lnTo>
                    <a:lnTo>
                      <a:pt x="279" y="92"/>
                    </a:lnTo>
                    <a:lnTo>
                      <a:pt x="279" y="97"/>
                    </a:lnTo>
                    <a:lnTo>
                      <a:pt x="279" y="103"/>
                    </a:lnTo>
                    <a:lnTo>
                      <a:pt x="280" y="108"/>
                    </a:lnTo>
                    <a:lnTo>
                      <a:pt x="280" y="113"/>
                    </a:lnTo>
                    <a:lnTo>
                      <a:pt x="281" y="121"/>
                    </a:lnTo>
                    <a:lnTo>
                      <a:pt x="281" y="126"/>
                    </a:lnTo>
                    <a:lnTo>
                      <a:pt x="281" y="133"/>
                    </a:lnTo>
                    <a:lnTo>
                      <a:pt x="282" y="141"/>
                    </a:lnTo>
                    <a:lnTo>
                      <a:pt x="282" y="149"/>
                    </a:lnTo>
                    <a:lnTo>
                      <a:pt x="284" y="157"/>
                    </a:lnTo>
                    <a:lnTo>
                      <a:pt x="284" y="165"/>
                    </a:lnTo>
                    <a:lnTo>
                      <a:pt x="284" y="175"/>
                    </a:lnTo>
                    <a:lnTo>
                      <a:pt x="285" y="184"/>
                    </a:lnTo>
                    <a:lnTo>
                      <a:pt x="285" y="192"/>
                    </a:lnTo>
                    <a:lnTo>
                      <a:pt x="285" y="202"/>
                    </a:lnTo>
                    <a:lnTo>
                      <a:pt x="285" y="210"/>
                    </a:lnTo>
                    <a:lnTo>
                      <a:pt x="285" y="218"/>
                    </a:lnTo>
                    <a:lnTo>
                      <a:pt x="285" y="226"/>
                    </a:lnTo>
                    <a:lnTo>
                      <a:pt x="285" y="235"/>
                    </a:lnTo>
                    <a:lnTo>
                      <a:pt x="285" y="242"/>
                    </a:lnTo>
                    <a:lnTo>
                      <a:pt x="285" y="249"/>
                    </a:lnTo>
                    <a:lnTo>
                      <a:pt x="285" y="255"/>
                    </a:lnTo>
                    <a:lnTo>
                      <a:pt x="285" y="262"/>
                    </a:lnTo>
                    <a:lnTo>
                      <a:pt x="284" y="268"/>
                    </a:lnTo>
                    <a:lnTo>
                      <a:pt x="284" y="272"/>
                    </a:lnTo>
                    <a:lnTo>
                      <a:pt x="284" y="278"/>
                    </a:lnTo>
                    <a:lnTo>
                      <a:pt x="282" y="283"/>
                    </a:lnTo>
                    <a:lnTo>
                      <a:pt x="282" y="288"/>
                    </a:lnTo>
                    <a:lnTo>
                      <a:pt x="282" y="291"/>
                    </a:lnTo>
                    <a:lnTo>
                      <a:pt x="280" y="299"/>
                    </a:lnTo>
                    <a:lnTo>
                      <a:pt x="279" y="305"/>
                    </a:lnTo>
                    <a:lnTo>
                      <a:pt x="277" y="312"/>
                    </a:lnTo>
                    <a:lnTo>
                      <a:pt x="274" y="318"/>
                    </a:lnTo>
                    <a:lnTo>
                      <a:pt x="273" y="323"/>
                    </a:lnTo>
                    <a:lnTo>
                      <a:pt x="271" y="328"/>
                    </a:lnTo>
                    <a:lnTo>
                      <a:pt x="268" y="332"/>
                    </a:lnTo>
                    <a:lnTo>
                      <a:pt x="265" y="335"/>
                    </a:lnTo>
                    <a:lnTo>
                      <a:pt x="260" y="339"/>
                    </a:lnTo>
                    <a:lnTo>
                      <a:pt x="255" y="343"/>
                    </a:lnTo>
                    <a:lnTo>
                      <a:pt x="253" y="345"/>
                    </a:lnTo>
                    <a:lnTo>
                      <a:pt x="252" y="347"/>
                    </a:lnTo>
                    <a:lnTo>
                      <a:pt x="249" y="348"/>
                    </a:lnTo>
                    <a:lnTo>
                      <a:pt x="248" y="349"/>
                    </a:lnTo>
                    <a:lnTo>
                      <a:pt x="247" y="349"/>
                    </a:lnTo>
                    <a:lnTo>
                      <a:pt x="245" y="348"/>
                    </a:lnTo>
                    <a:lnTo>
                      <a:pt x="244" y="345"/>
                    </a:lnTo>
                    <a:lnTo>
                      <a:pt x="242" y="344"/>
                    </a:lnTo>
                    <a:lnTo>
                      <a:pt x="240" y="341"/>
                    </a:lnTo>
                    <a:lnTo>
                      <a:pt x="239" y="338"/>
                    </a:lnTo>
                    <a:lnTo>
                      <a:pt x="238" y="335"/>
                    </a:lnTo>
                    <a:lnTo>
                      <a:pt x="236" y="330"/>
                    </a:lnTo>
                    <a:lnTo>
                      <a:pt x="236" y="33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46" name="组合 345"/>
          <p:cNvGrpSpPr/>
          <p:nvPr/>
        </p:nvGrpSpPr>
        <p:grpSpPr>
          <a:xfrm>
            <a:off x="4520497" y="3478368"/>
            <a:ext cx="1145540" cy="1152128"/>
            <a:chOff x="5125381" y="3277874"/>
            <a:chExt cx="1146122" cy="1152128"/>
          </a:xfrm>
        </p:grpSpPr>
        <p:pic>
          <p:nvPicPr>
            <p:cNvPr id="25" name="图片 24">
              <a:hlinkClick r:id="rId12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25381" y="3277874"/>
              <a:ext cx="1146122" cy="1152128"/>
            </a:xfrm>
            <a:prstGeom prst="rect">
              <a:avLst/>
            </a:prstGeom>
          </p:spPr>
        </p:pic>
        <p:grpSp>
          <p:nvGrpSpPr>
            <p:cNvPr id="322" name="组合 321"/>
            <p:cNvGrpSpPr/>
            <p:nvPr/>
          </p:nvGrpSpPr>
          <p:grpSpPr>
            <a:xfrm>
              <a:off x="5248386" y="3453095"/>
              <a:ext cx="900113" cy="801687"/>
              <a:chOff x="5456708" y="3434755"/>
              <a:chExt cx="900113" cy="801687"/>
            </a:xfrm>
          </p:grpSpPr>
          <p:sp>
            <p:nvSpPr>
              <p:cNvPr id="323" name="Freeform 428"/>
              <p:cNvSpPr/>
              <p:nvPr/>
            </p:nvSpPr>
            <p:spPr bwMode="auto">
              <a:xfrm>
                <a:off x="5491633" y="3576042"/>
                <a:ext cx="393700" cy="96838"/>
              </a:xfrm>
              <a:custGeom>
                <a:avLst/>
                <a:gdLst>
                  <a:gd name="T0" fmla="*/ 11 w 248"/>
                  <a:gd name="T1" fmla="*/ 55 h 61"/>
                  <a:gd name="T2" fmla="*/ 6 w 248"/>
                  <a:gd name="T3" fmla="*/ 51 h 61"/>
                  <a:gd name="T4" fmla="*/ 3 w 248"/>
                  <a:gd name="T5" fmla="*/ 49 h 61"/>
                  <a:gd name="T6" fmla="*/ 0 w 248"/>
                  <a:gd name="T7" fmla="*/ 47 h 61"/>
                  <a:gd name="T8" fmla="*/ 0 w 248"/>
                  <a:gd name="T9" fmla="*/ 44 h 61"/>
                  <a:gd name="T10" fmla="*/ 3 w 248"/>
                  <a:gd name="T11" fmla="*/ 43 h 61"/>
                  <a:gd name="T12" fmla="*/ 6 w 248"/>
                  <a:gd name="T13" fmla="*/ 42 h 61"/>
                  <a:gd name="T14" fmla="*/ 11 w 248"/>
                  <a:gd name="T15" fmla="*/ 42 h 61"/>
                  <a:gd name="T16" fmla="*/ 16 w 248"/>
                  <a:gd name="T17" fmla="*/ 41 h 61"/>
                  <a:gd name="T18" fmla="*/ 22 w 248"/>
                  <a:gd name="T19" fmla="*/ 40 h 61"/>
                  <a:gd name="T20" fmla="*/ 30 w 248"/>
                  <a:gd name="T21" fmla="*/ 39 h 61"/>
                  <a:gd name="T22" fmla="*/ 40 w 248"/>
                  <a:gd name="T23" fmla="*/ 37 h 61"/>
                  <a:gd name="T24" fmla="*/ 53 w 248"/>
                  <a:gd name="T25" fmla="*/ 34 h 61"/>
                  <a:gd name="T26" fmla="*/ 70 w 248"/>
                  <a:gd name="T27" fmla="*/ 31 h 61"/>
                  <a:gd name="T28" fmla="*/ 89 w 248"/>
                  <a:gd name="T29" fmla="*/ 27 h 61"/>
                  <a:gd name="T30" fmla="*/ 110 w 248"/>
                  <a:gd name="T31" fmla="*/ 23 h 61"/>
                  <a:gd name="T32" fmla="*/ 134 w 248"/>
                  <a:gd name="T33" fmla="*/ 17 h 61"/>
                  <a:gd name="T34" fmla="*/ 155 w 248"/>
                  <a:gd name="T35" fmla="*/ 13 h 61"/>
                  <a:gd name="T36" fmla="*/ 173 w 248"/>
                  <a:gd name="T37" fmla="*/ 9 h 61"/>
                  <a:gd name="T38" fmla="*/ 188 w 248"/>
                  <a:gd name="T39" fmla="*/ 6 h 61"/>
                  <a:gd name="T40" fmla="*/ 201 w 248"/>
                  <a:gd name="T41" fmla="*/ 3 h 61"/>
                  <a:gd name="T42" fmla="*/ 211 w 248"/>
                  <a:gd name="T43" fmla="*/ 2 h 61"/>
                  <a:gd name="T44" fmla="*/ 219 w 248"/>
                  <a:gd name="T45" fmla="*/ 0 h 61"/>
                  <a:gd name="T46" fmla="*/ 223 w 248"/>
                  <a:gd name="T47" fmla="*/ 0 h 61"/>
                  <a:gd name="T48" fmla="*/ 227 w 248"/>
                  <a:gd name="T49" fmla="*/ 0 h 61"/>
                  <a:gd name="T50" fmla="*/ 234 w 248"/>
                  <a:gd name="T51" fmla="*/ 1 h 61"/>
                  <a:gd name="T52" fmla="*/ 241 w 248"/>
                  <a:gd name="T53" fmla="*/ 3 h 61"/>
                  <a:gd name="T54" fmla="*/ 244 w 248"/>
                  <a:gd name="T55" fmla="*/ 4 h 61"/>
                  <a:gd name="T56" fmla="*/ 247 w 248"/>
                  <a:gd name="T57" fmla="*/ 6 h 61"/>
                  <a:gd name="T58" fmla="*/ 248 w 248"/>
                  <a:gd name="T59" fmla="*/ 9 h 61"/>
                  <a:gd name="T60" fmla="*/ 247 w 248"/>
                  <a:gd name="T61" fmla="*/ 15 h 61"/>
                  <a:gd name="T62" fmla="*/ 243 w 248"/>
                  <a:gd name="T63" fmla="*/ 20 h 61"/>
                  <a:gd name="T64" fmla="*/ 237 w 248"/>
                  <a:gd name="T65" fmla="*/ 22 h 61"/>
                  <a:gd name="T66" fmla="*/ 228 w 248"/>
                  <a:gd name="T67" fmla="*/ 26 h 61"/>
                  <a:gd name="T68" fmla="*/ 215 w 248"/>
                  <a:gd name="T69" fmla="*/ 29 h 61"/>
                  <a:gd name="T70" fmla="*/ 197 w 248"/>
                  <a:gd name="T71" fmla="*/ 34 h 61"/>
                  <a:gd name="T72" fmla="*/ 177 w 248"/>
                  <a:gd name="T73" fmla="*/ 39 h 61"/>
                  <a:gd name="T74" fmla="*/ 155 w 248"/>
                  <a:gd name="T75" fmla="*/ 43 h 61"/>
                  <a:gd name="T76" fmla="*/ 131 w 248"/>
                  <a:gd name="T77" fmla="*/ 47 h 61"/>
                  <a:gd name="T78" fmla="*/ 105 w 248"/>
                  <a:gd name="T79" fmla="*/ 53 h 61"/>
                  <a:gd name="T80" fmla="*/ 92 w 248"/>
                  <a:gd name="T81" fmla="*/ 55 h 61"/>
                  <a:gd name="T82" fmla="*/ 81 w 248"/>
                  <a:gd name="T83" fmla="*/ 56 h 61"/>
                  <a:gd name="T84" fmla="*/ 71 w 248"/>
                  <a:gd name="T85" fmla="*/ 59 h 61"/>
                  <a:gd name="T86" fmla="*/ 62 w 248"/>
                  <a:gd name="T87" fmla="*/ 60 h 61"/>
                  <a:gd name="T88" fmla="*/ 55 w 248"/>
                  <a:gd name="T89" fmla="*/ 60 h 61"/>
                  <a:gd name="T90" fmla="*/ 49 w 248"/>
                  <a:gd name="T91" fmla="*/ 61 h 61"/>
                  <a:gd name="T92" fmla="*/ 44 w 248"/>
                  <a:gd name="T93" fmla="*/ 61 h 61"/>
                  <a:gd name="T94" fmla="*/ 40 w 248"/>
                  <a:gd name="T95" fmla="*/ 61 h 61"/>
                  <a:gd name="T96" fmla="*/ 29 w 248"/>
                  <a:gd name="T97" fmla="*/ 60 h 61"/>
                  <a:gd name="T98" fmla="*/ 14 w 248"/>
                  <a:gd name="T99" fmla="*/ 5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8" h="61">
                    <a:moveTo>
                      <a:pt x="14" y="56"/>
                    </a:moveTo>
                    <a:lnTo>
                      <a:pt x="11" y="55"/>
                    </a:lnTo>
                    <a:lnTo>
                      <a:pt x="9" y="54"/>
                    </a:lnTo>
                    <a:lnTo>
                      <a:pt x="6" y="51"/>
                    </a:lnTo>
                    <a:lnTo>
                      <a:pt x="4" y="50"/>
                    </a:lnTo>
                    <a:lnTo>
                      <a:pt x="3" y="49"/>
                    </a:lnTo>
                    <a:lnTo>
                      <a:pt x="1" y="48"/>
                    </a:lnTo>
                    <a:lnTo>
                      <a:pt x="0" y="47"/>
                    </a:lnTo>
                    <a:lnTo>
                      <a:pt x="0" y="46"/>
                    </a:lnTo>
                    <a:lnTo>
                      <a:pt x="0" y="44"/>
                    </a:lnTo>
                    <a:lnTo>
                      <a:pt x="1" y="44"/>
                    </a:lnTo>
                    <a:lnTo>
                      <a:pt x="3" y="43"/>
                    </a:lnTo>
                    <a:lnTo>
                      <a:pt x="4" y="43"/>
                    </a:lnTo>
                    <a:lnTo>
                      <a:pt x="6" y="42"/>
                    </a:lnTo>
                    <a:lnTo>
                      <a:pt x="9" y="42"/>
                    </a:lnTo>
                    <a:lnTo>
                      <a:pt x="11" y="42"/>
                    </a:lnTo>
                    <a:lnTo>
                      <a:pt x="14" y="41"/>
                    </a:lnTo>
                    <a:lnTo>
                      <a:pt x="16" y="41"/>
                    </a:lnTo>
                    <a:lnTo>
                      <a:pt x="18" y="41"/>
                    </a:lnTo>
                    <a:lnTo>
                      <a:pt x="22" y="40"/>
                    </a:lnTo>
                    <a:lnTo>
                      <a:pt x="25" y="40"/>
                    </a:lnTo>
                    <a:lnTo>
                      <a:pt x="30" y="39"/>
                    </a:lnTo>
                    <a:lnTo>
                      <a:pt x="34" y="37"/>
                    </a:lnTo>
                    <a:lnTo>
                      <a:pt x="40" y="37"/>
                    </a:lnTo>
                    <a:lnTo>
                      <a:pt x="46" y="36"/>
                    </a:lnTo>
                    <a:lnTo>
                      <a:pt x="53" y="34"/>
                    </a:lnTo>
                    <a:lnTo>
                      <a:pt x="62" y="33"/>
                    </a:lnTo>
                    <a:lnTo>
                      <a:pt x="70" y="31"/>
                    </a:lnTo>
                    <a:lnTo>
                      <a:pt x="78" y="29"/>
                    </a:lnTo>
                    <a:lnTo>
                      <a:pt x="89" y="27"/>
                    </a:lnTo>
                    <a:lnTo>
                      <a:pt x="98" y="26"/>
                    </a:lnTo>
                    <a:lnTo>
                      <a:pt x="110" y="23"/>
                    </a:lnTo>
                    <a:lnTo>
                      <a:pt x="122" y="20"/>
                    </a:lnTo>
                    <a:lnTo>
                      <a:pt x="134" y="17"/>
                    </a:lnTo>
                    <a:lnTo>
                      <a:pt x="144" y="15"/>
                    </a:lnTo>
                    <a:lnTo>
                      <a:pt x="155" y="13"/>
                    </a:lnTo>
                    <a:lnTo>
                      <a:pt x="164" y="11"/>
                    </a:lnTo>
                    <a:lnTo>
                      <a:pt x="173" y="9"/>
                    </a:lnTo>
                    <a:lnTo>
                      <a:pt x="181" y="8"/>
                    </a:lnTo>
                    <a:lnTo>
                      <a:pt x="188" y="6"/>
                    </a:lnTo>
                    <a:lnTo>
                      <a:pt x="195" y="4"/>
                    </a:lnTo>
                    <a:lnTo>
                      <a:pt x="201" y="3"/>
                    </a:lnTo>
                    <a:lnTo>
                      <a:pt x="207" y="2"/>
                    </a:lnTo>
                    <a:lnTo>
                      <a:pt x="211" y="2"/>
                    </a:lnTo>
                    <a:lnTo>
                      <a:pt x="215" y="1"/>
                    </a:lnTo>
                    <a:lnTo>
                      <a:pt x="219" y="0"/>
                    </a:lnTo>
                    <a:lnTo>
                      <a:pt x="221" y="0"/>
                    </a:lnTo>
                    <a:lnTo>
                      <a:pt x="223" y="0"/>
                    </a:lnTo>
                    <a:lnTo>
                      <a:pt x="224" y="0"/>
                    </a:lnTo>
                    <a:lnTo>
                      <a:pt x="227" y="0"/>
                    </a:lnTo>
                    <a:lnTo>
                      <a:pt x="229" y="0"/>
                    </a:lnTo>
                    <a:lnTo>
                      <a:pt x="234" y="1"/>
                    </a:lnTo>
                    <a:lnTo>
                      <a:pt x="239" y="2"/>
                    </a:lnTo>
                    <a:lnTo>
                      <a:pt x="241" y="3"/>
                    </a:lnTo>
                    <a:lnTo>
                      <a:pt x="243" y="3"/>
                    </a:lnTo>
                    <a:lnTo>
                      <a:pt x="244" y="4"/>
                    </a:lnTo>
                    <a:lnTo>
                      <a:pt x="246" y="6"/>
                    </a:lnTo>
                    <a:lnTo>
                      <a:pt x="247" y="6"/>
                    </a:lnTo>
                    <a:lnTo>
                      <a:pt x="247" y="7"/>
                    </a:lnTo>
                    <a:lnTo>
                      <a:pt x="248" y="9"/>
                    </a:lnTo>
                    <a:lnTo>
                      <a:pt x="248" y="11"/>
                    </a:lnTo>
                    <a:lnTo>
                      <a:pt x="247" y="15"/>
                    </a:lnTo>
                    <a:lnTo>
                      <a:pt x="244" y="18"/>
                    </a:lnTo>
                    <a:lnTo>
                      <a:pt x="243" y="20"/>
                    </a:lnTo>
                    <a:lnTo>
                      <a:pt x="241" y="21"/>
                    </a:lnTo>
                    <a:lnTo>
                      <a:pt x="237" y="22"/>
                    </a:lnTo>
                    <a:lnTo>
                      <a:pt x="234" y="23"/>
                    </a:lnTo>
                    <a:lnTo>
                      <a:pt x="228" y="26"/>
                    </a:lnTo>
                    <a:lnTo>
                      <a:pt x="222" y="27"/>
                    </a:lnTo>
                    <a:lnTo>
                      <a:pt x="215" y="29"/>
                    </a:lnTo>
                    <a:lnTo>
                      <a:pt x="207" y="31"/>
                    </a:lnTo>
                    <a:lnTo>
                      <a:pt x="197" y="34"/>
                    </a:lnTo>
                    <a:lnTo>
                      <a:pt x="188" y="36"/>
                    </a:lnTo>
                    <a:lnTo>
                      <a:pt x="177" y="39"/>
                    </a:lnTo>
                    <a:lnTo>
                      <a:pt x="167" y="41"/>
                    </a:lnTo>
                    <a:lnTo>
                      <a:pt x="155" y="43"/>
                    </a:lnTo>
                    <a:lnTo>
                      <a:pt x="143" y="46"/>
                    </a:lnTo>
                    <a:lnTo>
                      <a:pt x="131" y="47"/>
                    </a:lnTo>
                    <a:lnTo>
                      <a:pt x="118" y="49"/>
                    </a:lnTo>
                    <a:lnTo>
                      <a:pt x="105" y="53"/>
                    </a:lnTo>
                    <a:lnTo>
                      <a:pt x="98" y="54"/>
                    </a:lnTo>
                    <a:lnTo>
                      <a:pt x="92" y="55"/>
                    </a:lnTo>
                    <a:lnTo>
                      <a:pt x="86" y="56"/>
                    </a:lnTo>
                    <a:lnTo>
                      <a:pt x="81" y="56"/>
                    </a:lnTo>
                    <a:lnTo>
                      <a:pt x="76" y="57"/>
                    </a:lnTo>
                    <a:lnTo>
                      <a:pt x="71" y="59"/>
                    </a:lnTo>
                    <a:lnTo>
                      <a:pt x="66" y="59"/>
                    </a:lnTo>
                    <a:lnTo>
                      <a:pt x="62" y="60"/>
                    </a:lnTo>
                    <a:lnTo>
                      <a:pt x="58" y="60"/>
                    </a:lnTo>
                    <a:lnTo>
                      <a:pt x="55" y="60"/>
                    </a:lnTo>
                    <a:lnTo>
                      <a:pt x="51" y="61"/>
                    </a:lnTo>
                    <a:lnTo>
                      <a:pt x="49" y="61"/>
                    </a:lnTo>
                    <a:lnTo>
                      <a:pt x="46" y="61"/>
                    </a:lnTo>
                    <a:lnTo>
                      <a:pt x="44" y="61"/>
                    </a:lnTo>
                    <a:lnTo>
                      <a:pt x="42" y="61"/>
                    </a:lnTo>
                    <a:lnTo>
                      <a:pt x="40" y="61"/>
                    </a:lnTo>
                    <a:lnTo>
                      <a:pt x="34" y="61"/>
                    </a:lnTo>
                    <a:lnTo>
                      <a:pt x="29" y="60"/>
                    </a:lnTo>
                    <a:lnTo>
                      <a:pt x="22" y="59"/>
                    </a:lnTo>
                    <a:lnTo>
                      <a:pt x="14" y="56"/>
                    </a:lnTo>
                    <a:lnTo>
                      <a:pt x="14" y="56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4" name="Freeform 429"/>
              <p:cNvSpPr/>
              <p:nvPr/>
            </p:nvSpPr>
            <p:spPr bwMode="auto">
              <a:xfrm>
                <a:off x="5659908" y="3461742"/>
                <a:ext cx="111125" cy="92075"/>
              </a:xfrm>
              <a:custGeom>
                <a:avLst/>
                <a:gdLst>
                  <a:gd name="T0" fmla="*/ 2 w 70"/>
                  <a:gd name="T1" fmla="*/ 0 h 58"/>
                  <a:gd name="T2" fmla="*/ 8 w 70"/>
                  <a:gd name="T3" fmla="*/ 1 h 58"/>
                  <a:gd name="T4" fmla="*/ 13 w 70"/>
                  <a:gd name="T5" fmla="*/ 3 h 58"/>
                  <a:gd name="T6" fmla="*/ 18 w 70"/>
                  <a:gd name="T7" fmla="*/ 5 h 58"/>
                  <a:gd name="T8" fmla="*/ 24 w 70"/>
                  <a:gd name="T9" fmla="*/ 6 h 58"/>
                  <a:gd name="T10" fmla="*/ 29 w 70"/>
                  <a:gd name="T11" fmla="*/ 6 h 58"/>
                  <a:gd name="T12" fmla="*/ 33 w 70"/>
                  <a:gd name="T13" fmla="*/ 7 h 58"/>
                  <a:gd name="T14" fmla="*/ 37 w 70"/>
                  <a:gd name="T15" fmla="*/ 8 h 58"/>
                  <a:gd name="T16" fmla="*/ 41 w 70"/>
                  <a:gd name="T17" fmla="*/ 9 h 58"/>
                  <a:gd name="T18" fmla="*/ 44 w 70"/>
                  <a:gd name="T19" fmla="*/ 10 h 58"/>
                  <a:gd name="T20" fmla="*/ 48 w 70"/>
                  <a:gd name="T21" fmla="*/ 12 h 58"/>
                  <a:gd name="T22" fmla="*/ 51 w 70"/>
                  <a:gd name="T23" fmla="*/ 13 h 58"/>
                  <a:gd name="T24" fmla="*/ 54 w 70"/>
                  <a:gd name="T25" fmla="*/ 14 h 58"/>
                  <a:gd name="T26" fmla="*/ 56 w 70"/>
                  <a:gd name="T27" fmla="*/ 15 h 58"/>
                  <a:gd name="T28" fmla="*/ 57 w 70"/>
                  <a:gd name="T29" fmla="*/ 16 h 58"/>
                  <a:gd name="T30" fmla="*/ 61 w 70"/>
                  <a:gd name="T31" fmla="*/ 19 h 58"/>
                  <a:gd name="T32" fmla="*/ 63 w 70"/>
                  <a:gd name="T33" fmla="*/ 21 h 58"/>
                  <a:gd name="T34" fmla="*/ 65 w 70"/>
                  <a:gd name="T35" fmla="*/ 23 h 58"/>
                  <a:gd name="T36" fmla="*/ 67 w 70"/>
                  <a:gd name="T37" fmla="*/ 27 h 58"/>
                  <a:gd name="T38" fmla="*/ 68 w 70"/>
                  <a:gd name="T39" fmla="*/ 29 h 58"/>
                  <a:gd name="T40" fmla="*/ 69 w 70"/>
                  <a:gd name="T41" fmla="*/ 32 h 58"/>
                  <a:gd name="T42" fmla="*/ 70 w 70"/>
                  <a:gd name="T43" fmla="*/ 35 h 58"/>
                  <a:gd name="T44" fmla="*/ 70 w 70"/>
                  <a:gd name="T45" fmla="*/ 41 h 58"/>
                  <a:gd name="T46" fmla="*/ 70 w 70"/>
                  <a:gd name="T47" fmla="*/ 46 h 58"/>
                  <a:gd name="T48" fmla="*/ 70 w 70"/>
                  <a:gd name="T49" fmla="*/ 49 h 58"/>
                  <a:gd name="T50" fmla="*/ 69 w 70"/>
                  <a:gd name="T51" fmla="*/ 52 h 58"/>
                  <a:gd name="T52" fmla="*/ 67 w 70"/>
                  <a:gd name="T53" fmla="*/ 54 h 58"/>
                  <a:gd name="T54" fmla="*/ 65 w 70"/>
                  <a:gd name="T55" fmla="*/ 55 h 58"/>
                  <a:gd name="T56" fmla="*/ 63 w 70"/>
                  <a:gd name="T57" fmla="*/ 56 h 58"/>
                  <a:gd name="T58" fmla="*/ 61 w 70"/>
                  <a:gd name="T59" fmla="*/ 58 h 58"/>
                  <a:gd name="T60" fmla="*/ 58 w 70"/>
                  <a:gd name="T61" fmla="*/ 58 h 58"/>
                  <a:gd name="T62" fmla="*/ 56 w 70"/>
                  <a:gd name="T63" fmla="*/ 58 h 58"/>
                  <a:gd name="T64" fmla="*/ 52 w 70"/>
                  <a:gd name="T65" fmla="*/ 56 h 58"/>
                  <a:gd name="T66" fmla="*/ 49 w 70"/>
                  <a:gd name="T67" fmla="*/ 55 h 58"/>
                  <a:gd name="T68" fmla="*/ 44 w 70"/>
                  <a:gd name="T69" fmla="*/ 53 h 58"/>
                  <a:gd name="T70" fmla="*/ 39 w 70"/>
                  <a:gd name="T71" fmla="*/ 49 h 58"/>
                  <a:gd name="T72" fmla="*/ 35 w 70"/>
                  <a:gd name="T73" fmla="*/ 45 h 58"/>
                  <a:gd name="T74" fmla="*/ 29 w 70"/>
                  <a:gd name="T75" fmla="*/ 40 h 58"/>
                  <a:gd name="T76" fmla="*/ 23 w 70"/>
                  <a:gd name="T77" fmla="*/ 35 h 58"/>
                  <a:gd name="T78" fmla="*/ 17 w 70"/>
                  <a:gd name="T79" fmla="*/ 29 h 58"/>
                  <a:gd name="T80" fmla="*/ 12 w 70"/>
                  <a:gd name="T81" fmla="*/ 23 h 58"/>
                  <a:gd name="T82" fmla="*/ 8 w 70"/>
                  <a:gd name="T83" fmla="*/ 19 h 58"/>
                  <a:gd name="T84" fmla="*/ 5 w 70"/>
                  <a:gd name="T85" fmla="*/ 14 h 58"/>
                  <a:gd name="T86" fmla="*/ 3 w 70"/>
                  <a:gd name="T87" fmla="*/ 10 h 58"/>
                  <a:gd name="T88" fmla="*/ 2 w 70"/>
                  <a:gd name="T89" fmla="*/ 7 h 58"/>
                  <a:gd name="T90" fmla="*/ 0 w 70"/>
                  <a:gd name="T91" fmla="*/ 3 h 58"/>
                  <a:gd name="T92" fmla="*/ 2 w 70"/>
                  <a:gd name="T93" fmla="*/ 0 h 58"/>
                  <a:gd name="T94" fmla="*/ 2 w 70"/>
                  <a:gd name="T9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0" h="58">
                    <a:moveTo>
                      <a:pt x="2" y="0"/>
                    </a:moveTo>
                    <a:lnTo>
                      <a:pt x="8" y="1"/>
                    </a:lnTo>
                    <a:lnTo>
                      <a:pt x="13" y="3"/>
                    </a:lnTo>
                    <a:lnTo>
                      <a:pt x="18" y="5"/>
                    </a:lnTo>
                    <a:lnTo>
                      <a:pt x="24" y="6"/>
                    </a:lnTo>
                    <a:lnTo>
                      <a:pt x="29" y="6"/>
                    </a:lnTo>
                    <a:lnTo>
                      <a:pt x="33" y="7"/>
                    </a:lnTo>
                    <a:lnTo>
                      <a:pt x="37" y="8"/>
                    </a:lnTo>
                    <a:lnTo>
                      <a:pt x="41" y="9"/>
                    </a:lnTo>
                    <a:lnTo>
                      <a:pt x="44" y="10"/>
                    </a:lnTo>
                    <a:lnTo>
                      <a:pt x="48" y="12"/>
                    </a:lnTo>
                    <a:lnTo>
                      <a:pt x="51" y="13"/>
                    </a:lnTo>
                    <a:lnTo>
                      <a:pt x="54" y="14"/>
                    </a:lnTo>
                    <a:lnTo>
                      <a:pt x="56" y="15"/>
                    </a:lnTo>
                    <a:lnTo>
                      <a:pt x="57" y="16"/>
                    </a:lnTo>
                    <a:lnTo>
                      <a:pt x="61" y="19"/>
                    </a:lnTo>
                    <a:lnTo>
                      <a:pt x="63" y="21"/>
                    </a:lnTo>
                    <a:lnTo>
                      <a:pt x="65" y="23"/>
                    </a:lnTo>
                    <a:lnTo>
                      <a:pt x="67" y="27"/>
                    </a:lnTo>
                    <a:lnTo>
                      <a:pt x="68" y="29"/>
                    </a:lnTo>
                    <a:lnTo>
                      <a:pt x="69" y="32"/>
                    </a:lnTo>
                    <a:lnTo>
                      <a:pt x="70" y="35"/>
                    </a:lnTo>
                    <a:lnTo>
                      <a:pt x="70" y="41"/>
                    </a:lnTo>
                    <a:lnTo>
                      <a:pt x="70" y="46"/>
                    </a:lnTo>
                    <a:lnTo>
                      <a:pt x="70" y="49"/>
                    </a:lnTo>
                    <a:lnTo>
                      <a:pt x="69" y="52"/>
                    </a:lnTo>
                    <a:lnTo>
                      <a:pt x="67" y="54"/>
                    </a:lnTo>
                    <a:lnTo>
                      <a:pt x="65" y="55"/>
                    </a:lnTo>
                    <a:lnTo>
                      <a:pt x="63" y="56"/>
                    </a:lnTo>
                    <a:lnTo>
                      <a:pt x="61" y="58"/>
                    </a:lnTo>
                    <a:lnTo>
                      <a:pt x="58" y="58"/>
                    </a:lnTo>
                    <a:lnTo>
                      <a:pt x="56" y="58"/>
                    </a:lnTo>
                    <a:lnTo>
                      <a:pt x="52" y="56"/>
                    </a:lnTo>
                    <a:lnTo>
                      <a:pt x="49" y="55"/>
                    </a:lnTo>
                    <a:lnTo>
                      <a:pt x="44" y="53"/>
                    </a:lnTo>
                    <a:lnTo>
                      <a:pt x="39" y="49"/>
                    </a:lnTo>
                    <a:lnTo>
                      <a:pt x="35" y="45"/>
                    </a:lnTo>
                    <a:lnTo>
                      <a:pt x="29" y="40"/>
                    </a:lnTo>
                    <a:lnTo>
                      <a:pt x="23" y="35"/>
                    </a:lnTo>
                    <a:lnTo>
                      <a:pt x="17" y="29"/>
                    </a:lnTo>
                    <a:lnTo>
                      <a:pt x="12" y="23"/>
                    </a:lnTo>
                    <a:lnTo>
                      <a:pt x="8" y="19"/>
                    </a:lnTo>
                    <a:lnTo>
                      <a:pt x="5" y="14"/>
                    </a:lnTo>
                    <a:lnTo>
                      <a:pt x="3" y="10"/>
                    </a:lnTo>
                    <a:lnTo>
                      <a:pt x="2" y="7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5" name="Freeform 430"/>
              <p:cNvSpPr/>
              <p:nvPr/>
            </p:nvSpPr>
            <p:spPr bwMode="auto">
              <a:xfrm>
                <a:off x="5593233" y="3687167"/>
                <a:ext cx="231775" cy="131763"/>
              </a:xfrm>
              <a:custGeom>
                <a:avLst/>
                <a:gdLst>
                  <a:gd name="T0" fmla="*/ 17 w 146"/>
                  <a:gd name="T1" fmla="*/ 25 h 83"/>
                  <a:gd name="T2" fmla="*/ 46 w 146"/>
                  <a:gd name="T3" fmla="*/ 21 h 83"/>
                  <a:gd name="T4" fmla="*/ 67 w 146"/>
                  <a:gd name="T5" fmla="*/ 17 h 83"/>
                  <a:gd name="T6" fmla="*/ 78 w 146"/>
                  <a:gd name="T7" fmla="*/ 13 h 83"/>
                  <a:gd name="T8" fmla="*/ 87 w 146"/>
                  <a:gd name="T9" fmla="*/ 10 h 83"/>
                  <a:gd name="T10" fmla="*/ 92 w 146"/>
                  <a:gd name="T11" fmla="*/ 7 h 83"/>
                  <a:gd name="T12" fmla="*/ 96 w 146"/>
                  <a:gd name="T13" fmla="*/ 4 h 83"/>
                  <a:gd name="T14" fmla="*/ 103 w 146"/>
                  <a:gd name="T15" fmla="*/ 1 h 83"/>
                  <a:gd name="T16" fmla="*/ 112 w 146"/>
                  <a:gd name="T17" fmla="*/ 3 h 83"/>
                  <a:gd name="T18" fmla="*/ 117 w 146"/>
                  <a:gd name="T19" fmla="*/ 5 h 83"/>
                  <a:gd name="T20" fmla="*/ 124 w 146"/>
                  <a:gd name="T21" fmla="*/ 7 h 83"/>
                  <a:gd name="T22" fmla="*/ 131 w 146"/>
                  <a:gd name="T23" fmla="*/ 12 h 83"/>
                  <a:gd name="T24" fmla="*/ 138 w 146"/>
                  <a:gd name="T25" fmla="*/ 17 h 83"/>
                  <a:gd name="T26" fmla="*/ 142 w 146"/>
                  <a:gd name="T27" fmla="*/ 20 h 83"/>
                  <a:gd name="T28" fmla="*/ 145 w 146"/>
                  <a:gd name="T29" fmla="*/ 24 h 83"/>
                  <a:gd name="T30" fmla="*/ 146 w 146"/>
                  <a:gd name="T31" fmla="*/ 26 h 83"/>
                  <a:gd name="T32" fmla="*/ 142 w 146"/>
                  <a:gd name="T33" fmla="*/ 30 h 83"/>
                  <a:gd name="T34" fmla="*/ 136 w 146"/>
                  <a:gd name="T35" fmla="*/ 32 h 83"/>
                  <a:gd name="T36" fmla="*/ 134 w 146"/>
                  <a:gd name="T37" fmla="*/ 34 h 83"/>
                  <a:gd name="T38" fmla="*/ 132 w 146"/>
                  <a:gd name="T39" fmla="*/ 37 h 83"/>
                  <a:gd name="T40" fmla="*/ 129 w 146"/>
                  <a:gd name="T41" fmla="*/ 41 h 83"/>
                  <a:gd name="T42" fmla="*/ 125 w 146"/>
                  <a:gd name="T43" fmla="*/ 47 h 83"/>
                  <a:gd name="T44" fmla="*/ 122 w 146"/>
                  <a:gd name="T45" fmla="*/ 54 h 83"/>
                  <a:gd name="T46" fmla="*/ 117 w 146"/>
                  <a:gd name="T47" fmla="*/ 63 h 83"/>
                  <a:gd name="T48" fmla="*/ 113 w 146"/>
                  <a:gd name="T49" fmla="*/ 72 h 83"/>
                  <a:gd name="T50" fmla="*/ 88 w 146"/>
                  <a:gd name="T51" fmla="*/ 83 h 83"/>
                  <a:gd name="T52" fmla="*/ 90 w 146"/>
                  <a:gd name="T53" fmla="*/ 72 h 83"/>
                  <a:gd name="T54" fmla="*/ 92 w 146"/>
                  <a:gd name="T55" fmla="*/ 61 h 83"/>
                  <a:gd name="T56" fmla="*/ 93 w 146"/>
                  <a:gd name="T57" fmla="*/ 53 h 83"/>
                  <a:gd name="T58" fmla="*/ 93 w 146"/>
                  <a:gd name="T59" fmla="*/ 46 h 83"/>
                  <a:gd name="T60" fmla="*/ 94 w 146"/>
                  <a:gd name="T61" fmla="*/ 41 h 83"/>
                  <a:gd name="T62" fmla="*/ 94 w 146"/>
                  <a:gd name="T63" fmla="*/ 37 h 83"/>
                  <a:gd name="T64" fmla="*/ 94 w 146"/>
                  <a:gd name="T65" fmla="*/ 34 h 83"/>
                  <a:gd name="T66" fmla="*/ 93 w 146"/>
                  <a:gd name="T67" fmla="*/ 32 h 83"/>
                  <a:gd name="T68" fmla="*/ 90 w 146"/>
                  <a:gd name="T69" fmla="*/ 32 h 83"/>
                  <a:gd name="T70" fmla="*/ 83 w 146"/>
                  <a:gd name="T71" fmla="*/ 32 h 83"/>
                  <a:gd name="T72" fmla="*/ 73 w 146"/>
                  <a:gd name="T73" fmla="*/ 33 h 83"/>
                  <a:gd name="T74" fmla="*/ 60 w 146"/>
                  <a:gd name="T75" fmla="*/ 34 h 83"/>
                  <a:gd name="T76" fmla="*/ 31 w 146"/>
                  <a:gd name="T77" fmla="*/ 40 h 83"/>
                  <a:gd name="T78" fmla="*/ 0 w 146"/>
                  <a:gd name="T79" fmla="*/ 41 h 83"/>
                  <a:gd name="T80" fmla="*/ 0 w 146"/>
                  <a:gd name="T81" fmla="*/ 2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6" h="83">
                    <a:moveTo>
                      <a:pt x="0" y="26"/>
                    </a:moveTo>
                    <a:lnTo>
                      <a:pt x="17" y="25"/>
                    </a:lnTo>
                    <a:lnTo>
                      <a:pt x="31" y="24"/>
                    </a:lnTo>
                    <a:lnTo>
                      <a:pt x="46" y="21"/>
                    </a:lnTo>
                    <a:lnTo>
                      <a:pt x="60" y="19"/>
                    </a:lnTo>
                    <a:lnTo>
                      <a:pt x="67" y="17"/>
                    </a:lnTo>
                    <a:lnTo>
                      <a:pt x="73" y="16"/>
                    </a:lnTo>
                    <a:lnTo>
                      <a:pt x="78" y="13"/>
                    </a:lnTo>
                    <a:lnTo>
                      <a:pt x="83" y="12"/>
                    </a:lnTo>
                    <a:lnTo>
                      <a:pt x="87" y="10"/>
                    </a:lnTo>
                    <a:lnTo>
                      <a:pt x="90" y="9"/>
                    </a:lnTo>
                    <a:lnTo>
                      <a:pt x="92" y="7"/>
                    </a:lnTo>
                    <a:lnTo>
                      <a:pt x="93" y="5"/>
                    </a:lnTo>
                    <a:lnTo>
                      <a:pt x="96" y="4"/>
                    </a:lnTo>
                    <a:lnTo>
                      <a:pt x="99" y="1"/>
                    </a:lnTo>
                    <a:lnTo>
                      <a:pt x="103" y="1"/>
                    </a:lnTo>
                    <a:lnTo>
                      <a:pt x="107" y="0"/>
                    </a:lnTo>
                    <a:lnTo>
                      <a:pt x="112" y="3"/>
                    </a:lnTo>
                    <a:lnTo>
                      <a:pt x="114" y="4"/>
                    </a:lnTo>
                    <a:lnTo>
                      <a:pt x="117" y="5"/>
                    </a:lnTo>
                    <a:lnTo>
                      <a:pt x="120" y="6"/>
                    </a:lnTo>
                    <a:lnTo>
                      <a:pt x="124" y="7"/>
                    </a:lnTo>
                    <a:lnTo>
                      <a:pt x="127" y="10"/>
                    </a:lnTo>
                    <a:lnTo>
                      <a:pt x="131" y="12"/>
                    </a:lnTo>
                    <a:lnTo>
                      <a:pt x="134" y="14"/>
                    </a:lnTo>
                    <a:lnTo>
                      <a:pt x="138" y="17"/>
                    </a:lnTo>
                    <a:lnTo>
                      <a:pt x="140" y="19"/>
                    </a:lnTo>
                    <a:lnTo>
                      <a:pt x="142" y="20"/>
                    </a:lnTo>
                    <a:lnTo>
                      <a:pt x="144" y="23"/>
                    </a:lnTo>
                    <a:lnTo>
                      <a:pt x="145" y="24"/>
                    </a:lnTo>
                    <a:lnTo>
                      <a:pt x="145" y="25"/>
                    </a:lnTo>
                    <a:lnTo>
                      <a:pt x="146" y="26"/>
                    </a:lnTo>
                    <a:lnTo>
                      <a:pt x="144" y="27"/>
                    </a:lnTo>
                    <a:lnTo>
                      <a:pt x="142" y="30"/>
                    </a:lnTo>
                    <a:lnTo>
                      <a:pt x="139" y="31"/>
                    </a:lnTo>
                    <a:lnTo>
                      <a:pt x="136" y="32"/>
                    </a:lnTo>
                    <a:lnTo>
                      <a:pt x="136" y="33"/>
                    </a:lnTo>
                    <a:lnTo>
                      <a:pt x="134" y="34"/>
                    </a:lnTo>
                    <a:lnTo>
                      <a:pt x="133" y="36"/>
                    </a:lnTo>
                    <a:lnTo>
                      <a:pt x="132" y="37"/>
                    </a:lnTo>
                    <a:lnTo>
                      <a:pt x="130" y="39"/>
                    </a:lnTo>
                    <a:lnTo>
                      <a:pt x="129" y="41"/>
                    </a:lnTo>
                    <a:lnTo>
                      <a:pt x="127" y="45"/>
                    </a:lnTo>
                    <a:lnTo>
                      <a:pt x="125" y="47"/>
                    </a:lnTo>
                    <a:lnTo>
                      <a:pt x="124" y="51"/>
                    </a:lnTo>
                    <a:lnTo>
                      <a:pt x="122" y="54"/>
                    </a:lnTo>
                    <a:lnTo>
                      <a:pt x="119" y="59"/>
                    </a:lnTo>
                    <a:lnTo>
                      <a:pt x="117" y="63"/>
                    </a:lnTo>
                    <a:lnTo>
                      <a:pt x="116" y="67"/>
                    </a:lnTo>
                    <a:lnTo>
                      <a:pt x="113" y="72"/>
                    </a:lnTo>
                    <a:lnTo>
                      <a:pt x="107" y="83"/>
                    </a:lnTo>
                    <a:lnTo>
                      <a:pt x="88" y="83"/>
                    </a:lnTo>
                    <a:lnTo>
                      <a:pt x="90" y="77"/>
                    </a:lnTo>
                    <a:lnTo>
                      <a:pt x="90" y="72"/>
                    </a:lnTo>
                    <a:lnTo>
                      <a:pt x="91" y="66"/>
                    </a:lnTo>
                    <a:lnTo>
                      <a:pt x="92" y="61"/>
                    </a:lnTo>
                    <a:lnTo>
                      <a:pt x="92" y="58"/>
                    </a:lnTo>
                    <a:lnTo>
                      <a:pt x="93" y="53"/>
                    </a:lnTo>
                    <a:lnTo>
                      <a:pt x="93" y="50"/>
                    </a:lnTo>
                    <a:lnTo>
                      <a:pt x="93" y="46"/>
                    </a:lnTo>
                    <a:lnTo>
                      <a:pt x="94" y="44"/>
                    </a:lnTo>
                    <a:lnTo>
                      <a:pt x="94" y="41"/>
                    </a:lnTo>
                    <a:lnTo>
                      <a:pt x="94" y="39"/>
                    </a:lnTo>
                    <a:lnTo>
                      <a:pt x="94" y="37"/>
                    </a:lnTo>
                    <a:lnTo>
                      <a:pt x="94" y="36"/>
                    </a:lnTo>
                    <a:lnTo>
                      <a:pt x="94" y="34"/>
                    </a:lnTo>
                    <a:lnTo>
                      <a:pt x="93" y="33"/>
                    </a:lnTo>
                    <a:lnTo>
                      <a:pt x="93" y="32"/>
                    </a:lnTo>
                    <a:lnTo>
                      <a:pt x="92" y="32"/>
                    </a:lnTo>
                    <a:lnTo>
                      <a:pt x="90" y="32"/>
                    </a:lnTo>
                    <a:lnTo>
                      <a:pt x="87" y="32"/>
                    </a:lnTo>
                    <a:lnTo>
                      <a:pt x="83" y="32"/>
                    </a:lnTo>
                    <a:lnTo>
                      <a:pt x="78" y="32"/>
                    </a:lnTo>
                    <a:lnTo>
                      <a:pt x="73" y="33"/>
                    </a:lnTo>
                    <a:lnTo>
                      <a:pt x="67" y="34"/>
                    </a:lnTo>
                    <a:lnTo>
                      <a:pt x="60" y="34"/>
                    </a:lnTo>
                    <a:lnTo>
                      <a:pt x="46" y="38"/>
                    </a:lnTo>
                    <a:lnTo>
                      <a:pt x="31" y="40"/>
                    </a:lnTo>
                    <a:lnTo>
                      <a:pt x="17" y="41"/>
                    </a:lnTo>
                    <a:lnTo>
                      <a:pt x="0" y="41"/>
                    </a:lnTo>
                    <a:lnTo>
                      <a:pt x="0" y="26"/>
                    </a:lnTo>
                    <a:lnTo>
                      <a:pt x="0" y="26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6" name="Freeform 431"/>
              <p:cNvSpPr/>
              <p:nvPr/>
            </p:nvSpPr>
            <p:spPr bwMode="auto">
              <a:xfrm>
                <a:off x="5623396" y="3798292"/>
                <a:ext cx="163513" cy="46038"/>
              </a:xfrm>
              <a:custGeom>
                <a:avLst/>
                <a:gdLst>
                  <a:gd name="T0" fmla="*/ 98 w 103"/>
                  <a:gd name="T1" fmla="*/ 4 h 29"/>
                  <a:gd name="T2" fmla="*/ 100 w 103"/>
                  <a:gd name="T3" fmla="*/ 6 h 29"/>
                  <a:gd name="T4" fmla="*/ 101 w 103"/>
                  <a:gd name="T5" fmla="*/ 7 h 29"/>
                  <a:gd name="T6" fmla="*/ 103 w 103"/>
                  <a:gd name="T7" fmla="*/ 9 h 29"/>
                  <a:gd name="T8" fmla="*/ 103 w 103"/>
                  <a:gd name="T9" fmla="*/ 10 h 29"/>
                  <a:gd name="T10" fmla="*/ 103 w 103"/>
                  <a:gd name="T11" fmla="*/ 13 h 29"/>
                  <a:gd name="T12" fmla="*/ 100 w 103"/>
                  <a:gd name="T13" fmla="*/ 14 h 29"/>
                  <a:gd name="T14" fmla="*/ 98 w 103"/>
                  <a:gd name="T15" fmla="*/ 16 h 29"/>
                  <a:gd name="T16" fmla="*/ 94 w 103"/>
                  <a:gd name="T17" fmla="*/ 17 h 29"/>
                  <a:gd name="T18" fmla="*/ 90 w 103"/>
                  <a:gd name="T19" fmla="*/ 19 h 29"/>
                  <a:gd name="T20" fmla="*/ 82 w 103"/>
                  <a:gd name="T21" fmla="*/ 20 h 29"/>
                  <a:gd name="T22" fmla="*/ 75 w 103"/>
                  <a:gd name="T23" fmla="*/ 21 h 29"/>
                  <a:gd name="T24" fmla="*/ 67 w 103"/>
                  <a:gd name="T25" fmla="*/ 22 h 29"/>
                  <a:gd name="T26" fmla="*/ 49 w 103"/>
                  <a:gd name="T27" fmla="*/ 26 h 29"/>
                  <a:gd name="T28" fmla="*/ 33 w 103"/>
                  <a:gd name="T29" fmla="*/ 28 h 29"/>
                  <a:gd name="T30" fmla="*/ 16 w 103"/>
                  <a:gd name="T31" fmla="*/ 29 h 29"/>
                  <a:gd name="T32" fmla="*/ 0 w 103"/>
                  <a:gd name="T33" fmla="*/ 29 h 29"/>
                  <a:gd name="T34" fmla="*/ 0 w 103"/>
                  <a:gd name="T35" fmla="*/ 15 h 29"/>
                  <a:gd name="T36" fmla="*/ 9 w 103"/>
                  <a:gd name="T37" fmla="*/ 13 h 29"/>
                  <a:gd name="T38" fmla="*/ 19 w 103"/>
                  <a:gd name="T39" fmla="*/ 11 h 29"/>
                  <a:gd name="T40" fmla="*/ 26 w 103"/>
                  <a:gd name="T41" fmla="*/ 9 h 29"/>
                  <a:gd name="T42" fmla="*/ 34 w 103"/>
                  <a:gd name="T43" fmla="*/ 8 h 29"/>
                  <a:gd name="T44" fmla="*/ 41 w 103"/>
                  <a:gd name="T45" fmla="*/ 7 h 29"/>
                  <a:gd name="T46" fmla="*/ 48 w 103"/>
                  <a:gd name="T47" fmla="*/ 6 h 29"/>
                  <a:gd name="T48" fmla="*/ 54 w 103"/>
                  <a:gd name="T49" fmla="*/ 4 h 29"/>
                  <a:gd name="T50" fmla="*/ 59 w 103"/>
                  <a:gd name="T51" fmla="*/ 3 h 29"/>
                  <a:gd name="T52" fmla="*/ 65 w 103"/>
                  <a:gd name="T53" fmla="*/ 2 h 29"/>
                  <a:gd name="T54" fmla="*/ 69 w 103"/>
                  <a:gd name="T55" fmla="*/ 1 h 29"/>
                  <a:gd name="T56" fmla="*/ 73 w 103"/>
                  <a:gd name="T57" fmla="*/ 1 h 29"/>
                  <a:gd name="T58" fmla="*/ 77 w 103"/>
                  <a:gd name="T59" fmla="*/ 0 h 29"/>
                  <a:gd name="T60" fmla="*/ 80 w 103"/>
                  <a:gd name="T61" fmla="*/ 0 h 29"/>
                  <a:gd name="T62" fmla="*/ 82 w 103"/>
                  <a:gd name="T63" fmla="*/ 0 h 29"/>
                  <a:gd name="T64" fmla="*/ 85 w 103"/>
                  <a:gd name="T65" fmla="*/ 0 h 29"/>
                  <a:gd name="T66" fmla="*/ 86 w 103"/>
                  <a:gd name="T67" fmla="*/ 0 h 29"/>
                  <a:gd name="T68" fmla="*/ 90 w 103"/>
                  <a:gd name="T69" fmla="*/ 1 h 29"/>
                  <a:gd name="T70" fmla="*/ 93 w 103"/>
                  <a:gd name="T71" fmla="*/ 2 h 29"/>
                  <a:gd name="T72" fmla="*/ 95 w 103"/>
                  <a:gd name="T73" fmla="*/ 2 h 29"/>
                  <a:gd name="T74" fmla="*/ 98 w 103"/>
                  <a:gd name="T75" fmla="*/ 4 h 29"/>
                  <a:gd name="T76" fmla="*/ 98 w 103"/>
                  <a:gd name="T77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3" h="29">
                    <a:moveTo>
                      <a:pt x="98" y="4"/>
                    </a:moveTo>
                    <a:lnTo>
                      <a:pt x="100" y="6"/>
                    </a:lnTo>
                    <a:lnTo>
                      <a:pt x="101" y="7"/>
                    </a:lnTo>
                    <a:lnTo>
                      <a:pt x="103" y="9"/>
                    </a:lnTo>
                    <a:lnTo>
                      <a:pt x="103" y="10"/>
                    </a:lnTo>
                    <a:lnTo>
                      <a:pt x="103" y="13"/>
                    </a:lnTo>
                    <a:lnTo>
                      <a:pt x="100" y="14"/>
                    </a:lnTo>
                    <a:lnTo>
                      <a:pt x="98" y="16"/>
                    </a:lnTo>
                    <a:lnTo>
                      <a:pt x="94" y="17"/>
                    </a:lnTo>
                    <a:lnTo>
                      <a:pt x="90" y="19"/>
                    </a:lnTo>
                    <a:lnTo>
                      <a:pt x="82" y="20"/>
                    </a:lnTo>
                    <a:lnTo>
                      <a:pt x="75" y="21"/>
                    </a:lnTo>
                    <a:lnTo>
                      <a:pt x="67" y="22"/>
                    </a:lnTo>
                    <a:lnTo>
                      <a:pt x="49" y="26"/>
                    </a:lnTo>
                    <a:lnTo>
                      <a:pt x="33" y="28"/>
                    </a:lnTo>
                    <a:lnTo>
                      <a:pt x="16" y="29"/>
                    </a:lnTo>
                    <a:lnTo>
                      <a:pt x="0" y="29"/>
                    </a:lnTo>
                    <a:lnTo>
                      <a:pt x="0" y="15"/>
                    </a:lnTo>
                    <a:lnTo>
                      <a:pt x="9" y="13"/>
                    </a:lnTo>
                    <a:lnTo>
                      <a:pt x="19" y="11"/>
                    </a:lnTo>
                    <a:lnTo>
                      <a:pt x="26" y="9"/>
                    </a:lnTo>
                    <a:lnTo>
                      <a:pt x="34" y="8"/>
                    </a:lnTo>
                    <a:lnTo>
                      <a:pt x="41" y="7"/>
                    </a:lnTo>
                    <a:lnTo>
                      <a:pt x="48" y="6"/>
                    </a:lnTo>
                    <a:lnTo>
                      <a:pt x="54" y="4"/>
                    </a:lnTo>
                    <a:lnTo>
                      <a:pt x="59" y="3"/>
                    </a:lnTo>
                    <a:lnTo>
                      <a:pt x="65" y="2"/>
                    </a:lnTo>
                    <a:lnTo>
                      <a:pt x="69" y="1"/>
                    </a:lnTo>
                    <a:lnTo>
                      <a:pt x="73" y="1"/>
                    </a:lnTo>
                    <a:lnTo>
                      <a:pt x="77" y="0"/>
                    </a:lnTo>
                    <a:lnTo>
                      <a:pt x="80" y="0"/>
                    </a:lnTo>
                    <a:lnTo>
                      <a:pt x="82" y="0"/>
                    </a:lnTo>
                    <a:lnTo>
                      <a:pt x="85" y="0"/>
                    </a:lnTo>
                    <a:lnTo>
                      <a:pt x="86" y="0"/>
                    </a:lnTo>
                    <a:lnTo>
                      <a:pt x="90" y="1"/>
                    </a:lnTo>
                    <a:lnTo>
                      <a:pt x="93" y="2"/>
                    </a:lnTo>
                    <a:lnTo>
                      <a:pt x="95" y="2"/>
                    </a:lnTo>
                    <a:lnTo>
                      <a:pt x="98" y="4"/>
                    </a:lnTo>
                    <a:lnTo>
                      <a:pt x="98" y="4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7" name="Freeform 432"/>
              <p:cNvSpPr/>
              <p:nvPr/>
            </p:nvSpPr>
            <p:spPr bwMode="auto">
              <a:xfrm>
                <a:off x="5558308" y="3718917"/>
                <a:ext cx="80963" cy="144463"/>
              </a:xfrm>
              <a:custGeom>
                <a:avLst/>
                <a:gdLst>
                  <a:gd name="T0" fmla="*/ 5 w 51"/>
                  <a:gd name="T1" fmla="*/ 14 h 91"/>
                  <a:gd name="T2" fmla="*/ 3 w 51"/>
                  <a:gd name="T3" fmla="*/ 12 h 91"/>
                  <a:gd name="T4" fmla="*/ 2 w 51"/>
                  <a:gd name="T5" fmla="*/ 10 h 91"/>
                  <a:gd name="T6" fmla="*/ 1 w 51"/>
                  <a:gd name="T7" fmla="*/ 9 h 91"/>
                  <a:gd name="T8" fmla="*/ 0 w 51"/>
                  <a:gd name="T9" fmla="*/ 6 h 91"/>
                  <a:gd name="T10" fmla="*/ 0 w 51"/>
                  <a:gd name="T11" fmla="*/ 5 h 91"/>
                  <a:gd name="T12" fmla="*/ 1 w 51"/>
                  <a:gd name="T13" fmla="*/ 4 h 91"/>
                  <a:gd name="T14" fmla="*/ 2 w 51"/>
                  <a:gd name="T15" fmla="*/ 3 h 91"/>
                  <a:gd name="T16" fmla="*/ 3 w 51"/>
                  <a:gd name="T17" fmla="*/ 1 h 91"/>
                  <a:gd name="T18" fmla="*/ 4 w 51"/>
                  <a:gd name="T19" fmla="*/ 0 h 91"/>
                  <a:gd name="T20" fmla="*/ 7 w 51"/>
                  <a:gd name="T21" fmla="*/ 0 h 91"/>
                  <a:gd name="T22" fmla="*/ 10 w 51"/>
                  <a:gd name="T23" fmla="*/ 0 h 91"/>
                  <a:gd name="T24" fmla="*/ 14 w 51"/>
                  <a:gd name="T25" fmla="*/ 0 h 91"/>
                  <a:gd name="T26" fmla="*/ 18 w 51"/>
                  <a:gd name="T27" fmla="*/ 1 h 91"/>
                  <a:gd name="T28" fmla="*/ 24 w 51"/>
                  <a:gd name="T29" fmla="*/ 3 h 91"/>
                  <a:gd name="T30" fmla="*/ 30 w 51"/>
                  <a:gd name="T31" fmla="*/ 4 h 91"/>
                  <a:gd name="T32" fmla="*/ 36 w 51"/>
                  <a:gd name="T33" fmla="*/ 6 h 91"/>
                  <a:gd name="T34" fmla="*/ 37 w 51"/>
                  <a:gd name="T35" fmla="*/ 9 h 91"/>
                  <a:gd name="T36" fmla="*/ 37 w 51"/>
                  <a:gd name="T37" fmla="*/ 12 h 91"/>
                  <a:gd name="T38" fmla="*/ 37 w 51"/>
                  <a:gd name="T39" fmla="*/ 17 h 91"/>
                  <a:gd name="T40" fmla="*/ 39 w 51"/>
                  <a:gd name="T41" fmla="*/ 23 h 91"/>
                  <a:gd name="T42" fmla="*/ 40 w 51"/>
                  <a:gd name="T43" fmla="*/ 30 h 91"/>
                  <a:gd name="T44" fmla="*/ 42 w 51"/>
                  <a:gd name="T45" fmla="*/ 37 h 91"/>
                  <a:gd name="T46" fmla="*/ 43 w 51"/>
                  <a:gd name="T47" fmla="*/ 45 h 91"/>
                  <a:gd name="T48" fmla="*/ 47 w 51"/>
                  <a:gd name="T49" fmla="*/ 54 h 91"/>
                  <a:gd name="T50" fmla="*/ 48 w 51"/>
                  <a:gd name="T51" fmla="*/ 58 h 91"/>
                  <a:gd name="T52" fmla="*/ 48 w 51"/>
                  <a:gd name="T53" fmla="*/ 63 h 91"/>
                  <a:gd name="T54" fmla="*/ 49 w 51"/>
                  <a:gd name="T55" fmla="*/ 66 h 91"/>
                  <a:gd name="T56" fmla="*/ 50 w 51"/>
                  <a:gd name="T57" fmla="*/ 70 h 91"/>
                  <a:gd name="T58" fmla="*/ 50 w 51"/>
                  <a:gd name="T59" fmla="*/ 73 h 91"/>
                  <a:gd name="T60" fmla="*/ 51 w 51"/>
                  <a:gd name="T61" fmla="*/ 77 h 91"/>
                  <a:gd name="T62" fmla="*/ 51 w 51"/>
                  <a:gd name="T63" fmla="*/ 79 h 91"/>
                  <a:gd name="T64" fmla="*/ 51 w 51"/>
                  <a:gd name="T65" fmla="*/ 82 h 91"/>
                  <a:gd name="T66" fmla="*/ 51 w 51"/>
                  <a:gd name="T67" fmla="*/ 84 h 91"/>
                  <a:gd name="T68" fmla="*/ 51 w 51"/>
                  <a:gd name="T69" fmla="*/ 86 h 91"/>
                  <a:gd name="T70" fmla="*/ 50 w 51"/>
                  <a:gd name="T71" fmla="*/ 89 h 91"/>
                  <a:gd name="T72" fmla="*/ 49 w 51"/>
                  <a:gd name="T73" fmla="*/ 90 h 91"/>
                  <a:gd name="T74" fmla="*/ 47 w 51"/>
                  <a:gd name="T75" fmla="*/ 91 h 91"/>
                  <a:gd name="T76" fmla="*/ 43 w 51"/>
                  <a:gd name="T77" fmla="*/ 90 h 91"/>
                  <a:gd name="T78" fmla="*/ 41 w 51"/>
                  <a:gd name="T79" fmla="*/ 89 h 91"/>
                  <a:gd name="T80" fmla="*/ 39 w 51"/>
                  <a:gd name="T81" fmla="*/ 86 h 91"/>
                  <a:gd name="T82" fmla="*/ 36 w 51"/>
                  <a:gd name="T83" fmla="*/ 82 h 91"/>
                  <a:gd name="T84" fmla="*/ 35 w 51"/>
                  <a:gd name="T85" fmla="*/ 77 h 91"/>
                  <a:gd name="T86" fmla="*/ 33 w 51"/>
                  <a:gd name="T87" fmla="*/ 71 h 91"/>
                  <a:gd name="T88" fmla="*/ 30 w 51"/>
                  <a:gd name="T89" fmla="*/ 64 h 91"/>
                  <a:gd name="T90" fmla="*/ 27 w 51"/>
                  <a:gd name="T91" fmla="*/ 56 h 91"/>
                  <a:gd name="T92" fmla="*/ 24 w 51"/>
                  <a:gd name="T93" fmla="*/ 49 h 91"/>
                  <a:gd name="T94" fmla="*/ 22 w 51"/>
                  <a:gd name="T95" fmla="*/ 41 h 91"/>
                  <a:gd name="T96" fmla="*/ 20 w 51"/>
                  <a:gd name="T97" fmla="*/ 36 h 91"/>
                  <a:gd name="T98" fmla="*/ 16 w 51"/>
                  <a:gd name="T99" fmla="*/ 31 h 91"/>
                  <a:gd name="T100" fmla="*/ 14 w 51"/>
                  <a:gd name="T101" fmla="*/ 25 h 91"/>
                  <a:gd name="T102" fmla="*/ 11 w 51"/>
                  <a:gd name="T103" fmla="*/ 21 h 91"/>
                  <a:gd name="T104" fmla="*/ 8 w 51"/>
                  <a:gd name="T105" fmla="*/ 18 h 91"/>
                  <a:gd name="T106" fmla="*/ 5 w 51"/>
                  <a:gd name="T107" fmla="*/ 14 h 91"/>
                  <a:gd name="T108" fmla="*/ 5 w 51"/>
                  <a:gd name="T109" fmla="*/ 1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1" h="91">
                    <a:moveTo>
                      <a:pt x="5" y="14"/>
                    </a:moveTo>
                    <a:lnTo>
                      <a:pt x="3" y="12"/>
                    </a:lnTo>
                    <a:lnTo>
                      <a:pt x="2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24" y="3"/>
                    </a:lnTo>
                    <a:lnTo>
                      <a:pt x="30" y="4"/>
                    </a:lnTo>
                    <a:lnTo>
                      <a:pt x="36" y="6"/>
                    </a:lnTo>
                    <a:lnTo>
                      <a:pt x="37" y="9"/>
                    </a:lnTo>
                    <a:lnTo>
                      <a:pt x="37" y="12"/>
                    </a:lnTo>
                    <a:lnTo>
                      <a:pt x="37" y="17"/>
                    </a:lnTo>
                    <a:lnTo>
                      <a:pt x="39" y="23"/>
                    </a:lnTo>
                    <a:lnTo>
                      <a:pt x="40" y="30"/>
                    </a:lnTo>
                    <a:lnTo>
                      <a:pt x="42" y="37"/>
                    </a:lnTo>
                    <a:lnTo>
                      <a:pt x="43" y="45"/>
                    </a:lnTo>
                    <a:lnTo>
                      <a:pt x="47" y="54"/>
                    </a:lnTo>
                    <a:lnTo>
                      <a:pt x="48" y="58"/>
                    </a:lnTo>
                    <a:lnTo>
                      <a:pt x="48" y="63"/>
                    </a:lnTo>
                    <a:lnTo>
                      <a:pt x="49" y="66"/>
                    </a:lnTo>
                    <a:lnTo>
                      <a:pt x="50" y="70"/>
                    </a:lnTo>
                    <a:lnTo>
                      <a:pt x="50" y="73"/>
                    </a:lnTo>
                    <a:lnTo>
                      <a:pt x="51" y="77"/>
                    </a:lnTo>
                    <a:lnTo>
                      <a:pt x="51" y="79"/>
                    </a:lnTo>
                    <a:lnTo>
                      <a:pt x="51" y="82"/>
                    </a:lnTo>
                    <a:lnTo>
                      <a:pt x="51" y="84"/>
                    </a:lnTo>
                    <a:lnTo>
                      <a:pt x="51" y="86"/>
                    </a:lnTo>
                    <a:lnTo>
                      <a:pt x="50" y="89"/>
                    </a:lnTo>
                    <a:lnTo>
                      <a:pt x="49" y="90"/>
                    </a:lnTo>
                    <a:lnTo>
                      <a:pt x="47" y="91"/>
                    </a:lnTo>
                    <a:lnTo>
                      <a:pt x="43" y="90"/>
                    </a:lnTo>
                    <a:lnTo>
                      <a:pt x="41" y="89"/>
                    </a:lnTo>
                    <a:lnTo>
                      <a:pt x="39" y="86"/>
                    </a:lnTo>
                    <a:lnTo>
                      <a:pt x="36" y="82"/>
                    </a:lnTo>
                    <a:lnTo>
                      <a:pt x="35" y="77"/>
                    </a:lnTo>
                    <a:lnTo>
                      <a:pt x="33" y="71"/>
                    </a:lnTo>
                    <a:lnTo>
                      <a:pt x="30" y="64"/>
                    </a:lnTo>
                    <a:lnTo>
                      <a:pt x="27" y="56"/>
                    </a:lnTo>
                    <a:lnTo>
                      <a:pt x="24" y="49"/>
                    </a:lnTo>
                    <a:lnTo>
                      <a:pt x="22" y="41"/>
                    </a:lnTo>
                    <a:lnTo>
                      <a:pt x="20" y="36"/>
                    </a:lnTo>
                    <a:lnTo>
                      <a:pt x="16" y="31"/>
                    </a:lnTo>
                    <a:lnTo>
                      <a:pt x="14" y="25"/>
                    </a:lnTo>
                    <a:lnTo>
                      <a:pt x="11" y="21"/>
                    </a:lnTo>
                    <a:lnTo>
                      <a:pt x="8" y="18"/>
                    </a:lnTo>
                    <a:lnTo>
                      <a:pt x="5" y="14"/>
                    </a:lnTo>
                    <a:lnTo>
                      <a:pt x="5" y="14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" name="Freeform 433"/>
              <p:cNvSpPr/>
              <p:nvPr/>
            </p:nvSpPr>
            <p:spPr bwMode="auto">
              <a:xfrm>
                <a:off x="5456708" y="3923705"/>
                <a:ext cx="63500" cy="269875"/>
              </a:xfrm>
              <a:custGeom>
                <a:avLst/>
                <a:gdLst>
                  <a:gd name="T0" fmla="*/ 38 w 40"/>
                  <a:gd name="T1" fmla="*/ 163 h 170"/>
                  <a:gd name="T2" fmla="*/ 36 w 40"/>
                  <a:gd name="T3" fmla="*/ 167 h 170"/>
                  <a:gd name="T4" fmla="*/ 34 w 40"/>
                  <a:gd name="T5" fmla="*/ 169 h 170"/>
                  <a:gd name="T6" fmla="*/ 32 w 40"/>
                  <a:gd name="T7" fmla="*/ 170 h 170"/>
                  <a:gd name="T8" fmla="*/ 28 w 40"/>
                  <a:gd name="T9" fmla="*/ 169 h 170"/>
                  <a:gd name="T10" fmla="*/ 26 w 40"/>
                  <a:gd name="T11" fmla="*/ 167 h 170"/>
                  <a:gd name="T12" fmla="*/ 23 w 40"/>
                  <a:gd name="T13" fmla="*/ 163 h 170"/>
                  <a:gd name="T14" fmla="*/ 20 w 40"/>
                  <a:gd name="T15" fmla="*/ 158 h 170"/>
                  <a:gd name="T16" fmla="*/ 19 w 40"/>
                  <a:gd name="T17" fmla="*/ 154 h 170"/>
                  <a:gd name="T18" fmla="*/ 18 w 40"/>
                  <a:gd name="T19" fmla="*/ 148 h 170"/>
                  <a:gd name="T20" fmla="*/ 16 w 40"/>
                  <a:gd name="T21" fmla="*/ 142 h 170"/>
                  <a:gd name="T22" fmla="*/ 16 w 40"/>
                  <a:gd name="T23" fmla="*/ 134 h 170"/>
                  <a:gd name="T24" fmla="*/ 15 w 40"/>
                  <a:gd name="T25" fmla="*/ 124 h 170"/>
                  <a:gd name="T26" fmla="*/ 15 w 40"/>
                  <a:gd name="T27" fmla="*/ 114 h 170"/>
                  <a:gd name="T28" fmla="*/ 15 w 40"/>
                  <a:gd name="T29" fmla="*/ 102 h 170"/>
                  <a:gd name="T30" fmla="*/ 14 w 40"/>
                  <a:gd name="T31" fmla="*/ 77 h 170"/>
                  <a:gd name="T32" fmla="*/ 13 w 40"/>
                  <a:gd name="T33" fmla="*/ 57 h 170"/>
                  <a:gd name="T34" fmla="*/ 9 w 40"/>
                  <a:gd name="T35" fmla="*/ 40 h 170"/>
                  <a:gd name="T36" fmla="*/ 6 w 40"/>
                  <a:gd name="T37" fmla="*/ 25 h 170"/>
                  <a:gd name="T38" fmla="*/ 1 w 40"/>
                  <a:gd name="T39" fmla="*/ 15 h 170"/>
                  <a:gd name="T40" fmla="*/ 0 w 40"/>
                  <a:gd name="T41" fmla="*/ 8 h 170"/>
                  <a:gd name="T42" fmla="*/ 1 w 40"/>
                  <a:gd name="T43" fmla="*/ 3 h 170"/>
                  <a:gd name="T44" fmla="*/ 6 w 40"/>
                  <a:gd name="T45" fmla="*/ 1 h 170"/>
                  <a:gd name="T46" fmla="*/ 9 w 40"/>
                  <a:gd name="T47" fmla="*/ 0 h 170"/>
                  <a:gd name="T48" fmla="*/ 16 w 40"/>
                  <a:gd name="T49" fmla="*/ 2 h 170"/>
                  <a:gd name="T50" fmla="*/ 25 w 40"/>
                  <a:gd name="T51" fmla="*/ 5 h 170"/>
                  <a:gd name="T52" fmla="*/ 34 w 40"/>
                  <a:gd name="T53" fmla="*/ 10 h 170"/>
                  <a:gd name="T54" fmla="*/ 34 w 40"/>
                  <a:gd name="T55" fmla="*/ 11 h 170"/>
                  <a:gd name="T56" fmla="*/ 34 w 40"/>
                  <a:gd name="T57" fmla="*/ 16 h 170"/>
                  <a:gd name="T58" fmla="*/ 35 w 40"/>
                  <a:gd name="T59" fmla="*/ 22 h 170"/>
                  <a:gd name="T60" fmla="*/ 35 w 40"/>
                  <a:gd name="T61" fmla="*/ 30 h 170"/>
                  <a:gd name="T62" fmla="*/ 36 w 40"/>
                  <a:gd name="T63" fmla="*/ 41 h 170"/>
                  <a:gd name="T64" fmla="*/ 36 w 40"/>
                  <a:gd name="T65" fmla="*/ 53 h 170"/>
                  <a:gd name="T66" fmla="*/ 38 w 40"/>
                  <a:gd name="T67" fmla="*/ 67 h 170"/>
                  <a:gd name="T68" fmla="*/ 39 w 40"/>
                  <a:gd name="T69" fmla="*/ 83 h 170"/>
                  <a:gd name="T70" fmla="*/ 40 w 40"/>
                  <a:gd name="T71" fmla="*/ 100 h 170"/>
                  <a:gd name="T72" fmla="*/ 40 w 40"/>
                  <a:gd name="T73" fmla="*/ 114 h 170"/>
                  <a:gd name="T74" fmla="*/ 40 w 40"/>
                  <a:gd name="T75" fmla="*/ 126 h 170"/>
                  <a:gd name="T76" fmla="*/ 40 w 40"/>
                  <a:gd name="T77" fmla="*/ 136 h 170"/>
                  <a:gd name="T78" fmla="*/ 40 w 40"/>
                  <a:gd name="T79" fmla="*/ 146 h 170"/>
                  <a:gd name="T80" fmla="*/ 40 w 40"/>
                  <a:gd name="T81" fmla="*/ 153 h 170"/>
                  <a:gd name="T82" fmla="*/ 40 w 40"/>
                  <a:gd name="T83" fmla="*/ 157 h 170"/>
                  <a:gd name="T84" fmla="*/ 39 w 40"/>
                  <a:gd name="T85" fmla="*/ 161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0" h="170">
                    <a:moveTo>
                      <a:pt x="39" y="161"/>
                    </a:moveTo>
                    <a:lnTo>
                      <a:pt x="38" y="163"/>
                    </a:lnTo>
                    <a:lnTo>
                      <a:pt x="36" y="166"/>
                    </a:lnTo>
                    <a:lnTo>
                      <a:pt x="36" y="167"/>
                    </a:lnTo>
                    <a:lnTo>
                      <a:pt x="35" y="168"/>
                    </a:lnTo>
                    <a:lnTo>
                      <a:pt x="34" y="169"/>
                    </a:lnTo>
                    <a:lnTo>
                      <a:pt x="33" y="170"/>
                    </a:lnTo>
                    <a:lnTo>
                      <a:pt x="32" y="170"/>
                    </a:lnTo>
                    <a:lnTo>
                      <a:pt x="29" y="170"/>
                    </a:lnTo>
                    <a:lnTo>
                      <a:pt x="28" y="169"/>
                    </a:lnTo>
                    <a:lnTo>
                      <a:pt x="27" y="168"/>
                    </a:lnTo>
                    <a:lnTo>
                      <a:pt x="26" y="167"/>
                    </a:lnTo>
                    <a:lnTo>
                      <a:pt x="25" y="166"/>
                    </a:lnTo>
                    <a:lnTo>
                      <a:pt x="23" y="163"/>
                    </a:lnTo>
                    <a:lnTo>
                      <a:pt x="22" y="161"/>
                    </a:lnTo>
                    <a:lnTo>
                      <a:pt x="20" y="158"/>
                    </a:lnTo>
                    <a:lnTo>
                      <a:pt x="20" y="156"/>
                    </a:lnTo>
                    <a:lnTo>
                      <a:pt x="19" y="154"/>
                    </a:lnTo>
                    <a:lnTo>
                      <a:pt x="19" y="151"/>
                    </a:lnTo>
                    <a:lnTo>
                      <a:pt x="18" y="148"/>
                    </a:lnTo>
                    <a:lnTo>
                      <a:pt x="18" y="146"/>
                    </a:lnTo>
                    <a:lnTo>
                      <a:pt x="16" y="142"/>
                    </a:lnTo>
                    <a:lnTo>
                      <a:pt x="16" y="137"/>
                    </a:lnTo>
                    <a:lnTo>
                      <a:pt x="16" y="134"/>
                    </a:lnTo>
                    <a:lnTo>
                      <a:pt x="15" y="129"/>
                    </a:lnTo>
                    <a:lnTo>
                      <a:pt x="15" y="124"/>
                    </a:lnTo>
                    <a:lnTo>
                      <a:pt x="15" y="120"/>
                    </a:lnTo>
                    <a:lnTo>
                      <a:pt x="15" y="114"/>
                    </a:lnTo>
                    <a:lnTo>
                      <a:pt x="15" y="108"/>
                    </a:lnTo>
                    <a:lnTo>
                      <a:pt x="15" y="102"/>
                    </a:lnTo>
                    <a:lnTo>
                      <a:pt x="15" y="89"/>
                    </a:lnTo>
                    <a:lnTo>
                      <a:pt x="14" y="77"/>
                    </a:lnTo>
                    <a:lnTo>
                      <a:pt x="14" y="67"/>
                    </a:lnTo>
                    <a:lnTo>
                      <a:pt x="13" y="57"/>
                    </a:lnTo>
                    <a:lnTo>
                      <a:pt x="12" y="48"/>
                    </a:lnTo>
                    <a:lnTo>
                      <a:pt x="9" y="40"/>
                    </a:lnTo>
                    <a:lnTo>
                      <a:pt x="8" y="33"/>
                    </a:lnTo>
                    <a:lnTo>
                      <a:pt x="6" y="25"/>
                    </a:lnTo>
                    <a:lnTo>
                      <a:pt x="3" y="20"/>
                    </a:lnTo>
                    <a:lnTo>
                      <a:pt x="1" y="15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6" y="1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3" y="1"/>
                    </a:lnTo>
                    <a:lnTo>
                      <a:pt x="16" y="2"/>
                    </a:lnTo>
                    <a:lnTo>
                      <a:pt x="20" y="3"/>
                    </a:lnTo>
                    <a:lnTo>
                      <a:pt x="25" y="5"/>
                    </a:lnTo>
                    <a:lnTo>
                      <a:pt x="29" y="7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34" y="11"/>
                    </a:lnTo>
                    <a:lnTo>
                      <a:pt x="34" y="14"/>
                    </a:lnTo>
                    <a:lnTo>
                      <a:pt x="34" y="16"/>
                    </a:lnTo>
                    <a:lnTo>
                      <a:pt x="34" y="18"/>
                    </a:lnTo>
                    <a:lnTo>
                      <a:pt x="35" y="22"/>
                    </a:lnTo>
                    <a:lnTo>
                      <a:pt x="35" y="25"/>
                    </a:lnTo>
                    <a:lnTo>
                      <a:pt x="35" y="30"/>
                    </a:lnTo>
                    <a:lnTo>
                      <a:pt x="35" y="35"/>
                    </a:lnTo>
                    <a:lnTo>
                      <a:pt x="36" y="41"/>
                    </a:lnTo>
                    <a:lnTo>
                      <a:pt x="36" y="47"/>
                    </a:lnTo>
                    <a:lnTo>
                      <a:pt x="36" y="53"/>
                    </a:lnTo>
                    <a:lnTo>
                      <a:pt x="38" y="60"/>
                    </a:lnTo>
                    <a:lnTo>
                      <a:pt x="38" y="67"/>
                    </a:lnTo>
                    <a:lnTo>
                      <a:pt x="39" y="75"/>
                    </a:lnTo>
                    <a:lnTo>
                      <a:pt x="39" y="83"/>
                    </a:lnTo>
                    <a:lnTo>
                      <a:pt x="39" y="91"/>
                    </a:lnTo>
                    <a:lnTo>
                      <a:pt x="40" y="100"/>
                    </a:lnTo>
                    <a:lnTo>
                      <a:pt x="40" y="107"/>
                    </a:lnTo>
                    <a:lnTo>
                      <a:pt x="40" y="114"/>
                    </a:lnTo>
                    <a:lnTo>
                      <a:pt x="40" y="120"/>
                    </a:lnTo>
                    <a:lnTo>
                      <a:pt x="40" y="126"/>
                    </a:lnTo>
                    <a:lnTo>
                      <a:pt x="40" y="131"/>
                    </a:lnTo>
                    <a:lnTo>
                      <a:pt x="40" y="136"/>
                    </a:lnTo>
                    <a:lnTo>
                      <a:pt x="40" y="141"/>
                    </a:lnTo>
                    <a:lnTo>
                      <a:pt x="40" y="146"/>
                    </a:lnTo>
                    <a:lnTo>
                      <a:pt x="40" y="149"/>
                    </a:lnTo>
                    <a:lnTo>
                      <a:pt x="40" y="153"/>
                    </a:lnTo>
                    <a:lnTo>
                      <a:pt x="40" y="155"/>
                    </a:lnTo>
                    <a:lnTo>
                      <a:pt x="40" y="157"/>
                    </a:lnTo>
                    <a:lnTo>
                      <a:pt x="39" y="160"/>
                    </a:lnTo>
                    <a:lnTo>
                      <a:pt x="39" y="161"/>
                    </a:lnTo>
                    <a:lnTo>
                      <a:pt x="39" y="161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9" name="Freeform 434"/>
              <p:cNvSpPr/>
              <p:nvPr/>
            </p:nvSpPr>
            <p:spPr bwMode="auto">
              <a:xfrm>
                <a:off x="5480521" y="3871317"/>
                <a:ext cx="407988" cy="365125"/>
              </a:xfrm>
              <a:custGeom>
                <a:avLst/>
                <a:gdLst>
                  <a:gd name="T0" fmla="*/ 246 w 257"/>
                  <a:gd name="T1" fmla="*/ 21 h 230"/>
                  <a:gd name="T2" fmla="*/ 254 w 257"/>
                  <a:gd name="T3" fmla="*/ 27 h 230"/>
                  <a:gd name="T4" fmla="*/ 257 w 257"/>
                  <a:gd name="T5" fmla="*/ 31 h 230"/>
                  <a:gd name="T6" fmla="*/ 253 w 257"/>
                  <a:gd name="T7" fmla="*/ 38 h 230"/>
                  <a:gd name="T8" fmla="*/ 247 w 257"/>
                  <a:gd name="T9" fmla="*/ 44 h 230"/>
                  <a:gd name="T10" fmla="*/ 244 w 257"/>
                  <a:gd name="T11" fmla="*/ 57 h 230"/>
                  <a:gd name="T12" fmla="*/ 246 w 257"/>
                  <a:gd name="T13" fmla="*/ 80 h 230"/>
                  <a:gd name="T14" fmla="*/ 247 w 257"/>
                  <a:gd name="T15" fmla="*/ 106 h 230"/>
                  <a:gd name="T16" fmla="*/ 247 w 257"/>
                  <a:gd name="T17" fmla="*/ 128 h 230"/>
                  <a:gd name="T18" fmla="*/ 243 w 257"/>
                  <a:gd name="T19" fmla="*/ 155 h 230"/>
                  <a:gd name="T20" fmla="*/ 236 w 257"/>
                  <a:gd name="T21" fmla="*/ 189 h 230"/>
                  <a:gd name="T22" fmla="*/ 230 w 257"/>
                  <a:gd name="T23" fmla="*/ 204 h 230"/>
                  <a:gd name="T24" fmla="*/ 226 w 257"/>
                  <a:gd name="T25" fmla="*/ 216 h 230"/>
                  <a:gd name="T26" fmla="*/ 220 w 257"/>
                  <a:gd name="T27" fmla="*/ 224 h 230"/>
                  <a:gd name="T28" fmla="*/ 215 w 257"/>
                  <a:gd name="T29" fmla="*/ 229 h 230"/>
                  <a:gd name="T30" fmla="*/ 207 w 257"/>
                  <a:gd name="T31" fmla="*/ 230 h 230"/>
                  <a:gd name="T32" fmla="*/ 201 w 257"/>
                  <a:gd name="T33" fmla="*/ 229 h 230"/>
                  <a:gd name="T34" fmla="*/ 200 w 257"/>
                  <a:gd name="T35" fmla="*/ 224 h 230"/>
                  <a:gd name="T36" fmla="*/ 200 w 257"/>
                  <a:gd name="T37" fmla="*/ 216 h 230"/>
                  <a:gd name="T38" fmla="*/ 195 w 257"/>
                  <a:gd name="T39" fmla="*/ 206 h 230"/>
                  <a:gd name="T40" fmla="*/ 185 w 257"/>
                  <a:gd name="T41" fmla="*/ 194 h 230"/>
                  <a:gd name="T42" fmla="*/ 172 w 257"/>
                  <a:gd name="T43" fmla="*/ 183 h 230"/>
                  <a:gd name="T44" fmla="*/ 165 w 257"/>
                  <a:gd name="T45" fmla="*/ 177 h 230"/>
                  <a:gd name="T46" fmla="*/ 164 w 257"/>
                  <a:gd name="T47" fmla="*/ 174 h 230"/>
                  <a:gd name="T48" fmla="*/ 168 w 257"/>
                  <a:gd name="T49" fmla="*/ 173 h 230"/>
                  <a:gd name="T50" fmla="*/ 176 w 257"/>
                  <a:gd name="T51" fmla="*/ 174 h 230"/>
                  <a:gd name="T52" fmla="*/ 190 w 257"/>
                  <a:gd name="T53" fmla="*/ 177 h 230"/>
                  <a:gd name="T54" fmla="*/ 198 w 257"/>
                  <a:gd name="T55" fmla="*/ 177 h 230"/>
                  <a:gd name="T56" fmla="*/ 204 w 257"/>
                  <a:gd name="T57" fmla="*/ 174 h 230"/>
                  <a:gd name="T58" fmla="*/ 209 w 257"/>
                  <a:gd name="T59" fmla="*/ 164 h 230"/>
                  <a:gd name="T60" fmla="*/ 213 w 257"/>
                  <a:gd name="T61" fmla="*/ 148 h 230"/>
                  <a:gd name="T62" fmla="*/ 215 w 257"/>
                  <a:gd name="T63" fmla="*/ 124 h 230"/>
                  <a:gd name="T64" fmla="*/ 216 w 257"/>
                  <a:gd name="T65" fmla="*/ 104 h 230"/>
                  <a:gd name="T66" fmla="*/ 217 w 257"/>
                  <a:gd name="T67" fmla="*/ 89 h 230"/>
                  <a:gd name="T68" fmla="*/ 217 w 257"/>
                  <a:gd name="T69" fmla="*/ 70 h 230"/>
                  <a:gd name="T70" fmla="*/ 216 w 257"/>
                  <a:gd name="T71" fmla="*/ 50 h 230"/>
                  <a:gd name="T72" fmla="*/ 213 w 257"/>
                  <a:gd name="T73" fmla="*/ 40 h 230"/>
                  <a:gd name="T74" fmla="*/ 207 w 257"/>
                  <a:gd name="T75" fmla="*/ 31 h 230"/>
                  <a:gd name="T76" fmla="*/ 201 w 257"/>
                  <a:gd name="T77" fmla="*/ 30 h 230"/>
                  <a:gd name="T78" fmla="*/ 189 w 257"/>
                  <a:gd name="T79" fmla="*/ 30 h 230"/>
                  <a:gd name="T80" fmla="*/ 172 w 257"/>
                  <a:gd name="T81" fmla="*/ 33 h 230"/>
                  <a:gd name="T82" fmla="*/ 150 w 257"/>
                  <a:gd name="T83" fmla="*/ 36 h 230"/>
                  <a:gd name="T84" fmla="*/ 123 w 257"/>
                  <a:gd name="T85" fmla="*/ 41 h 230"/>
                  <a:gd name="T86" fmla="*/ 91 w 257"/>
                  <a:gd name="T87" fmla="*/ 47 h 230"/>
                  <a:gd name="T88" fmla="*/ 64 w 257"/>
                  <a:gd name="T89" fmla="*/ 51 h 230"/>
                  <a:gd name="T90" fmla="*/ 40 w 257"/>
                  <a:gd name="T91" fmla="*/ 55 h 230"/>
                  <a:gd name="T92" fmla="*/ 21 w 257"/>
                  <a:gd name="T93" fmla="*/ 57 h 230"/>
                  <a:gd name="T94" fmla="*/ 7 w 257"/>
                  <a:gd name="T95" fmla="*/ 58 h 230"/>
                  <a:gd name="T96" fmla="*/ 0 w 257"/>
                  <a:gd name="T97" fmla="*/ 43 h 230"/>
                  <a:gd name="T98" fmla="*/ 10 w 257"/>
                  <a:gd name="T99" fmla="*/ 42 h 230"/>
                  <a:gd name="T100" fmla="*/ 24 w 257"/>
                  <a:gd name="T101" fmla="*/ 41 h 230"/>
                  <a:gd name="T102" fmla="*/ 44 w 257"/>
                  <a:gd name="T103" fmla="*/ 38 h 230"/>
                  <a:gd name="T104" fmla="*/ 69 w 257"/>
                  <a:gd name="T105" fmla="*/ 34 h 230"/>
                  <a:gd name="T106" fmla="*/ 98 w 257"/>
                  <a:gd name="T107" fmla="*/ 29 h 230"/>
                  <a:gd name="T108" fmla="*/ 130 w 257"/>
                  <a:gd name="T109" fmla="*/ 22 h 230"/>
                  <a:gd name="T110" fmla="*/ 157 w 257"/>
                  <a:gd name="T111" fmla="*/ 17 h 230"/>
                  <a:gd name="T112" fmla="*/ 177 w 257"/>
                  <a:gd name="T113" fmla="*/ 13 h 230"/>
                  <a:gd name="T114" fmla="*/ 191 w 257"/>
                  <a:gd name="T115" fmla="*/ 9 h 230"/>
                  <a:gd name="T116" fmla="*/ 201 w 257"/>
                  <a:gd name="T117" fmla="*/ 6 h 230"/>
                  <a:gd name="T118" fmla="*/ 204 w 257"/>
                  <a:gd name="T119" fmla="*/ 2 h 230"/>
                  <a:gd name="T120" fmla="*/ 215 w 257"/>
                  <a:gd name="T121" fmla="*/ 0 h 230"/>
                  <a:gd name="T122" fmla="*/ 223 w 257"/>
                  <a:gd name="T123" fmla="*/ 4 h 230"/>
                  <a:gd name="T124" fmla="*/ 234 w 257"/>
                  <a:gd name="T125" fmla="*/ 11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57" h="230">
                    <a:moveTo>
                      <a:pt x="239" y="15"/>
                    </a:moveTo>
                    <a:lnTo>
                      <a:pt x="242" y="17"/>
                    </a:lnTo>
                    <a:lnTo>
                      <a:pt x="246" y="21"/>
                    </a:lnTo>
                    <a:lnTo>
                      <a:pt x="249" y="23"/>
                    </a:lnTo>
                    <a:lnTo>
                      <a:pt x="251" y="26"/>
                    </a:lnTo>
                    <a:lnTo>
                      <a:pt x="254" y="27"/>
                    </a:lnTo>
                    <a:lnTo>
                      <a:pt x="255" y="29"/>
                    </a:lnTo>
                    <a:lnTo>
                      <a:pt x="256" y="30"/>
                    </a:lnTo>
                    <a:lnTo>
                      <a:pt x="257" y="31"/>
                    </a:lnTo>
                    <a:lnTo>
                      <a:pt x="256" y="34"/>
                    </a:lnTo>
                    <a:lnTo>
                      <a:pt x="255" y="36"/>
                    </a:lnTo>
                    <a:lnTo>
                      <a:pt x="253" y="38"/>
                    </a:lnTo>
                    <a:lnTo>
                      <a:pt x="250" y="41"/>
                    </a:lnTo>
                    <a:lnTo>
                      <a:pt x="248" y="42"/>
                    </a:lnTo>
                    <a:lnTo>
                      <a:pt x="247" y="44"/>
                    </a:lnTo>
                    <a:lnTo>
                      <a:pt x="246" y="48"/>
                    </a:lnTo>
                    <a:lnTo>
                      <a:pt x="246" y="53"/>
                    </a:lnTo>
                    <a:lnTo>
                      <a:pt x="244" y="57"/>
                    </a:lnTo>
                    <a:lnTo>
                      <a:pt x="244" y="64"/>
                    </a:lnTo>
                    <a:lnTo>
                      <a:pt x="244" y="71"/>
                    </a:lnTo>
                    <a:lnTo>
                      <a:pt x="246" y="80"/>
                    </a:lnTo>
                    <a:lnTo>
                      <a:pt x="246" y="89"/>
                    </a:lnTo>
                    <a:lnTo>
                      <a:pt x="247" y="97"/>
                    </a:lnTo>
                    <a:lnTo>
                      <a:pt x="247" y="106"/>
                    </a:lnTo>
                    <a:lnTo>
                      <a:pt x="247" y="114"/>
                    </a:lnTo>
                    <a:lnTo>
                      <a:pt x="247" y="121"/>
                    </a:lnTo>
                    <a:lnTo>
                      <a:pt x="247" y="128"/>
                    </a:lnTo>
                    <a:lnTo>
                      <a:pt x="246" y="135"/>
                    </a:lnTo>
                    <a:lnTo>
                      <a:pt x="246" y="141"/>
                    </a:lnTo>
                    <a:lnTo>
                      <a:pt x="243" y="155"/>
                    </a:lnTo>
                    <a:lnTo>
                      <a:pt x="241" y="167"/>
                    </a:lnTo>
                    <a:lnTo>
                      <a:pt x="239" y="179"/>
                    </a:lnTo>
                    <a:lnTo>
                      <a:pt x="236" y="189"/>
                    </a:lnTo>
                    <a:lnTo>
                      <a:pt x="234" y="195"/>
                    </a:lnTo>
                    <a:lnTo>
                      <a:pt x="233" y="200"/>
                    </a:lnTo>
                    <a:lnTo>
                      <a:pt x="230" y="204"/>
                    </a:lnTo>
                    <a:lnTo>
                      <a:pt x="229" y="209"/>
                    </a:lnTo>
                    <a:lnTo>
                      <a:pt x="227" y="213"/>
                    </a:lnTo>
                    <a:lnTo>
                      <a:pt x="226" y="216"/>
                    </a:lnTo>
                    <a:lnTo>
                      <a:pt x="223" y="219"/>
                    </a:lnTo>
                    <a:lnTo>
                      <a:pt x="222" y="222"/>
                    </a:lnTo>
                    <a:lnTo>
                      <a:pt x="220" y="224"/>
                    </a:lnTo>
                    <a:lnTo>
                      <a:pt x="218" y="226"/>
                    </a:lnTo>
                    <a:lnTo>
                      <a:pt x="216" y="228"/>
                    </a:lnTo>
                    <a:lnTo>
                      <a:pt x="215" y="229"/>
                    </a:lnTo>
                    <a:lnTo>
                      <a:pt x="213" y="229"/>
                    </a:lnTo>
                    <a:lnTo>
                      <a:pt x="210" y="230"/>
                    </a:lnTo>
                    <a:lnTo>
                      <a:pt x="207" y="230"/>
                    </a:lnTo>
                    <a:lnTo>
                      <a:pt x="204" y="230"/>
                    </a:lnTo>
                    <a:lnTo>
                      <a:pt x="203" y="230"/>
                    </a:lnTo>
                    <a:lnTo>
                      <a:pt x="201" y="229"/>
                    </a:lnTo>
                    <a:lnTo>
                      <a:pt x="200" y="228"/>
                    </a:lnTo>
                    <a:lnTo>
                      <a:pt x="200" y="226"/>
                    </a:lnTo>
                    <a:lnTo>
                      <a:pt x="200" y="224"/>
                    </a:lnTo>
                    <a:lnTo>
                      <a:pt x="200" y="222"/>
                    </a:lnTo>
                    <a:lnTo>
                      <a:pt x="200" y="220"/>
                    </a:lnTo>
                    <a:lnTo>
                      <a:pt x="200" y="216"/>
                    </a:lnTo>
                    <a:lnTo>
                      <a:pt x="198" y="213"/>
                    </a:lnTo>
                    <a:lnTo>
                      <a:pt x="197" y="209"/>
                    </a:lnTo>
                    <a:lnTo>
                      <a:pt x="195" y="206"/>
                    </a:lnTo>
                    <a:lnTo>
                      <a:pt x="193" y="202"/>
                    </a:lnTo>
                    <a:lnTo>
                      <a:pt x="189" y="197"/>
                    </a:lnTo>
                    <a:lnTo>
                      <a:pt x="185" y="194"/>
                    </a:lnTo>
                    <a:lnTo>
                      <a:pt x="181" y="189"/>
                    </a:lnTo>
                    <a:lnTo>
                      <a:pt x="176" y="186"/>
                    </a:lnTo>
                    <a:lnTo>
                      <a:pt x="172" y="183"/>
                    </a:lnTo>
                    <a:lnTo>
                      <a:pt x="169" y="181"/>
                    </a:lnTo>
                    <a:lnTo>
                      <a:pt x="167" y="179"/>
                    </a:lnTo>
                    <a:lnTo>
                      <a:pt x="165" y="177"/>
                    </a:lnTo>
                    <a:lnTo>
                      <a:pt x="164" y="175"/>
                    </a:lnTo>
                    <a:lnTo>
                      <a:pt x="164" y="174"/>
                    </a:lnTo>
                    <a:lnTo>
                      <a:pt x="164" y="174"/>
                    </a:lnTo>
                    <a:lnTo>
                      <a:pt x="165" y="173"/>
                    </a:lnTo>
                    <a:lnTo>
                      <a:pt x="167" y="173"/>
                    </a:lnTo>
                    <a:lnTo>
                      <a:pt x="168" y="173"/>
                    </a:lnTo>
                    <a:lnTo>
                      <a:pt x="170" y="173"/>
                    </a:lnTo>
                    <a:lnTo>
                      <a:pt x="172" y="174"/>
                    </a:lnTo>
                    <a:lnTo>
                      <a:pt x="176" y="174"/>
                    </a:lnTo>
                    <a:lnTo>
                      <a:pt x="180" y="175"/>
                    </a:lnTo>
                    <a:lnTo>
                      <a:pt x="183" y="176"/>
                    </a:lnTo>
                    <a:lnTo>
                      <a:pt x="190" y="177"/>
                    </a:lnTo>
                    <a:lnTo>
                      <a:pt x="194" y="177"/>
                    </a:lnTo>
                    <a:lnTo>
                      <a:pt x="196" y="177"/>
                    </a:lnTo>
                    <a:lnTo>
                      <a:pt x="198" y="177"/>
                    </a:lnTo>
                    <a:lnTo>
                      <a:pt x="201" y="176"/>
                    </a:lnTo>
                    <a:lnTo>
                      <a:pt x="203" y="175"/>
                    </a:lnTo>
                    <a:lnTo>
                      <a:pt x="204" y="174"/>
                    </a:lnTo>
                    <a:lnTo>
                      <a:pt x="207" y="171"/>
                    </a:lnTo>
                    <a:lnTo>
                      <a:pt x="208" y="168"/>
                    </a:lnTo>
                    <a:lnTo>
                      <a:pt x="209" y="164"/>
                    </a:lnTo>
                    <a:lnTo>
                      <a:pt x="210" y="160"/>
                    </a:lnTo>
                    <a:lnTo>
                      <a:pt x="211" y="154"/>
                    </a:lnTo>
                    <a:lnTo>
                      <a:pt x="213" y="148"/>
                    </a:lnTo>
                    <a:lnTo>
                      <a:pt x="214" y="141"/>
                    </a:lnTo>
                    <a:lnTo>
                      <a:pt x="215" y="133"/>
                    </a:lnTo>
                    <a:lnTo>
                      <a:pt x="215" y="124"/>
                    </a:lnTo>
                    <a:lnTo>
                      <a:pt x="216" y="117"/>
                    </a:lnTo>
                    <a:lnTo>
                      <a:pt x="216" y="110"/>
                    </a:lnTo>
                    <a:lnTo>
                      <a:pt x="216" y="104"/>
                    </a:lnTo>
                    <a:lnTo>
                      <a:pt x="216" y="99"/>
                    </a:lnTo>
                    <a:lnTo>
                      <a:pt x="216" y="94"/>
                    </a:lnTo>
                    <a:lnTo>
                      <a:pt x="217" y="89"/>
                    </a:lnTo>
                    <a:lnTo>
                      <a:pt x="217" y="84"/>
                    </a:lnTo>
                    <a:lnTo>
                      <a:pt x="217" y="77"/>
                    </a:lnTo>
                    <a:lnTo>
                      <a:pt x="217" y="70"/>
                    </a:lnTo>
                    <a:lnTo>
                      <a:pt x="217" y="62"/>
                    </a:lnTo>
                    <a:lnTo>
                      <a:pt x="217" y="54"/>
                    </a:lnTo>
                    <a:lnTo>
                      <a:pt x="216" y="50"/>
                    </a:lnTo>
                    <a:lnTo>
                      <a:pt x="215" y="47"/>
                    </a:lnTo>
                    <a:lnTo>
                      <a:pt x="214" y="43"/>
                    </a:lnTo>
                    <a:lnTo>
                      <a:pt x="213" y="40"/>
                    </a:lnTo>
                    <a:lnTo>
                      <a:pt x="211" y="37"/>
                    </a:lnTo>
                    <a:lnTo>
                      <a:pt x="210" y="35"/>
                    </a:lnTo>
                    <a:lnTo>
                      <a:pt x="207" y="31"/>
                    </a:lnTo>
                    <a:lnTo>
                      <a:pt x="205" y="31"/>
                    </a:lnTo>
                    <a:lnTo>
                      <a:pt x="203" y="30"/>
                    </a:lnTo>
                    <a:lnTo>
                      <a:pt x="201" y="30"/>
                    </a:lnTo>
                    <a:lnTo>
                      <a:pt x="197" y="30"/>
                    </a:lnTo>
                    <a:lnTo>
                      <a:pt x="194" y="30"/>
                    </a:lnTo>
                    <a:lnTo>
                      <a:pt x="189" y="30"/>
                    </a:lnTo>
                    <a:lnTo>
                      <a:pt x="184" y="31"/>
                    </a:lnTo>
                    <a:lnTo>
                      <a:pt x="178" y="31"/>
                    </a:lnTo>
                    <a:lnTo>
                      <a:pt x="172" y="33"/>
                    </a:lnTo>
                    <a:lnTo>
                      <a:pt x="165" y="34"/>
                    </a:lnTo>
                    <a:lnTo>
                      <a:pt x="158" y="35"/>
                    </a:lnTo>
                    <a:lnTo>
                      <a:pt x="150" y="36"/>
                    </a:lnTo>
                    <a:lnTo>
                      <a:pt x="142" y="37"/>
                    </a:lnTo>
                    <a:lnTo>
                      <a:pt x="132" y="38"/>
                    </a:lnTo>
                    <a:lnTo>
                      <a:pt x="123" y="41"/>
                    </a:lnTo>
                    <a:lnTo>
                      <a:pt x="112" y="43"/>
                    </a:lnTo>
                    <a:lnTo>
                      <a:pt x="102" y="44"/>
                    </a:lnTo>
                    <a:lnTo>
                      <a:pt x="91" y="47"/>
                    </a:lnTo>
                    <a:lnTo>
                      <a:pt x="82" y="49"/>
                    </a:lnTo>
                    <a:lnTo>
                      <a:pt x="72" y="50"/>
                    </a:lnTo>
                    <a:lnTo>
                      <a:pt x="64" y="51"/>
                    </a:lnTo>
                    <a:lnTo>
                      <a:pt x="56" y="53"/>
                    </a:lnTo>
                    <a:lnTo>
                      <a:pt x="49" y="54"/>
                    </a:lnTo>
                    <a:lnTo>
                      <a:pt x="40" y="55"/>
                    </a:lnTo>
                    <a:lnTo>
                      <a:pt x="34" y="56"/>
                    </a:lnTo>
                    <a:lnTo>
                      <a:pt x="27" y="57"/>
                    </a:lnTo>
                    <a:lnTo>
                      <a:pt x="21" y="57"/>
                    </a:lnTo>
                    <a:lnTo>
                      <a:pt x="17" y="58"/>
                    </a:lnTo>
                    <a:lnTo>
                      <a:pt x="12" y="58"/>
                    </a:lnTo>
                    <a:lnTo>
                      <a:pt x="7" y="58"/>
                    </a:lnTo>
                    <a:lnTo>
                      <a:pt x="4" y="58"/>
                    </a:lnTo>
                    <a:lnTo>
                      <a:pt x="0" y="58"/>
                    </a:lnTo>
                    <a:lnTo>
                      <a:pt x="0" y="43"/>
                    </a:lnTo>
                    <a:lnTo>
                      <a:pt x="3" y="43"/>
                    </a:lnTo>
                    <a:lnTo>
                      <a:pt x="6" y="42"/>
                    </a:lnTo>
                    <a:lnTo>
                      <a:pt x="10" y="42"/>
                    </a:lnTo>
                    <a:lnTo>
                      <a:pt x="13" y="42"/>
                    </a:lnTo>
                    <a:lnTo>
                      <a:pt x="19" y="41"/>
                    </a:lnTo>
                    <a:lnTo>
                      <a:pt x="24" y="41"/>
                    </a:lnTo>
                    <a:lnTo>
                      <a:pt x="30" y="40"/>
                    </a:lnTo>
                    <a:lnTo>
                      <a:pt x="37" y="40"/>
                    </a:lnTo>
                    <a:lnTo>
                      <a:pt x="44" y="38"/>
                    </a:lnTo>
                    <a:lnTo>
                      <a:pt x="52" y="37"/>
                    </a:lnTo>
                    <a:lnTo>
                      <a:pt x="60" y="36"/>
                    </a:lnTo>
                    <a:lnTo>
                      <a:pt x="69" y="34"/>
                    </a:lnTo>
                    <a:lnTo>
                      <a:pt x="78" y="33"/>
                    </a:lnTo>
                    <a:lnTo>
                      <a:pt x="89" y="30"/>
                    </a:lnTo>
                    <a:lnTo>
                      <a:pt x="98" y="29"/>
                    </a:lnTo>
                    <a:lnTo>
                      <a:pt x="110" y="27"/>
                    </a:lnTo>
                    <a:lnTo>
                      <a:pt x="121" y="24"/>
                    </a:lnTo>
                    <a:lnTo>
                      <a:pt x="130" y="22"/>
                    </a:lnTo>
                    <a:lnTo>
                      <a:pt x="139" y="21"/>
                    </a:lnTo>
                    <a:lnTo>
                      <a:pt x="149" y="18"/>
                    </a:lnTo>
                    <a:lnTo>
                      <a:pt x="157" y="17"/>
                    </a:lnTo>
                    <a:lnTo>
                      <a:pt x="164" y="15"/>
                    </a:lnTo>
                    <a:lnTo>
                      <a:pt x="171" y="14"/>
                    </a:lnTo>
                    <a:lnTo>
                      <a:pt x="177" y="13"/>
                    </a:lnTo>
                    <a:lnTo>
                      <a:pt x="183" y="11"/>
                    </a:lnTo>
                    <a:lnTo>
                      <a:pt x="188" y="10"/>
                    </a:lnTo>
                    <a:lnTo>
                      <a:pt x="191" y="9"/>
                    </a:lnTo>
                    <a:lnTo>
                      <a:pt x="195" y="8"/>
                    </a:lnTo>
                    <a:lnTo>
                      <a:pt x="198" y="7"/>
                    </a:lnTo>
                    <a:lnTo>
                      <a:pt x="201" y="6"/>
                    </a:lnTo>
                    <a:lnTo>
                      <a:pt x="202" y="4"/>
                    </a:lnTo>
                    <a:lnTo>
                      <a:pt x="202" y="3"/>
                    </a:lnTo>
                    <a:lnTo>
                      <a:pt x="204" y="2"/>
                    </a:lnTo>
                    <a:lnTo>
                      <a:pt x="208" y="1"/>
                    </a:lnTo>
                    <a:lnTo>
                      <a:pt x="211" y="0"/>
                    </a:lnTo>
                    <a:lnTo>
                      <a:pt x="215" y="0"/>
                    </a:lnTo>
                    <a:lnTo>
                      <a:pt x="218" y="1"/>
                    </a:lnTo>
                    <a:lnTo>
                      <a:pt x="221" y="3"/>
                    </a:lnTo>
                    <a:lnTo>
                      <a:pt x="223" y="4"/>
                    </a:lnTo>
                    <a:lnTo>
                      <a:pt x="227" y="7"/>
                    </a:lnTo>
                    <a:lnTo>
                      <a:pt x="230" y="9"/>
                    </a:lnTo>
                    <a:lnTo>
                      <a:pt x="234" y="11"/>
                    </a:lnTo>
                    <a:lnTo>
                      <a:pt x="239" y="15"/>
                    </a:lnTo>
                    <a:lnTo>
                      <a:pt x="239" y="15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0" name="Freeform 435"/>
              <p:cNvSpPr/>
              <p:nvPr/>
            </p:nvSpPr>
            <p:spPr bwMode="auto">
              <a:xfrm>
                <a:off x="5569421" y="3991967"/>
                <a:ext cx="44450" cy="144463"/>
              </a:xfrm>
              <a:custGeom>
                <a:avLst/>
                <a:gdLst>
                  <a:gd name="T0" fmla="*/ 24 w 28"/>
                  <a:gd name="T1" fmla="*/ 6 h 91"/>
                  <a:gd name="T2" fmla="*/ 26 w 28"/>
                  <a:gd name="T3" fmla="*/ 17 h 91"/>
                  <a:gd name="T4" fmla="*/ 27 w 28"/>
                  <a:gd name="T5" fmla="*/ 26 h 91"/>
                  <a:gd name="T6" fmla="*/ 27 w 28"/>
                  <a:gd name="T7" fmla="*/ 34 h 91"/>
                  <a:gd name="T8" fmla="*/ 28 w 28"/>
                  <a:gd name="T9" fmla="*/ 44 h 91"/>
                  <a:gd name="T10" fmla="*/ 28 w 28"/>
                  <a:gd name="T11" fmla="*/ 51 h 91"/>
                  <a:gd name="T12" fmla="*/ 28 w 28"/>
                  <a:gd name="T13" fmla="*/ 58 h 91"/>
                  <a:gd name="T14" fmla="*/ 28 w 28"/>
                  <a:gd name="T15" fmla="*/ 64 h 91"/>
                  <a:gd name="T16" fmla="*/ 28 w 28"/>
                  <a:gd name="T17" fmla="*/ 70 h 91"/>
                  <a:gd name="T18" fmla="*/ 28 w 28"/>
                  <a:gd name="T19" fmla="*/ 74 h 91"/>
                  <a:gd name="T20" fmla="*/ 28 w 28"/>
                  <a:gd name="T21" fmla="*/ 79 h 91"/>
                  <a:gd name="T22" fmla="*/ 28 w 28"/>
                  <a:gd name="T23" fmla="*/ 83 h 91"/>
                  <a:gd name="T24" fmla="*/ 28 w 28"/>
                  <a:gd name="T25" fmla="*/ 85 h 91"/>
                  <a:gd name="T26" fmla="*/ 27 w 28"/>
                  <a:gd name="T27" fmla="*/ 87 h 91"/>
                  <a:gd name="T28" fmla="*/ 27 w 28"/>
                  <a:gd name="T29" fmla="*/ 90 h 91"/>
                  <a:gd name="T30" fmla="*/ 26 w 28"/>
                  <a:gd name="T31" fmla="*/ 90 h 91"/>
                  <a:gd name="T32" fmla="*/ 24 w 28"/>
                  <a:gd name="T33" fmla="*/ 91 h 91"/>
                  <a:gd name="T34" fmla="*/ 22 w 28"/>
                  <a:gd name="T35" fmla="*/ 90 h 91"/>
                  <a:gd name="T36" fmla="*/ 21 w 28"/>
                  <a:gd name="T37" fmla="*/ 90 h 91"/>
                  <a:gd name="T38" fmla="*/ 20 w 28"/>
                  <a:gd name="T39" fmla="*/ 88 h 91"/>
                  <a:gd name="T40" fmla="*/ 19 w 28"/>
                  <a:gd name="T41" fmla="*/ 87 h 91"/>
                  <a:gd name="T42" fmla="*/ 17 w 28"/>
                  <a:gd name="T43" fmla="*/ 86 h 91"/>
                  <a:gd name="T44" fmla="*/ 16 w 28"/>
                  <a:gd name="T45" fmla="*/ 84 h 91"/>
                  <a:gd name="T46" fmla="*/ 15 w 28"/>
                  <a:gd name="T47" fmla="*/ 81 h 91"/>
                  <a:gd name="T48" fmla="*/ 14 w 28"/>
                  <a:gd name="T49" fmla="*/ 75 h 91"/>
                  <a:gd name="T50" fmla="*/ 13 w 28"/>
                  <a:gd name="T51" fmla="*/ 73 h 91"/>
                  <a:gd name="T52" fmla="*/ 11 w 28"/>
                  <a:gd name="T53" fmla="*/ 70 h 91"/>
                  <a:gd name="T54" fmla="*/ 11 w 28"/>
                  <a:gd name="T55" fmla="*/ 65 h 91"/>
                  <a:gd name="T56" fmla="*/ 10 w 28"/>
                  <a:gd name="T57" fmla="*/ 61 h 91"/>
                  <a:gd name="T58" fmla="*/ 9 w 28"/>
                  <a:gd name="T59" fmla="*/ 57 h 91"/>
                  <a:gd name="T60" fmla="*/ 8 w 28"/>
                  <a:gd name="T61" fmla="*/ 52 h 91"/>
                  <a:gd name="T62" fmla="*/ 7 w 28"/>
                  <a:gd name="T63" fmla="*/ 41 h 91"/>
                  <a:gd name="T64" fmla="*/ 4 w 28"/>
                  <a:gd name="T65" fmla="*/ 33 h 91"/>
                  <a:gd name="T66" fmla="*/ 3 w 28"/>
                  <a:gd name="T67" fmla="*/ 25 h 91"/>
                  <a:gd name="T68" fmla="*/ 1 w 28"/>
                  <a:gd name="T69" fmla="*/ 17 h 91"/>
                  <a:gd name="T70" fmla="*/ 0 w 28"/>
                  <a:gd name="T71" fmla="*/ 12 h 91"/>
                  <a:gd name="T72" fmla="*/ 0 w 28"/>
                  <a:gd name="T73" fmla="*/ 7 h 91"/>
                  <a:gd name="T74" fmla="*/ 0 w 28"/>
                  <a:gd name="T75" fmla="*/ 5 h 91"/>
                  <a:gd name="T76" fmla="*/ 0 w 28"/>
                  <a:gd name="T77" fmla="*/ 4 h 91"/>
                  <a:gd name="T78" fmla="*/ 1 w 28"/>
                  <a:gd name="T79" fmla="*/ 2 h 91"/>
                  <a:gd name="T80" fmla="*/ 1 w 28"/>
                  <a:gd name="T81" fmla="*/ 1 h 91"/>
                  <a:gd name="T82" fmla="*/ 2 w 28"/>
                  <a:gd name="T83" fmla="*/ 0 h 91"/>
                  <a:gd name="T84" fmla="*/ 4 w 28"/>
                  <a:gd name="T85" fmla="*/ 0 h 91"/>
                  <a:gd name="T86" fmla="*/ 6 w 28"/>
                  <a:gd name="T87" fmla="*/ 0 h 91"/>
                  <a:gd name="T88" fmla="*/ 9 w 28"/>
                  <a:gd name="T89" fmla="*/ 0 h 91"/>
                  <a:gd name="T90" fmla="*/ 11 w 28"/>
                  <a:gd name="T91" fmla="*/ 0 h 91"/>
                  <a:gd name="T92" fmla="*/ 15 w 28"/>
                  <a:gd name="T93" fmla="*/ 1 h 91"/>
                  <a:gd name="T94" fmla="*/ 20 w 28"/>
                  <a:gd name="T95" fmla="*/ 4 h 91"/>
                  <a:gd name="T96" fmla="*/ 24 w 28"/>
                  <a:gd name="T97" fmla="*/ 6 h 91"/>
                  <a:gd name="T98" fmla="*/ 24 w 28"/>
                  <a:gd name="T99" fmla="*/ 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8" h="91">
                    <a:moveTo>
                      <a:pt x="24" y="6"/>
                    </a:moveTo>
                    <a:lnTo>
                      <a:pt x="26" y="17"/>
                    </a:lnTo>
                    <a:lnTo>
                      <a:pt x="27" y="26"/>
                    </a:lnTo>
                    <a:lnTo>
                      <a:pt x="27" y="34"/>
                    </a:lnTo>
                    <a:lnTo>
                      <a:pt x="28" y="44"/>
                    </a:lnTo>
                    <a:lnTo>
                      <a:pt x="28" y="51"/>
                    </a:lnTo>
                    <a:lnTo>
                      <a:pt x="28" y="58"/>
                    </a:lnTo>
                    <a:lnTo>
                      <a:pt x="28" y="64"/>
                    </a:lnTo>
                    <a:lnTo>
                      <a:pt x="28" y="70"/>
                    </a:lnTo>
                    <a:lnTo>
                      <a:pt x="28" y="74"/>
                    </a:lnTo>
                    <a:lnTo>
                      <a:pt x="28" y="79"/>
                    </a:lnTo>
                    <a:lnTo>
                      <a:pt x="28" y="83"/>
                    </a:lnTo>
                    <a:lnTo>
                      <a:pt x="28" y="85"/>
                    </a:lnTo>
                    <a:lnTo>
                      <a:pt x="27" y="87"/>
                    </a:lnTo>
                    <a:lnTo>
                      <a:pt x="27" y="90"/>
                    </a:lnTo>
                    <a:lnTo>
                      <a:pt x="26" y="90"/>
                    </a:lnTo>
                    <a:lnTo>
                      <a:pt x="24" y="91"/>
                    </a:lnTo>
                    <a:lnTo>
                      <a:pt x="22" y="90"/>
                    </a:lnTo>
                    <a:lnTo>
                      <a:pt x="21" y="90"/>
                    </a:lnTo>
                    <a:lnTo>
                      <a:pt x="20" y="88"/>
                    </a:lnTo>
                    <a:lnTo>
                      <a:pt x="19" y="87"/>
                    </a:lnTo>
                    <a:lnTo>
                      <a:pt x="17" y="86"/>
                    </a:lnTo>
                    <a:lnTo>
                      <a:pt x="16" y="84"/>
                    </a:lnTo>
                    <a:lnTo>
                      <a:pt x="15" y="81"/>
                    </a:lnTo>
                    <a:lnTo>
                      <a:pt x="14" y="75"/>
                    </a:lnTo>
                    <a:lnTo>
                      <a:pt x="13" y="73"/>
                    </a:lnTo>
                    <a:lnTo>
                      <a:pt x="11" y="70"/>
                    </a:lnTo>
                    <a:lnTo>
                      <a:pt x="11" y="65"/>
                    </a:lnTo>
                    <a:lnTo>
                      <a:pt x="10" y="61"/>
                    </a:lnTo>
                    <a:lnTo>
                      <a:pt x="9" y="57"/>
                    </a:lnTo>
                    <a:lnTo>
                      <a:pt x="8" y="52"/>
                    </a:lnTo>
                    <a:lnTo>
                      <a:pt x="7" y="41"/>
                    </a:lnTo>
                    <a:lnTo>
                      <a:pt x="4" y="33"/>
                    </a:lnTo>
                    <a:lnTo>
                      <a:pt x="3" y="25"/>
                    </a:lnTo>
                    <a:lnTo>
                      <a:pt x="1" y="17"/>
                    </a:lnTo>
                    <a:lnTo>
                      <a:pt x="0" y="12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5" y="1"/>
                    </a:lnTo>
                    <a:lnTo>
                      <a:pt x="20" y="4"/>
                    </a:lnTo>
                    <a:lnTo>
                      <a:pt x="24" y="6"/>
                    </a:lnTo>
                    <a:lnTo>
                      <a:pt x="24" y="6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1" name="Freeform 436"/>
              <p:cNvSpPr/>
              <p:nvPr/>
            </p:nvSpPr>
            <p:spPr bwMode="auto">
              <a:xfrm>
                <a:off x="5593233" y="3971330"/>
                <a:ext cx="169863" cy="127000"/>
              </a:xfrm>
              <a:custGeom>
                <a:avLst/>
                <a:gdLst>
                  <a:gd name="T0" fmla="*/ 80 w 107"/>
                  <a:gd name="T1" fmla="*/ 1 h 80"/>
                  <a:gd name="T2" fmla="*/ 85 w 107"/>
                  <a:gd name="T3" fmla="*/ 3 h 80"/>
                  <a:gd name="T4" fmla="*/ 91 w 107"/>
                  <a:gd name="T5" fmla="*/ 5 h 80"/>
                  <a:gd name="T6" fmla="*/ 96 w 107"/>
                  <a:gd name="T7" fmla="*/ 10 h 80"/>
                  <a:gd name="T8" fmla="*/ 103 w 107"/>
                  <a:gd name="T9" fmla="*/ 17 h 80"/>
                  <a:gd name="T10" fmla="*/ 106 w 107"/>
                  <a:gd name="T11" fmla="*/ 20 h 80"/>
                  <a:gd name="T12" fmla="*/ 107 w 107"/>
                  <a:gd name="T13" fmla="*/ 23 h 80"/>
                  <a:gd name="T14" fmla="*/ 107 w 107"/>
                  <a:gd name="T15" fmla="*/ 26 h 80"/>
                  <a:gd name="T16" fmla="*/ 105 w 107"/>
                  <a:gd name="T17" fmla="*/ 31 h 80"/>
                  <a:gd name="T18" fmla="*/ 101 w 107"/>
                  <a:gd name="T19" fmla="*/ 33 h 80"/>
                  <a:gd name="T20" fmla="*/ 99 w 107"/>
                  <a:gd name="T21" fmla="*/ 36 h 80"/>
                  <a:gd name="T22" fmla="*/ 97 w 107"/>
                  <a:gd name="T23" fmla="*/ 39 h 80"/>
                  <a:gd name="T24" fmla="*/ 94 w 107"/>
                  <a:gd name="T25" fmla="*/ 44 h 80"/>
                  <a:gd name="T26" fmla="*/ 91 w 107"/>
                  <a:gd name="T27" fmla="*/ 50 h 80"/>
                  <a:gd name="T28" fmla="*/ 87 w 107"/>
                  <a:gd name="T29" fmla="*/ 57 h 80"/>
                  <a:gd name="T30" fmla="*/ 83 w 107"/>
                  <a:gd name="T31" fmla="*/ 65 h 80"/>
                  <a:gd name="T32" fmla="*/ 79 w 107"/>
                  <a:gd name="T33" fmla="*/ 76 h 80"/>
                  <a:gd name="T34" fmla="*/ 58 w 107"/>
                  <a:gd name="T35" fmla="*/ 80 h 80"/>
                  <a:gd name="T36" fmla="*/ 60 w 107"/>
                  <a:gd name="T37" fmla="*/ 68 h 80"/>
                  <a:gd name="T38" fmla="*/ 63 w 107"/>
                  <a:gd name="T39" fmla="*/ 58 h 80"/>
                  <a:gd name="T40" fmla="*/ 65 w 107"/>
                  <a:gd name="T41" fmla="*/ 50 h 80"/>
                  <a:gd name="T42" fmla="*/ 66 w 107"/>
                  <a:gd name="T43" fmla="*/ 43 h 80"/>
                  <a:gd name="T44" fmla="*/ 67 w 107"/>
                  <a:gd name="T45" fmla="*/ 37 h 80"/>
                  <a:gd name="T46" fmla="*/ 67 w 107"/>
                  <a:gd name="T47" fmla="*/ 32 h 80"/>
                  <a:gd name="T48" fmla="*/ 67 w 107"/>
                  <a:gd name="T49" fmla="*/ 30 h 80"/>
                  <a:gd name="T50" fmla="*/ 67 w 107"/>
                  <a:gd name="T51" fmla="*/ 28 h 80"/>
                  <a:gd name="T52" fmla="*/ 65 w 107"/>
                  <a:gd name="T53" fmla="*/ 26 h 80"/>
                  <a:gd name="T54" fmla="*/ 60 w 107"/>
                  <a:gd name="T55" fmla="*/ 26 h 80"/>
                  <a:gd name="T56" fmla="*/ 53 w 107"/>
                  <a:gd name="T57" fmla="*/ 26 h 80"/>
                  <a:gd name="T58" fmla="*/ 44 w 107"/>
                  <a:gd name="T59" fmla="*/ 28 h 80"/>
                  <a:gd name="T60" fmla="*/ 20 w 107"/>
                  <a:gd name="T61" fmla="*/ 30 h 80"/>
                  <a:gd name="T62" fmla="*/ 0 w 107"/>
                  <a:gd name="T63" fmla="*/ 30 h 80"/>
                  <a:gd name="T64" fmla="*/ 9 w 107"/>
                  <a:gd name="T65" fmla="*/ 18 h 80"/>
                  <a:gd name="T66" fmla="*/ 26 w 107"/>
                  <a:gd name="T67" fmla="*/ 17 h 80"/>
                  <a:gd name="T68" fmla="*/ 39 w 107"/>
                  <a:gd name="T69" fmla="*/ 15 h 80"/>
                  <a:gd name="T70" fmla="*/ 47 w 107"/>
                  <a:gd name="T71" fmla="*/ 14 h 80"/>
                  <a:gd name="T72" fmla="*/ 55 w 107"/>
                  <a:gd name="T73" fmla="*/ 12 h 80"/>
                  <a:gd name="T74" fmla="*/ 63 w 107"/>
                  <a:gd name="T75" fmla="*/ 8 h 80"/>
                  <a:gd name="T76" fmla="*/ 67 w 107"/>
                  <a:gd name="T77" fmla="*/ 4 h 80"/>
                  <a:gd name="T78" fmla="*/ 73 w 107"/>
                  <a:gd name="T79" fmla="*/ 0 h 80"/>
                  <a:gd name="T80" fmla="*/ 77 w 107"/>
                  <a:gd name="T8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7" h="80">
                    <a:moveTo>
                      <a:pt x="77" y="0"/>
                    </a:moveTo>
                    <a:lnTo>
                      <a:pt x="80" y="1"/>
                    </a:lnTo>
                    <a:lnTo>
                      <a:pt x="83" y="1"/>
                    </a:lnTo>
                    <a:lnTo>
                      <a:pt x="85" y="3"/>
                    </a:lnTo>
                    <a:lnTo>
                      <a:pt x="87" y="4"/>
                    </a:lnTo>
                    <a:lnTo>
                      <a:pt x="91" y="5"/>
                    </a:lnTo>
                    <a:lnTo>
                      <a:pt x="93" y="7"/>
                    </a:lnTo>
                    <a:lnTo>
                      <a:pt x="96" y="10"/>
                    </a:lnTo>
                    <a:lnTo>
                      <a:pt x="100" y="14"/>
                    </a:lnTo>
                    <a:lnTo>
                      <a:pt x="103" y="17"/>
                    </a:lnTo>
                    <a:lnTo>
                      <a:pt x="104" y="18"/>
                    </a:lnTo>
                    <a:lnTo>
                      <a:pt x="106" y="20"/>
                    </a:lnTo>
                    <a:lnTo>
                      <a:pt x="106" y="21"/>
                    </a:lnTo>
                    <a:lnTo>
                      <a:pt x="107" y="23"/>
                    </a:lnTo>
                    <a:lnTo>
                      <a:pt x="107" y="24"/>
                    </a:lnTo>
                    <a:lnTo>
                      <a:pt x="107" y="26"/>
                    </a:lnTo>
                    <a:lnTo>
                      <a:pt x="106" y="28"/>
                    </a:lnTo>
                    <a:lnTo>
                      <a:pt x="105" y="31"/>
                    </a:lnTo>
                    <a:lnTo>
                      <a:pt x="103" y="32"/>
                    </a:lnTo>
                    <a:lnTo>
                      <a:pt x="101" y="33"/>
                    </a:lnTo>
                    <a:lnTo>
                      <a:pt x="100" y="34"/>
                    </a:lnTo>
                    <a:lnTo>
                      <a:pt x="99" y="36"/>
                    </a:lnTo>
                    <a:lnTo>
                      <a:pt x="98" y="37"/>
                    </a:lnTo>
                    <a:lnTo>
                      <a:pt x="97" y="39"/>
                    </a:lnTo>
                    <a:lnTo>
                      <a:pt x="96" y="41"/>
                    </a:lnTo>
                    <a:lnTo>
                      <a:pt x="94" y="44"/>
                    </a:lnTo>
                    <a:lnTo>
                      <a:pt x="92" y="46"/>
                    </a:lnTo>
                    <a:lnTo>
                      <a:pt x="91" y="50"/>
                    </a:lnTo>
                    <a:lnTo>
                      <a:pt x="88" y="53"/>
                    </a:lnTo>
                    <a:lnTo>
                      <a:pt x="87" y="57"/>
                    </a:lnTo>
                    <a:lnTo>
                      <a:pt x="85" y="60"/>
                    </a:lnTo>
                    <a:lnTo>
                      <a:pt x="83" y="65"/>
                    </a:lnTo>
                    <a:lnTo>
                      <a:pt x="81" y="70"/>
                    </a:lnTo>
                    <a:lnTo>
                      <a:pt x="79" y="76"/>
                    </a:lnTo>
                    <a:lnTo>
                      <a:pt x="77" y="80"/>
                    </a:lnTo>
                    <a:lnTo>
                      <a:pt x="58" y="80"/>
                    </a:lnTo>
                    <a:lnTo>
                      <a:pt x="59" y="74"/>
                    </a:lnTo>
                    <a:lnTo>
                      <a:pt x="60" y="68"/>
                    </a:lnTo>
                    <a:lnTo>
                      <a:pt x="61" y="63"/>
                    </a:lnTo>
                    <a:lnTo>
                      <a:pt x="63" y="58"/>
                    </a:lnTo>
                    <a:lnTo>
                      <a:pt x="64" y="53"/>
                    </a:lnTo>
                    <a:lnTo>
                      <a:pt x="65" y="50"/>
                    </a:lnTo>
                    <a:lnTo>
                      <a:pt x="65" y="46"/>
                    </a:lnTo>
                    <a:lnTo>
                      <a:pt x="66" y="43"/>
                    </a:lnTo>
                    <a:lnTo>
                      <a:pt x="66" y="39"/>
                    </a:lnTo>
                    <a:lnTo>
                      <a:pt x="67" y="37"/>
                    </a:lnTo>
                    <a:lnTo>
                      <a:pt x="67" y="34"/>
                    </a:lnTo>
                    <a:lnTo>
                      <a:pt x="67" y="32"/>
                    </a:lnTo>
                    <a:lnTo>
                      <a:pt x="67" y="31"/>
                    </a:lnTo>
                    <a:lnTo>
                      <a:pt x="67" y="30"/>
                    </a:lnTo>
                    <a:lnTo>
                      <a:pt x="67" y="28"/>
                    </a:lnTo>
                    <a:lnTo>
                      <a:pt x="67" y="28"/>
                    </a:lnTo>
                    <a:lnTo>
                      <a:pt x="66" y="27"/>
                    </a:lnTo>
                    <a:lnTo>
                      <a:pt x="65" y="26"/>
                    </a:lnTo>
                    <a:lnTo>
                      <a:pt x="63" y="26"/>
                    </a:lnTo>
                    <a:lnTo>
                      <a:pt x="60" y="26"/>
                    </a:lnTo>
                    <a:lnTo>
                      <a:pt x="57" y="26"/>
                    </a:lnTo>
                    <a:lnTo>
                      <a:pt x="53" y="26"/>
                    </a:lnTo>
                    <a:lnTo>
                      <a:pt x="48" y="27"/>
                    </a:lnTo>
                    <a:lnTo>
                      <a:pt x="44" y="28"/>
                    </a:lnTo>
                    <a:lnTo>
                      <a:pt x="32" y="30"/>
                    </a:lnTo>
                    <a:lnTo>
                      <a:pt x="20" y="30"/>
                    </a:lnTo>
                    <a:lnTo>
                      <a:pt x="9" y="30"/>
                    </a:lnTo>
                    <a:lnTo>
                      <a:pt x="0" y="30"/>
                    </a:lnTo>
                    <a:lnTo>
                      <a:pt x="0" y="19"/>
                    </a:lnTo>
                    <a:lnTo>
                      <a:pt x="9" y="18"/>
                    </a:lnTo>
                    <a:lnTo>
                      <a:pt x="19" y="18"/>
                    </a:lnTo>
                    <a:lnTo>
                      <a:pt x="26" y="17"/>
                    </a:lnTo>
                    <a:lnTo>
                      <a:pt x="33" y="17"/>
                    </a:lnTo>
                    <a:lnTo>
                      <a:pt x="39" y="15"/>
                    </a:lnTo>
                    <a:lnTo>
                      <a:pt x="44" y="15"/>
                    </a:lnTo>
                    <a:lnTo>
                      <a:pt x="47" y="14"/>
                    </a:lnTo>
                    <a:lnTo>
                      <a:pt x="51" y="14"/>
                    </a:lnTo>
                    <a:lnTo>
                      <a:pt x="55" y="12"/>
                    </a:lnTo>
                    <a:lnTo>
                      <a:pt x="59" y="11"/>
                    </a:lnTo>
                    <a:lnTo>
                      <a:pt x="63" y="8"/>
                    </a:lnTo>
                    <a:lnTo>
                      <a:pt x="65" y="5"/>
                    </a:lnTo>
                    <a:lnTo>
                      <a:pt x="67" y="4"/>
                    </a:lnTo>
                    <a:lnTo>
                      <a:pt x="70" y="1"/>
                    </a:lnTo>
                    <a:lnTo>
                      <a:pt x="73" y="0"/>
                    </a:lnTo>
                    <a:lnTo>
                      <a:pt x="77" y="0"/>
                    </a:lnTo>
                    <a:lnTo>
                      <a:pt x="77" y="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2" name="Freeform 437"/>
              <p:cNvSpPr/>
              <p:nvPr/>
            </p:nvSpPr>
            <p:spPr bwMode="auto">
              <a:xfrm>
                <a:off x="5601171" y="4077692"/>
                <a:ext cx="131763" cy="39688"/>
              </a:xfrm>
              <a:custGeom>
                <a:avLst/>
                <a:gdLst>
                  <a:gd name="T0" fmla="*/ 0 w 83"/>
                  <a:gd name="T1" fmla="*/ 11 h 25"/>
                  <a:gd name="T2" fmla="*/ 8 w 83"/>
                  <a:gd name="T3" fmla="*/ 10 h 25"/>
                  <a:gd name="T4" fmla="*/ 15 w 83"/>
                  <a:gd name="T5" fmla="*/ 9 h 25"/>
                  <a:gd name="T6" fmla="*/ 22 w 83"/>
                  <a:gd name="T7" fmla="*/ 7 h 25"/>
                  <a:gd name="T8" fmla="*/ 29 w 83"/>
                  <a:gd name="T9" fmla="*/ 6 h 25"/>
                  <a:gd name="T10" fmla="*/ 35 w 83"/>
                  <a:gd name="T11" fmla="*/ 5 h 25"/>
                  <a:gd name="T12" fmla="*/ 41 w 83"/>
                  <a:gd name="T13" fmla="*/ 5 h 25"/>
                  <a:gd name="T14" fmla="*/ 46 w 83"/>
                  <a:gd name="T15" fmla="*/ 4 h 25"/>
                  <a:gd name="T16" fmla="*/ 50 w 83"/>
                  <a:gd name="T17" fmla="*/ 3 h 25"/>
                  <a:gd name="T18" fmla="*/ 55 w 83"/>
                  <a:gd name="T19" fmla="*/ 3 h 25"/>
                  <a:gd name="T20" fmla="*/ 59 w 83"/>
                  <a:gd name="T21" fmla="*/ 1 h 25"/>
                  <a:gd name="T22" fmla="*/ 62 w 83"/>
                  <a:gd name="T23" fmla="*/ 1 h 25"/>
                  <a:gd name="T24" fmla="*/ 66 w 83"/>
                  <a:gd name="T25" fmla="*/ 0 h 25"/>
                  <a:gd name="T26" fmla="*/ 68 w 83"/>
                  <a:gd name="T27" fmla="*/ 0 h 25"/>
                  <a:gd name="T28" fmla="*/ 70 w 83"/>
                  <a:gd name="T29" fmla="*/ 0 h 25"/>
                  <a:gd name="T30" fmla="*/ 73 w 83"/>
                  <a:gd name="T31" fmla="*/ 0 h 25"/>
                  <a:gd name="T32" fmla="*/ 74 w 83"/>
                  <a:gd name="T33" fmla="*/ 0 h 25"/>
                  <a:gd name="T34" fmla="*/ 76 w 83"/>
                  <a:gd name="T35" fmla="*/ 0 h 25"/>
                  <a:gd name="T36" fmla="*/ 79 w 83"/>
                  <a:gd name="T37" fmla="*/ 0 h 25"/>
                  <a:gd name="T38" fmla="*/ 80 w 83"/>
                  <a:gd name="T39" fmla="*/ 0 h 25"/>
                  <a:gd name="T40" fmla="*/ 81 w 83"/>
                  <a:gd name="T41" fmla="*/ 0 h 25"/>
                  <a:gd name="T42" fmla="*/ 82 w 83"/>
                  <a:gd name="T43" fmla="*/ 0 h 25"/>
                  <a:gd name="T44" fmla="*/ 83 w 83"/>
                  <a:gd name="T45" fmla="*/ 0 h 25"/>
                  <a:gd name="T46" fmla="*/ 83 w 83"/>
                  <a:gd name="T47" fmla="*/ 3 h 25"/>
                  <a:gd name="T48" fmla="*/ 83 w 83"/>
                  <a:gd name="T49" fmla="*/ 4 h 25"/>
                  <a:gd name="T50" fmla="*/ 82 w 83"/>
                  <a:gd name="T51" fmla="*/ 5 h 25"/>
                  <a:gd name="T52" fmla="*/ 81 w 83"/>
                  <a:gd name="T53" fmla="*/ 6 h 25"/>
                  <a:gd name="T54" fmla="*/ 80 w 83"/>
                  <a:gd name="T55" fmla="*/ 9 h 25"/>
                  <a:gd name="T56" fmla="*/ 79 w 83"/>
                  <a:gd name="T57" fmla="*/ 10 h 25"/>
                  <a:gd name="T58" fmla="*/ 76 w 83"/>
                  <a:gd name="T59" fmla="*/ 11 h 25"/>
                  <a:gd name="T60" fmla="*/ 74 w 83"/>
                  <a:gd name="T61" fmla="*/ 11 h 25"/>
                  <a:gd name="T62" fmla="*/ 69 w 83"/>
                  <a:gd name="T63" fmla="*/ 14 h 25"/>
                  <a:gd name="T64" fmla="*/ 65 w 83"/>
                  <a:gd name="T65" fmla="*/ 17 h 25"/>
                  <a:gd name="T66" fmla="*/ 61 w 83"/>
                  <a:gd name="T67" fmla="*/ 18 h 25"/>
                  <a:gd name="T68" fmla="*/ 58 w 83"/>
                  <a:gd name="T69" fmla="*/ 18 h 25"/>
                  <a:gd name="T70" fmla="*/ 56 w 83"/>
                  <a:gd name="T71" fmla="*/ 18 h 25"/>
                  <a:gd name="T72" fmla="*/ 55 w 83"/>
                  <a:gd name="T73" fmla="*/ 18 h 25"/>
                  <a:gd name="T74" fmla="*/ 53 w 83"/>
                  <a:gd name="T75" fmla="*/ 18 h 25"/>
                  <a:gd name="T76" fmla="*/ 52 w 83"/>
                  <a:gd name="T77" fmla="*/ 19 h 25"/>
                  <a:gd name="T78" fmla="*/ 48 w 83"/>
                  <a:gd name="T79" fmla="*/ 19 h 25"/>
                  <a:gd name="T80" fmla="*/ 46 w 83"/>
                  <a:gd name="T81" fmla="*/ 19 h 25"/>
                  <a:gd name="T82" fmla="*/ 43 w 83"/>
                  <a:gd name="T83" fmla="*/ 19 h 25"/>
                  <a:gd name="T84" fmla="*/ 40 w 83"/>
                  <a:gd name="T85" fmla="*/ 20 h 25"/>
                  <a:gd name="T86" fmla="*/ 36 w 83"/>
                  <a:gd name="T87" fmla="*/ 20 h 25"/>
                  <a:gd name="T88" fmla="*/ 32 w 83"/>
                  <a:gd name="T89" fmla="*/ 20 h 25"/>
                  <a:gd name="T90" fmla="*/ 27 w 83"/>
                  <a:gd name="T91" fmla="*/ 21 h 25"/>
                  <a:gd name="T92" fmla="*/ 22 w 83"/>
                  <a:gd name="T93" fmla="*/ 21 h 25"/>
                  <a:gd name="T94" fmla="*/ 17 w 83"/>
                  <a:gd name="T95" fmla="*/ 23 h 25"/>
                  <a:gd name="T96" fmla="*/ 12 w 83"/>
                  <a:gd name="T97" fmla="*/ 24 h 25"/>
                  <a:gd name="T98" fmla="*/ 7 w 83"/>
                  <a:gd name="T99" fmla="*/ 24 h 25"/>
                  <a:gd name="T100" fmla="*/ 0 w 83"/>
                  <a:gd name="T101" fmla="*/ 25 h 25"/>
                  <a:gd name="T102" fmla="*/ 0 w 83"/>
                  <a:gd name="T103" fmla="*/ 11 h 25"/>
                  <a:gd name="T104" fmla="*/ 0 w 83"/>
                  <a:gd name="T105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3" h="25">
                    <a:moveTo>
                      <a:pt x="0" y="11"/>
                    </a:moveTo>
                    <a:lnTo>
                      <a:pt x="8" y="10"/>
                    </a:lnTo>
                    <a:lnTo>
                      <a:pt x="15" y="9"/>
                    </a:lnTo>
                    <a:lnTo>
                      <a:pt x="22" y="7"/>
                    </a:lnTo>
                    <a:lnTo>
                      <a:pt x="29" y="6"/>
                    </a:lnTo>
                    <a:lnTo>
                      <a:pt x="35" y="5"/>
                    </a:lnTo>
                    <a:lnTo>
                      <a:pt x="41" y="5"/>
                    </a:lnTo>
                    <a:lnTo>
                      <a:pt x="46" y="4"/>
                    </a:lnTo>
                    <a:lnTo>
                      <a:pt x="50" y="3"/>
                    </a:lnTo>
                    <a:lnTo>
                      <a:pt x="55" y="3"/>
                    </a:lnTo>
                    <a:lnTo>
                      <a:pt x="59" y="1"/>
                    </a:lnTo>
                    <a:lnTo>
                      <a:pt x="62" y="1"/>
                    </a:lnTo>
                    <a:lnTo>
                      <a:pt x="66" y="0"/>
                    </a:lnTo>
                    <a:lnTo>
                      <a:pt x="68" y="0"/>
                    </a:lnTo>
                    <a:lnTo>
                      <a:pt x="70" y="0"/>
                    </a:lnTo>
                    <a:lnTo>
                      <a:pt x="73" y="0"/>
                    </a:lnTo>
                    <a:lnTo>
                      <a:pt x="74" y="0"/>
                    </a:lnTo>
                    <a:lnTo>
                      <a:pt x="76" y="0"/>
                    </a:lnTo>
                    <a:lnTo>
                      <a:pt x="79" y="0"/>
                    </a:lnTo>
                    <a:lnTo>
                      <a:pt x="80" y="0"/>
                    </a:lnTo>
                    <a:lnTo>
                      <a:pt x="81" y="0"/>
                    </a:lnTo>
                    <a:lnTo>
                      <a:pt x="82" y="0"/>
                    </a:lnTo>
                    <a:lnTo>
                      <a:pt x="83" y="0"/>
                    </a:lnTo>
                    <a:lnTo>
                      <a:pt x="83" y="3"/>
                    </a:lnTo>
                    <a:lnTo>
                      <a:pt x="83" y="4"/>
                    </a:lnTo>
                    <a:lnTo>
                      <a:pt x="82" y="5"/>
                    </a:lnTo>
                    <a:lnTo>
                      <a:pt x="81" y="6"/>
                    </a:lnTo>
                    <a:lnTo>
                      <a:pt x="80" y="9"/>
                    </a:lnTo>
                    <a:lnTo>
                      <a:pt x="79" y="10"/>
                    </a:lnTo>
                    <a:lnTo>
                      <a:pt x="76" y="11"/>
                    </a:lnTo>
                    <a:lnTo>
                      <a:pt x="74" y="11"/>
                    </a:lnTo>
                    <a:lnTo>
                      <a:pt x="69" y="14"/>
                    </a:lnTo>
                    <a:lnTo>
                      <a:pt x="65" y="17"/>
                    </a:lnTo>
                    <a:lnTo>
                      <a:pt x="61" y="18"/>
                    </a:lnTo>
                    <a:lnTo>
                      <a:pt x="58" y="18"/>
                    </a:lnTo>
                    <a:lnTo>
                      <a:pt x="56" y="18"/>
                    </a:lnTo>
                    <a:lnTo>
                      <a:pt x="55" y="18"/>
                    </a:lnTo>
                    <a:lnTo>
                      <a:pt x="53" y="18"/>
                    </a:lnTo>
                    <a:lnTo>
                      <a:pt x="52" y="19"/>
                    </a:lnTo>
                    <a:lnTo>
                      <a:pt x="48" y="19"/>
                    </a:lnTo>
                    <a:lnTo>
                      <a:pt x="46" y="19"/>
                    </a:lnTo>
                    <a:lnTo>
                      <a:pt x="43" y="19"/>
                    </a:lnTo>
                    <a:lnTo>
                      <a:pt x="40" y="20"/>
                    </a:lnTo>
                    <a:lnTo>
                      <a:pt x="36" y="20"/>
                    </a:lnTo>
                    <a:lnTo>
                      <a:pt x="32" y="20"/>
                    </a:lnTo>
                    <a:lnTo>
                      <a:pt x="27" y="21"/>
                    </a:lnTo>
                    <a:lnTo>
                      <a:pt x="22" y="21"/>
                    </a:lnTo>
                    <a:lnTo>
                      <a:pt x="17" y="23"/>
                    </a:lnTo>
                    <a:lnTo>
                      <a:pt x="12" y="24"/>
                    </a:lnTo>
                    <a:lnTo>
                      <a:pt x="7" y="24"/>
                    </a:lnTo>
                    <a:lnTo>
                      <a:pt x="0" y="25"/>
                    </a:lnTo>
                    <a:lnTo>
                      <a:pt x="0" y="11"/>
                    </a:lnTo>
                    <a:lnTo>
                      <a:pt x="0" y="11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3" name="Freeform 438"/>
              <p:cNvSpPr/>
              <p:nvPr/>
            </p:nvSpPr>
            <p:spPr bwMode="auto">
              <a:xfrm>
                <a:off x="5904383" y="3884017"/>
                <a:ext cx="452438" cy="325438"/>
              </a:xfrm>
              <a:custGeom>
                <a:avLst/>
                <a:gdLst>
                  <a:gd name="T0" fmla="*/ 123 w 285"/>
                  <a:gd name="T1" fmla="*/ 105 h 205"/>
                  <a:gd name="T2" fmla="*/ 148 w 285"/>
                  <a:gd name="T3" fmla="*/ 126 h 205"/>
                  <a:gd name="T4" fmla="*/ 178 w 285"/>
                  <a:gd name="T5" fmla="*/ 145 h 205"/>
                  <a:gd name="T6" fmla="*/ 207 w 285"/>
                  <a:gd name="T7" fmla="*/ 159 h 205"/>
                  <a:gd name="T8" fmla="*/ 231 w 285"/>
                  <a:gd name="T9" fmla="*/ 168 h 205"/>
                  <a:gd name="T10" fmla="*/ 244 w 285"/>
                  <a:gd name="T11" fmla="*/ 174 h 205"/>
                  <a:gd name="T12" fmla="*/ 256 w 285"/>
                  <a:gd name="T13" fmla="*/ 179 h 205"/>
                  <a:gd name="T14" fmla="*/ 265 w 285"/>
                  <a:gd name="T15" fmla="*/ 182 h 205"/>
                  <a:gd name="T16" fmla="*/ 274 w 285"/>
                  <a:gd name="T17" fmla="*/ 187 h 205"/>
                  <a:gd name="T18" fmla="*/ 279 w 285"/>
                  <a:gd name="T19" fmla="*/ 189 h 205"/>
                  <a:gd name="T20" fmla="*/ 283 w 285"/>
                  <a:gd name="T21" fmla="*/ 192 h 205"/>
                  <a:gd name="T22" fmla="*/ 285 w 285"/>
                  <a:gd name="T23" fmla="*/ 194 h 205"/>
                  <a:gd name="T24" fmla="*/ 284 w 285"/>
                  <a:gd name="T25" fmla="*/ 196 h 205"/>
                  <a:gd name="T26" fmla="*/ 278 w 285"/>
                  <a:gd name="T27" fmla="*/ 198 h 205"/>
                  <a:gd name="T28" fmla="*/ 269 w 285"/>
                  <a:gd name="T29" fmla="*/ 200 h 205"/>
                  <a:gd name="T30" fmla="*/ 262 w 285"/>
                  <a:gd name="T31" fmla="*/ 200 h 205"/>
                  <a:gd name="T32" fmla="*/ 255 w 285"/>
                  <a:gd name="T33" fmla="*/ 201 h 205"/>
                  <a:gd name="T34" fmla="*/ 245 w 285"/>
                  <a:gd name="T35" fmla="*/ 202 h 205"/>
                  <a:gd name="T36" fmla="*/ 226 w 285"/>
                  <a:gd name="T37" fmla="*/ 203 h 205"/>
                  <a:gd name="T38" fmla="*/ 211 w 285"/>
                  <a:gd name="T39" fmla="*/ 205 h 205"/>
                  <a:gd name="T40" fmla="*/ 198 w 285"/>
                  <a:gd name="T41" fmla="*/ 205 h 205"/>
                  <a:gd name="T42" fmla="*/ 187 w 285"/>
                  <a:gd name="T43" fmla="*/ 205 h 205"/>
                  <a:gd name="T44" fmla="*/ 178 w 285"/>
                  <a:gd name="T45" fmla="*/ 200 h 205"/>
                  <a:gd name="T46" fmla="*/ 169 w 285"/>
                  <a:gd name="T47" fmla="*/ 195 h 205"/>
                  <a:gd name="T48" fmla="*/ 163 w 285"/>
                  <a:gd name="T49" fmla="*/ 189 h 205"/>
                  <a:gd name="T50" fmla="*/ 154 w 285"/>
                  <a:gd name="T51" fmla="*/ 182 h 205"/>
                  <a:gd name="T52" fmla="*/ 147 w 285"/>
                  <a:gd name="T53" fmla="*/ 175 h 205"/>
                  <a:gd name="T54" fmla="*/ 138 w 285"/>
                  <a:gd name="T55" fmla="*/ 166 h 205"/>
                  <a:gd name="T56" fmla="*/ 128 w 285"/>
                  <a:gd name="T57" fmla="*/ 155 h 205"/>
                  <a:gd name="T58" fmla="*/ 117 w 285"/>
                  <a:gd name="T59" fmla="*/ 143 h 205"/>
                  <a:gd name="T60" fmla="*/ 104 w 285"/>
                  <a:gd name="T61" fmla="*/ 128 h 205"/>
                  <a:gd name="T62" fmla="*/ 88 w 285"/>
                  <a:gd name="T63" fmla="*/ 111 h 205"/>
                  <a:gd name="T64" fmla="*/ 72 w 285"/>
                  <a:gd name="T65" fmla="*/ 91 h 205"/>
                  <a:gd name="T66" fmla="*/ 54 w 285"/>
                  <a:gd name="T67" fmla="*/ 68 h 205"/>
                  <a:gd name="T68" fmla="*/ 34 w 285"/>
                  <a:gd name="T69" fmla="*/ 43 h 205"/>
                  <a:gd name="T70" fmla="*/ 12 w 285"/>
                  <a:gd name="T71" fmla="*/ 15 h 205"/>
                  <a:gd name="T72" fmla="*/ 5 w 285"/>
                  <a:gd name="T73" fmla="*/ 1 h 205"/>
                  <a:gd name="T74" fmla="*/ 14 w 285"/>
                  <a:gd name="T75" fmla="*/ 3 h 205"/>
                  <a:gd name="T76" fmla="*/ 25 w 285"/>
                  <a:gd name="T77" fmla="*/ 8 h 205"/>
                  <a:gd name="T78" fmla="*/ 35 w 285"/>
                  <a:gd name="T79" fmla="*/ 16 h 205"/>
                  <a:gd name="T80" fmla="*/ 45 w 285"/>
                  <a:gd name="T81" fmla="*/ 27 h 205"/>
                  <a:gd name="T82" fmla="*/ 59 w 285"/>
                  <a:gd name="T83" fmla="*/ 40 h 205"/>
                  <a:gd name="T84" fmla="*/ 77 w 285"/>
                  <a:gd name="T85" fmla="*/ 58 h 205"/>
                  <a:gd name="T86" fmla="*/ 98 w 285"/>
                  <a:gd name="T87" fmla="*/ 80 h 205"/>
                  <a:gd name="T88" fmla="*/ 110 w 285"/>
                  <a:gd name="T89" fmla="*/ 92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85" h="205">
                    <a:moveTo>
                      <a:pt x="110" y="92"/>
                    </a:moveTo>
                    <a:lnTo>
                      <a:pt x="123" y="105"/>
                    </a:lnTo>
                    <a:lnTo>
                      <a:pt x="136" y="116"/>
                    </a:lnTo>
                    <a:lnTo>
                      <a:pt x="148" y="126"/>
                    </a:lnTo>
                    <a:lnTo>
                      <a:pt x="163" y="135"/>
                    </a:lnTo>
                    <a:lnTo>
                      <a:pt x="178" y="145"/>
                    </a:lnTo>
                    <a:lnTo>
                      <a:pt x="192" y="152"/>
                    </a:lnTo>
                    <a:lnTo>
                      <a:pt x="207" y="159"/>
                    </a:lnTo>
                    <a:lnTo>
                      <a:pt x="224" y="166"/>
                    </a:lnTo>
                    <a:lnTo>
                      <a:pt x="231" y="168"/>
                    </a:lnTo>
                    <a:lnTo>
                      <a:pt x="238" y="172"/>
                    </a:lnTo>
                    <a:lnTo>
                      <a:pt x="244" y="174"/>
                    </a:lnTo>
                    <a:lnTo>
                      <a:pt x="250" y="176"/>
                    </a:lnTo>
                    <a:lnTo>
                      <a:pt x="256" y="179"/>
                    </a:lnTo>
                    <a:lnTo>
                      <a:pt x="261" y="181"/>
                    </a:lnTo>
                    <a:lnTo>
                      <a:pt x="265" y="182"/>
                    </a:lnTo>
                    <a:lnTo>
                      <a:pt x="270" y="185"/>
                    </a:lnTo>
                    <a:lnTo>
                      <a:pt x="274" y="187"/>
                    </a:lnTo>
                    <a:lnTo>
                      <a:pt x="277" y="188"/>
                    </a:lnTo>
                    <a:lnTo>
                      <a:pt x="279" y="189"/>
                    </a:lnTo>
                    <a:lnTo>
                      <a:pt x="282" y="191"/>
                    </a:lnTo>
                    <a:lnTo>
                      <a:pt x="283" y="192"/>
                    </a:lnTo>
                    <a:lnTo>
                      <a:pt x="284" y="193"/>
                    </a:lnTo>
                    <a:lnTo>
                      <a:pt x="285" y="194"/>
                    </a:lnTo>
                    <a:lnTo>
                      <a:pt x="285" y="195"/>
                    </a:lnTo>
                    <a:lnTo>
                      <a:pt x="284" y="196"/>
                    </a:lnTo>
                    <a:lnTo>
                      <a:pt x="282" y="196"/>
                    </a:lnTo>
                    <a:lnTo>
                      <a:pt x="278" y="198"/>
                    </a:lnTo>
                    <a:lnTo>
                      <a:pt x="275" y="199"/>
                    </a:lnTo>
                    <a:lnTo>
                      <a:pt x="269" y="200"/>
                    </a:lnTo>
                    <a:lnTo>
                      <a:pt x="265" y="200"/>
                    </a:lnTo>
                    <a:lnTo>
                      <a:pt x="262" y="200"/>
                    </a:lnTo>
                    <a:lnTo>
                      <a:pt x="258" y="201"/>
                    </a:lnTo>
                    <a:lnTo>
                      <a:pt x="255" y="201"/>
                    </a:lnTo>
                    <a:lnTo>
                      <a:pt x="250" y="201"/>
                    </a:lnTo>
                    <a:lnTo>
                      <a:pt x="245" y="202"/>
                    </a:lnTo>
                    <a:lnTo>
                      <a:pt x="236" y="202"/>
                    </a:lnTo>
                    <a:lnTo>
                      <a:pt x="226" y="203"/>
                    </a:lnTo>
                    <a:lnTo>
                      <a:pt x="218" y="203"/>
                    </a:lnTo>
                    <a:lnTo>
                      <a:pt x="211" y="205"/>
                    </a:lnTo>
                    <a:lnTo>
                      <a:pt x="204" y="205"/>
                    </a:lnTo>
                    <a:lnTo>
                      <a:pt x="198" y="205"/>
                    </a:lnTo>
                    <a:lnTo>
                      <a:pt x="193" y="205"/>
                    </a:lnTo>
                    <a:lnTo>
                      <a:pt x="187" y="205"/>
                    </a:lnTo>
                    <a:lnTo>
                      <a:pt x="183" y="203"/>
                    </a:lnTo>
                    <a:lnTo>
                      <a:pt x="178" y="200"/>
                    </a:lnTo>
                    <a:lnTo>
                      <a:pt x="172" y="196"/>
                    </a:lnTo>
                    <a:lnTo>
                      <a:pt x="169" y="195"/>
                    </a:lnTo>
                    <a:lnTo>
                      <a:pt x="166" y="192"/>
                    </a:lnTo>
                    <a:lnTo>
                      <a:pt x="163" y="189"/>
                    </a:lnTo>
                    <a:lnTo>
                      <a:pt x="159" y="186"/>
                    </a:lnTo>
                    <a:lnTo>
                      <a:pt x="154" y="182"/>
                    </a:lnTo>
                    <a:lnTo>
                      <a:pt x="151" y="179"/>
                    </a:lnTo>
                    <a:lnTo>
                      <a:pt x="147" y="175"/>
                    </a:lnTo>
                    <a:lnTo>
                      <a:pt x="143" y="171"/>
                    </a:lnTo>
                    <a:lnTo>
                      <a:pt x="138" y="166"/>
                    </a:lnTo>
                    <a:lnTo>
                      <a:pt x="133" y="161"/>
                    </a:lnTo>
                    <a:lnTo>
                      <a:pt x="128" y="155"/>
                    </a:lnTo>
                    <a:lnTo>
                      <a:pt x="123" y="149"/>
                    </a:lnTo>
                    <a:lnTo>
                      <a:pt x="117" y="143"/>
                    </a:lnTo>
                    <a:lnTo>
                      <a:pt x="111" y="136"/>
                    </a:lnTo>
                    <a:lnTo>
                      <a:pt x="104" y="128"/>
                    </a:lnTo>
                    <a:lnTo>
                      <a:pt x="97" y="120"/>
                    </a:lnTo>
                    <a:lnTo>
                      <a:pt x="88" y="111"/>
                    </a:lnTo>
                    <a:lnTo>
                      <a:pt x="80" y="101"/>
                    </a:lnTo>
                    <a:lnTo>
                      <a:pt x="72" y="91"/>
                    </a:lnTo>
                    <a:lnTo>
                      <a:pt x="64" y="80"/>
                    </a:lnTo>
                    <a:lnTo>
                      <a:pt x="54" y="68"/>
                    </a:lnTo>
                    <a:lnTo>
                      <a:pt x="43" y="56"/>
                    </a:lnTo>
                    <a:lnTo>
                      <a:pt x="34" y="43"/>
                    </a:lnTo>
                    <a:lnTo>
                      <a:pt x="22" y="29"/>
                    </a:lnTo>
                    <a:lnTo>
                      <a:pt x="12" y="15"/>
                    </a:lnTo>
                    <a:lnTo>
                      <a:pt x="0" y="0"/>
                    </a:lnTo>
                    <a:lnTo>
                      <a:pt x="5" y="1"/>
                    </a:lnTo>
                    <a:lnTo>
                      <a:pt x="9" y="1"/>
                    </a:lnTo>
                    <a:lnTo>
                      <a:pt x="14" y="3"/>
                    </a:lnTo>
                    <a:lnTo>
                      <a:pt x="19" y="6"/>
                    </a:lnTo>
                    <a:lnTo>
                      <a:pt x="25" y="8"/>
                    </a:lnTo>
                    <a:lnTo>
                      <a:pt x="29" y="12"/>
                    </a:lnTo>
                    <a:lnTo>
                      <a:pt x="35" y="16"/>
                    </a:lnTo>
                    <a:lnTo>
                      <a:pt x="40" y="21"/>
                    </a:lnTo>
                    <a:lnTo>
                      <a:pt x="45" y="27"/>
                    </a:lnTo>
                    <a:lnTo>
                      <a:pt x="52" y="33"/>
                    </a:lnTo>
                    <a:lnTo>
                      <a:pt x="59" y="40"/>
                    </a:lnTo>
                    <a:lnTo>
                      <a:pt x="67" y="48"/>
                    </a:lnTo>
                    <a:lnTo>
                      <a:pt x="77" y="58"/>
                    </a:lnTo>
                    <a:lnTo>
                      <a:pt x="86" y="68"/>
                    </a:lnTo>
                    <a:lnTo>
                      <a:pt x="98" y="80"/>
                    </a:lnTo>
                    <a:lnTo>
                      <a:pt x="110" y="92"/>
                    </a:lnTo>
                    <a:lnTo>
                      <a:pt x="110" y="92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4" name="Freeform 439"/>
              <p:cNvSpPr/>
              <p:nvPr/>
            </p:nvSpPr>
            <p:spPr bwMode="auto">
              <a:xfrm>
                <a:off x="5855171" y="3779242"/>
                <a:ext cx="320675" cy="407988"/>
              </a:xfrm>
              <a:custGeom>
                <a:avLst/>
                <a:gdLst>
                  <a:gd name="T0" fmla="*/ 144 w 202"/>
                  <a:gd name="T1" fmla="*/ 158 h 257"/>
                  <a:gd name="T2" fmla="*/ 126 w 202"/>
                  <a:gd name="T3" fmla="*/ 180 h 257"/>
                  <a:gd name="T4" fmla="*/ 105 w 202"/>
                  <a:gd name="T5" fmla="*/ 204 h 257"/>
                  <a:gd name="T6" fmla="*/ 79 w 202"/>
                  <a:gd name="T7" fmla="*/ 225 h 257"/>
                  <a:gd name="T8" fmla="*/ 54 w 202"/>
                  <a:gd name="T9" fmla="*/ 240 h 257"/>
                  <a:gd name="T10" fmla="*/ 31 w 202"/>
                  <a:gd name="T11" fmla="*/ 251 h 257"/>
                  <a:gd name="T12" fmla="*/ 12 w 202"/>
                  <a:gd name="T13" fmla="*/ 257 h 257"/>
                  <a:gd name="T14" fmla="*/ 1 w 202"/>
                  <a:gd name="T15" fmla="*/ 255 h 257"/>
                  <a:gd name="T16" fmla="*/ 28 w 202"/>
                  <a:gd name="T17" fmla="*/ 235 h 257"/>
                  <a:gd name="T18" fmla="*/ 63 w 202"/>
                  <a:gd name="T19" fmla="*/ 208 h 257"/>
                  <a:gd name="T20" fmla="*/ 90 w 202"/>
                  <a:gd name="T21" fmla="*/ 181 h 257"/>
                  <a:gd name="T22" fmla="*/ 111 w 202"/>
                  <a:gd name="T23" fmla="*/ 153 h 257"/>
                  <a:gd name="T24" fmla="*/ 128 w 202"/>
                  <a:gd name="T25" fmla="*/ 124 h 257"/>
                  <a:gd name="T26" fmla="*/ 138 w 202"/>
                  <a:gd name="T27" fmla="*/ 93 h 257"/>
                  <a:gd name="T28" fmla="*/ 144 w 202"/>
                  <a:gd name="T29" fmla="*/ 68 h 257"/>
                  <a:gd name="T30" fmla="*/ 148 w 202"/>
                  <a:gd name="T31" fmla="*/ 52 h 257"/>
                  <a:gd name="T32" fmla="*/ 148 w 202"/>
                  <a:gd name="T33" fmla="*/ 39 h 257"/>
                  <a:gd name="T34" fmla="*/ 146 w 202"/>
                  <a:gd name="T35" fmla="*/ 33 h 257"/>
                  <a:gd name="T36" fmla="*/ 144 w 202"/>
                  <a:gd name="T37" fmla="*/ 32 h 257"/>
                  <a:gd name="T38" fmla="*/ 139 w 202"/>
                  <a:gd name="T39" fmla="*/ 32 h 257"/>
                  <a:gd name="T40" fmla="*/ 125 w 202"/>
                  <a:gd name="T41" fmla="*/ 34 h 257"/>
                  <a:gd name="T42" fmla="*/ 100 w 202"/>
                  <a:gd name="T43" fmla="*/ 41 h 257"/>
                  <a:gd name="T44" fmla="*/ 72 w 202"/>
                  <a:gd name="T45" fmla="*/ 48 h 257"/>
                  <a:gd name="T46" fmla="*/ 52 w 202"/>
                  <a:gd name="T47" fmla="*/ 51 h 257"/>
                  <a:gd name="T48" fmla="*/ 41 w 202"/>
                  <a:gd name="T49" fmla="*/ 47 h 257"/>
                  <a:gd name="T50" fmla="*/ 34 w 202"/>
                  <a:gd name="T51" fmla="*/ 44 h 257"/>
                  <a:gd name="T52" fmla="*/ 31 w 202"/>
                  <a:gd name="T53" fmla="*/ 38 h 257"/>
                  <a:gd name="T54" fmla="*/ 40 w 202"/>
                  <a:gd name="T55" fmla="*/ 35 h 257"/>
                  <a:gd name="T56" fmla="*/ 62 w 202"/>
                  <a:gd name="T57" fmla="*/ 32 h 257"/>
                  <a:gd name="T58" fmla="*/ 92 w 202"/>
                  <a:gd name="T59" fmla="*/ 22 h 257"/>
                  <a:gd name="T60" fmla="*/ 118 w 202"/>
                  <a:gd name="T61" fmla="*/ 16 h 257"/>
                  <a:gd name="T62" fmla="*/ 130 w 202"/>
                  <a:gd name="T63" fmla="*/ 13 h 257"/>
                  <a:gd name="T64" fmla="*/ 139 w 202"/>
                  <a:gd name="T65" fmla="*/ 9 h 257"/>
                  <a:gd name="T66" fmla="*/ 145 w 202"/>
                  <a:gd name="T67" fmla="*/ 6 h 257"/>
                  <a:gd name="T68" fmla="*/ 150 w 202"/>
                  <a:gd name="T69" fmla="*/ 2 h 257"/>
                  <a:gd name="T70" fmla="*/ 157 w 202"/>
                  <a:gd name="T71" fmla="*/ 0 h 257"/>
                  <a:gd name="T72" fmla="*/ 163 w 202"/>
                  <a:gd name="T73" fmla="*/ 1 h 257"/>
                  <a:gd name="T74" fmla="*/ 174 w 202"/>
                  <a:gd name="T75" fmla="*/ 7 h 257"/>
                  <a:gd name="T76" fmla="*/ 188 w 202"/>
                  <a:gd name="T77" fmla="*/ 14 h 257"/>
                  <a:gd name="T78" fmla="*/ 197 w 202"/>
                  <a:gd name="T79" fmla="*/ 23 h 257"/>
                  <a:gd name="T80" fmla="*/ 202 w 202"/>
                  <a:gd name="T81" fmla="*/ 28 h 257"/>
                  <a:gd name="T82" fmla="*/ 201 w 202"/>
                  <a:gd name="T83" fmla="*/ 36 h 257"/>
                  <a:gd name="T84" fmla="*/ 192 w 202"/>
                  <a:gd name="T85" fmla="*/ 44 h 257"/>
                  <a:gd name="T86" fmla="*/ 185 w 202"/>
                  <a:gd name="T87" fmla="*/ 53 h 257"/>
                  <a:gd name="T88" fmla="*/ 181 w 202"/>
                  <a:gd name="T89" fmla="*/ 71 h 257"/>
                  <a:gd name="T90" fmla="*/ 168 w 202"/>
                  <a:gd name="T91" fmla="*/ 109 h 257"/>
                  <a:gd name="T92" fmla="*/ 157 w 202"/>
                  <a:gd name="T93" fmla="*/ 133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2" h="257">
                    <a:moveTo>
                      <a:pt x="152" y="142"/>
                    </a:moveTo>
                    <a:lnTo>
                      <a:pt x="149" y="149"/>
                    </a:lnTo>
                    <a:lnTo>
                      <a:pt x="144" y="158"/>
                    </a:lnTo>
                    <a:lnTo>
                      <a:pt x="138" y="165"/>
                    </a:lnTo>
                    <a:lnTo>
                      <a:pt x="133" y="173"/>
                    </a:lnTo>
                    <a:lnTo>
                      <a:pt x="126" y="180"/>
                    </a:lnTo>
                    <a:lnTo>
                      <a:pt x="119" y="188"/>
                    </a:lnTo>
                    <a:lnTo>
                      <a:pt x="112" y="197"/>
                    </a:lnTo>
                    <a:lnTo>
                      <a:pt x="105" y="204"/>
                    </a:lnTo>
                    <a:lnTo>
                      <a:pt x="96" y="212"/>
                    </a:lnTo>
                    <a:lnTo>
                      <a:pt x="87" y="218"/>
                    </a:lnTo>
                    <a:lnTo>
                      <a:pt x="79" y="225"/>
                    </a:lnTo>
                    <a:lnTo>
                      <a:pt x="71" y="229"/>
                    </a:lnTo>
                    <a:lnTo>
                      <a:pt x="63" y="235"/>
                    </a:lnTo>
                    <a:lnTo>
                      <a:pt x="54" y="240"/>
                    </a:lnTo>
                    <a:lnTo>
                      <a:pt x="46" y="244"/>
                    </a:lnTo>
                    <a:lnTo>
                      <a:pt x="38" y="247"/>
                    </a:lnTo>
                    <a:lnTo>
                      <a:pt x="31" y="251"/>
                    </a:lnTo>
                    <a:lnTo>
                      <a:pt x="24" y="253"/>
                    </a:lnTo>
                    <a:lnTo>
                      <a:pt x="17" y="255"/>
                    </a:lnTo>
                    <a:lnTo>
                      <a:pt x="12" y="257"/>
                    </a:lnTo>
                    <a:lnTo>
                      <a:pt x="7" y="257"/>
                    </a:lnTo>
                    <a:lnTo>
                      <a:pt x="4" y="257"/>
                    </a:lnTo>
                    <a:lnTo>
                      <a:pt x="1" y="255"/>
                    </a:lnTo>
                    <a:lnTo>
                      <a:pt x="0" y="254"/>
                    </a:lnTo>
                    <a:lnTo>
                      <a:pt x="14" y="245"/>
                    </a:lnTo>
                    <a:lnTo>
                      <a:pt x="28" y="235"/>
                    </a:lnTo>
                    <a:lnTo>
                      <a:pt x="40" y="227"/>
                    </a:lnTo>
                    <a:lnTo>
                      <a:pt x="52" y="218"/>
                    </a:lnTo>
                    <a:lnTo>
                      <a:pt x="63" y="208"/>
                    </a:lnTo>
                    <a:lnTo>
                      <a:pt x="73" y="200"/>
                    </a:lnTo>
                    <a:lnTo>
                      <a:pt x="82" y="191"/>
                    </a:lnTo>
                    <a:lnTo>
                      <a:pt x="90" y="181"/>
                    </a:lnTo>
                    <a:lnTo>
                      <a:pt x="98" y="172"/>
                    </a:lnTo>
                    <a:lnTo>
                      <a:pt x="105" y="162"/>
                    </a:lnTo>
                    <a:lnTo>
                      <a:pt x="111" y="153"/>
                    </a:lnTo>
                    <a:lnTo>
                      <a:pt x="117" y="142"/>
                    </a:lnTo>
                    <a:lnTo>
                      <a:pt x="123" y="133"/>
                    </a:lnTo>
                    <a:lnTo>
                      <a:pt x="128" y="124"/>
                    </a:lnTo>
                    <a:lnTo>
                      <a:pt x="132" y="113"/>
                    </a:lnTo>
                    <a:lnTo>
                      <a:pt x="136" y="104"/>
                    </a:lnTo>
                    <a:lnTo>
                      <a:pt x="138" y="93"/>
                    </a:lnTo>
                    <a:lnTo>
                      <a:pt x="141" y="84"/>
                    </a:lnTo>
                    <a:lnTo>
                      <a:pt x="143" y="76"/>
                    </a:lnTo>
                    <a:lnTo>
                      <a:pt x="144" y="68"/>
                    </a:lnTo>
                    <a:lnTo>
                      <a:pt x="145" y="62"/>
                    </a:lnTo>
                    <a:lnTo>
                      <a:pt x="146" y="56"/>
                    </a:lnTo>
                    <a:lnTo>
                      <a:pt x="148" y="52"/>
                    </a:lnTo>
                    <a:lnTo>
                      <a:pt x="148" y="48"/>
                    </a:lnTo>
                    <a:lnTo>
                      <a:pt x="148" y="42"/>
                    </a:lnTo>
                    <a:lnTo>
                      <a:pt x="148" y="39"/>
                    </a:lnTo>
                    <a:lnTo>
                      <a:pt x="146" y="36"/>
                    </a:lnTo>
                    <a:lnTo>
                      <a:pt x="146" y="34"/>
                    </a:lnTo>
                    <a:lnTo>
                      <a:pt x="146" y="33"/>
                    </a:lnTo>
                    <a:lnTo>
                      <a:pt x="145" y="32"/>
                    </a:lnTo>
                    <a:lnTo>
                      <a:pt x="144" y="32"/>
                    </a:lnTo>
                    <a:lnTo>
                      <a:pt x="144" y="32"/>
                    </a:lnTo>
                    <a:lnTo>
                      <a:pt x="142" y="32"/>
                    </a:lnTo>
                    <a:lnTo>
                      <a:pt x="141" y="32"/>
                    </a:lnTo>
                    <a:lnTo>
                      <a:pt x="139" y="32"/>
                    </a:lnTo>
                    <a:lnTo>
                      <a:pt x="137" y="32"/>
                    </a:lnTo>
                    <a:lnTo>
                      <a:pt x="131" y="33"/>
                    </a:lnTo>
                    <a:lnTo>
                      <a:pt x="125" y="34"/>
                    </a:lnTo>
                    <a:lnTo>
                      <a:pt x="118" y="36"/>
                    </a:lnTo>
                    <a:lnTo>
                      <a:pt x="109" y="39"/>
                    </a:lnTo>
                    <a:lnTo>
                      <a:pt x="100" y="41"/>
                    </a:lnTo>
                    <a:lnTo>
                      <a:pt x="90" y="45"/>
                    </a:lnTo>
                    <a:lnTo>
                      <a:pt x="80" y="47"/>
                    </a:lnTo>
                    <a:lnTo>
                      <a:pt x="72" y="48"/>
                    </a:lnTo>
                    <a:lnTo>
                      <a:pt x="64" y="49"/>
                    </a:lnTo>
                    <a:lnTo>
                      <a:pt x="58" y="51"/>
                    </a:lnTo>
                    <a:lnTo>
                      <a:pt x="52" y="51"/>
                    </a:lnTo>
                    <a:lnTo>
                      <a:pt x="49" y="49"/>
                    </a:lnTo>
                    <a:lnTo>
                      <a:pt x="45" y="48"/>
                    </a:lnTo>
                    <a:lnTo>
                      <a:pt x="41" y="47"/>
                    </a:lnTo>
                    <a:lnTo>
                      <a:pt x="39" y="46"/>
                    </a:lnTo>
                    <a:lnTo>
                      <a:pt x="37" y="45"/>
                    </a:lnTo>
                    <a:lnTo>
                      <a:pt x="34" y="44"/>
                    </a:lnTo>
                    <a:lnTo>
                      <a:pt x="33" y="41"/>
                    </a:lnTo>
                    <a:lnTo>
                      <a:pt x="32" y="40"/>
                    </a:lnTo>
                    <a:lnTo>
                      <a:pt x="31" y="38"/>
                    </a:lnTo>
                    <a:lnTo>
                      <a:pt x="31" y="36"/>
                    </a:lnTo>
                    <a:lnTo>
                      <a:pt x="34" y="36"/>
                    </a:lnTo>
                    <a:lnTo>
                      <a:pt x="40" y="35"/>
                    </a:lnTo>
                    <a:lnTo>
                      <a:pt x="46" y="34"/>
                    </a:lnTo>
                    <a:lnTo>
                      <a:pt x="53" y="33"/>
                    </a:lnTo>
                    <a:lnTo>
                      <a:pt x="62" y="32"/>
                    </a:lnTo>
                    <a:lnTo>
                      <a:pt x="71" y="29"/>
                    </a:lnTo>
                    <a:lnTo>
                      <a:pt x="82" y="26"/>
                    </a:lnTo>
                    <a:lnTo>
                      <a:pt x="92" y="22"/>
                    </a:lnTo>
                    <a:lnTo>
                      <a:pt x="104" y="20"/>
                    </a:lnTo>
                    <a:lnTo>
                      <a:pt x="113" y="18"/>
                    </a:lnTo>
                    <a:lnTo>
                      <a:pt x="118" y="16"/>
                    </a:lnTo>
                    <a:lnTo>
                      <a:pt x="123" y="15"/>
                    </a:lnTo>
                    <a:lnTo>
                      <a:pt x="126" y="14"/>
                    </a:lnTo>
                    <a:lnTo>
                      <a:pt x="130" y="13"/>
                    </a:lnTo>
                    <a:lnTo>
                      <a:pt x="133" y="12"/>
                    </a:lnTo>
                    <a:lnTo>
                      <a:pt x="136" y="11"/>
                    </a:lnTo>
                    <a:lnTo>
                      <a:pt x="139" y="9"/>
                    </a:lnTo>
                    <a:lnTo>
                      <a:pt x="142" y="8"/>
                    </a:lnTo>
                    <a:lnTo>
                      <a:pt x="143" y="7"/>
                    </a:lnTo>
                    <a:lnTo>
                      <a:pt x="145" y="6"/>
                    </a:lnTo>
                    <a:lnTo>
                      <a:pt x="146" y="6"/>
                    </a:lnTo>
                    <a:lnTo>
                      <a:pt x="148" y="5"/>
                    </a:lnTo>
                    <a:lnTo>
                      <a:pt x="150" y="2"/>
                    </a:lnTo>
                    <a:lnTo>
                      <a:pt x="152" y="1"/>
                    </a:lnTo>
                    <a:lnTo>
                      <a:pt x="155" y="0"/>
                    </a:lnTo>
                    <a:lnTo>
                      <a:pt x="157" y="0"/>
                    </a:lnTo>
                    <a:lnTo>
                      <a:pt x="158" y="0"/>
                    </a:lnTo>
                    <a:lnTo>
                      <a:pt x="161" y="1"/>
                    </a:lnTo>
                    <a:lnTo>
                      <a:pt x="163" y="1"/>
                    </a:lnTo>
                    <a:lnTo>
                      <a:pt x="165" y="3"/>
                    </a:lnTo>
                    <a:lnTo>
                      <a:pt x="169" y="5"/>
                    </a:lnTo>
                    <a:lnTo>
                      <a:pt x="174" y="7"/>
                    </a:lnTo>
                    <a:lnTo>
                      <a:pt x="178" y="9"/>
                    </a:lnTo>
                    <a:lnTo>
                      <a:pt x="183" y="12"/>
                    </a:lnTo>
                    <a:lnTo>
                      <a:pt x="188" y="14"/>
                    </a:lnTo>
                    <a:lnTo>
                      <a:pt x="191" y="18"/>
                    </a:lnTo>
                    <a:lnTo>
                      <a:pt x="195" y="21"/>
                    </a:lnTo>
                    <a:lnTo>
                      <a:pt x="197" y="23"/>
                    </a:lnTo>
                    <a:lnTo>
                      <a:pt x="200" y="26"/>
                    </a:lnTo>
                    <a:lnTo>
                      <a:pt x="201" y="27"/>
                    </a:lnTo>
                    <a:lnTo>
                      <a:pt x="202" y="28"/>
                    </a:lnTo>
                    <a:lnTo>
                      <a:pt x="202" y="29"/>
                    </a:lnTo>
                    <a:lnTo>
                      <a:pt x="202" y="33"/>
                    </a:lnTo>
                    <a:lnTo>
                      <a:pt x="201" y="36"/>
                    </a:lnTo>
                    <a:lnTo>
                      <a:pt x="198" y="39"/>
                    </a:lnTo>
                    <a:lnTo>
                      <a:pt x="195" y="41"/>
                    </a:lnTo>
                    <a:lnTo>
                      <a:pt x="192" y="44"/>
                    </a:lnTo>
                    <a:lnTo>
                      <a:pt x="190" y="46"/>
                    </a:lnTo>
                    <a:lnTo>
                      <a:pt x="188" y="49"/>
                    </a:lnTo>
                    <a:lnTo>
                      <a:pt x="185" y="53"/>
                    </a:lnTo>
                    <a:lnTo>
                      <a:pt x="184" y="59"/>
                    </a:lnTo>
                    <a:lnTo>
                      <a:pt x="182" y="64"/>
                    </a:lnTo>
                    <a:lnTo>
                      <a:pt x="181" y="71"/>
                    </a:lnTo>
                    <a:lnTo>
                      <a:pt x="178" y="78"/>
                    </a:lnTo>
                    <a:lnTo>
                      <a:pt x="174" y="93"/>
                    </a:lnTo>
                    <a:lnTo>
                      <a:pt x="168" y="109"/>
                    </a:lnTo>
                    <a:lnTo>
                      <a:pt x="164" y="116"/>
                    </a:lnTo>
                    <a:lnTo>
                      <a:pt x="161" y="125"/>
                    </a:lnTo>
                    <a:lnTo>
                      <a:pt x="157" y="133"/>
                    </a:lnTo>
                    <a:lnTo>
                      <a:pt x="152" y="142"/>
                    </a:lnTo>
                    <a:lnTo>
                      <a:pt x="152" y="142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5" name="Freeform 440"/>
              <p:cNvSpPr/>
              <p:nvPr/>
            </p:nvSpPr>
            <p:spPr bwMode="auto">
              <a:xfrm>
                <a:off x="5958358" y="3434755"/>
                <a:ext cx="90488" cy="390525"/>
              </a:xfrm>
              <a:custGeom>
                <a:avLst/>
                <a:gdLst>
                  <a:gd name="T0" fmla="*/ 4 w 57"/>
                  <a:gd name="T1" fmla="*/ 12 h 246"/>
                  <a:gd name="T2" fmla="*/ 0 w 57"/>
                  <a:gd name="T3" fmla="*/ 9 h 246"/>
                  <a:gd name="T4" fmla="*/ 0 w 57"/>
                  <a:gd name="T5" fmla="*/ 5 h 246"/>
                  <a:gd name="T6" fmla="*/ 1 w 57"/>
                  <a:gd name="T7" fmla="*/ 3 h 246"/>
                  <a:gd name="T8" fmla="*/ 6 w 57"/>
                  <a:gd name="T9" fmla="*/ 0 h 246"/>
                  <a:gd name="T10" fmla="*/ 12 w 57"/>
                  <a:gd name="T11" fmla="*/ 0 h 246"/>
                  <a:gd name="T12" fmla="*/ 19 w 57"/>
                  <a:gd name="T13" fmla="*/ 0 h 246"/>
                  <a:gd name="T14" fmla="*/ 27 w 57"/>
                  <a:gd name="T15" fmla="*/ 4 h 246"/>
                  <a:gd name="T16" fmla="*/ 38 w 57"/>
                  <a:gd name="T17" fmla="*/ 9 h 246"/>
                  <a:gd name="T18" fmla="*/ 46 w 57"/>
                  <a:gd name="T19" fmla="*/ 13 h 246"/>
                  <a:gd name="T20" fmla="*/ 52 w 57"/>
                  <a:gd name="T21" fmla="*/ 17 h 246"/>
                  <a:gd name="T22" fmla="*/ 55 w 57"/>
                  <a:gd name="T23" fmla="*/ 20 h 246"/>
                  <a:gd name="T24" fmla="*/ 55 w 57"/>
                  <a:gd name="T25" fmla="*/ 25 h 246"/>
                  <a:gd name="T26" fmla="*/ 53 w 57"/>
                  <a:gd name="T27" fmla="*/ 31 h 246"/>
                  <a:gd name="T28" fmla="*/ 51 w 57"/>
                  <a:gd name="T29" fmla="*/ 35 h 246"/>
                  <a:gd name="T30" fmla="*/ 51 w 57"/>
                  <a:gd name="T31" fmla="*/ 38 h 246"/>
                  <a:gd name="T32" fmla="*/ 50 w 57"/>
                  <a:gd name="T33" fmla="*/ 43 h 246"/>
                  <a:gd name="T34" fmla="*/ 48 w 57"/>
                  <a:gd name="T35" fmla="*/ 49 h 246"/>
                  <a:gd name="T36" fmla="*/ 47 w 57"/>
                  <a:gd name="T37" fmla="*/ 56 h 246"/>
                  <a:gd name="T38" fmla="*/ 46 w 57"/>
                  <a:gd name="T39" fmla="*/ 65 h 246"/>
                  <a:gd name="T40" fmla="*/ 46 w 57"/>
                  <a:gd name="T41" fmla="*/ 76 h 246"/>
                  <a:gd name="T42" fmla="*/ 45 w 57"/>
                  <a:gd name="T43" fmla="*/ 86 h 246"/>
                  <a:gd name="T44" fmla="*/ 44 w 57"/>
                  <a:gd name="T45" fmla="*/ 100 h 246"/>
                  <a:gd name="T46" fmla="*/ 44 w 57"/>
                  <a:gd name="T47" fmla="*/ 116 h 246"/>
                  <a:gd name="T48" fmla="*/ 43 w 57"/>
                  <a:gd name="T49" fmla="*/ 131 h 246"/>
                  <a:gd name="T50" fmla="*/ 43 w 57"/>
                  <a:gd name="T51" fmla="*/ 150 h 246"/>
                  <a:gd name="T52" fmla="*/ 43 w 57"/>
                  <a:gd name="T53" fmla="*/ 169 h 246"/>
                  <a:gd name="T54" fmla="*/ 43 w 57"/>
                  <a:gd name="T55" fmla="*/ 189 h 246"/>
                  <a:gd name="T56" fmla="*/ 43 w 57"/>
                  <a:gd name="T57" fmla="*/ 211 h 246"/>
                  <a:gd name="T58" fmla="*/ 43 w 57"/>
                  <a:gd name="T59" fmla="*/ 235 h 246"/>
                  <a:gd name="T60" fmla="*/ 15 w 57"/>
                  <a:gd name="T61" fmla="*/ 246 h 246"/>
                  <a:gd name="T62" fmla="*/ 17 w 57"/>
                  <a:gd name="T63" fmla="*/ 219 h 246"/>
                  <a:gd name="T64" fmla="*/ 17 w 57"/>
                  <a:gd name="T65" fmla="*/ 195 h 246"/>
                  <a:gd name="T66" fmla="*/ 17 w 57"/>
                  <a:gd name="T67" fmla="*/ 170 h 246"/>
                  <a:gd name="T68" fmla="*/ 17 w 57"/>
                  <a:gd name="T69" fmla="*/ 149 h 246"/>
                  <a:gd name="T70" fmla="*/ 17 w 57"/>
                  <a:gd name="T71" fmla="*/ 128 h 246"/>
                  <a:gd name="T72" fmla="*/ 15 w 57"/>
                  <a:gd name="T73" fmla="*/ 109 h 246"/>
                  <a:gd name="T74" fmla="*/ 15 w 57"/>
                  <a:gd name="T75" fmla="*/ 92 h 246"/>
                  <a:gd name="T76" fmla="*/ 14 w 57"/>
                  <a:gd name="T77" fmla="*/ 77 h 246"/>
                  <a:gd name="T78" fmla="*/ 14 w 57"/>
                  <a:gd name="T79" fmla="*/ 63 h 246"/>
                  <a:gd name="T80" fmla="*/ 13 w 57"/>
                  <a:gd name="T81" fmla="*/ 51 h 246"/>
                  <a:gd name="T82" fmla="*/ 12 w 57"/>
                  <a:gd name="T83" fmla="*/ 40 h 246"/>
                  <a:gd name="T84" fmla="*/ 11 w 57"/>
                  <a:gd name="T85" fmla="*/ 32 h 246"/>
                  <a:gd name="T86" fmla="*/ 9 w 57"/>
                  <a:gd name="T87" fmla="*/ 25 h 246"/>
                  <a:gd name="T88" fmla="*/ 8 w 57"/>
                  <a:gd name="T89" fmla="*/ 20 h 246"/>
                  <a:gd name="T90" fmla="*/ 7 w 57"/>
                  <a:gd name="T91" fmla="*/ 17 h 246"/>
                  <a:gd name="T92" fmla="*/ 6 w 57"/>
                  <a:gd name="T93" fmla="*/ 1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7" h="246">
                    <a:moveTo>
                      <a:pt x="6" y="15"/>
                    </a:moveTo>
                    <a:lnTo>
                      <a:pt x="4" y="12"/>
                    </a:lnTo>
                    <a:lnTo>
                      <a:pt x="2" y="10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9" y="0"/>
                    </a:lnTo>
                    <a:lnTo>
                      <a:pt x="22" y="2"/>
                    </a:lnTo>
                    <a:lnTo>
                      <a:pt x="27" y="4"/>
                    </a:lnTo>
                    <a:lnTo>
                      <a:pt x="32" y="6"/>
                    </a:lnTo>
                    <a:lnTo>
                      <a:pt x="38" y="9"/>
                    </a:lnTo>
                    <a:lnTo>
                      <a:pt x="41" y="11"/>
                    </a:lnTo>
                    <a:lnTo>
                      <a:pt x="46" y="13"/>
                    </a:lnTo>
                    <a:lnTo>
                      <a:pt x="48" y="15"/>
                    </a:lnTo>
                    <a:lnTo>
                      <a:pt x="52" y="17"/>
                    </a:lnTo>
                    <a:lnTo>
                      <a:pt x="53" y="18"/>
                    </a:lnTo>
                    <a:lnTo>
                      <a:pt x="55" y="20"/>
                    </a:lnTo>
                    <a:lnTo>
                      <a:pt x="57" y="22"/>
                    </a:lnTo>
                    <a:lnTo>
                      <a:pt x="55" y="25"/>
                    </a:lnTo>
                    <a:lnTo>
                      <a:pt x="54" y="29"/>
                    </a:lnTo>
                    <a:lnTo>
                      <a:pt x="53" y="31"/>
                    </a:lnTo>
                    <a:lnTo>
                      <a:pt x="52" y="33"/>
                    </a:lnTo>
                    <a:lnTo>
                      <a:pt x="51" y="35"/>
                    </a:lnTo>
                    <a:lnTo>
                      <a:pt x="51" y="36"/>
                    </a:lnTo>
                    <a:lnTo>
                      <a:pt x="51" y="38"/>
                    </a:lnTo>
                    <a:lnTo>
                      <a:pt x="50" y="40"/>
                    </a:lnTo>
                    <a:lnTo>
                      <a:pt x="50" y="43"/>
                    </a:lnTo>
                    <a:lnTo>
                      <a:pt x="48" y="45"/>
                    </a:lnTo>
                    <a:lnTo>
                      <a:pt x="48" y="49"/>
                    </a:lnTo>
                    <a:lnTo>
                      <a:pt x="48" y="52"/>
                    </a:lnTo>
                    <a:lnTo>
                      <a:pt x="47" y="56"/>
                    </a:lnTo>
                    <a:lnTo>
                      <a:pt x="47" y="60"/>
                    </a:lnTo>
                    <a:lnTo>
                      <a:pt x="46" y="65"/>
                    </a:lnTo>
                    <a:lnTo>
                      <a:pt x="46" y="70"/>
                    </a:lnTo>
                    <a:lnTo>
                      <a:pt x="46" y="76"/>
                    </a:lnTo>
                    <a:lnTo>
                      <a:pt x="45" y="80"/>
                    </a:lnTo>
                    <a:lnTo>
                      <a:pt x="45" y="86"/>
                    </a:lnTo>
                    <a:lnTo>
                      <a:pt x="45" y="93"/>
                    </a:lnTo>
                    <a:lnTo>
                      <a:pt x="44" y="100"/>
                    </a:lnTo>
                    <a:lnTo>
                      <a:pt x="44" y="107"/>
                    </a:lnTo>
                    <a:lnTo>
                      <a:pt x="44" y="116"/>
                    </a:lnTo>
                    <a:lnTo>
                      <a:pt x="43" y="123"/>
                    </a:lnTo>
                    <a:lnTo>
                      <a:pt x="43" y="131"/>
                    </a:lnTo>
                    <a:lnTo>
                      <a:pt x="43" y="140"/>
                    </a:lnTo>
                    <a:lnTo>
                      <a:pt x="43" y="150"/>
                    </a:lnTo>
                    <a:lnTo>
                      <a:pt x="43" y="158"/>
                    </a:lnTo>
                    <a:lnTo>
                      <a:pt x="43" y="169"/>
                    </a:lnTo>
                    <a:lnTo>
                      <a:pt x="43" y="178"/>
                    </a:lnTo>
                    <a:lnTo>
                      <a:pt x="43" y="189"/>
                    </a:lnTo>
                    <a:lnTo>
                      <a:pt x="43" y="199"/>
                    </a:lnTo>
                    <a:lnTo>
                      <a:pt x="43" y="211"/>
                    </a:lnTo>
                    <a:lnTo>
                      <a:pt x="43" y="223"/>
                    </a:lnTo>
                    <a:lnTo>
                      <a:pt x="43" y="235"/>
                    </a:lnTo>
                    <a:lnTo>
                      <a:pt x="43" y="246"/>
                    </a:lnTo>
                    <a:lnTo>
                      <a:pt x="15" y="246"/>
                    </a:lnTo>
                    <a:lnTo>
                      <a:pt x="17" y="233"/>
                    </a:lnTo>
                    <a:lnTo>
                      <a:pt x="17" y="219"/>
                    </a:lnTo>
                    <a:lnTo>
                      <a:pt x="17" y="206"/>
                    </a:lnTo>
                    <a:lnTo>
                      <a:pt x="17" y="195"/>
                    </a:lnTo>
                    <a:lnTo>
                      <a:pt x="17" y="182"/>
                    </a:lnTo>
                    <a:lnTo>
                      <a:pt x="17" y="170"/>
                    </a:lnTo>
                    <a:lnTo>
                      <a:pt x="17" y="159"/>
                    </a:lnTo>
                    <a:lnTo>
                      <a:pt x="17" y="149"/>
                    </a:lnTo>
                    <a:lnTo>
                      <a:pt x="17" y="138"/>
                    </a:lnTo>
                    <a:lnTo>
                      <a:pt x="17" y="128"/>
                    </a:lnTo>
                    <a:lnTo>
                      <a:pt x="15" y="118"/>
                    </a:lnTo>
                    <a:lnTo>
                      <a:pt x="15" y="109"/>
                    </a:lnTo>
                    <a:lnTo>
                      <a:pt x="15" y="100"/>
                    </a:lnTo>
                    <a:lnTo>
                      <a:pt x="15" y="92"/>
                    </a:lnTo>
                    <a:lnTo>
                      <a:pt x="15" y="84"/>
                    </a:lnTo>
                    <a:lnTo>
                      <a:pt x="14" y="77"/>
                    </a:lnTo>
                    <a:lnTo>
                      <a:pt x="14" y="70"/>
                    </a:lnTo>
                    <a:lnTo>
                      <a:pt x="14" y="63"/>
                    </a:lnTo>
                    <a:lnTo>
                      <a:pt x="13" y="57"/>
                    </a:lnTo>
                    <a:lnTo>
                      <a:pt x="13" y="51"/>
                    </a:lnTo>
                    <a:lnTo>
                      <a:pt x="13" y="46"/>
                    </a:lnTo>
                    <a:lnTo>
                      <a:pt x="12" y="40"/>
                    </a:lnTo>
                    <a:lnTo>
                      <a:pt x="12" y="37"/>
                    </a:lnTo>
                    <a:lnTo>
                      <a:pt x="11" y="32"/>
                    </a:lnTo>
                    <a:lnTo>
                      <a:pt x="11" y="29"/>
                    </a:lnTo>
                    <a:lnTo>
                      <a:pt x="9" y="25"/>
                    </a:lnTo>
                    <a:lnTo>
                      <a:pt x="9" y="23"/>
                    </a:lnTo>
                    <a:lnTo>
                      <a:pt x="8" y="20"/>
                    </a:lnTo>
                    <a:lnTo>
                      <a:pt x="8" y="18"/>
                    </a:lnTo>
                    <a:lnTo>
                      <a:pt x="7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6" y="15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6" name="Freeform 441"/>
              <p:cNvSpPr/>
              <p:nvPr/>
            </p:nvSpPr>
            <p:spPr bwMode="auto">
              <a:xfrm>
                <a:off x="6005983" y="3593505"/>
                <a:ext cx="223838" cy="69850"/>
              </a:xfrm>
              <a:custGeom>
                <a:avLst/>
                <a:gdLst>
                  <a:gd name="T0" fmla="*/ 102 w 141"/>
                  <a:gd name="T1" fmla="*/ 32 h 44"/>
                  <a:gd name="T2" fmla="*/ 93 w 141"/>
                  <a:gd name="T3" fmla="*/ 35 h 44"/>
                  <a:gd name="T4" fmla="*/ 81 w 141"/>
                  <a:gd name="T5" fmla="*/ 37 h 44"/>
                  <a:gd name="T6" fmla="*/ 70 w 141"/>
                  <a:gd name="T7" fmla="*/ 39 h 44"/>
                  <a:gd name="T8" fmla="*/ 57 w 141"/>
                  <a:gd name="T9" fmla="*/ 40 h 44"/>
                  <a:gd name="T10" fmla="*/ 44 w 141"/>
                  <a:gd name="T11" fmla="*/ 42 h 44"/>
                  <a:gd name="T12" fmla="*/ 30 w 141"/>
                  <a:gd name="T13" fmla="*/ 43 h 44"/>
                  <a:gd name="T14" fmla="*/ 16 w 141"/>
                  <a:gd name="T15" fmla="*/ 43 h 44"/>
                  <a:gd name="T16" fmla="*/ 0 w 141"/>
                  <a:gd name="T17" fmla="*/ 44 h 44"/>
                  <a:gd name="T18" fmla="*/ 0 w 141"/>
                  <a:gd name="T19" fmla="*/ 28 h 44"/>
                  <a:gd name="T20" fmla="*/ 7 w 141"/>
                  <a:gd name="T21" fmla="*/ 28 h 44"/>
                  <a:gd name="T22" fmla="*/ 14 w 141"/>
                  <a:gd name="T23" fmla="*/ 26 h 44"/>
                  <a:gd name="T24" fmla="*/ 21 w 141"/>
                  <a:gd name="T25" fmla="*/ 25 h 44"/>
                  <a:gd name="T26" fmla="*/ 29 w 141"/>
                  <a:gd name="T27" fmla="*/ 24 h 44"/>
                  <a:gd name="T28" fmla="*/ 37 w 141"/>
                  <a:gd name="T29" fmla="*/ 22 h 44"/>
                  <a:gd name="T30" fmla="*/ 46 w 141"/>
                  <a:gd name="T31" fmla="*/ 19 h 44"/>
                  <a:gd name="T32" fmla="*/ 55 w 141"/>
                  <a:gd name="T33" fmla="*/ 17 h 44"/>
                  <a:gd name="T34" fmla="*/ 64 w 141"/>
                  <a:gd name="T35" fmla="*/ 13 h 44"/>
                  <a:gd name="T36" fmla="*/ 74 w 141"/>
                  <a:gd name="T37" fmla="*/ 10 h 44"/>
                  <a:gd name="T38" fmla="*/ 82 w 141"/>
                  <a:gd name="T39" fmla="*/ 7 h 44"/>
                  <a:gd name="T40" fmla="*/ 89 w 141"/>
                  <a:gd name="T41" fmla="*/ 5 h 44"/>
                  <a:gd name="T42" fmla="*/ 95 w 141"/>
                  <a:gd name="T43" fmla="*/ 3 h 44"/>
                  <a:gd name="T44" fmla="*/ 100 w 141"/>
                  <a:gd name="T45" fmla="*/ 2 h 44"/>
                  <a:gd name="T46" fmla="*/ 105 w 141"/>
                  <a:gd name="T47" fmla="*/ 0 h 44"/>
                  <a:gd name="T48" fmla="*/ 107 w 141"/>
                  <a:gd name="T49" fmla="*/ 0 h 44"/>
                  <a:gd name="T50" fmla="*/ 109 w 141"/>
                  <a:gd name="T51" fmla="*/ 0 h 44"/>
                  <a:gd name="T52" fmla="*/ 110 w 141"/>
                  <a:gd name="T53" fmla="*/ 0 h 44"/>
                  <a:gd name="T54" fmla="*/ 113 w 141"/>
                  <a:gd name="T55" fmla="*/ 0 h 44"/>
                  <a:gd name="T56" fmla="*/ 114 w 141"/>
                  <a:gd name="T57" fmla="*/ 0 h 44"/>
                  <a:gd name="T58" fmla="*/ 116 w 141"/>
                  <a:gd name="T59" fmla="*/ 2 h 44"/>
                  <a:gd name="T60" fmla="*/ 119 w 141"/>
                  <a:gd name="T61" fmla="*/ 2 h 44"/>
                  <a:gd name="T62" fmla="*/ 122 w 141"/>
                  <a:gd name="T63" fmla="*/ 3 h 44"/>
                  <a:gd name="T64" fmla="*/ 129 w 141"/>
                  <a:gd name="T65" fmla="*/ 4 h 44"/>
                  <a:gd name="T66" fmla="*/ 134 w 141"/>
                  <a:gd name="T67" fmla="*/ 7 h 44"/>
                  <a:gd name="T68" fmla="*/ 135 w 141"/>
                  <a:gd name="T69" fmla="*/ 10 h 44"/>
                  <a:gd name="T70" fmla="*/ 138 w 141"/>
                  <a:gd name="T71" fmla="*/ 11 h 44"/>
                  <a:gd name="T72" fmla="*/ 139 w 141"/>
                  <a:gd name="T73" fmla="*/ 12 h 44"/>
                  <a:gd name="T74" fmla="*/ 140 w 141"/>
                  <a:gd name="T75" fmla="*/ 13 h 44"/>
                  <a:gd name="T76" fmla="*/ 140 w 141"/>
                  <a:gd name="T77" fmla="*/ 15 h 44"/>
                  <a:gd name="T78" fmla="*/ 141 w 141"/>
                  <a:gd name="T79" fmla="*/ 16 h 44"/>
                  <a:gd name="T80" fmla="*/ 140 w 141"/>
                  <a:gd name="T81" fmla="*/ 17 h 44"/>
                  <a:gd name="T82" fmla="*/ 139 w 141"/>
                  <a:gd name="T83" fmla="*/ 18 h 44"/>
                  <a:gd name="T84" fmla="*/ 138 w 141"/>
                  <a:gd name="T85" fmla="*/ 19 h 44"/>
                  <a:gd name="T86" fmla="*/ 135 w 141"/>
                  <a:gd name="T87" fmla="*/ 20 h 44"/>
                  <a:gd name="T88" fmla="*/ 134 w 141"/>
                  <a:gd name="T89" fmla="*/ 22 h 44"/>
                  <a:gd name="T90" fmla="*/ 132 w 141"/>
                  <a:gd name="T91" fmla="*/ 23 h 44"/>
                  <a:gd name="T92" fmla="*/ 129 w 141"/>
                  <a:gd name="T93" fmla="*/ 23 h 44"/>
                  <a:gd name="T94" fmla="*/ 126 w 141"/>
                  <a:gd name="T95" fmla="*/ 24 h 44"/>
                  <a:gd name="T96" fmla="*/ 123 w 141"/>
                  <a:gd name="T97" fmla="*/ 25 h 44"/>
                  <a:gd name="T98" fmla="*/ 120 w 141"/>
                  <a:gd name="T99" fmla="*/ 26 h 44"/>
                  <a:gd name="T100" fmla="*/ 116 w 141"/>
                  <a:gd name="T101" fmla="*/ 29 h 44"/>
                  <a:gd name="T102" fmla="*/ 112 w 141"/>
                  <a:gd name="T103" fmla="*/ 30 h 44"/>
                  <a:gd name="T104" fmla="*/ 107 w 141"/>
                  <a:gd name="T105" fmla="*/ 31 h 44"/>
                  <a:gd name="T106" fmla="*/ 102 w 141"/>
                  <a:gd name="T107" fmla="*/ 32 h 44"/>
                  <a:gd name="T108" fmla="*/ 102 w 141"/>
                  <a:gd name="T109" fmla="*/ 3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1" h="44">
                    <a:moveTo>
                      <a:pt x="102" y="32"/>
                    </a:moveTo>
                    <a:lnTo>
                      <a:pt x="93" y="35"/>
                    </a:lnTo>
                    <a:lnTo>
                      <a:pt x="81" y="37"/>
                    </a:lnTo>
                    <a:lnTo>
                      <a:pt x="70" y="39"/>
                    </a:lnTo>
                    <a:lnTo>
                      <a:pt x="57" y="40"/>
                    </a:lnTo>
                    <a:lnTo>
                      <a:pt x="44" y="42"/>
                    </a:lnTo>
                    <a:lnTo>
                      <a:pt x="30" y="43"/>
                    </a:lnTo>
                    <a:lnTo>
                      <a:pt x="16" y="43"/>
                    </a:lnTo>
                    <a:lnTo>
                      <a:pt x="0" y="44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4" y="26"/>
                    </a:lnTo>
                    <a:lnTo>
                      <a:pt x="21" y="25"/>
                    </a:lnTo>
                    <a:lnTo>
                      <a:pt x="29" y="24"/>
                    </a:lnTo>
                    <a:lnTo>
                      <a:pt x="37" y="22"/>
                    </a:lnTo>
                    <a:lnTo>
                      <a:pt x="46" y="19"/>
                    </a:lnTo>
                    <a:lnTo>
                      <a:pt x="55" y="17"/>
                    </a:lnTo>
                    <a:lnTo>
                      <a:pt x="64" y="13"/>
                    </a:lnTo>
                    <a:lnTo>
                      <a:pt x="74" y="10"/>
                    </a:lnTo>
                    <a:lnTo>
                      <a:pt x="82" y="7"/>
                    </a:lnTo>
                    <a:lnTo>
                      <a:pt x="89" y="5"/>
                    </a:lnTo>
                    <a:lnTo>
                      <a:pt x="95" y="3"/>
                    </a:lnTo>
                    <a:lnTo>
                      <a:pt x="100" y="2"/>
                    </a:lnTo>
                    <a:lnTo>
                      <a:pt x="105" y="0"/>
                    </a:lnTo>
                    <a:lnTo>
                      <a:pt x="107" y="0"/>
                    </a:lnTo>
                    <a:lnTo>
                      <a:pt x="109" y="0"/>
                    </a:lnTo>
                    <a:lnTo>
                      <a:pt x="110" y="0"/>
                    </a:lnTo>
                    <a:lnTo>
                      <a:pt x="113" y="0"/>
                    </a:lnTo>
                    <a:lnTo>
                      <a:pt x="114" y="0"/>
                    </a:lnTo>
                    <a:lnTo>
                      <a:pt x="116" y="2"/>
                    </a:lnTo>
                    <a:lnTo>
                      <a:pt x="119" y="2"/>
                    </a:lnTo>
                    <a:lnTo>
                      <a:pt x="122" y="3"/>
                    </a:lnTo>
                    <a:lnTo>
                      <a:pt x="129" y="4"/>
                    </a:lnTo>
                    <a:lnTo>
                      <a:pt x="134" y="7"/>
                    </a:lnTo>
                    <a:lnTo>
                      <a:pt x="135" y="10"/>
                    </a:lnTo>
                    <a:lnTo>
                      <a:pt x="138" y="11"/>
                    </a:lnTo>
                    <a:lnTo>
                      <a:pt x="139" y="12"/>
                    </a:lnTo>
                    <a:lnTo>
                      <a:pt x="140" y="13"/>
                    </a:lnTo>
                    <a:lnTo>
                      <a:pt x="140" y="15"/>
                    </a:lnTo>
                    <a:lnTo>
                      <a:pt x="141" y="16"/>
                    </a:lnTo>
                    <a:lnTo>
                      <a:pt x="140" y="17"/>
                    </a:lnTo>
                    <a:lnTo>
                      <a:pt x="139" y="18"/>
                    </a:lnTo>
                    <a:lnTo>
                      <a:pt x="138" y="19"/>
                    </a:lnTo>
                    <a:lnTo>
                      <a:pt x="135" y="20"/>
                    </a:lnTo>
                    <a:lnTo>
                      <a:pt x="134" y="22"/>
                    </a:lnTo>
                    <a:lnTo>
                      <a:pt x="132" y="23"/>
                    </a:lnTo>
                    <a:lnTo>
                      <a:pt x="129" y="23"/>
                    </a:lnTo>
                    <a:lnTo>
                      <a:pt x="126" y="24"/>
                    </a:lnTo>
                    <a:lnTo>
                      <a:pt x="123" y="25"/>
                    </a:lnTo>
                    <a:lnTo>
                      <a:pt x="120" y="26"/>
                    </a:lnTo>
                    <a:lnTo>
                      <a:pt x="116" y="29"/>
                    </a:lnTo>
                    <a:lnTo>
                      <a:pt x="112" y="30"/>
                    </a:lnTo>
                    <a:lnTo>
                      <a:pt x="107" y="31"/>
                    </a:lnTo>
                    <a:lnTo>
                      <a:pt x="102" y="32"/>
                    </a:lnTo>
                    <a:lnTo>
                      <a:pt x="102" y="32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47" name="组合 346"/>
          <p:cNvGrpSpPr/>
          <p:nvPr/>
        </p:nvGrpSpPr>
        <p:grpSpPr>
          <a:xfrm>
            <a:off x="5745524" y="3478368"/>
            <a:ext cx="1146122" cy="1152128"/>
            <a:chOff x="6198635" y="3277874"/>
            <a:chExt cx="1146122" cy="1152128"/>
          </a:xfrm>
        </p:grpSpPr>
        <p:pic>
          <p:nvPicPr>
            <p:cNvPr id="26" name="图片 25">
              <a:hlinkClick r:id="rId13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8635" y="3277874"/>
              <a:ext cx="1146122" cy="1152128"/>
            </a:xfrm>
            <a:prstGeom prst="rect">
              <a:avLst/>
            </a:prstGeom>
          </p:spPr>
        </p:pic>
        <p:grpSp>
          <p:nvGrpSpPr>
            <p:cNvPr id="337" name="组合 336"/>
            <p:cNvGrpSpPr/>
            <p:nvPr/>
          </p:nvGrpSpPr>
          <p:grpSpPr>
            <a:xfrm>
              <a:off x="6366090" y="3410232"/>
              <a:ext cx="811213" cy="887412"/>
              <a:chOff x="6425083" y="3412530"/>
              <a:chExt cx="811213" cy="887412"/>
            </a:xfrm>
          </p:grpSpPr>
          <p:sp>
            <p:nvSpPr>
              <p:cNvPr id="338" name="Freeform 442"/>
              <p:cNvSpPr/>
              <p:nvPr/>
            </p:nvSpPr>
            <p:spPr bwMode="auto">
              <a:xfrm>
                <a:off x="6569546" y="4036417"/>
                <a:ext cx="492125" cy="80963"/>
              </a:xfrm>
              <a:custGeom>
                <a:avLst/>
                <a:gdLst>
                  <a:gd name="T0" fmla="*/ 174 w 310"/>
                  <a:gd name="T1" fmla="*/ 12 h 51"/>
                  <a:gd name="T2" fmla="*/ 192 w 310"/>
                  <a:gd name="T3" fmla="*/ 10 h 51"/>
                  <a:gd name="T4" fmla="*/ 208 w 310"/>
                  <a:gd name="T5" fmla="*/ 7 h 51"/>
                  <a:gd name="T6" fmla="*/ 223 w 310"/>
                  <a:gd name="T7" fmla="*/ 5 h 51"/>
                  <a:gd name="T8" fmla="*/ 234 w 310"/>
                  <a:gd name="T9" fmla="*/ 3 h 51"/>
                  <a:gd name="T10" fmla="*/ 245 w 310"/>
                  <a:gd name="T11" fmla="*/ 2 h 51"/>
                  <a:gd name="T12" fmla="*/ 254 w 310"/>
                  <a:gd name="T13" fmla="*/ 2 h 51"/>
                  <a:gd name="T14" fmla="*/ 262 w 310"/>
                  <a:gd name="T15" fmla="*/ 0 h 51"/>
                  <a:gd name="T16" fmla="*/ 270 w 310"/>
                  <a:gd name="T17" fmla="*/ 0 h 51"/>
                  <a:gd name="T18" fmla="*/ 279 w 310"/>
                  <a:gd name="T19" fmla="*/ 3 h 51"/>
                  <a:gd name="T20" fmla="*/ 289 w 310"/>
                  <a:gd name="T21" fmla="*/ 5 h 51"/>
                  <a:gd name="T22" fmla="*/ 301 w 310"/>
                  <a:gd name="T23" fmla="*/ 12 h 51"/>
                  <a:gd name="T24" fmla="*/ 305 w 310"/>
                  <a:gd name="T25" fmla="*/ 18 h 51"/>
                  <a:gd name="T26" fmla="*/ 309 w 310"/>
                  <a:gd name="T27" fmla="*/ 23 h 51"/>
                  <a:gd name="T28" fmla="*/ 310 w 310"/>
                  <a:gd name="T29" fmla="*/ 26 h 51"/>
                  <a:gd name="T30" fmla="*/ 310 w 310"/>
                  <a:gd name="T31" fmla="*/ 29 h 51"/>
                  <a:gd name="T32" fmla="*/ 309 w 310"/>
                  <a:gd name="T33" fmla="*/ 29 h 51"/>
                  <a:gd name="T34" fmla="*/ 305 w 310"/>
                  <a:gd name="T35" fmla="*/ 30 h 51"/>
                  <a:gd name="T36" fmla="*/ 301 w 310"/>
                  <a:gd name="T37" fmla="*/ 31 h 51"/>
                  <a:gd name="T38" fmla="*/ 295 w 310"/>
                  <a:gd name="T39" fmla="*/ 31 h 51"/>
                  <a:gd name="T40" fmla="*/ 288 w 310"/>
                  <a:gd name="T41" fmla="*/ 32 h 51"/>
                  <a:gd name="T42" fmla="*/ 278 w 310"/>
                  <a:gd name="T43" fmla="*/ 32 h 51"/>
                  <a:gd name="T44" fmla="*/ 267 w 310"/>
                  <a:gd name="T45" fmla="*/ 32 h 51"/>
                  <a:gd name="T46" fmla="*/ 254 w 310"/>
                  <a:gd name="T47" fmla="*/ 33 h 51"/>
                  <a:gd name="T48" fmla="*/ 227 w 310"/>
                  <a:gd name="T49" fmla="*/ 33 h 51"/>
                  <a:gd name="T50" fmla="*/ 198 w 310"/>
                  <a:gd name="T51" fmla="*/ 35 h 51"/>
                  <a:gd name="T52" fmla="*/ 166 w 310"/>
                  <a:gd name="T53" fmla="*/ 38 h 51"/>
                  <a:gd name="T54" fmla="*/ 134 w 310"/>
                  <a:gd name="T55" fmla="*/ 42 h 51"/>
                  <a:gd name="T56" fmla="*/ 118 w 310"/>
                  <a:gd name="T57" fmla="*/ 44 h 51"/>
                  <a:gd name="T58" fmla="*/ 102 w 310"/>
                  <a:gd name="T59" fmla="*/ 46 h 51"/>
                  <a:gd name="T60" fmla="*/ 89 w 310"/>
                  <a:gd name="T61" fmla="*/ 47 h 51"/>
                  <a:gd name="T62" fmla="*/ 76 w 310"/>
                  <a:gd name="T63" fmla="*/ 49 h 51"/>
                  <a:gd name="T64" fmla="*/ 66 w 310"/>
                  <a:gd name="T65" fmla="*/ 50 h 51"/>
                  <a:gd name="T66" fmla="*/ 56 w 310"/>
                  <a:gd name="T67" fmla="*/ 51 h 51"/>
                  <a:gd name="T68" fmla="*/ 49 w 310"/>
                  <a:gd name="T69" fmla="*/ 51 h 51"/>
                  <a:gd name="T70" fmla="*/ 43 w 310"/>
                  <a:gd name="T71" fmla="*/ 51 h 51"/>
                  <a:gd name="T72" fmla="*/ 32 w 310"/>
                  <a:gd name="T73" fmla="*/ 50 h 51"/>
                  <a:gd name="T74" fmla="*/ 20 w 310"/>
                  <a:gd name="T75" fmla="*/ 46 h 51"/>
                  <a:gd name="T76" fmla="*/ 9 w 310"/>
                  <a:gd name="T77" fmla="*/ 38 h 51"/>
                  <a:gd name="T78" fmla="*/ 0 w 310"/>
                  <a:gd name="T79" fmla="*/ 29 h 51"/>
                  <a:gd name="T80" fmla="*/ 43 w 310"/>
                  <a:gd name="T81" fmla="*/ 26 h 51"/>
                  <a:gd name="T82" fmla="*/ 86 w 310"/>
                  <a:gd name="T83" fmla="*/ 23 h 51"/>
                  <a:gd name="T84" fmla="*/ 126 w 310"/>
                  <a:gd name="T85" fmla="*/ 19 h 51"/>
                  <a:gd name="T86" fmla="*/ 165 w 310"/>
                  <a:gd name="T8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10" h="51">
                    <a:moveTo>
                      <a:pt x="165" y="15"/>
                    </a:moveTo>
                    <a:lnTo>
                      <a:pt x="174" y="12"/>
                    </a:lnTo>
                    <a:lnTo>
                      <a:pt x="184" y="11"/>
                    </a:lnTo>
                    <a:lnTo>
                      <a:pt x="192" y="10"/>
                    </a:lnTo>
                    <a:lnTo>
                      <a:pt x="200" y="9"/>
                    </a:lnTo>
                    <a:lnTo>
                      <a:pt x="208" y="7"/>
                    </a:lnTo>
                    <a:lnTo>
                      <a:pt x="216" y="6"/>
                    </a:lnTo>
                    <a:lnTo>
                      <a:pt x="223" y="5"/>
                    </a:lnTo>
                    <a:lnTo>
                      <a:pt x="229" y="4"/>
                    </a:lnTo>
                    <a:lnTo>
                      <a:pt x="234" y="3"/>
                    </a:lnTo>
                    <a:lnTo>
                      <a:pt x="240" y="3"/>
                    </a:lnTo>
                    <a:lnTo>
                      <a:pt x="245" y="2"/>
                    </a:lnTo>
                    <a:lnTo>
                      <a:pt x="250" y="2"/>
                    </a:lnTo>
                    <a:lnTo>
                      <a:pt x="254" y="2"/>
                    </a:lnTo>
                    <a:lnTo>
                      <a:pt x="258" y="0"/>
                    </a:lnTo>
                    <a:lnTo>
                      <a:pt x="262" y="0"/>
                    </a:lnTo>
                    <a:lnTo>
                      <a:pt x="265" y="0"/>
                    </a:lnTo>
                    <a:lnTo>
                      <a:pt x="270" y="0"/>
                    </a:lnTo>
                    <a:lnTo>
                      <a:pt x="275" y="2"/>
                    </a:lnTo>
                    <a:lnTo>
                      <a:pt x="279" y="3"/>
                    </a:lnTo>
                    <a:lnTo>
                      <a:pt x="284" y="4"/>
                    </a:lnTo>
                    <a:lnTo>
                      <a:pt x="289" y="5"/>
                    </a:lnTo>
                    <a:lnTo>
                      <a:pt x="292" y="7"/>
                    </a:lnTo>
                    <a:lnTo>
                      <a:pt x="301" y="12"/>
                    </a:lnTo>
                    <a:lnTo>
                      <a:pt x="303" y="16"/>
                    </a:lnTo>
                    <a:lnTo>
                      <a:pt x="305" y="18"/>
                    </a:lnTo>
                    <a:lnTo>
                      <a:pt x="308" y="20"/>
                    </a:lnTo>
                    <a:lnTo>
                      <a:pt x="309" y="23"/>
                    </a:lnTo>
                    <a:lnTo>
                      <a:pt x="310" y="24"/>
                    </a:lnTo>
                    <a:lnTo>
                      <a:pt x="310" y="26"/>
                    </a:lnTo>
                    <a:lnTo>
                      <a:pt x="310" y="27"/>
                    </a:lnTo>
                    <a:lnTo>
                      <a:pt x="310" y="29"/>
                    </a:lnTo>
                    <a:lnTo>
                      <a:pt x="309" y="29"/>
                    </a:lnTo>
                    <a:lnTo>
                      <a:pt x="309" y="29"/>
                    </a:lnTo>
                    <a:lnTo>
                      <a:pt x="306" y="30"/>
                    </a:lnTo>
                    <a:lnTo>
                      <a:pt x="305" y="30"/>
                    </a:lnTo>
                    <a:lnTo>
                      <a:pt x="303" y="30"/>
                    </a:lnTo>
                    <a:lnTo>
                      <a:pt x="301" y="31"/>
                    </a:lnTo>
                    <a:lnTo>
                      <a:pt x="298" y="31"/>
                    </a:lnTo>
                    <a:lnTo>
                      <a:pt x="295" y="31"/>
                    </a:lnTo>
                    <a:lnTo>
                      <a:pt x="291" y="32"/>
                    </a:lnTo>
                    <a:lnTo>
                      <a:pt x="288" y="32"/>
                    </a:lnTo>
                    <a:lnTo>
                      <a:pt x="283" y="32"/>
                    </a:lnTo>
                    <a:lnTo>
                      <a:pt x="278" y="32"/>
                    </a:lnTo>
                    <a:lnTo>
                      <a:pt x="273" y="32"/>
                    </a:lnTo>
                    <a:lnTo>
                      <a:pt x="267" y="32"/>
                    </a:lnTo>
                    <a:lnTo>
                      <a:pt x="262" y="32"/>
                    </a:lnTo>
                    <a:lnTo>
                      <a:pt x="254" y="33"/>
                    </a:lnTo>
                    <a:lnTo>
                      <a:pt x="242" y="33"/>
                    </a:lnTo>
                    <a:lnTo>
                      <a:pt x="227" y="33"/>
                    </a:lnTo>
                    <a:lnTo>
                      <a:pt x="213" y="33"/>
                    </a:lnTo>
                    <a:lnTo>
                      <a:pt x="198" y="35"/>
                    </a:lnTo>
                    <a:lnTo>
                      <a:pt x="183" y="36"/>
                    </a:lnTo>
                    <a:lnTo>
                      <a:pt x="166" y="38"/>
                    </a:lnTo>
                    <a:lnTo>
                      <a:pt x="151" y="39"/>
                    </a:lnTo>
                    <a:lnTo>
                      <a:pt x="134" y="42"/>
                    </a:lnTo>
                    <a:lnTo>
                      <a:pt x="125" y="43"/>
                    </a:lnTo>
                    <a:lnTo>
                      <a:pt x="118" y="44"/>
                    </a:lnTo>
                    <a:lnTo>
                      <a:pt x="109" y="45"/>
                    </a:lnTo>
                    <a:lnTo>
                      <a:pt x="102" y="46"/>
                    </a:lnTo>
                    <a:lnTo>
                      <a:pt x="95" y="47"/>
                    </a:lnTo>
                    <a:lnTo>
                      <a:pt x="89" y="47"/>
                    </a:lnTo>
                    <a:lnTo>
                      <a:pt x="82" y="49"/>
                    </a:lnTo>
                    <a:lnTo>
                      <a:pt x="76" y="49"/>
                    </a:lnTo>
                    <a:lnTo>
                      <a:pt x="72" y="50"/>
                    </a:lnTo>
                    <a:lnTo>
                      <a:pt x="66" y="50"/>
                    </a:lnTo>
                    <a:lnTo>
                      <a:pt x="61" y="51"/>
                    </a:lnTo>
                    <a:lnTo>
                      <a:pt x="56" y="51"/>
                    </a:lnTo>
                    <a:lnTo>
                      <a:pt x="53" y="51"/>
                    </a:lnTo>
                    <a:lnTo>
                      <a:pt x="49" y="51"/>
                    </a:lnTo>
                    <a:lnTo>
                      <a:pt x="46" y="51"/>
                    </a:lnTo>
                    <a:lnTo>
                      <a:pt x="43" y="51"/>
                    </a:lnTo>
                    <a:lnTo>
                      <a:pt x="37" y="51"/>
                    </a:lnTo>
                    <a:lnTo>
                      <a:pt x="32" y="50"/>
                    </a:lnTo>
                    <a:lnTo>
                      <a:pt x="26" y="49"/>
                    </a:lnTo>
                    <a:lnTo>
                      <a:pt x="20" y="46"/>
                    </a:lnTo>
                    <a:lnTo>
                      <a:pt x="15" y="43"/>
                    </a:lnTo>
                    <a:lnTo>
                      <a:pt x="9" y="38"/>
                    </a:lnTo>
                    <a:lnTo>
                      <a:pt x="4" y="33"/>
                    </a:lnTo>
                    <a:lnTo>
                      <a:pt x="0" y="29"/>
                    </a:lnTo>
                    <a:lnTo>
                      <a:pt x="22" y="27"/>
                    </a:lnTo>
                    <a:lnTo>
                      <a:pt x="43" y="26"/>
                    </a:lnTo>
                    <a:lnTo>
                      <a:pt x="65" y="25"/>
                    </a:lnTo>
                    <a:lnTo>
                      <a:pt x="86" y="23"/>
                    </a:lnTo>
                    <a:lnTo>
                      <a:pt x="106" y="22"/>
                    </a:lnTo>
                    <a:lnTo>
                      <a:pt x="126" y="19"/>
                    </a:lnTo>
                    <a:lnTo>
                      <a:pt x="146" y="17"/>
                    </a:lnTo>
                    <a:lnTo>
                      <a:pt x="165" y="15"/>
                    </a:lnTo>
                    <a:lnTo>
                      <a:pt x="165" y="15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9" name="Freeform 443"/>
              <p:cNvSpPr/>
              <p:nvPr/>
            </p:nvSpPr>
            <p:spPr bwMode="auto">
              <a:xfrm>
                <a:off x="6425083" y="3666530"/>
                <a:ext cx="84138" cy="284163"/>
              </a:xfrm>
              <a:custGeom>
                <a:avLst/>
                <a:gdLst>
                  <a:gd name="T0" fmla="*/ 28 w 53"/>
                  <a:gd name="T1" fmla="*/ 157 h 179"/>
                  <a:gd name="T2" fmla="*/ 27 w 53"/>
                  <a:gd name="T3" fmla="*/ 143 h 179"/>
                  <a:gd name="T4" fmla="*/ 26 w 53"/>
                  <a:gd name="T5" fmla="*/ 135 h 179"/>
                  <a:gd name="T6" fmla="*/ 25 w 53"/>
                  <a:gd name="T7" fmla="*/ 126 h 179"/>
                  <a:gd name="T8" fmla="*/ 23 w 53"/>
                  <a:gd name="T9" fmla="*/ 117 h 179"/>
                  <a:gd name="T10" fmla="*/ 22 w 53"/>
                  <a:gd name="T11" fmla="*/ 104 h 179"/>
                  <a:gd name="T12" fmla="*/ 20 w 53"/>
                  <a:gd name="T13" fmla="*/ 83 h 179"/>
                  <a:gd name="T14" fmla="*/ 15 w 53"/>
                  <a:gd name="T15" fmla="*/ 59 h 179"/>
                  <a:gd name="T16" fmla="*/ 10 w 53"/>
                  <a:gd name="T17" fmla="*/ 38 h 179"/>
                  <a:gd name="T18" fmla="*/ 5 w 53"/>
                  <a:gd name="T19" fmla="*/ 20 h 179"/>
                  <a:gd name="T20" fmla="*/ 1 w 53"/>
                  <a:gd name="T21" fmla="*/ 11 h 179"/>
                  <a:gd name="T22" fmla="*/ 0 w 53"/>
                  <a:gd name="T23" fmla="*/ 6 h 179"/>
                  <a:gd name="T24" fmla="*/ 0 w 53"/>
                  <a:gd name="T25" fmla="*/ 4 h 179"/>
                  <a:gd name="T26" fmla="*/ 1 w 53"/>
                  <a:gd name="T27" fmla="*/ 0 h 179"/>
                  <a:gd name="T28" fmla="*/ 5 w 53"/>
                  <a:gd name="T29" fmla="*/ 0 h 179"/>
                  <a:gd name="T30" fmla="*/ 12 w 53"/>
                  <a:gd name="T31" fmla="*/ 0 h 179"/>
                  <a:gd name="T32" fmla="*/ 21 w 53"/>
                  <a:gd name="T33" fmla="*/ 3 h 179"/>
                  <a:gd name="T34" fmla="*/ 34 w 53"/>
                  <a:gd name="T35" fmla="*/ 6 h 179"/>
                  <a:gd name="T36" fmla="*/ 42 w 53"/>
                  <a:gd name="T37" fmla="*/ 25 h 179"/>
                  <a:gd name="T38" fmla="*/ 45 w 53"/>
                  <a:gd name="T39" fmla="*/ 53 h 179"/>
                  <a:gd name="T40" fmla="*/ 47 w 53"/>
                  <a:gd name="T41" fmla="*/ 79 h 179"/>
                  <a:gd name="T42" fmla="*/ 48 w 53"/>
                  <a:gd name="T43" fmla="*/ 90 h 179"/>
                  <a:gd name="T44" fmla="*/ 49 w 53"/>
                  <a:gd name="T45" fmla="*/ 99 h 179"/>
                  <a:gd name="T46" fmla="*/ 51 w 53"/>
                  <a:gd name="T47" fmla="*/ 107 h 179"/>
                  <a:gd name="T48" fmla="*/ 52 w 53"/>
                  <a:gd name="T49" fmla="*/ 124 h 179"/>
                  <a:gd name="T50" fmla="*/ 53 w 53"/>
                  <a:gd name="T51" fmla="*/ 138 h 179"/>
                  <a:gd name="T52" fmla="*/ 52 w 53"/>
                  <a:gd name="T53" fmla="*/ 151 h 179"/>
                  <a:gd name="T54" fmla="*/ 51 w 53"/>
                  <a:gd name="T55" fmla="*/ 160 h 179"/>
                  <a:gd name="T56" fmla="*/ 48 w 53"/>
                  <a:gd name="T57" fmla="*/ 167 h 179"/>
                  <a:gd name="T58" fmla="*/ 47 w 53"/>
                  <a:gd name="T59" fmla="*/ 173 h 179"/>
                  <a:gd name="T60" fmla="*/ 45 w 53"/>
                  <a:gd name="T61" fmla="*/ 177 h 179"/>
                  <a:gd name="T62" fmla="*/ 41 w 53"/>
                  <a:gd name="T63" fmla="*/ 179 h 179"/>
                  <a:gd name="T64" fmla="*/ 38 w 53"/>
                  <a:gd name="T65" fmla="*/ 178 h 179"/>
                  <a:gd name="T66" fmla="*/ 34 w 53"/>
                  <a:gd name="T67" fmla="*/ 176 h 179"/>
                  <a:gd name="T68" fmla="*/ 32 w 53"/>
                  <a:gd name="T69" fmla="*/ 171 h 179"/>
                  <a:gd name="T70" fmla="*/ 29 w 53"/>
                  <a:gd name="T71" fmla="*/ 165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3" h="179">
                    <a:moveTo>
                      <a:pt x="29" y="165"/>
                    </a:moveTo>
                    <a:lnTo>
                      <a:pt x="28" y="157"/>
                    </a:lnTo>
                    <a:lnTo>
                      <a:pt x="27" y="150"/>
                    </a:lnTo>
                    <a:lnTo>
                      <a:pt x="27" y="143"/>
                    </a:lnTo>
                    <a:lnTo>
                      <a:pt x="27" y="137"/>
                    </a:lnTo>
                    <a:lnTo>
                      <a:pt x="26" y="135"/>
                    </a:lnTo>
                    <a:lnTo>
                      <a:pt x="26" y="131"/>
                    </a:lnTo>
                    <a:lnTo>
                      <a:pt x="25" y="126"/>
                    </a:lnTo>
                    <a:lnTo>
                      <a:pt x="25" y="122"/>
                    </a:lnTo>
                    <a:lnTo>
                      <a:pt x="23" y="117"/>
                    </a:lnTo>
                    <a:lnTo>
                      <a:pt x="23" y="110"/>
                    </a:lnTo>
                    <a:lnTo>
                      <a:pt x="22" y="104"/>
                    </a:lnTo>
                    <a:lnTo>
                      <a:pt x="22" y="96"/>
                    </a:lnTo>
                    <a:lnTo>
                      <a:pt x="20" y="83"/>
                    </a:lnTo>
                    <a:lnTo>
                      <a:pt x="18" y="70"/>
                    </a:lnTo>
                    <a:lnTo>
                      <a:pt x="15" y="59"/>
                    </a:lnTo>
                    <a:lnTo>
                      <a:pt x="13" y="47"/>
                    </a:lnTo>
                    <a:lnTo>
                      <a:pt x="10" y="38"/>
                    </a:lnTo>
                    <a:lnTo>
                      <a:pt x="8" y="29"/>
                    </a:lnTo>
                    <a:lnTo>
                      <a:pt x="5" y="20"/>
                    </a:lnTo>
                    <a:lnTo>
                      <a:pt x="3" y="13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5" y="2"/>
                    </a:lnTo>
                    <a:lnTo>
                      <a:pt x="21" y="3"/>
                    </a:lnTo>
                    <a:lnTo>
                      <a:pt x="27" y="5"/>
                    </a:lnTo>
                    <a:lnTo>
                      <a:pt x="34" y="6"/>
                    </a:lnTo>
                    <a:lnTo>
                      <a:pt x="41" y="9"/>
                    </a:lnTo>
                    <a:lnTo>
                      <a:pt x="42" y="25"/>
                    </a:lnTo>
                    <a:lnTo>
                      <a:pt x="43" y="40"/>
                    </a:lnTo>
                    <a:lnTo>
                      <a:pt x="45" y="53"/>
                    </a:lnTo>
                    <a:lnTo>
                      <a:pt x="46" y="67"/>
                    </a:lnTo>
                    <a:lnTo>
                      <a:pt x="47" y="79"/>
                    </a:lnTo>
                    <a:lnTo>
                      <a:pt x="48" y="84"/>
                    </a:lnTo>
                    <a:lnTo>
                      <a:pt x="48" y="90"/>
                    </a:lnTo>
                    <a:lnTo>
                      <a:pt x="49" y="94"/>
                    </a:lnTo>
                    <a:lnTo>
                      <a:pt x="49" y="99"/>
                    </a:lnTo>
                    <a:lnTo>
                      <a:pt x="51" y="104"/>
                    </a:lnTo>
                    <a:lnTo>
                      <a:pt x="51" y="107"/>
                    </a:lnTo>
                    <a:lnTo>
                      <a:pt x="52" y="116"/>
                    </a:lnTo>
                    <a:lnTo>
                      <a:pt x="52" y="124"/>
                    </a:lnTo>
                    <a:lnTo>
                      <a:pt x="52" y="131"/>
                    </a:lnTo>
                    <a:lnTo>
                      <a:pt x="53" y="138"/>
                    </a:lnTo>
                    <a:lnTo>
                      <a:pt x="52" y="145"/>
                    </a:lnTo>
                    <a:lnTo>
                      <a:pt x="52" y="151"/>
                    </a:lnTo>
                    <a:lnTo>
                      <a:pt x="52" y="156"/>
                    </a:lnTo>
                    <a:lnTo>
                      <a:pt x="51" y="160"/>
                    </a:lnTo>
                    <a:lnTo>
                      <a:pt x="49" y="164"/>
                    </a:lnTo>
                    <a:lnTo>
                      <a:pt x="48" y="167"/>
                    </a:lnTo>
                    <a:lnTo>
                      <a:pt x="48" y="171"/>
                    </a:lnTo>
                    <a:lnTo>
                      <a:pt x="47" y="173"/>
                    </a:lnTo>
                    <a:lnTo>
                      <a:pt x="46" y="176"/>
                    </a:lnTo>
                    <a:lnTo>
                      <a:pt x="45" y="177"/>
                    </a:lnTo>
                    <a:lnTo>
                      <a:pt x="42" y="178"/>
                    </a:lnTo>
                    <a:lnTo>
                      <a:pt x="41" y="179"/>
                    </a:lnTo>
                    <a:lnTo>
                      <a:pt x="39" y="178"/>
                    </a:lnTo>
                    <a:lnTo>
                      <a:pt x="38" y="178"/>
                    </a:lnTo>
                    <a:lnTo>
                      <a:pt x="36" y="177"/>
                    </a:lnTo>
                    <a:lnTo>
                      <a:pt x="34" y="176"/>
                    </a:lnTo>
                    <a:lnTo>
                      <a:pt x="33" y="173"/>
                    </a:lnTo>
                    <a:lnTo>
                      <a:pt x="32" y="171"/>
                    </a:lnTo>
                    <a:lnTo>
                      <a:pt x="30" y="169"/>
                    </a:lnTo>
                    <a:lnTo>
                      <a:pt x="29" y="165"/>
                    </a:lnTo>
                    <a:lnTo>
                      <a:pt x="29" y="165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0" name="Freeform 444"/>
              <p:cNvSpPr/>
              <p:nvPr/>
            </p:nvSpPr>
            <p:spPr bwMode="auto">
              <a:xfrm>
                <a:off x="6460008" y="3641130"/>
                <a:ext cx="254000" cy="214313"/>
              </a:xfrm>
              <a:custGeom>
                <a:avLst/>
                <a:gdLst>
                  <a:gd name="T0" fmla="*/ 160 w 160"/>
                  <a:gd name="T1" fmla="*/ 34 h 135"/>
                  <a:gd name="T2" fmla="*/ 158 w 160"/>
                  <a:gd name="T3" fmla="*/ 36 h 135"/>
                  <a:gd name="T4" fmla="*/ 155 w 160"/>
                  <a:gd name="T5" fmla="*/ 40 h 135"/>
                  <a:gd name="T6" fmla="*/ 148 w 160"/>
                  <a:gd name="T7" fmla="*/ 43 h 135"/>
                  <a:gd name="T8" fmla="*/ 144 w 160"/>
                  <a:gd name="T9" fmla="*/ 46 h 135"/>
                  <a:gd name="T10" fmla="*/ 141 w 160"/>
                  <a:gd name="T11" fmla="*/ 50 h 135"/>
                  <a:gd name="T12" fmla="*/ 136 w 160"/>
                  <a:gd name="T13" fmla="*/ 59 h 135"/>
                  <a:gd name="T14" fmla="*/ 130 w 160"/>
                  <a:gd name="T15" fmla="*/ 68 h 135"/>
                  <a:gd name="T16" fmla="*/ 124 w 160"/>
                  <a:gd name="T17" fmla="*/ 81 h 135"/>
                  <a:gd name="T18" fmla="*/ 117 w 160"/>
                  <a:gd name="T19" fmla="*/ 96 h 135"/>
                  <a:gd name="T20" fmla="*/ 110 w 160"/>
                  <a:gd name="T21" fmla="*/ 115 h 135"/>
                  <a:gd name="T22" fmla="*/ 103 w 160"/>
                  <a:gd name="T23" fmla="*/ 135 h 135"/>
                  <a:gd name="T24" fmla="*/ 85 w 160"/>
                  <a:gd name="T25" fmla="*/ 123 h 135"/>
                  <a:gd name="T26" fmla="*/ 90 w 160"/>
                  <a:gd name="T27" fmla="*/ 102 h 135"/>
                  <a:gd name="T28" fmla="*/ 93 w 160"/>
                  <a:gd name="T29" fmla="*/ 83 h 135"/>
                  <a:gd name="T30" fmla="*/ 96 w 160"/>
                  <a:gd name="T31" fmla="*/ 68 h 135"/>
                  <a:gd name="T32" fmla="*/ 98 w 160"/>
                  <a:gd name="T33" fmla="*/ 55 h 135"/>
                  <a:gd name="T34" fmla="*/ 99 w 160"/>
                  <a:gd name="T35" fmla="*/ 46 h 135"/>
                  <a:gd name="T36" fmla="*/ 101 w 160"/>
                  <a:gd name="T37" fmla="*/ 39 h 135"/>
                  <a:gd name="T38" fmla="*/ 101 w 160"/>
                  <a:gd name="T39" fmla="*/ 35 h 135"/>
                  <a:gd name="T40" fmla="*/ 98 w 160"/>
                  <a:gd name="T41" fmla="*/ 33 h 135"/>
                  <a:gd name="T42" fmla="*/ 91 w 160"/>
                  <a:gd name="T43" fmla="*/ 32 h 135"/>
                  <a:gd name="T44" fmla="*/ 84 w 160"/>
                  <a:gd name="T45" fmla="*/ 32 h 135"/>
                  <a:gd name="T46" fmla="*/ 79 w 160"/>
                  <a:gd name="T47" fmla="*/ 33 h 135"/>
                  <a:gd name="T48" fmla="*/ 72 w 160"/>
                  <a:gd name="T49" fmla="*/ 33 h 135"/>
                  <a:gd name="T50" fmla="*/ 64 w 160"/>
                  <a:gd name="T51" fmla="*/ 34 h 135"/>
                  <a:gd name="T52" fmla="*/ 53 w 160"/>
                  <a:gd name="T53" fmla="*/ 36 h 135"/>
                  <a:gd name="T54" fmla="*/ 40 w 160"/>
                  <a:gd name="T55" fmla="*/ 39 h 135"/>
                  <a:gd name="T56" fmla="*/ 26 w 160"/>
                  <a:gd name="T57" fmla="*/ 41 h 135"/>
                  <a:gd name="T58" fmla="*/ 10 w 160"/>
                  <a:gd name="T59" fmla="*/ 43 h 135"/>
                  <a:gd name="T60" fmla="*/ 0 w 160"/>
                  <a:gd name="T61" fmla="*/ 25 h 135"/>
                  <a:gd name="T62" fmla="*/ 26 w 160"/>
                  <a:gd name="T63" fmla="*/ 23 h 135"/>
                  <a:gd name="T64" fmla="*/ 54 w 160"/>
                  <a:gd name="T65" fmla="*/ 19 h 135"/>
                  <a:gd name="T66" fmla="*/ 67 w 160"/>
                  <a:gd name="T67" fmla="*/ 15 h 135"/>
                  <a:gd name="T68" fmla="*/ 78 w 160"/>
                  <a:gd name="T69" fmla="*/ 12 h 135"/>
                  <a:gd name="T70" fmla="*/ 85 w 160"/>
                  <a:gd name="T71" fmla="*/ 8 h 135"/>
                  <a:gd name="T72" fmla="*/ 91 w 160"/>
                  <a:gd name="T73" fmla="*/ 5 h 135"/>
                  <a:gd name="T74" fmla="*/ 96 w 160"/>
                  <a:gd name="T75" fmla="*/ 1 h 135"/>
                  <a:gd name="T76" fmla="*/ 105 w 160"/>
                  <a:gd name="T77" fmla="*/ 0 h 135"/>
                  <a:gd name="T78" fmla="*/ 111 w 160"/>
                  <a:gd name="T79" fmla="*/ 2 h 135"/>
                  <a:gd name="T80" fmla="*/ 118 w 160"/>
                  <a:gd name="T81" fmla="*/ 5 h 135"/>
                  <a:gd name="T82" fmla="*/ 126 w 160"/>
                  <a:gd name="T83" fmla="*/ 9 h 135"/>
                  <a:gd name="T84" fmla="*/ 138 w 160"/>
                  <a:gd name="T85" fmla="*/ 14 h 135"/>
                  <a:gd name="T86" fmla="*/ 148 w 160"/>
                  <a:gd name="T87" fmla="*/ 19 h 135"/>
                  <a:gd name="T88" fmla="*/ 155 w 160"/>
                  <a:gd name="T89" fmla="*/ 23 h 135"/>
                  <a:gd name="T90" fmla="*/ 158 w 160"/>
                  <a:gd name="T91" fmla="*/ 28 h 135"/>
                  <a:gd name="T92" fmla="*/ 160 w 160"/>
                  <a:gd name="T93" fmla="*/ 3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0" h="135">
                    <a:moveTo>
                      <a:pt x="160" y="32"/>
                    </a:moveTo>
                    <a:lnTo>
                      <a:pt x="160" y="34"/>
                    </a:lnTo>
                    <a:lnTo>
                      <a:pt x="158" y="35"/>
                    </a:lnTo>
                    <a:lnTo>
                      <a:pt x="158" y="36"/>
                    </a:lnTo>
                    <a:lnTo>
                      <a:pt x="156" y="39"/>
                    </a:lnTo>
                    <a:lnTo>
                      <a:pt x="155" y="40"/>
                    </a:lnTo>
                    <a:lnTo>
                      <a:pt x="152" y="41"/>
                    </a:lnTo>
                    <a:lnTo>
                      <a:pt x="148" y="43"/>
                    </a:lnTo>
                    <a:lnTo>
                      <a:pt x="147" y="45"/>
                    </a:lnTo>
                    <a:lnTo>
                      <a:pt x="144" y="46"/>
                    </a:lnTo>
                    <a:lnTo>
                      <a:pt x="143" y="48"/>
                    </a:lnTo>
                    <a:lnTo>
                      <a:pt x="141" y="50"/>
                    </a:lnTo>
                    <a:lnTo>
                      <a:pt x="138" y="54"/>
                    </a:lnTo>
                    <a:lnTo>
                      <a:pt x="136" y="59"/>
                    </a:lnTo>
                    <a:lnTo>
                      <a:pt x="134" y="63"/>
                    </a:lnTo>
                    <a:lnTo>
                      <a:pt x="130" y="68"/>
                    </a:lnTo>
                    <a:lnTo>
                      <a:pt x="128" y="74"/>
                    </a:lnTo>
                    <a:lnTo>
                      <a:pt x="124" y="81"/>
                    </a:lnTo>
                    <a:lnTo>
                      <a:pt x="121" y="89"/>
                    </a:lnTo>
                    <a:lnTo>
                      <a:pt x="117" y="96"/>
                    </a:lnTo>
                    <a:lnTo>
                      <a:pt x="113" y="106"/>
                    </a:lnTo>
                    <a:lnTo>
                      <a:pt x="110" y="115"/>
                    </a:lnTo>
                    <a:lnTo>
                      <a:pt x="106" y="125"/>
                    </a:lnTo>
                    <a:lnTo>
                      <a:pt x="103" y="135"/>
                    </a:lnTo>
                    <a:lnTo>
                      <a:pt x="84" y="135"/>
                    </a:lnTo>
                    <a:lnTo>
                      <a:pt x="85" y="123"/>
                    </a:lnTo>
                    <a:lnTo>
                      <a:pt x="88" y="113"/>
                    </a:lnTo>
                    <a:lnTo>
                      <a:pt x="90" y="102"/>
                    </a:lnTo>
                    <a:lnTo>
                      <a:pt x="91" y="93"/>
                    </a:lnTo>
                    <a:lnTo>
                      <a:pt x="93" y="83"/>
                    </a:lnTo>
                    <a:lnTo>
                      <a:pt x="95" y="75"/>
                    </a:lnTo>
                    <a:lnTo>
                      <a:pt x="96" y="68"/>
                    </a:lnTo>
                    <a:lnTo>
                      <a:pt x="97" y="61"/>
                    </a:lnTo>
                    <a:lnTo>
                      <a:pt x="98" y="55"/>
                    </a:lnTo>
                    <a:lnTo>
                      <a:pt x="99" y="50"/>
                    </a:lnTo>
                    <a:lnTo>
                      <a:pt x="99" y="46"/>
                    </a:lnTo>
                    <a:lnTo>
                      <a:pt x="101" y="42"/>
                    </a:lnTo>
                    <a:lnTo>
                      <a:pt x="101" y="39"/>
                    </a:lnTo>
                    <a:lnTo>
                      <a:pt x="101" y="36"/>
                    </a:lnTo>
                    <a:lnTo>
                      <a:pt x="101" y="35"/>
                    </a:lnTo>
                    <a:lnTo>
                      <a:pt x="101" y="34"/>
                    </a:lnTo>
                    <a:lnTo>
                      <a:pt x="98" y="33"/>
                    </a:lnTo>
                    <a:lnTo>
                      <a:pt x="95" y="32"/>
                    </a:lnTo>
                    <a:lnTo>
                      <a:pt x="91" y="32"/>
                    </a:lnTo>
                    <a:lnTo>
                      <a:pt x="86" y="32"/>
                    </a:lnTo>
                    <a:lnTo>
                      <a:pt x="84" y="32"/>
                    </a:lnTo>
                    <a:lnTo>
                      <a:pt x="82" y="32"/>
                    </a:lnTo>
                    <a:lnTo>
                      <a:pt x="79" y="33"/>
                    </a:lnTo>
                    <a:lnTo>
                      <a:pt x="77" y="33"/>
                    </a:lnTo>
                    <a:lnTo>
                      <a:pt x="72" y="33"/>
                    </a:lnTo>
                    <a:lnTo>
                      <a:pt x="69" y="34"/>
                    </a:lnTo>
                    <a:lnTo>
                      <a:pt x="64" y="34"/>
                    </a:lnTo>
                    <a:lnTo>
                      <a:pt x="59" y="35"/>
                    </a:lnTo>
                    <a:lnTo>
                      <a:pt x="53" y="36"/>
                    </a:lnTo>
                    <a:lnTo>
                      <a:pt x="47" y="38"/>
                    </a:lnTo>
                    <a:lnTo>
                      <a:pt x="40" y="39"/>
                    </a:lnTo>
                    <a:lnTo>
                      <a:pt x="33" y="40"/>
                    </a:lnTo>
                    <a:lnTo>
                      <a:pt x="26" y="41"/>
                    </a:lnTo>
                    <a:lnTo>
                      <a:pt x="18" y="42"/>
                    </a:lnTo>
                    <a:lnTo>
                      <a:pt x="10" y="43"/>
                    </a:lnTo>
                    <a:lnTo>
                      <a:pt x="0" y="46"/>
                    </a:lnTo>
                    <a:lnTo>
                      <a:pt x="0" y="25"/>
                    </a:lnTo>
                    <a:lnTo>
                      <a:pt x="13" y="25"/>
                    </a:lnTo>
                    <a:lnTo>
                      <a:pt x="26" y="23"/>
                    </a:lnTo>
                    <a:lnTo>
                      <a:pt x="40" y="21"/>
                    </a:lnTo>
                    <a:lnTo>
                      <a:pt x="54" y="19"/>
                    </a:lnTo>
                    <a:lnTo>
                      <a:pt x="62" y="16"/>
                    </a:lnTo>
                    <a:lnTo>
                      <a:pt x="67" y="15"/>
                    </a:lnTo>
                    <a:lnTo>
                      <a:pt x="73" y="13"/>
                    </a:lnTo>
                    <a:lnTo>
                      <a:pt x="78" y="12"/>
                    </a:lnTo>
                    <a:lnTo>
                      <a:pt x="82" y="9"/>
                    </a:lnTo>
                    <a:lnTo>
                      <a:pt x="85" y="8"/>
                    </a:lnTo>
                    <a:lnTo>
                      <a:pt x="89" y="6"/>
                    </a:lnTo>
                    <a:lnTo>
                      <a:pt x="91" y="5"/>
                    </a:lnTo>
                    <a:lnTo>
                      <a:pt x="92" y="2"/>
                    </a:lnTo>
                    <a:lnTo>
                      <a:pt x="96" y="1"/>
                    </a:lnTo>
                    <a:lnTo>
                      <a:pt x="101" y="0"/>
                    </a:lnTo>
                    <a:lnTo>
                      <a:pt x="105" y="0"/>
                    </a:lnTo>
                    <a:lnTo>
                      <a:pt x="108" y="1"/>
                    </a:lnTo>
                    <a:lnTo>
                      <a:pt x="111" y="2"/>
                    </a:lnTo>
                    <a:lnTo>
                      <a:pt x="115" y="3"/>
                    </a:lnTo>
                    <a:lnTo>
                      <a:pt x="118" y="5"/>
                    </a:lnTo>
                    <a:lnTo>
                      <a:pt x="122" y="7"/>
                    </a:lnTo>
                    <a:lnTo>
                      <a:pt x="126" y="9"/>
                    </a:lnTo>
                    <a:lnTo>
                      <a:pt x="132" y="10"/>
                    </a:lnTo>
                    <a:lnTo>
                      <a:pt x="138" y="14"/>
                    </a:lnTo>
                    <a:lnTo>
                      <a:pt x="143" y="16"/>
                    </a:lnTo>
                    <a:lnTo>
                      <a:pt x="148" y="19"/>
                    </a:lnTo>
                    <a:lnTo>
                      <a:pt x="151" y="21"/>
                    </a:lnTo>
                    <a:lnTo>
                      <a:pt x="155" y="23"/>
                    </a:lnTo>
                    <a:lnTo>
                      <a:pt x="157" y="26"/>
                    </a:lnTo>
                    <a:lnTo>
                      <a:pt x="158" y="28"/>
                    </a:lnTo>
                    <a:lnTo>
                      <a:pt x="160" y="30"/>
                    </a:lnTo>
                    <a:lnTo>
                      <a:pt x="160" y="32"/>
                    </a:lnTo>
                    <a:lnTo>
                      <a:pt x="160" y="32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1" name="Freeform 445"/>
              <p:cNvSpPr/>
              <p:nvPr/>
            </p:nvSpPr>
            <p:spPr bwMode="auto">
              <a:xfrm>
                <a:off x="6479058" y="3831630"/>
                <a:ext cx="193675" cy="55563"/>
              </a:xfrm>
              <a:custGeom>
                <a:avLst/>
                <a:gdLst>
                  <a:gd name="T0" fmla="*/ 2 w 122"/>
                  <a:gd name="T1" fmla="*/ 18 h 35"/>
                  <a:gd name="T2" fmla="*/ 7 w 122"/>
                  <a:gd name="T3" fmla="*/ 18 h 35"/>
                  <a:gd name="T4" fmla="*/ 13 w 122"/>
                  <a:gd name="T5" fmla="*/ 16 h 35"/>
                  <a:gd name="T6" fmla="*/ 19 w 122"/>
                  <a:gd name="T7" fmla="*/ 15 h 35"/>
                  <a:gd name="T8" fmla="*/ 26 w 122"/>
                  <a:gd name="T9" fmla="*/ 14 h 35"/>
                  <a:gd name="T10" fmla="*/ 33 w 122"/>
                  <a:gd name="T11" fmla="*/ 13 h 35"/>
                  <a:gd name="T12" fmla="*/ 42 w 122"/>
                  <a:gd name="T13" fmla="*/ 11 h 35"/>
                  <a:gd name="T14" fmla="*/ 52 w 122"/>
                  <a:gd name="T15" fmla="*/ 8 h 35"/>
                  <a:gd name="T16" fmla="*/ 61 w 122"/>
                  <a:gd name="T17" fmla="*/ 6 h 35"/>
                  <a:gd name="T18" fmla="*/ 71 w 122"/>
                  <a:gd name="T19" fmla="*/ 3 h 35"/>
                  <a:gd name="T20" fmla="*/ 80 w 122"/>
                  <a:gd name="T21" fmla="*/ 2 h 35"/>
                  <a:gd name="T22" fmla="*/ 87 w 122"/>
                  <a:gd name="T23" fmla="*/ 1 h 35"/>
                  <a:gd name="T24" fmla="*/ 94 w 122"/>
                  <a:gd name="T25" fmla="*/ 0 h 35"/>
                  <a:gd name="T26" fmla="*/ 100 w 122"/>
                  <a:gd name="T27" fmla="*/ 0 h 35"/>
                  <a:gd name="T28" fmla="*/ 105 w 122"/>
                  <a:gd name="T29" fmla="*/ 0 h 35"/>
                  <a:gd name="T30" fmla="*/ 109 w 122"/>
                  <a:gd name="T31" fmla="*/ 0 h 35"/>
                  <a:gd name="T32" fmla="*/ 112 w 122"/>
                  <a:gd name="T33" fmla="*/ 1 h 35"/>
                  <a:gd name="T34" fmla="*/ 114 w 122"/>
                  <a:gd name="T35" fmla="*/ 3 h 35"/>
                  <a:gd name="T36" fmla="*/ 117 w 122"/>
                  <a:gd name="T37" fmla="*/ 5 h 35"/>
                  <a:gd name="T38" fmla="*/ 118 w 122"/>
                  <a:gd name="T39" fmla="*/ 6 h 35"/>
                  <a:gd name="T40" fmla="*/ 119 w 122"/>
                  <a:gd name="T41" fmla="*/ 7 h 35"/>
                  <a:gd name="T42" fmla="*/ 120 w 122"/>
                  <a:gd name="T43" fmla="*/ 8 h 35"/>
                  <a:gd name="T44" fmla="*/ 120 w 122"/>
                  <a:gd name="T45" fmla="*/ 8 h 35"/>
                  <a:gd name="T46" fmla="*/ 122 w 122"/>
                  <a:gd name="T47" fmla="*/ 11 h 35"/>
                  <a:gd name="T48" fmla="*/ 120 w 122"/>
                  <a:gd name="T49" fmla="*/ 12 h 35"/>
                  <a:gd name="T50" fmla="*/ 119 w 122"/>
                  <a:gd name="T51" fmla="*/ 13 h 35"/>
                  <a:gd name="T52" fmla="*/ 117 w 122"/>
                  <a:gd name="T53" fmla="*/ 14 h 35"/>
                  <a:gd name="T54" fmla="*/ 112 w 122"/>
                  <a:gd name="T55" fmla="*/ 15 h 35"/>
                  <a:gd name="T56" fmla="*/ 107 w 122"/>
                  <a:gd name="T57" fmla="*/ 18 h 35"/>
                  <a:gd name="T58" fmla="*/ 101 w 122"/>
                  <a:gd name="T59" fmla="*/ 20 h 35"/>
                  <a:gd name="T60" fmla="*/ 94 w 122"/>
                  <a:gd name="T61" fmla="*/ 22 h 35"/>
                  <a:gd name="T62" fmla="*/ 86 w 122"/>
                  <a:gd name="T63" fmla="*/ 25 h 35"/>
                  <a:gd name="T64" fmla="*/ 77 w 122"/>
                  <a:gd name="T65" fmla="*/ 27 h 35"/>
                  <a:gd name="T66" fmla="*/ 67 w 122"/>
                  <a:gd name="T67" fmla="*/ 28 h 35"/>
                  <a:gd name="T68" fmla="*/ 57 w 122"/>
                  <a:gd name="T69" fmla="*/ 31 h 35"/>
                  <a:gd name="T70" fmla="*/ 46 w 122"/>
                  <a:gd name="T71" fmla="*/ 32 h 35"/>
                  <a:gd name="T72" fmla="*/ 35 w 122"/>
                  <a:gd name="T73" fmla="*/ 33 h 35"/>
                  <a:gd name="T74" fmla="*/ 24 w 122"/>
                  <a:gd name="T75" fmla="*/ 34 h 35"/>
                  <a:gd name="T76" fmla="*/ 12 w 122"/>
                  <a:gd name="T77" fmla="*/ 35 h 35"/>
                  <a:gd name="T78" fmla="*/ 0 w 122"/>
                  <a:gd name="T79" fmla="*/ 35 h 35"/>
                  <a:gd name="T80" fmla="*/ 2 w 122"/>
                  <a:gd name="T81" fmla="*/ 18 h 35"/>
                  <a:gd name="T82" fmla="*/ 2 w 122"/>
                  <a:gd name="T83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35">
                    <a:moveTo>
                      <a:pt x="2" y="18"/>
                    </a:moveTo>
                    <a:lnTo>
                      <a:pt x="7" y="18"/>
                    </a:lnTo>
                    <a:lnTo>
                      <a:pt x="13" y="16"/>
                    </a:lnTo>
                    <a:lnTo>
                      <a:pt x="19" y="15"/>
                    </a:lnTo>
                    <a:lnTo>
                      <a:pt x="26" y="14"/>
                    </a:lnTo>
                    <a:lnTo>
                      <a:pt x="33" y="13"/>
                    </a:lnTo>
                    <a:lnTo>
                      <a:pt x="42" y="11"/>
                    </a:lnTo>
                    <a:lnTo>
                      <a:pt x="52" y="8"/>
                    </a:lnTo>
                    <a:lnTo>
                      <a:pt x="61" y="6"/>
                    </a:lnTo>
                    <a:lnTo>
                      <a:pt x="71" y="3"/>
                    </a:lnTo>
                    <a:lnTo>
                      <a:pt x="80" y="2"/>
                    </a:lnTo>
                    <a:lnTo>
                      <a:pt x="87" y="1"/>
                    </a:lnTo>
                    <a:lnTo>
                      <a:pt x="94" y="0"/>
                    </a:lnTo>
                    <a:lnTo>
                      <a:pt x="100" y="0"/>
                    </a:lnTo>
                    <a:lnTo>
                      <a:pt x="105" y="0"/>
                    </a:lnTo>
                    <a:lnTo>
                      <a:pt x="109" y="0"/>
                    </a:lnTo>
                    <a:lnTo>
                      <a:pt x="112" y="1"/>
                    </a:lnTo>
                    <a:lnTo>
                      <a:pt x="114" y="3"/>
                    </a:lnTo>
                    <a:lnTo>
                      <a:pt x="117" y="5"/>
                    </a:lnTo>
                    <a:lnTo>
                      <a:pt x="118" y="6"/>
                    </a:lnTo>
                    <a:lnTo>
                      <a:pt x="119" y="7"/>
                    </a:lnTo>
                    <a:lnTo>
                      <a:pt x="120" y="8"/>
                    </a:lnTo>
                    <a:lnTo>
                      <a:pt x="120" y="8"/>
                    </a:lnTo>
                    <a:lnTo>
                      <a:pt x="122" y="11"/>
                    </a:lnTo>
                    <a:lnTo>
                      <a:pt x="120" y="12"/>
                    </a:lnTo>
                    <a:lnTo>
                      <a:pt x="119" y="13"/>
                    </a:lnTo>
                    <a:lnTo>
                      <a:pt x="117" y="14"/>
                    </a:lnTo>
                    <a:lnTo>
                      <a:pt x="112" y="15"/>
                    </a:lnTo>
                    <a:lnTo>
                      <a:pt x="107" y="18"/>
                    </a:lnTo>
                    <a:lnTo>
                      <a:pt x="101" y="20"/>
                    </a:lnTo>
                    <a:lnTo>
                      <a:pt x="94" y="22"/>
                    </a:lnTo>
                    <a:lnTo>
                      <a:pt x="86" y="25"/>
                    </a:lnTo>
                    <a:lnTo>
                      <a:pt x="77" y="27"/>
                    </a:lnTo>
                    <a:lnTo>
                      <a:pt x="67" y="28"/>
                    </a:lnTo>
                    <a:lnTo>
                      <a:pt x="57" y="31"/>
                    </a:lnTo>
                    <a:lnTo>
                      <a:pt x="46" y="32"/>
                    </a:lnTo>
                    <a:lnTo>
                      <a:pt x="35" y="33"/>
                    </a:lnTo>
                    <a:lnTo>
                      <a:pt x="24" y="34"/>
                    </a:lnTo>
                    <a:lnTo>
                      <a:pt x="12" y="35"/>
                    </a:lnTo>
                    <a:lnTo>
                      <a:pt x="0" y="35"/>
                    </a:lnTo>
                    <a:lnTo>
                      <a:pt x="2" y="18"/>
                    </a:lnTo>
                    <a:lnTo>
                      <a:pt x="2" y="18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446"/>
              <p:cNvSpPr/>
              <p:nvPr/>
            </p:nvSpPr>
            <p:spPr bwMode="auto">
              <a:xfrm>
                <a:off x="6823546" y="3412530"/>
                <a:ext cx="169863" cy="195263"/>
              </a:xfrm>
              <a:custGeom>
                <a:avLst/>
                <a:gdLst>
                  <a:gd name="T0" fmla="*/ 7 w 107"/>
                  <a:gd name="T1" fmla="*/ 123 h 123"/>
                  <a:gd name="T2" fmla="*/ 0 w 107"/>
                  <a:gd name="T3" fmla="*/ 114 h 123"/>
                  <a:gd name="T4" fmla="*/ 12 w 107"/>
                  <a:gd name="T5" fmla="*/ 98 h 123"/>
                  <a:gd name="T6" fmla="*/ 25 w 107"/>
                  <a:gd name="T7" fmla="*/ 83 h 123"/>
                  <a:gd name="T8" fmla="*/ 37 w 107"/>
                  <a:gd name="T9" fmla="*/ 67 h 123"/>
                  <a:gd name="T10" fmla="*/ 47 w 107"/>
                  <a:gd name="T11" fmla="*/ 52 h 123"/>
                  <a:gd name="T12" fmla="*/ 51 w 107"/>
                  <a:gd name="T13" fmla="*/ 45 h 123"/>
                  <a:gd name="T14" fmla="*/ 54 w 107"/>
                  <a:gd name="T15" fmla="*/ 38 h 123"/>
                  <a:gd name="T16" fmla="*/ 58 w 107"/>
                  <a:gd name="T17" fmla="*/ 32 h 123"/>
                  <a:gd name="T18" fmla="*/ 59 w 107"/>
                  <a:gd name="T19" fmla="*/ 26 h 123"/>
                  <a:gd name="T20" fmla="*/ 60 w 107"/>
                  <a:gd name="T21" fmla="*/ 21 h 123"/>
                  <a:gd name="T22" fmla="*/ 61 w 107"/>
                  <a:gd name="T23" fmla="*/ 18 h 123"/>
                  <a:gd name="T24" fmla="*/ 60 w 107"/>
                  <a:gd name="T25" fmla="*/ 16 h 123"/>
                  <a:gd name="T26" fmla="*/ 59 w 107"/>
                  <a:gd name="T27" fmla="*/ 13 h 123"/>
                  <a:gd name="T28" fmla="*/ 58 w 107"/>
                  <a:gd name="T29" fmla="*/ 11 h 123"/>
                  <a:gd name="T30" fmla="*/ 57 w 107"/>
                  <a:gd name="T31" fmla="*/ 10 h 123"/>
                  <a:gd name="T32" fmla="*/ 56 w 107"/>
                  <a:gd name="T33" fmla="*/ 9 h 123"/>
                  <a:gd name="T34" fmla="*/ 56 w 107"/>
                  <a:gd name="T35" fmla="*/ 6 h 123"/>
                  <a:gd name="T36" fmla="*/ 56 w 107"/>
                  <a:gd name="T37" fmla="*/ 5 h 123"/>
                  <a:gd name="T38" fmla="*/ 57 w 107"/>
                  <a:gd name="T39" fmla="*/ 4 h 123"/>
                  <a:gd name="T40" fmla="*/ 58 w 107"/>
                  <a:gd name="T41" fmla="*/ 3 h 123"/>
                  <a:gd name="T42" fmla="*/ 59 w 107"/>
                  <a:gd name="T43" fmla="*/ 1 h 123"/>
                  <a:gd name="T44" fmla="*/ 60 w 107"/>
                  <a:gd name="T45" fmla="*/ 1 h 123"/>
                  <a:gd name="T46" fmla="*/ 61 w 107"/>
                  <a:gd name="T47" fmla="*/ 0 h 123"/>
                  <a:gd name="T48" fmla="*/ 64 w 107"/>
                  <a:gd name="T49" fmla="*/ 0 h 123"/>
                  <a:gd name="T50" fmla="*/ 66 w 107"/>
                  <a:gd name="T51" fmla="*/ 1 h 123"/>
                  <a:gd name="T52" fmla="*/ 69 w 107"/>
                  <a:gd name="T53" fmla="*/ 1 h 123"/>
                  <a:gd name="T54" fmla="*/ 72 w 107"/>
                  <a:gd name="T55" fmla="*/ 3 h 123"/>
                  <a:gd name="T56" fmla="*/ 78 w 107"/>
                  <a:gd name="T57" fmla="*/ 4 h 123"/>
                  <a:gd name="T58" fmla="*/ 85 w 107"/>
                  <a:gd name="T59" fmla="*/ 7 h 123"/>
                  <a:gd name="T60" fmla="*/ 91 w 107"/>
                  <a:gd name="T61" fmla="*/ 12 h 123"/>
                  <a:gd name="T62" fmla="*/ 96 w 107"/>
                  <a:gd name="T63" fmla="*/ 17 h 123"/>
                  <a:gd name="T64" fmla="*/ 100 w 107"/>
                  <a:gd name="T65" fmla="*/ 23 h 123"/>
                  <a:gd name="T66" fmla="*/ 103 w 107"/>
                  <a:gd name="T67" fmla="*/ 27 h 123"/>
                  <a:gd name="T68" fmla="*/ 105 w 107"/>
                  <a:gd name="T69" fmla="*/ 31 h 123"/>
                  <a:gd name="T70" fmla="*/ 106 w 107"/>
                  <a:gd name="T71" fmla="*/ 34 h 123"/>
                  <a:gd name="T72" fmla="*/ 107 w 107"/>
                  <a:gd name="T73" fmla="*/ 36 h 123"/>
                  <a:gd name="T74" fmla="*/ 106 w 107"/>
                  <a:gd name="T75" fmla="*/ 37 h 123"/>
                  <a:gd name="T76" fmla="*/ 105 w 107"/>
                  <a:gd name="T77" fmla="*/ 39 h 123"/>
                  <a:gd name="T78" fmla="*/ 104 w 107"/>
                  <a:gd name="T79" fmla="*/ 40 h 123"/>
                  <a:gd name="T80" fmla="*/ 102 w 107"/>
                  <a:gd name="T81" fmla="*/ 43 h 123"/>
                  <a:gd name="T82" fmla="*/ 98 w 107"/>
                  <a:gd name="T83" fmla="*/ 46 h 123"/>
                  <a:gd name="T84" fmla="*/ 94 w 107"/>
                  <a:gd name="T85" fmla="*/ 49 h 123"/>
                  <a:gd name="T86" fmla="*/ 91 w 107"/>
                  <a:gd name="T87" fmla="*/ 52 h 123"/>
                  <a:gd name="T88" fmla="*/ 85 w 107"/>
                  <a:gd name="T89" fmla="*/ 57 h 123"/>
                  <a:gd name="T90" fmla="*/ 79 w 107"/>
                  <a:gd name="T91" fmla="*/ 61 h 123"/>
                  <a:gd name="T92" fmla="*/ 72 w 107"/>
                  <a:gd name="T93" fmla="*/ 67 h 123"/>
                  <a:gd name="T94" fmla="*/ 64 w 107"/>
                  <a:gd name="T95" fmla="*/ 73 h 123"/>
                  <a:gd name="T96" fmla="*/ 56 w 107"/>
                  <a:gd name="T97" fmla="*/ 81 h 123"/>
                  <a:gd name="T98" fmla="*/ 45 w 107"/>
                  <a:gd name="T99" fmla="*/ 90 h 123"/>
                  <a:gd name="T100" fmla="*/ 39 w 107"/>
                  <a:gd name="T101" fmla="*/ 94 h 123"/>
                  <a:gd name="T102" fmla="*/ 33 w 107"/>
                  <a:gd name="T103" fmla="*/ 99 h 123"/>
                  <a:gd name="T104" fmla="*/ 27 w 107"/>
                  <a:gd name="T105" fmla="*/ 105 h 123"/>
                  <a:gd name="T106" fmla="*/ 20 w 107"/>
                  <a:gd name="T107" fmla="*/ 111 h 123"/>
                  <a:gd name="T108" fmla="*/ 14 w 107"/>
                  <a:gd name="T109" fmla="*/ 117 h 123"/>
                  <a:gd name="T110" fmla="*/ 7 w 107"/>
                  <a:gd name="T111" fmla="*/ 123 h 123"/>
                  <a:gd name="T112" fmla="*/ 7 w 107"/>
                  <a:gd name="T113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7" h="123">
                    <a:moveTo>
                      <a:pt x="7" y="123"/>
                    </a:moveTo>
                    <a:lnTo>
                      <a:pt x="0" y="114"/>
                    </a:lnTo>
                    <a:lnTo>
                      <a:pt x="12" y="98"/>
                    </a:lnTo>
                    <a:lnTo>
                      <a:pt x="25" y="83"/>
                    </a:lnTo>
                    <a:lnTo>
                      <a:pt x="37" y="67"/>
                    </a:lnTo>
                    <a:lnTo>
                      <a:pt x="47" y="52"/>
                    </a:lnTo>
                    <a:lnTo>
                      <a:pt x="51" y="45"/>
                    </a:lnTo>
                    <a:lnTo>
                      <a:pt x="54" y="38"/>
                    </a:lnTo>
                    <a:lnTo>
                      <a:pt x="58" y="32"/>
                    </a:lnTo>
                    <a:lnTo>
                      <a:pt x="59" y="26"/>
                    </a:lnTo>
                    <a:lnTo>
                      <a:pt x="60" y="21"/>
                    </a:lnTo>
                    <a:lnTo>
                      <a:pt x="61" y="18"/>
                    </a:lnTo>
                    <a:lnTo>
                      <a:pt x="60" y="16"/>
                    </a:lnTo>
                    <a:lnTo>
                      <a:pt x="59" y="13"/>
                    </a:lnTo>
                    <a:lnTo>
                      <a:pt x="58" y="11"/>
                    </a:lnTo>
                    <a:lnTo>
                      <a:pt x="57" y="10"/>
                    </a:lnTo>
                    <a:lnTo>
                      <a:pt x="56" y="9"/>
                    </a:lnTo>
                    <a:lnTo>
                      <a:pt x="56" y="6"/>
                    </a:lnTo>
                    <a:lnTo>
                      <a:pt x="56" y="5"/>
                    </a:lnTo>
                    <a:lnTo>
                      <a:pt x="57" y="4"/>
                    </a:lnTo>
                    <a:lnTo>
                      <a:pt x="58" y="3"/>
                    </a:lnTo>
                    <a:lnTo>
                      <a:pt x="59" y="1"/>
                    </a:lnTo>
                    <a:lnTo>
                      <a:pt x="60" y="1"/>
                    </a:lnTo>
                    <a:lnTo>
                      <a:pt x="61" y="0"/>
                    </a:lnTo>
                    <a:lnTo>
                      <a:pt x="64" y="0"/>
                    </a:lnTo>
                    <a:lnTo>
                      <a:pt x="66" y="1"/>
                    </a:lnTo>
                    <a:lnTo>
                      <a:pt x="69" y="1"/>
                    </a:lnTo>
                    <a:lnTo>
                      <a:pt x="72" y="3"/>
                    </a:lnTo>
                    <a:lnTo>
                      <a:pt x="78" y="4"/>
                    </a:lnTo>
                    <a:lnTo>
                      <a:pt x="85" y="7"/>
                    </a:lnTo>
                    <a:lnTo>
                      <a:pt x="91" y="12"/>
                    </a:lnTo>
                    <a:lnTo>
                      <a:pt x="96" y="17"/>
                    </a:lnTo>
                    <a:lnTo>
                      <a:pt x="100" y="23"/>
                    </a:lnTo>
                    <a:lnTo>
                      <a:pt x="103" y="27"/>
                    </a:lnTo>
                    <a:lnTo>
                      <a:pt x="105" y="31"/>
                    </a:lnTo>
                    <a:lnTo>
                      <a:pt x="106" y="34"/>
                    </a:lnTo>
                    <a:lnTo>
                      <a:pt x="107" y="36"/>
                    </a:lnTo>
                    <a:lnTo>
                      <a:pt x="106" y="37"/>
                    </a:lnTo>
                    <a:lnTo>
                      <a:pt x="105" y="39"/>
                    </a:lnTo>
                    <a:lnTo>
                      <a:pt x="104" y="40"/>
                    </a:lnTo>
                    <a:lnTo>
                      <a:pt x="102" y="43"/>
                    </a:lnTo>
                    <a:lnTo>
                      <a:pt x="98" y="46"/>
                    </a:lnTo>
                    <a:lnTo>
                      <a:pt x="94" y="49"/>
                    </a:lnTo>
                    <a:lnTo>
                      <a:pt x="91" y="52"/>
                    </a:lnTo>
                    <a:lnTo>
                      <a:pt x="85" y="57"/>
                    </a:lnTo>
                    <a:lnTo>
                      <a:pt x="79" y="61"/>
                    </a:lnTo>
                    <a:lnTo>
                      <a:pt x="72" y="67"/>
                    </a:lnTo>
                    <a:lnTo>
                      <a:pt x="64" y="73"/>
                    </a:lnTo>
                    <a:lnTo>
                      <a:pt x="56" y="81"/>
                    </a:lnTo>
                    <a:lnTo>
                      <a:pt x="45" y="90"/>
                    </a:lnTo>
                    <a:lnTo>
                      <a:pt x="39" y="94"/>
                    </a:lnTo>
                    <a:lnTo>
                      <a:pt x="33" y="99"/>
                    </a:lnTo>
                    <a:lnTo>
                      <a:pt x="27" y="105"/>
                    </a:lnTo>
                    <a:lnTo>
                      <a:pt x="20" y="111"/>
                    </a:lnTo>
                    <a:lnTo>
                      <a:pt x="14" y="117"/>
                    </a:lnTo>
                    <a:lnTo>
                      <a:pt x="7" y="123"/>
                    </a:lnTo>
                    <a:lnTo>
                      <a:pt x="7" y="123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447"/>
              <p:cNvSpPr/>
              <p:nvPr/>
            </p:nvSpPr>
            <p:spPr bwMode="auto">
              <a:xfrm>
                <a:off x="6883871" y="3671292"/>
                <a:ext cx="77788" cy="61913"/>
              </a:xfrm>
              <a:custGeom>
                <a:avLst/>
                <a:gdLst>
                  <a:gd name="T0" fmla="*/ 0 w 49"/>
                  <a:gd name="T1" fmla="*/ 0 h 39"/>
                  <a:gd name="T2" fmla="*/ 6 w 49"/>
                  <a:gd name="T3" fmla="*/ 0 h 39"/>
                  <a:gd name="T4" fmla="*/ 12 w 49"/>
                  <a:gd name="T5" fmla="*/ 0 h 39"/>
                  <a:gd name="T6" fmla="*/ 18 w 49"/>
                  <a:gd name="T7" fmla="*/ 0 h 39"/>
                  <a:gd name="T8" fmla="*/ 22 w 49"/>
                  <a:gd name="T9" fmla="*/ 1 h 39"/>
                  <a:gd name="T10" fmla="*/ 27 w 49"/>
                  <a:gd name="T11" fmla="*/ 1 h 39"/>
                  <a:gd name="T12" fmla="*/ 32 w 49"/>
                  <a:gd name="T13" fmla="*/ 2 h 39"/>
                  <a:gd name="T14" fmla="*/ 35 w 49"/>
                  <a:gd name="T15" fmla="*/ 3 h 39"/>
                  <a:gd name="T16" fmla="*/ 38 w 49"/>
                  <a:gd name="T17" fmla="*/ 3 h 39"/>
                  <a:gd name="T18" fmla="*/ 42 w 49"/>
                  <a:gd name="T19" fmla="*/ 8 h 39"/>
                  <a:gd name="T20" fmla="*/ 45 w 49"/>
                  <a:gd name="T21" fmla="*/ 9 h 39"/>
                  <a:gd name="T22" fmla="*/ 47 w 49"/>
                  <a:gd name="T23" fmla="*/ 11 h 39"/>
                  <a:gd name="T24" fmla="*/ 48 w 49"/>
                  <a:gd name="T25" fmla="*/ 14 h 39"/>
                  <a:gd name="T26" fmla="*/ 49 w 49"/>
                  <a:gd name="T27" fmla="*/ 17 h 39"/>
                  <a:gd name="T28" fmla="*/ 49 w 49"/>
                  <a:gd name="T29" fmla="*/ 20 h 39"/>
                  <a:gd name="T30" fmla="*/ 49 w 49"/>
                  <a:gd name="T31" fmla="*/ 22 h 39"/>
                  <a:gd name="T32" fmla="*/ 49 w 49"/>
                  <a:gd name="T33" fmla="*/ 26 h 39"/>
                  <a:gd name="T34" fmla="*/ 49 w 49"/>
                  <a:gd name="T35" fmla="*/ 28 h 39"/>
                  <a:gd name="T36" fmla="*/ 49 w 49"/>
                  <a:gd name="T37" fmla="*/ 30 h 39"/>
                  <a:gd name="T38" fmla="*/ 49 w 49"/>
                  <a:gd name="T39" fmla="*/ 33 h 39"/>
                  <a:gd name="T40" fmla="*/ 49 w 49"/>
                  <a:gd name="T41" fmla="*/ 34 h 39"/>
                  <a:gd name="T42" fmla="*/ 49 w 49"/>
                  <a:gd name="T43" fmla="*/ 36 h 39"/>
                  <a:gd name="T44" fmla="*/ 47 w 49"/>
                  <a:gd name="T45" fmla="*/ 39 h 39"/>
                  <a:gd name="T46" fmla="*/ 46 w 49"/>
                  <a:gd name="T47" fmla="*/ 39 h 39"/>
                  <a:gd name="T48" fmla="*/ 45 w 49"/>
                  <a:gd name="T49" fmla="*/ 39 h 39"/>
                  <a:gd name="T50" fmla="*/ 42 w 49"/>
                  <a:gd name="T51" fmla="*/ 37 h 39"/>
                  <a:gd name="T52" fmla="*/ 40 w 49"/>
                  <a:gd name="T53" fmla="*/ 36 h 39"/>
                  <a:gd name="T54" fmla="*/ 36 w 49"/>
                  <a:gd name="T55" fmla="*/ 34 h 39"/>
                  <a:gd name="T56" fmla="*/ 33 w 49"/>
                  <a:gd name="T57" fmla="*/ 31 h 39"/>
                  <a:gd name="T58" fmla="*/ 28 w 49"/>
                  <a:gd name="T59" fmla="*/ 28 h 39"/>
                  <a:gd name="T60" fmla="*/ 23 w 49"/>
                  <a:gd name="T61" fmla="*/ 24 h 39"/>
                  <a:gd name="T62" fmla="*/ 18 w 49"/>
                  <a:gd name="T63" fmla="*/ 20 h 39"/>
                  <a:gd name="T64" fmla="*/ 13 w 49"/>
                  <a:gd name="T65" fmla="*/ 16 h 39"/>
                  <a:gd name="T66" fmla="*/ 9 w 49"/>
                  <a:gd name="T67" fmla="*/ 13 h 39"/>
                  <a:gd name="T68" fmla="*/ 6 w 49"/>
                  <a:gd name="T69" fmla="*/ 9 h 39"/>
                  <a:gd name="T70" fmla="*/ 3 w 49"/>
                  <a:gd name="T71" fmla="*/ 6 h 39"/>
                  <a:gd name="T72" fmla="*/ 1 w 49"/>
                  <a:gd name="T73" fmla="*/ 3 h 39"/>
                  <a:gd name="T74" fmla="*/ 0 w 49"/>
                  <a:gd name="T75" fmla="*/ 1 h 39"/>
                  <a:gd name="T76" fmla="*/ 0 w 49"/>
                  <a:gd name="T77" fmla="*/ 0 h 39"/>
                  <a:gd name="T78" fmla="*/ 0 w 49"/>
                  <a:gd name="T7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9" h="39">
                    <a:moveTo>
                      <a:pt x="0" y="0"/>
                    </a:moveTo>
                    <a:lnTo>
                      <a:pt x="6" y="0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2" y="1"/>
                    </a:lnTo>
                    <a:lnTo>
                      <a:pt x="27" y="1"/>
                    </a:lnTo>
                    <a:lnTo>
                      <a:pt x="32" y="2"/>
                    </a:lnTo>
                    <a:lnTo>
                      <a:pt x="35" y="3"/>
                    </a:lnTo>
                    <a:lnTo>
                      <a:pt x="38" y="3"/>
                    </a:lnTo>
                    <a:lnTo>
                      <a:pt x="42" y="8"/>
                    </a:lnTo>
                    <a:lnTo>
                      <a:pt x="45" y="9"/>
                    </a:lnTo>
                    <a:lnTo>
                      <a:pt x="47" y="11"/>
                    </a:lnTo>
                    <a:lnTo>
                      <a:pt x="48" y="14"/>
                    </a:lnTo>
                    <a:lnTo>
                      <a:pt x="49" y="17"/>
                    </a:lnTo>
                    <a:lnTo>
                      <a:pt x="49" y="20"/>
                    </a:lnTo>
                    <a:lnTo>
                      <a:pt x="49" y="22"/>
                    </a:lnTo>
                    <a:lnTo>
                      <a:pt x="49" y="26"/>
                    </a:lnTo>
                    <a:lnTo>
                      <a:pt x="49" y="28"/>
                    </a:lnTo>
                    <a:lnTo>
                      <a:pt x="49" y="30"/>
                    </a:lnTo>
                    <a:lnTo>
                      <a:pt x="49" y="33"/>
                    </a:lnTo>
                    <a:lnTo>
                      <a:pt x="49" y="34"/>
                    </a:lnTo>
                    <a:lnTo>
                      <a:pt x="49" y="36"/>
                    </a:lnTo>
                    <a:lnTo>
                      <a:pt x="47" y="39"/>
                    </a:lnTo>
                    <a:lnTo>
                      <a:pt x="46" y="39"/>
                    </a:lnTo>
                    <a:lnTo>
                      <a:pt x="45" y="39"/>
                    </a:lnTo>
                    <a:lnTo>
                      <a:pt x="42" y="37"/>
                    </a:lnTo>
                    <a:lnTo>
                      <a:pt x="40" y="36"/>
                    </a:lnTo>
                    <a:lnTo>
                      <a:pt x="36" y="34"/>
                    </a:lnTo>
                    <a:lnTo>
                      <a:pt x="33" y="31"/>
                    </a:lnTo>
                    <a:lnTo>
                      <a:pt x="28" y="28"/>
                    </a:lnTo>
                    <a:lnTo>
                      <a:pt x="23" y="24"/>
                    </a:lnTo>
                    <a:lnTo>
                      <a:pt x="18" y="20"/>
                    </a:lnTo>
                    <a:lnTo>
                      <a:pt x="13" y="16"/>
                    </a:lnTo>
                    <a:lnTo>
                      <a:pt x="9" y="13"/>
                    </a:lnTo>
                    <a:lnTo>
                      <a:pt x="6" y="9"/>
                    </a:lnTo>
                    <a:lnTo>
                      <a:pt x="3" y="6"/>
                    </a:lnTo>
                    <a:lnTo>
                      <a:pt x="1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448"/>
              <p:cNvSpPr/>
              <p:nvPr/>
            </p:nvSpPr>
            <p:spPr bwMode="auto">
              <a:xfrm>
                <a:off x="6761633" y="3582392"/>
                <a:ext cx="474663" cy="717550"/>
              </a:xfrm>
              <a:custGeom>
                <a:avLst/>
                <a:gdLst>
                  <a:gd name="T0" fmla="*/ 229 w 299"/>
                  <a:gd name="T1" fmla="*/ 222 h 452"/>
                  <a:gd name="T2" fmla="*/ 210 w 299"/>
                  <a:gd name="T3" fmla="*/ 220 h 452"/>
                  <a:gd name="T4" fmla="*/ 168 w 299"/>
                  <a:gd name="T5" fmla="*/ 223 h 452"/>
                  <a:gd name="T6" fmla="*/ 108 w 299"/>
                  <a:gd name="T7" fmla="*/ 230 h 452"/>
                  <a:gd name="T8" fmla="*/ 78 w 299"/>
                  <a:gd name="T9" fmla="*/ 236 h 452"/>
                  <a:gd name="T10" fmla="*/ 54 w 299"/>
                  <a:gd name="T11" fmla="*/ 244 h 452"/>
                  <a:gd name="T12" fmla="*/ 37 w 299"/>
                  <a:gd name="T13" fmla="*/ 255 h 452"/>
                  <a:gd name="T14" fmla="*/ 24 w 299"/>
                  <a:gd name="T15" fmla="*/ 264 h 452"/>
                  <a:gd name="T16" fmla="*/ 13 w 299"/>
                  <a:gd name="T17" fmla="*/ 262 h 452"/>
                  <a:gd name="T18" fmla="*/ 1 w 299"/>
                  <a:gd name="T19" fmla="*/ 245 h 452"/>
                  <a:gd name="T20" fmla="*/ 4 w 299"/>
                  <a:gd name="T21" fmla="*/ 229 h 452"/>
                  <a:gd name="T22" fmla="*/ 16 w 299"/>
                  <a:gd name="T23" fmla="*/ 209 h 452"/>
                  <a:gd name="T24" fmla="*/ 20 w 299"/>
                  <a:gd name="T25" fmla="*/ 188 h 452"/>
                  <a:gd name="T26" fmla="*/ 25 w 299"/>
                  <a:gd name="T27" fmla="*/ 156 h 452"/>
                  <a:gd name="T28" fmla="*/ 27 w 299"/>
                  <a:gd name="T29" fmla="*/ 112 h 452"/>
                  <a:gd name="T30" fmla="*/ 26 w 299"/>
                  <a:gd name="T31" fmla="*/ 72 h 452"/>
                  <a:gd name="T32" fmla="*/ 23 w 299"/>
                  <a:gd name="T33" fmla="*/ 44 h 452"/>
                  <a:gd name="T34" fmla="*/ 18 w 299"/>
                  <a:gd name="T35" fmla="*/ 27 h 452"/>
                  <a:gd name="T36" fmla="*/ 12 w 299"/>
                  <a:gd name="T37" fmla="*/ 10 h 452"/>
                  <a:gd name="T38" fmla="*/ 19 w 299"/>
                  <a:gd name="T39" fmla="*/ 2 h 452"/>
                  <a:gd name="T40" fmla="*/ 43 w 299"/>
                  <a:gd name="T41" fmla="*/ 3 h 452"/>
                  <a:gd name="T42" fmla="*/ 51 w 299"/>
                  <a:gd name="T43" fmla="*/ 19 h 452"/>
                  <a:gd name="T44" fmla="*/ 50 w 299"/>
                  <a:gd name="T45" fmla="*/ 51 h 452"/>
                  <a:gd name="T46" fmla="*/ 49 w 299"/>
                  <a:gd name="T47" fmla="*/ 97 h 452"/>
                  <a:gd name="T48" fmla="*/ 47 w 299"/>
                  <a:gd name="T49" fmla="*/ 151 h 452"/>
                  <a:gd name="T50" fmla="*/ 46 w 299"/>
                  <a:gd name="T51" fmla="*/ 190 h 452"/>
                  <a:gd name="T52" fmla="*/ 47 w 299"/>
                  <a:gd name="T53" fmla="*/ 211 h 452"/>
                  <a:gd name="T54" fmla="*/ 50 w 299"/>
                  <a:gd name="T55" fmla="*/ 216 h 452"/>
                  <a:gd name="T56" fmla="*/ 63 w 299"/>
                  <a:gd name="T57" fmla="*/ 217 h 452"/>
                  <a:gd name="T58" fmla="*/ 86 w 299"/>
                  <a:gd name="T59" fmla="*/ 215 h 452"/>
                  <a:gd name="T60" fmla="*/ 130 w 299"/>
                  <a:gd name="T61" fmla="*/ 209 h 452"/>
                  <a:gd name="T62" fmla="*/ 187 w 299"/>
                  <a:gd name="T63" fmla="*/ 202 h 452"/>
                  <a:gd name="T64" fmla="*/ 216 w 299"/>
                  <a:gd name="T65" fmla="*/ 197 h 452"/>
                  <a:gd name="T66" fmla="*/ 231 w 299"/>
                  <a:gd name="T67" fmla="*/ 192 h 452"/>
                  <a:gd name="T68" fmla="*/ 246 w 299"/>
                  <a:gd name="T69" fmla="*/ 189 h 452"/>
                  <a:gd name="T70" fmla="*/ 263 w 299"/>
                  <a:gd name="T71" fmla="*/ 197 h 452"/>
                  <a:gd name="T72" fmla="*/ 289 w 299"/>
                  <a:gd name="T73" fmla="*/ 216 h 452"/>
                  <a:gd name="T74" fmla="*/ 299 w 299"/>
                  <a:gd name="T75" fmla="*/ 230 h 452"/>
                  <a:gd name="T76" fmla="*/ 294 w 299"/>
                  <a:gd name="T77" fmla="*/ 236 h 452"/>
                  <a:gd name="T78" fmla="*/ 286 w 299"/>
                  <a:gd name="T79" fmla="*/ 239 h 452"/>
                  <a:gd name="T80" fmla="*/ 280 w 299"/>
                  <a:gd name="T81" fmla="*/ 253 h 452"/>
                  <a:gd name="T82" fmla="*/ 275 w 299"/>
                  <a:gd name="T83" fmla="*/ 278 h 452"/>
                  <a:gd name="T84" fmla="*/ 268 w 299"/>
                  <a:gd name="T85" fmla="*/ 328 h 452"/>
                  <a:gd name="T86" fmla="*/ 254 w 299"/>
                  <a:gd name="T87" fmla="*/ 384 h 452"/>
                  <a:gd name="T88" fmla="*/ 235 w 299"/>
                  <a:gd name="T89" fmla="*/ 419 h 452"/>
                  <a:gd name="T90" fmla="*/ 213 w 299"/>
                  <a:gd name="T91" fmla="*/ 444 h 452"/>
                  <a:gd name="T92" fmla="*/ 196 w 299"/>
                  <a:gd name="T93" fmla="*/ 452 h 452"/>
                  <a:gd name="T94" fmla="*/ 187 w 299"/>
                  <a:gd name="T95" fmla="*/ 448 h 452"/>
                  <a:gd name="T96" fmla="*/ 187 w 299"/>
                  <a:gd name="T97" fmla="*/ 434 h 452"/>
                  <a:gd name="T98" fmla="*/ 178 w 299"/>
                  <a:gd name="T99" fmla="*/ 414 h 452"/>
                  <a:gd name="T100" fmla="*/ 155 w 299"/>
                  <a:gd name="T101" fmla="*/ 390 h 452"/>
                  <a:gd name="T102" fmla="*/ 145 w 299"/>
                  <a:gd name="T103" fmla="*/ 377 h 452"/>
                  <a:gd name="T104" fmla="*/ 154 w 299"/>
                  <a:gd name="T105" fmla="*/ 376 h 452"/>
                  <a:gd name="T106" fmla="*/ 171 w 299"/>
                  <a:gd name="T107" fmla="*/ 383 h 452"/>
                  <a:gd name="T108" fmla="*/ 190 w 299"/>
                  <a:gd name="T109" fmla="*/ 390 h 452"/>
                  <a:gd name="T110" fmla="*/ 207 w 299"/>
                  <a:gd name="T111" fmla="*/ 385 h 452"/>
                  <a:gd name="T112" fmla="*/ 220 w 299"/>
                  <a:gd name="T113" fmla="*/ 364 h 452"/>
                  <a:gd name="T114" fmla="*/ 233 w 299"/>
                  <a:gd name="T115" fmla="*/ 322 h 452"/>
                  <a:gd name="T116" fmla="*/ 238 w 299"/>
                  <a:gd name="T117" fmla="*/ 266 h 452"/>
                  <a:gd name="T118" fmla="*/ 241 w 299"/>
                  <a:gd name="T119" fmla="*/ 249 h 452"/>
                  <a:gd name="T120" fmla="*/ 241 w 299"/>
                  <a:gd name="T121" fmla="*/ 238 h 452"/>
                  <a:gd name="T122" fmla="*/ 236 w 299"/>
                  <a:gd name="T123" fmla="*/ 225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99" h="452">
                    <a:moveTo>
                      <a:pt x="236" y="225"/>
                    </a:moveTo>
                    <a:lnTo>
                      <a:pt x="235" y="224"/>
                    </a:lnTo>
                    <a:lnTo>
                      <a:pt x="234" y="223"/>
                    </a:lnTo>
                    <a:lnTo>
                      <a:pt x="231" y="223"/>
                    </a:lnTo>
                    <a:lnTo>
                      <a:pt x="229" y="222"/>
                    </a:lnTo>
                    <a:lnTo>
                      <a:pt x="227" y="220"/>
                    </a:lnTo>
                    <a:lnTo>
                      <a:pt x="223" y="220"/>
                    </a:lnTo>
                    <a:lnTo>
                      <a:pt x="220" y="220"/>
                    </a:lnTo>
                    <a:lnTo>
                      <a:pt x="215" y="220"/>
                    </a:lnTo>
                    <a:lnTo>
                      <a:pt x="210" y="220"/>
                    </a:lnTo>
                    <a:lnTo>
                      <a:pt x="204" y="220"/>
                    </a:lnTo>
                    <a:lnTo>
                      <a:pt x="196" y="220"/>
                    </a:lnTo>
                    <a:lnTo>
                      <a:pt x="188" y="222"/>
                    </a:lnTo>
                    <a:lnTo>
                      <a:pt x="178" y="223"/>
                    </a:lnTo>
                    <a:lnTo>
                      <a:pt x="168" y="223"/>
                    </a:lnTo>
                    <a:lnTo>
                      <a:pt x="156" y="224"/>
                    </a:lnTo>
                    <a:lnTo>
                      <a:pt x="144" y="225"/>
                    </a:lnTo>
                    <a:lnTo>
                      <a:pt x="131" y="226"/>
                    </a:lnTo>
                    <a:lnTo>
                      <a:pt x="118" y="229"/>
                    </a:lnTo>
                    <a:lnTo>
                      <a:pt x="108" y="230"/>
                    </a:lnTo>
                    <a:lnTo>
                      <a:pt x="98" y="232"/>
                    </a:lnTo>
                    <a:lnTo>
                      <a:pt x="89" y="233"/>
                    </a:lnTo>
                    <a:lnTo>
                      <a:pt x="85" y="235"/>
                    </a:lnTo>
                    <a:lnTo>
                      <a:pt x="82" y="235"/>
                    </a:lnTo>
                    <a:lnTo>
                      <a:pt x="78" y="236"/>
                    </a:lnTo>
                    <a:lnTo>
                      <a:pt x="75" y="237"/>
                    </a:lnTo>
                    <a:lnTo>
                      <a:pt x="72" y="238"/>
                    </a:lnTo>
                    <a:lnTo>
                      <a:pt x="70" y="238"/>
                    </a:lnTo>
                    <a:lnTo>
                      <a:pt x="59" y="242"/>
                    </a:lnTo>
                    <a:lnTo>
                      <a:pt x="54" y="244"/>
                    </a:lnTo>
                    <a:lnTo>
                      <a:pt x="51" y="245"/>
                    </a:lnTo>
                    <a:lnTo>
                      <a:pt x="46" y="248"/>
                    </a:lnTo>
                    <a:lnTo>
                      <a:pt x="43" y="250"/>
                    </a:lnTo>
                    <a:lnTo>
                      <a:pt x="39" y="252"/>
                    </a:lnTo>
                    <a:lnTo>
                      <a:pt x="37" y="255"/>
                    </a:lnTo>
                    <a:lnTo>
                      <a:pt x="33" y="257"/>
                    </a:lnTo>
                    <a:lnTo>
                      <a:pt x="31" y="259"/>
                    </a:lnTo>
                    <a:lnTo>
                      <a:pt x="28" y="262"/>
                    </a:lnTo>
                    <a:lnTo>
                      <a:pt x="26" y="263"/>
                    </a:lnTo>
                    <a:lnTo>
                      <a:pt x="24" y="264"/>
                    </a:lnTo>
                    <a:lnTo>
                      <a:pt x="23" y="264"/>
                    </a:lnTo>
                    <a:lnTo>
                      <a:pt x="20" y="264"/>
                    </a:lnTo>
                    <a:lnTo>
                      <a:pt x="20" y="264"/>
                    </a:lnTo>
                    <a:lnTo>
                      <a:pt x="17" y="263"/>
                    </a:lnTo>
                    <a:lnTo>
                      <a:pt x="13" y="262"/>
                    </a:lnTo>
                    <a:lnTo>
                      <a:pt x="10" y="259"/>
                    </a:lnTo>
                    <a:lnTo>
                      <a:pt x="7" y="257"/>
                    </a:lnTo>
                    <a:lnTo>
                      <a:pt x="5" y="253"/>
                    </a:lnTo>
                    <a:lnTo>
                      <a:pt x="3" y="250"/>
                    </a:lnTo>
                    <a:lnTo>
                      <a:pt x="1" y="245"/>
                    </a:lnTo>
                    <a:lnTo>
                      <a:pt x="0" y="240"/>
                    </a:lnTo>
                    <a:lnTo>
                      <a:pt x="1" y="238"/>
                    </a:lnTo>
                    <a:lnTo>
                      <a:pt x="1" y="236"/>
                    </a:lnTo>
                    <a:lnTo>
                      <a:pt x="3" y="232"/>
                    </a:lnTo>
                    <a:lnTo>
                      <a:pt x="4" y="229"/>
                    </a:lnTo>
                    <a:lnTo>
                      <a:pt x="6" y="225"/>
                    </a:lnTo>
                    <a:lnTo>
                      <a:pt x="7" y="222"/>
                    </a:lnTo>
                    <a:lnTo>
                      <a:pt x="13" y="213"/>
                    </a:lnTo>
                    <a:lnTo>
                      <a:pt x="14" y="211"/>
                    </a:lnTo>
                    <a:lnTo>
                      <a:pt x="16" y="209"/>
                    </a:lnTo>
                    <a:lnTo>
                      <a:pt x="17" y="205"/>
                    </a:lnTo>
                    <a:lnTo>
                      <a:pt x="18" y="202"/>
                    </a:lnTo>
                    <a:lnTo>
                      <a:pt x="19" y="197"/>
                    </a:lnTo>
                    <a:lnTo>
                      <a:pt x="19" y="192"/>
                    </a:lnTo>
                    <a:lnTo>
                      <a:pt x="20" y="188"/>
                    </a:lnTo>
                    <a:lnTo>
                      <a:pt x="21" y="182"/>
                    </a:lnTo>
                    <a:lnTo>
                      <a:pt x="23" y="176"/>
                    </a:lnTo>
                    <a:lnTo>
                      <a:pt x="23" y="170"/>
                    </a:lnTo>
                    <a:lnTo>
                      <a:pt x="24" y="163"/>
                    </a:lnTo>
                    <a:lnTo>
                      <a:pt x="25" y="156"/>
                    </a:lnTo>
                    <a:lnTo>
                      <a:pt x="25" y="147"/>
                    </a:lnTo>
                    <a:lnTo>
                      <a:pt x="26" y="139"/>
                    </a:lnTo>
                    <a:lnTo>
                      <a:pt x="26" y="131"/>
                    </a:lnTo>
                    <a:lnTo>
                      <a:pt x="27" y="122"/>
                    </a:lnTo>
                    <a:lnTo>
                      <a:pt x="27" y="112"/>
                    </a:lnTo>
                    <a:lnTo>
                      <a:pt x="27" y="104"/>
                    </a:lnTo>
                    <a:lnTo>
                      <a:pt x="26" y="95"/>
                    </a:lnTo>
                    <a:lnTo>
                      <a:pt x="26" y="87"/>
                    </a:lnTo>
                    <a:lnTo>
                      <a:pt x="26" y="79"/>
                    </a:lnTo>
                    <a:lnTo>
                      <a:pt x="26" y="72"/>
                    </a:lnTo>
                    <a:lnTo>
                      <a:pt x="25" y="66"/>
                    </a:lnTo>
                    <a:lnTo>
                      <a:pt x="25" y="60"/>
                    </a:lnTo>
                    <a:lnTo>
                      <a:pt x="24" y="55"/>
                    </a:lnTo>
                    <a:lnTo>
                      <a:pt x="24" y="49"/>
                    </a:lnTo>
                    <a:lnTo>
                      <a:pt x="23" y="44"/>
                    </a:lnTo>
                    <a:lnTo>
                      <a:pt x="21" y="40"/>
                    </a:lnTo>
                    <a:lnTo>
                      <a:pt x="20" y="36"/>
                    </a:lnTo>
                    <a:lnTo>
                      <a:pt x="20" y="33"/>
                    </a:lnTo>
                    <a:lnTo>
                      <a:pt x="19" y="30"/>
                    </a:lnTo>
                    <a:lnTo>
                      <a:pt x="18" y="27"/>
                    </a:lnTo>
                    <a:lnTo>
                      <a:pt x="16" y="24"/>
                    </a:lnTo>
                    <a:lnTo>
                      <a:pt x="13" y="19"/>
                    </a:lnTo>
                    <a:lnTo>
                      <a:pt x="12" y="16"/>
                    </a:lnTo>
                    <a:lnTo>
                      <a:pt x="12" y="12"/>
                    </a:lnTo>
                    <a:lnTo>
                      <a:pt x="12" y="10"/>
                    </a:lnTo>
                    <a:lnTo>
                      <a:pt x="12" y="6"/>
                    </a:lnTo>
                    <a:lnTo>
                      <a:pt x="13" y="4"/>
                    </a:lnTo>
                    <a:lnTo>
                      <a:pt x="16" y="3"/>
                    </a:lnTo>
                    <a:lnTo>
                      <a:pt x="17" y="2"/>
                    </a:lnTo>
                    <a:lnTo>
                      <a:pt x="19" y="2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31" y="2"/>
                    </a:lnTo>
                    <a:lnTo>
                      <a:pt x="37" y="2"/>
                    </a:lnTo>
                    <a:lnTo>
                      <a:pt x="43" y="3"/>
                    </a:lnTo>
                    <a:lnTo>
                      <a:pt x="51" y="5"/>
                    </a:lnTo>
                    <a:lnTo>
                      <a:pt x="51" y="7"/>
                    </a:lnTo>
                    <a:lnTo>
                      <a:pt x="51" y="11"/>
                    </a:lnTo>
                    <a:lnTo>
                      <a:pt x="51" y="14"/>
                    </a:lnTo>
                    <a:lnTo>
                      <a:pt x="51" y="19"/>
                    </a:lnTo>
                    <a:lnTo>
                      <a:pt x="51" y="25"/>
                    </a:lnTo>
                    <a:lnTo>
                      <a:pt x="51" y="31"/>
                    </a:lnTo>
                    <a:lnTo>
                      <a:pt x="51" y="37"/>
                    </a:lnTo>
                    <a:lnTo>
                      <a:pt x="51" y="44"/>
                    </a:lnTo>
                    <a:lnTo>
                      <a:pt x="50" y="51"/>
                    </a:lnTo>
                    <a:lnTo>
                      <a:pt x="50" y="59"/>
                    </a:lnTo>
                    <a:lnTo>
                      <a:pt x="50" y="67"/>
                    </a:lnTo>
                    <a:lnTo>
                      <a:pt x="50" y="77"/>
                    </a:lnTo>
                    <a:lnTo>
                      <a:pt x="50" y="86"/>
                    </a:lnTo>
                    <a:lnTo>
                      <a:pt x="49" y="97"/>
                    </a:lnTo>
                    <a:lnTo>
                      <a:pt x="49" y="107"/>
                    </a:lnTo>
                    <a:lnTo>
                      <a:pt x="49" y="119"/>
                    </a:lnTo>
                    <a:lnTo>
                      <a:pt x="47" y="131"/>
                    </a:lnTo>
                    <a:lnTo>
                      <a:pt x="47" y="142"/>
                    </a:lnTo>
                    <a:lnTo>
                      <a:pt x="47" y="151"/>
                    </a:lnTo>
                    <a:lnTo>
                      <a:pt x="47" y="160"/>
                    </a:lnTo>
                    <a:lnTo>
                      <a:pt x="46" y="169"/>
                    </a:lnTo>
                    <a:lnTo>
                      <a:pt x="46" y="177"/>
                    </a:lnTo>
                    <a:lnTo>
                      <a:pt x="46" y="184"/>
                    </a:lnTo>
                    <a:lnTo>
                      <a:pt x="46" y="190"/>
                    </a:lnTo>
                    <a:lnTo>
                      <a:pt x="46" y="196"/>
                    </a:lnTo>
                    <a:lnTo>
                      <a:pt x="46" y="200"/>
                    </a:lnTo>
                    <a:lnTo>
                      <a:pt x="46" y="205"/>
                    </a:lnTo>
                    <a:lnTo>
                      <a:pt x="47" y="209"/>
                    </a:lnTo>
                    <a:lnTo>
                      <a:pt x="47" y="211"/>
                    </a:lnTo>
                    <a:lnTo>
                      <a:pt x="47" y="213"/>
                    </a:lnTo>
                    <a:lnTo>
                      <a:pt x="47" y="215"/>
                    </a:lnTo>
                    <a:lnTo>
                      <a:pt x="49" y="216"/>
                    </a:lnTo>
                    <a:lnTo>
                      <a:pt x="49" y="216"/>
                    </a:lnTo>
                    <a:lnTo>
                      <a:pt x="50" y="216"/>
                    </a:lnTo>
                    <a:lnTo>
                      <a:pt x="52" y="217"/>
                    </a:lnTo>
                    <a:lnTo>
                      <a:pt x="53" y="217"/>
                    </a:lnTo>
                    <a:lnTo>
                      <a:pt x="56" y="217"/>
                    </a:lnTo>
                    <a:lnTo>
                      <a:pt x="59" y="217"/>
                    </a:lnTo>
                    <a:lnTo>
                      <a:pt x="63" y="217"/>
                    </a:lnTo>
                    <a:lnTo>
                      <a:pt x="66" y="217"/>
                    </a:lnTo>
                    <a:lnTo>
                      <a:pt x="71" y="217"/>
                    </a:lnTo>
                    <a:lnTo>
                      <a:pt x="76" y="216"/>
                    </a:lnTo>
                    <a:lnTo>
                      <a:pt x="82" y="216"/>
                    </a:lnTo>
                    <a:lnTo>
                      <a:pt x="86" y="215"/>
                    </a:lnTo>
                    <a:lnTo>
                      <a:pt x="93" y="215"/>
                    </a:lnTo>
                    <a:lnTo>
                      <a:pt x="100" y="213"/>
                    </a:lnTo>
                    <a:lnTo>
                      <a:pt x="108" y="212"/>
                    </a:lnTo>
                    <a:lnTo>
                      <a:pt x="115" y="211"/>
                    </a:lnTo>
                    <a:lnTo>
                      <a:pt x="130" y="209"/>
                    </a:lnTo>
                    <a:lnTo>
                      <a:pt x="143" y="206"/>
                    </a:lnTo>
                    <a:lnTo>
                      <a:pt x="156" y="205"/>
                    </a:lnTo>
                    <a:lnTo>
                      <a:pt x="167" y="204"/>
                    </a:lnTo>
                    <a:lnTo>
                      <a:pt x="177" y="203"/>
                    </a:lnTo>
                    <a:lnTo>
                      <a:pt x="187" y="202"/>
                    </a:lnTo>
                    <a:lnTo>
                      <a:pt x="194" y="200"/>
                    </a:lnTo>
                    <a:lnTo>
                      <a:pt x="201" y="199"/>
                    </a:lnTo>
                    <a:lnTo>
                      <a:pt x="207" y="199"/>
                    </a:lnTo>
                    <a:lnTo>
                      <a:pt x="213" y="198"/>
                    </a:lnTo>
                    <a:lnTo>
                      <a:pt x="216" y="197"/>
                    </a:lnTo>
                    <a:lnTo>
                      <a:pt x="221" y="196"/>
                    </a:lnTo>
                    <a:lnTo>
                      <a:pt x="224" y="196"/>
                    </a:lnTo>
                    <a:lnTo>
                      <a:pt x="227" y="195"/>
                    </a:lnTo>
                    <a:lnTo>
                      <a:pt x="230" y="193"/>
                    </a:lnTo>
                    <a:lnTo>
                      <a:pt x="231" y="192"/>
                    </a:lnTo>
                    <a:lnTo>
                      <a:pt x="234" y="191"/>
                    </a:lnTo>
                    <a:lnTo>
                      <a:pt x="237" y="190"/>
                    </a:lnTo>
                    <a:lnTo>
                      <a:pt x="240" y="189"/>
                    </a:lnTo>
                    <a:lnTo>
                      <a:pt x="243" y="188"/>
                    </a:lnTo>
                    <a:lnTo>
                      <a:pt x="246" y="189"/>
                    </a:lnTo>
                    <a:lnTo>
                      <a:pt x="248" y="189"/>
                    </a:lnTo>
                    <a:lnTo>
                      <a:pt x="251" y="190"/>
                    </a:lnTo>
                    <a:lnTo>
                      <a:pt x="255" y="192"/>
                    </a:lnTo>
                    <a:lnTo>
                      <a:pt x="259" y="193"/>
                    </a:lnTo>
                    <a:lnTo>
                      <a:pt x="263" y="197"/>
                    </a:lnTo>
                    <a:lnTo>
                      <a:pt x="269" y="200"/>
                    </a:lnTo>
                    <a:lnTo>
                      <a:pt x="275" y="204"/>
                    </a:lnTo>
                    <a:lnTo>
                      <a:pt x="281" y="209"/>
                    </a:lnTo>
                    <a:lnTo>
                      <a:pt x="286" y="212"/>
                    </a:lnTo>
                    <a:lnTo>
                      <a:pt x="289" y="216"/>
                    </a:lnTo>
                    <a:lnTo>
                      <a:pt x="293" y="219"/>
                    </a:lnTo>
                    <a:lnTo>
                      <a:pt x="295" y="223"/>
                    </a:lnTo>
                    <a:lnTo>
                      <a:pt x="297" y="225"/>
                    </a:lnTo>
                    <a:lnTo>
                      <a:pt x="297" y="228"/>
                    </a:lnTo>
                    <a:lnTo>
                      <a:pt x="299" y="230"/>
                    </a:lnTo>
                    <a:lnTo>
                      <a:pt x="297" y="232"/>
                    </a:lnTo>
                    <a:lnTo>
                      <a:pt x="297" y="233"/>
                    </a:lnTo>
                    <a:lnTo>
                      <a:pt x="296" y="235"/>
                    </a:lnTo>
                    <a:lnTo>
                      <a:pt x="295" y="236"/>
                    </a:lnTo>
                    <a:lnTo>
                      <a:pt x="294" y="236"/>
                    </a:lnTo>
                    <a:lnTo>
                      <a:pt x="292" y="236"/>
                    </a:lnTo>
                    <a:lnTo>
                      <a:pt x="289" y="236"/>
                    </a:lnTo>
                    <a:lnTo>
                      <a:pt x="288" y="237"/>
                    </a:lnTo>
                    <a:lnTo>
                      <a:pt x="287" y="238"/>
                    </a:lnTo>
                    <a:lnTo>
                      <a:pt x="286" y="239"/>
                    </a:lnTo>
                    <a:lnTo>
                      <a:pt x="285" y="242"/>
                    </a:lnTo>
                    <a:lnTo>
                      <a:pt x="283" y="244"/>
                    </a:lnTo>
                    <a:lnTo>
                      <a:pt x="282" y="246"/>
                    </a:lnTo>
                    <a:lnTo>
                      <a:pt x="281" y="250"/>
                    </a:lnTo>
                    <a:lnTo>
                      <a:pt x="280" y="253"/>
                    </a:lnTo>
                    <a:lnTo>
                      <a:pt x="279" y="257"/>
                    </a:lnTo>
                    <a:lnTo>
                      <a:pt x="277" y="262"/>
                    </a:lnTo>
                    <a:lnTo>
                      <a:pt x="276" y="266"/>
                    </a:lnTo>
                    <a:lnTo>
                      <a:pt x="276" y="272"/>
                    </a:lnTo>
                    <a:lnTo>
                      <a:pt x="275" y="278"/>
                    </a:lnTo>
                    <a:lnTo>
                      <a:pt x="274" y="284"/>
                    </a:lnTo>
                    <a:lnTo>
                      <a:pt x="273" y="291"/>
                    </a:lnTo>
                    <a:lnTo>
                      <a:pt x="273" y="298"/>
                    </a:lnTo>
                    <a:lnTo>
                      <a:pt x="270" y="313"/>
                    </a:lnTo>
                    <a:lnTo>
                      <a:pt x="268" y="328"/>
                    </a:lnTo>
                    <a:lnTo>
                      <a:pt x="266" y="341"/>
                    </a:lnTo>
                    <a:lnTo>
                      <a:pt x="263" y="352"/>
                    </a:lnTo>
                    <a:lnTo>
                      <a:pt x="261" y="364"/>
                    </a:lnTo>
                    <a:lnTo>
                      <a:pt x="257" y="375"/>
                    </a:lnTo>
                    <a:lnTo>
                      <a:pt x="254" y="384"/>
                    </a:lnTo>
                    <a:lnTo>
                      <a:pt x="250" y="392"/>
                    </a:lnTo>
                    <a:lnTo>
                      <a:pt x="247" y="399"/>
                    </a:lnTo>
                    <a:lnTo>
                      <a:pt x="243" y="406"/>
                    </a:lnTo>
                    <a:lnTo>
                      <a:pt x="240" y="414"/>
                    </a:lnTo>
                    <a:lnTo>
                      <a:pt x="235" y="419"/>
                    </a:lnTo>
                    <a:lnTo>
                      <a:pt x="230" y="425"/>
                    </a:lnTo>
                    <a:lnTo>
                      <a:pt x="227" y="431"/>
                    </a:lnTo>
                    <a:lnTo>
                      <a:pt x="222" y="436"/>
                    </a:lnTo>
                    <a:lnTo>
                      <a:pt x="217" y="441"/>
                    </a:lnTo>
                    <a:lnTo>
                      <a:pt x="213" y="444"/>
                    </a:lnTo>
                    <a:lnTo>
                      <a:pt x="209" y="446"/>
                    </a:lnTo>
                    <a:lnTo>
                      <a:pt x="205" y="449"/>
                    </a:lnTo>
                    <a:lnTo>
                      <a:pt x="202" y="450"/>
                    </a:lnTo>
                    <a:lnTo>
                      <a:pt x="198" y="451"/>
                    </a:lnTo>
                    <a:lnTo>
                      <a:pt x="196" y="452"/>
                    </a:lnTo>
                    <a:lnTo>
                      <a:pt x="194" y="452"/>
                    </a:lnTo>
                    <a:lnTo>
                      <a:pt x="191" y="452"/>
                    </a:lnTo>
                    <a:lnTo>
                      <a:pt x="189" y="451"/>
                    </a:lnTo>
                    <a:lnTo>
                      <a:pt x="188" y="449"/>
                    </a:lnTo>
                    <a:lnTo>
                      <a:pt x="187" y="448"/>
                    </a:lnTo>
                    <a:lnTo>
                      <a:pt x="187" y="445"/>
                    </a:lnTo>
                    <a:lnTo>
                      <a:pt x="185" y="443"/>
                    </a:lnTo>
                    <a:lnTo>
                      <a:pt x="185" y="439"/>
                    </a:lnTo>
                    <a:lnTo>
                      <a:pt x="185" y="437"/>
                    </a:lnTo>
                    <a:lnTo>
                      <a:pt x="187" y="434"/>
                    </a:lnTo>
                    <a:lnTo>
                      <a:pt x="187" y="430"/>
                    </a:lnTo>
                    <a:lnTo>
                      <a:pt x="185" y="426"/>
                    </a:lnTo>
                    <a:lnTo>
                      <a:pt x="183" y="422"/>
                    </a:lnTo>
                    <a:lnTo>
                      <a:pt x="181" y="418"/>
                    </a:lnTo>
                    <a:lnTo>
                      <a:pt x="178" y="414"/>
                    </a:lnTo>
                    <a:lnTo>
                      <a:pt x="175" y="409"/>
                    </a:lnTo>
                    <a:lnTo>
                      <a:pt x="170" y="404"/>
                    </a:lnTo>
                    <a:lnTo>
                      <a:pt x="165" y="399"/>
                    </a:lnTo>
                    <a:lnTo>
                      <a:pt x="159" y="395"/>
                    </a:lnTo>
                    <a:lnTo>
                      <a:pt x="155" y="390"/>
                    </a:lnTo>
                    <a:lnTo>
                      <a:pt x="151" y="386"/>
                    </a:lnTo>
                    <a:lnTo>
                      <a:pt x="149" y="383"/>
                    </a:lnTo>
                    <a:lnTo>
                      <a:pt x="146" y="381"/>
                    </a:lnTo>
                    <a:lnTo>
                      <a:pt x="145" y="378"/>
                    </a:lnTo>
                    <a:lnTo>
                      <a:pt x="145" y="377"/>
                    </a:lnTo>
                    <a:lnTo>
                      <a:pt x="146" y="376"/>
                    </a:lnTo>
                    <a:lnTo>
                      <a:pt x="146" y="376"/>
                    </a:lnTo>
                    <a:lnTo>
                      <a:pt x="149" y="375"/>
                    </a:lnTo>
                    <a:lnTo>
                      <a:pt x="151" y="376"/>
                    </a:lnTo>
                    <a:lnTo>
                      <a:pt x="154" y="376"/>
                    </a:lnTo>
                    <a:lnTo>
                      <a:pt x="156" y="377"/>
                    </a:lnTo>
                    <a:lnTo>
                      <a:pt x="159" y="378"/>
                    </a:lnTo>
                    <a:lnTo>
                      <a:pt x="163" y="379"/>
                    </a:lnTo>
                    <a:lnTo>
                      <a:pt x="168" y="381"/>
                    </a:lnTo>
                    <a:lnTo>
                      <a:pt x="171" y="383"/>
                    </a:lnTo>
                    <a:lnTo>
                      <a:pt x="176" y="385"/>
                    </a:lnTo>
                    <a:lnTo>
                      <a:pt x="180" y="386"/>
                    </a:lnTo>
                    <a:lnTo>
                      <a:pt x="183" y="388"/>
                    </a:lnTo>
                    <a:lnTo>
                      <a:pt x="187" y="389"/>
                    </a:lnTo>
                    <a:lnTo>
                      <a:pt x="190" y="390"/>
                    </a:lnTo>
                    <a:lnTo>
                      <a:pt x="196" y="390"/>
                    </a:lnTo>
                    <a:lnTo>
                      <a:pt x="198" y="390"/>
                    </a:lnTo>
                    <a:lnTo>
                      <a:pt x="201" y="389"/>
                    </a:lnTo>
                    <a:lnTo>
                      <a:pt x="204" y="386"/>
                    </a:lnTo>
                    <a:lnTo>
                      <a:pt x="207" y="385"/>
                    </a:lnTo>
                    <a:lnTo>
                      <a:pt x="209" y="382"/>
                    </a:lnTo>
                    <a:lnTo>
                      <a:pt x="213" y="378"/>
                    </a:lnTo>
                    <a:lnTo>
                      <a:pt x="215" y="373"/>
                    </a:lnTo>
                    <a:lnTo>
                      <a:pt x="217" y="369"/>
                    </a:lnTo>
                    <a:lnTo>
                      <a:pt x="220" y="364"/>
                    </a:lnTo>
                    <a:lnTo>
                      <a:pt x="223" y="357"/>
                    </a:lnTo>
                    <a:lnTo>
                      <a:pt x="226" y="350"/>
                    </a:lnTo>
                    <a:lnTo>
                      <a:pt x="228" y="342"/>
                    </a:lnTo>
                    <a:lnTo>
                      <a:pt x="230" y="332"/>
                    </a:lnTo>
                    <a:lnTo>
                      <a:pt x="233" y="322"/>
                    </a:lnTo>
                    <a:lnTo>
                      <a:pt x="235" y="310"/>
                    </a:lnTo>
                    <a:lnTo>
                      <a:pt x="236" y="298"/>
                    </a:lnTo>
                    <a:lnTo>
                      <a:pt x="237" y="286"/>
                    </a:lnTo>
                    <a:lnTo>
                      <a:pt x="238" y="276"/>
                    </a:lnTo>
                    <a:lnTo>
                      <a:pt x="238" y="266"/>
                    </a:lnTo>
                    <a:lnTo>
                      <a:pt x="240" y="263"/>
                    </a:lnTo>
                    <a:lnTo>
                      <a:pt x="240" y="259"/>
                    </a:lnTo>
                    <a:lnTo>
                      <a:pt x="240" y="256"/>
                    </a:lnTo>
                    <a:lnTo>
                      <a:pt x="241" y="252"/>
                    </a:lnTo>
                    <a:lnTo>
                      <a:pt x="241" y="249"/>
                    </a:lnTo>
                    <a:lnTo>
                      <a:pt x="241" y="246"/>
                    </a:lnTo>
                    <a:lnTo>
                      <a:pt x="241" y="244"/>
                    </a:lnTo>
                    <a:lnTo>
                      <a:pt x="241" y="242"/>
                    </a:lnTo>
                    <a:lnTo>
                      <a:pt x="241" y="240"/>
                    </a:lnTo>
                    <a:lnTo>
                      <a:pt x="241" y="238"/>
                    </a:lnTo>
                    <a:lnTo>
                      <a:pt x="241" y="233"/>
                    </a:lnTo>
                    <a:lnTo>
                      <a:pt x="240" y="230"/>
                    </a:lnTo>
                    <a:lnTo>
                      <a:pt x="238" y="226"/>
                    </a:lnTo>
                    <a:lnTo>
                      <a:pt x="236" y="225"/>
                    </a:lnTo>
                    <a:lnTo>
                      <a:pt x="236" y="225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449"/>
              <p:cNvSpPr/>
              <p:nvPr/>
            </p:nvSpPr>
            <p:spPr bwMode="auto">
              <a:xfrm>
                <a:off x="6812433" y="3549055"/>
                <a:ext cx="309563" cy="325438"/>
              </a:xfrm>
              <a:custGeom>
                <a:avLst/>
                <a:gdLst>
                  <a:gd name="T0" fmla="*/ 126 w 195"/>
                  <a:gd name="T1" fmla="*/ 197 h 205"/>
                  <a:gd name="T2" fmla="*/ 118 w 195"/>
                  <a:gd name="T3" fmla="*/ 203 h 205"/>
                  <a:gd name="T4" fmla="*/ 112 w 195"/>
                  <a:gd name="T5" fmla="*/ 205 h 205"/>
                  <a:gd name="T6" fmla="*/ 107 w 195"/>
                  <a:gd name="T7" fmla="*/ 204 h 205"/>
                  <a:gd name="T8" fmla="*/ 105 w 195"/>
                  <a:gd name="T9" fmla="*/ 199 h 205"/>
                  <a:gd name="T10" fmla="*/ 104 w 195"/>
                  <a:gd name="T11" fmla="*/ 190 h 205"/>
                  <a:gd name="T12" fmla="*/ 98 w 195"/>
                  <a:gd name="T13" fmla="*/ 179 h 205"/>
                  <a:gd name="T14" fmla="*/ 90 w 195"/>
                  <a:gd name="T15" fmla="*/ 171 h 205"/>
                  <a:gd name="T16" fmla="*/ 78 w 195"/>
                  <a:gd name="T17" fmla="*/ 163 h 205"/>
                  <a:gd name="T18" fmla="*/ 71 w 195"/>
                  <a:gd name="T19" fmla="*/ 156 h 205"/>
                  <a:gd name="T20" fmla="*/ 71 w 195"/>
                  <a:gd name="T21" fmla="*/ 152 h 205"/>
                  <a:gd name="T22" fmla="*/ 76 w 195"/>
                  <a:gd name="T23" fmla="*/ 151 h 205"/>
                  <a:gd name="T24" fmla="*/ 85 w 195"/>
                  <a:gd name="T25" fmla="*/ 152 h 205"/>
                  <a:gd name="T26" fmla="*/ 99 w 195"/>
                  <a:gd name="T27" fmla="*/ 154 h 205"/>
                  <a:gd name="T28" fmla="*/ 111 w 195"/>
                  <a:gd name="T29" fmla="*/ 156 h 205"/>
                  <a:gd name="T30" fmla="*/ 119 w 195"/>
                  <a:gd name="T31" fmla="*/ 152 h 205"/>
                  <a:gd name="T32" fmla="*/ 124 w 195"/>
                  <a:gd name="T33" fmla="*/ 144 h 205"/>
                  <a:gd name="T34" fmla="*/ 127 w 195"/>
                  <a:gd name="T35" fmla="*/ 130 h 205"/>
                  <a:gd name="T36" fmla="*/ 133 w 195"/>
                  <a:gd name="T37" fmla="*/ 108 h 205"/>
                  <a:gd name="T38" fmla="*/ 137 w 195"/>
                  <a:gd name="T39" fmla="*/ 86 h 205"/>
                  <a:gd name="T40" fmla="*/ 139 w 195"/>
                  <a:gd name="T41" fmla="*/ 67 h 205"/>
                  <a:gd name="T42" fmla="*/ 139 w 195"/>
                  <a:gd name="T43" fmla="*/ 50 h 205"/>
                  <a:gd name="T44" fmla="*/ 137 w 195"/>
                  <a:gd name="T45" fmla="*/ 39 h 205"/>
                  <a:gd name="T46" fmla="*/ 133 w 195"/>
                  <a:gd name="T47" fmla="*/ 32 h 205"/>
                  <a:gd name="T48" fmla="*/ 126 w 195"/>
                  <a:gd name="T49" fmla="*/ 32 h 205"/>
                  <a:gd name="T50" fmla="*/ 111 w 195"/>
                  <a:gd name="T51" fmla="*/ 33 h 205"/>
                  <a:gd name="T52" fmla="*/ 87 w 195"/>
                  <a:gd name="T53" fmla="*/ 35 h 205"/>
                  <a:gd name="T54" fmla="*/ 55 w 195"/>
                  <a:gd name="T55" fmla="*/ 40 h 205"/>
                  <a:gd name="T56" fmla="*/ 15 w 195"/>
                  <a:gd name="T57" fmla="*/ 48 h 205"/>
                  <a:gd name="T58" fmla="*/ 19 w 195"/>
                  <a:gd name="T59" fmla="*/ 27 h 205"/>
                  <a:gd name="T60" fmla="*/ 50 w 195"/>
                  <a:gd name="T61" fmla="*/ 25 h 205"/>
                  <a:gd name="T62" fmla="*/ 80 w 195"/>
                  <a:gd name="T63" fmla="*/ 19 h 205"/>
                  <a:gd name="T64" fmla="*/ 106 w 195"/>
                  <a:gd name="T65" fmla="*/ 13 h 205"/>
                  <a:gd name="T66" fmla="*/ 119 w 195"/>
                  <a:gd name="T67" fmla="*/ 10 h 205"/>
                  <a:gd name="T68" fmla="*/ 124 w 195"/>
                  <a:gd name="T69" fmla="*/ 7 h 205"/>
                  <a:gd name="T70" fmla="*/ 127 w 195"/>
                  <a:gd name="T71" fmla="*/ 4 h 205"/>
                  <a:gd name="T72" fmla="*/ 136 w 195"/>
                  <a:gd name="T73" fmla="*/ 0 h 205"/>
                  <a:gd name="T74" fmla="*/ 144 w 195"/>
                  <a:gd name="T75" fmla="*/ 3 h 205"/>
                  <a:gd name="T76" fmla="*/ 157 w 195"/>
                  <a:gd name="T77" fmla="*/ 8 h 205"/>
                  <a:gd name="T78" fmla="*/ 175 w 195"/>
                  <a:gd name="T79" fmla="*/ 18 h 205"/>
                  <a:gd name="T80" fmla="*/ 188 w 195"/>
                  <a:gd name="T81" fmla="*/ 26 h 205"/>
                  <a:gd name="T82" fmla="*/ 194 w 195"/>
                  <a:gd name="T83" fmla="*/ 32 h 205"/>
                  <a:gd name="T84" fmla="*/ 194 w 195"/>
                  <a:gd name="T85" fmla="*/ 35 h 205"/>
                  <a:gd name="T86" fmla="*/ 190 w 195"/>
                  <a:gd name="T87" fmla="*/ 39 h 205"/>
                  <a:gd name="T88" fmla="*/ 183 w 195"/>
                  <a:gd name="T89" fmla="*/ 44 h 205"/>
                  <a:gd name="T90" fmla="*/ 178 w 195"/>
                  <a:gd name="T91" fmla="*/ 56 h 205"/>
                  <a:gd name="T92" fmla="*/ 175 w 195"/>
                  <a:gd name="T93" fmla="*/ 74 h 205"/>
                  <a:gd name="T94" fmla="*/ 168 w 195"/>
                  <a:gd name="T95" fmla="*/ 116 h 205"/>
                  <a:gd name="T96" fmla="*/ 157 w 195"/>
                  <a:gd name="T97" fmla="*/ 152 h 205"/>
                  <a:gd name="T98" fmla="*/ 148 w 195"/>
                  <a:gd name="T99" fmla="*/ 171 h 205"/>
                  <a:gd name="T100" fmla="*/ 137 w 195"/>
                  <a:gd name="T101" fmla="*/ 186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5" h="205">
                    <a:moveTo>
                      <a:pt x="133" y="191"/>
                    </a:moveTo>
                    <a:lnTo>
                      <a:pt x="130" y="194"/>
                    </a:lnTo>
                    <a:lnTo>
                      <a:pt x="126" y="197"/>
                    </a:lnTo>
                    <a:lnTo>
                      <a:pt x="123" y="199"/>
                    </a:lnTo>
                    <a:lnTo>
                      <a:pt x="120" y="201"/>
                    </a:lnTo>
                    <a:lnTo>
                      <a:pt x="118" y="203"/>
                    </a:lnTo>
                    <a:lnTo>
                      <a:pt x="116" y="204"/>
                    </a:lnTo>
                    <a:lnTo>
                      <a:pt x="113" y="204"/>
                    </a:lnTo>
                    <a:lnTo>
                      <a:pt x="112" y="205"/>
                    </a:lnTo>
                    <a:lnTo>
                      <a:pt x="110" y="205"/>
                    </a:lnTo>
                    <a:lnTo>
                      <a:pt x="109" y="205"/>
                    </a:lnTo>
                    <a:lnTo>
                      <a:pt x="107" y="204"/>
                    </a:lnTo>
                    <a:lnTo>
                      <a:pt x="106" y="203"/>
                    </a:lnTo>
                    <a:lnTo>
                      <a:pt x="105" y="201"/>
                    </a:lnTo>
                    <a:lnTo>
                      <a:pt x="105" y="199"/>
                    </a:lnTo>
                    <a:lnTo>
                      <a:pt x="105" y="197"/>
                    </a:lnTo>
                    <a:lnTo>
                      <a:pt x="105" y="193"/>
                    </a:lnTo>
                    <a:lnTo>
                      <a:pt x="104" y="190"/>
                    </a:lnTo>
                    <a:lnTo>
                      <a:pt x="103" y="186"/>
                    </a:lnTo>
                    <a:lnTo>
                      <a:pt x="100" y="183"/>
                    </a:lnTo>
                    <a:lnTo>
                      <a:pt x="98" y="179"/>
                    </a:lnTo>
                    <a:lnTo>
                      <a:pt x="96" y="177"/>
                    </a:lnTo>
                    <a:lnTo>
                      <a:pt x="93" y="173"/>
                    </a:lnTo>
                    <a:lnTo>
                      <a:pt x="90" y="171"/>
                    </a:lnTo>
                    <a:lnTo>
                      <a:pt x="85" y="167"/>
                    </a:lnTo>
                    <a:lnTo>
                      <a:pt x="81" y="165"/>
                    </a:lnTo>
                    <a:lnTo>
                      <a:pt x="78" y="163"/>
                    </a:lnTo>
                    <a:lnTo>
                      <a:pt x="76" y="160"/>
                    </a:lnTo>
                    <a:lnTo>
                      <a:pt x="73" y="158"/>
                    </a:lnTo>
                    <a:lnTo>
                      <a:pt x="71" y="156"/>
                    </a:lnTo>
                    <a:lnTo>
                      <a:pt x="71" y="154"/>
                    </a:lnTo>
                    <a:lnTo>
                      <a:pt x="71" y="153"/>
                    </a:lnTo>
                    <a:lnTo>
                      <a:pt x="71" y="152"/>
                    </a:lnTo>
                    <a:lnTo>
                      <a:pt x="72" y="151"/>
                    </a:lnTo>
                    <a:lnTo>
                      <a:pt x="74" y="151"/>
                    </a:lnTo>
                    <a:lnTo>
                      <a:pt x="76" y="151"/>
                    </a:lnTo>
                    <a:lnTo>
                      <a:pt x="78" y="151"/>
                    </a:lnTo>
                    <a:lnTo>
                      <a:pt x="81" y="152"/>
                    </a:lnTo>
                    <a:lnTo>
                      <a:pt x="85" y="152"/>
                    </a:lnTo>
                    <a:lnTo>
                      <a:pt x="90" y="153"/>
                    </a:lnTo>
                    <a:lnTo>
                      <a:pt x="94" y="154"/>
                    </a:lnTo>
                    <a:lnTo>
                      <a:pt x="99" y="154"/>
                    </a:lnTo>
                    <a:lnTo>
                      <a:pt x="104" y="156"/>
                    </a:lnTo>
                    <a:lnTo>
                      <a:pt x="107" y="156"/>
                    </a:lnTo>
                    <a:lnTo>
                      <a:pt x="111" y="156"/>
                    </a:lnTo>
                    <a:lnTo>
                      <a:pt x="114" y="154"/>
                    </a:lnTo>
                    <a:lnTo>
                      <a:pt x="117" y="153"/>
                    </a:lnTo>
                    <a:lnTo>
                      <a:pt x="119" y="152"/>
                    </a:lnTo>
                    <a:lnTo>
                      <a:pt x="122" y="150"/>
                    </a:lnTo>
                    <a:lnTo>
                      <a:pt x="122" y="147"/>
                    </a:lnTo>
                    <a:lnTo>
                      <a:pt x="124" y="144"/>
                    </a:lnTo>
                    <a:lnTo>
                      <a:pt x="125" y="140"/>
                    </a:lnTo>
                    <a:lnTo>
                      <a:pt x="126" y="136"/>
                    </a:lnTo>
                    <a:lnTo>
                      <a:pt x="127" y="130"/>
                    </a:lnTo>
                    <a:lnTo>
                      <a:pt x="130" y="124"/>
                    </a:lnTo>
                    <a:lnTo>
                      <a:pt x="131" y="117"/>
                    </a:lnTo>
                    <a:lnTo>
                      <a:pt x="133" y="108"/>
                    </a:lnTo>
                    <a:lnTo>
                      <a:pt x="135" y="100"/>
                    </a:lnTo>
                    <a:lnTo>
                      <a:pt x="136" y="93"/>
                    </a:lnTo>
                    <a:lnTo>
                      <a:pt x="137" y="86"/>
                    </a:lnTo>
                    <a:lnTo>
                      <a:pt x="138" y="79"/>
                    </a:lnTo>
                    <a:lnTo>
                      <a:pt x="139" y="73"/>
                    </a:lnTo>
                    <a:lnTo>
                      <a:pt x="139" y="67"/>
                    </a:lnTo>
                    <a:lnTo>
                      <a:pt x="140" y="63"/>
                    </a:lnTo>
                    <a:lnTo>
                      <a:pt x="140" y="58"/>
                    </a:lnTo>
                    <a:lnTo>
                      <a:pt x="139" y="50"/>
                    </a:lnTo>
                    <a:lnTo>
                      <a:pt x="139" y="46"/>
                    </a:lnTo>
                    <a:lnTo>
                      <a:pt x="138" y="43"/>
                    </a:lnTo>
                    <a:lnTo>
                      <a:pt x="137" y="39"/>
                    </a:lnTo>
                    <a:lnTo>
                      <a:pt x="136" y="37"/>
                    </a:lnTo>
                    <a:lnTo>
                      <a:pt x="135" y="34"/>
                    </a:lnTo>
                    <a:lnTo>
                      <a:pt x="133" y="32"/>
                    </a:lnTo>
                    <a:lnTo>
                      <a:pt x="131" y="32"/>
                    </a:lnTo>
                    <a:lnTo>
                      <a:pt x="130" y="32"/>
                    </a:lnTo>
                    <a:lnTo>
                      <a:pt x="126" y="32"/>
                    </a:lnTo>
                    <a:lnTo>
                      <a:pt x="122" y="32"/>
                    </a:lnTo>
                    <a:lnTo>
                      <a:pt x="117" y="32"/>
                    </a:lnTo>
                    <a:lnTo>
                      <a:pt x="111" y="33"/>
                    </a:lnTo>
                    <a:lnTo>
                      <a:pt x="104" y="33"/>
                    </a:lnTo>
                    <a:lnTo>
                      <a:pt x="96" y="34"/>
                    </a:lnTo>
                    <a:lnTo>
                      <a:pt x="87" y="35"/>
                    </a:lnTo>
                    <a:lnTo>
                      <a:pt x="77" y="37"/>
                    </a:lnTo>
                    <a:lnTo>
                      <a:pt x="66" y="39"/>
                    </a:lnTo>
                    <a:lnTo>
                      <a:pt x="55" y="40"/>
                    </a:lnTo>
                    <a:lnTo>
                      <a:pt x="43" y="43"/>
                    </a:lnTo>
                    <a:lnTo>
                      <a:pt x="30" y="45"/>
                    </a:lnTo>
                    <a:lnTo>
                      <a:pt x="15" y="48"/>
                    </a:lnTo>
                    <a:lnTo>
                      <a:pt x="0" y="51"/>
                    </a:lnTo>
                    <a:lnTo>
                      <a:pt x="0" y="28"/>
                    </a:lnTo>
                    <a:lnTo>
                      <a:pt x="19" y="27"/>
                    </a:lnTo>
                    <a:lnTo>
                      <a:pt x="30" y="27"/>
                    </a:lnTo>
                    <a:lnTo>
                      <a:pt x="39" y="26"/>
                    </a:lnTo>
                    <a:lnTo>
                      <a:pt x="50" y="25"/>
                    </a:lnTo>
                    <a:lnTo>
                      <a:pt x="59" y="24"/>
                    </a:lnTo>
                    <a:lnTo>
                      <a:pt x="70" y="21"/>
                    </a:lnTo>
                    <a:lnTo>
                      <a:pt x="80" y="19"/>
                    </a:lnTo>
                    <a:lnTo>
                      <a:pt x="90" y="17"/>
                    </a:lnTo>
                    <a:lnTo>
                      <a:pt x="98" y="15"/>
                    </a:lnTo>
                    <a:lnTo>
                      <a:pt x="106" y="13"/>
                    </a:lnTo>
                    <a:lnTo>
                      <a:pt x="112" y="12"/>
                    </a:lnTo>
                    <a:lnTo>
                      <a:pt x="117" y="10"/>
                    </a:lnTo>
                    <a:lnTo>
                      <a:pt x="119" y="10"/>
                    </a:lnTo>
                    <a:lnTo>
                      <a:pt x="122" y="8"/>
                    </a:lnTo>
                    <a:lnTo>
                      <a:pt x="123" y="7"/>
                    </a:lnTo>
                    <a:lnTo>
                      <a:pt x="124" y="7"/>
                    </a:lnTo>
                    <a:lnTo>
                      <a:pt x="125" y="6"/>
                    </a:lnTo>
                    <a:lnTo>
                      <a:pt x="126" y="5"/>
                    </a:lnTo>
                    <a:lnTo>
                      <a:pt x="127" y="4"/>
                    </a:lnTo>
                    <a:lnTo>
                      <a:pt x="130" y="1"/>
                    </a:lnTo>
                    <a:lnTo>
                      <a:pt x="132" y="0"/>
                    </a:lnTo>
                    <a:lnTo>
                      <a:pt x="136" y="0"/>
                    </a:lnTo>
                    <a:lnTo>
                      <a:pt x="138" y="0"/>
                    </a:lnTo>
                    <a:lnTo>
                      <a:pt x="140" y="1"/>
                    </a:lnTo>
                    <a:lnTo>
                      <a:pt x="144" y="3"/>
                    </a:lnTo>
                    <a:lnTo>
                      <a:pt x="148" y="4"/>
                    </a:lnTo>
                    <a:lnTo>
                      <a:pt x="152" y="6"/>
                    </a:lnTo>
                    <a:lnTo>
                      <a:pt x="157" y="8"/>
                    </a:lnTo>
                    <a:lnTo>
                      <a:pt x="163" y="11"/>
                    </a:lnTo>
                    <a:lnTo>
                      <a:pt x="169" y="14"/>
                    </a:lnTo>
                    <a:lnTo>
                      <a:pt x="175" y="18"/>
                    </a:lnTo>
                    <a:lnTo>
                      <a:pt x="179" y="20"/>
                    </a:lnTo>
                    <a:lnTo>
                      <a:pt x="184" y="24"/>
                    </a:lnTo>
                    <a:lnTo>
                      <a:pt x="188" y="26"/>
                    </a:lnTo>
                    <a:lnTo>
                      <a:pt x="190" y="28"/>
                    </a:lnTo>
                    <a:lnTo>
                      <a:pt x="192" y="30"/>
                    </a:lnTo>
                    <a:lnTo>
                      <a:pt x="194" y="32"/>
                    </a:lnTo>
                    <a:lnTo>
                      <a:pt x="195" y="32"/>
                    </a:lnTo>
                    <a:lnTo>
                      <a:pt x="195" y="34"/>
                    </a:lnTo>
                    <a:lnTo>
                      <a:pt x="194" y="35"/>
                    </a:lnTo>
                    <a:lnTo>
                      <a:pt x="192" y="37"/>
                    </a:lnTo>
                    <a:lnTo>
                      <a:pt x="191" y="38"/>
                    </a:lnTo>
                    <a:lnTo>
                      <a:pt x="190" y="39"/>
                    </a:lnTo>
                    <a:lnTo>
                      <a:pt x="188" y="40"/>
                    </a:lnTo>
                    <a:lnTo>
                      <a:pt x="185" y="41"/>
                    </a:lnTo>
                    <a:lnTo>
                      <a:pt x="183" y="44"/>
                    </a:lnTo>
                    <a:lnTo>
                      <a:pt x="181" y="47"/>
                    </a:lnTo>
                    <a:lnTo>
                      <a:pt x="179" y="51"/>
                    </a:lnTo>
                    <a:lnTo>
                      <a:pt x="178" y="56"/>
                    </a:lnTo>
                    <a:lnTo>
                      <a:pt x="177" y="61"/>
                    </a:lnTo>
                    <a:lnTo>
                      <a:pt x="176" y="67"/>
                    </a:lnTo>
                    <a:lnTo>
                      <a:pt x="175" y="74"/>
                    </a:lnTo>
                    <a:lnTo>
                      <a:pt x="173" y="83"/>
                    </a:lnTo>
                    <a:lnTo>
                      <a:pt x="171" y="100"/>
                    </a:lnTo>
                    <a:lnTo>
                      <a:pt x="168" y="116"/>
                    </a:lnTo>
                    <a:lnTo>
                      <a:pt x="164" y="131"/>
                    </a:lnTo>
                    <a:lnTo>
                      <a:pt x="159" y="145"/>
                    </a:lnTo>
                    <a:lnTo>
                      <a:pt x="157" y="152"/>
                    </a:lnTo>
                    <a:lnTo>
                      <a:pt x="153" y="159"/>
                    </a:lnTo>
                    <a:lnTo>
                      <a:pt x="151" y="165"/>
                    </a:lnTo>
                    <a:lnTo>
                      <a:pt x="148" y="171"/>
                    </a:lnTo>
                    <a:lnTo>
                      <a:pt x="144" y="177"/>
                    </a:lnTo>
                    <a:lnTo>
                      <a:pt x="140" y="181"/>
                    </a:lnTo>
                    <a:lnTo>
                      <a:pt x="137" y="186"/>
                    </a:lnTo>
                    <a:lnTo>
                      <a:pt x="133" y="191"/>
                    </a:lnTo>
                    <a:lnTo>
                      <a:pt x="133" y="191"/>
                    </a:lnTo>
                  </a:path>
                </a:pathLst>
              </a:custGeom>
              <a:solidFill>
                <a:schemeClr val="tx1"/>
              </a:solidFill>
              <a:ln w="7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48" name="椭圆 347"/>
          <p:cNvSpPr/>
          <p:nvPr/>
        </p:nvSpPr>
        <p:spPr>
          <a:xfrm>
            <a:off x="2071379" y="877492"/>
            <a:ext cx="1101808" cy="102149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49" name="椭圆 348"/>
          <p:cNvSpPr/>
          <p:nvPr/>
        </p:nvSpPr>
        <p:spPr>
          <a:xfrm>
            <a:off x="3285977" y="880779"/>
            <a:ext cx="1101808" cy="102149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50" name="椭圆 349">
            <a:hlinkClick r:id="rId8" action="ppaction://hlinkfile"/>
          </p:cNvPr>
          <p:cNvSpPr/>
          <p:nvPr/>
        </p:nvSpPr>
        <p:spPr>
          <a:xfrm>
            <a:off x="4521993" y="2207065"/>
            <a:ext cx="1101808" cy="102149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51" name="椭圆 350"/>
          <p:cNvSpPr/>
          <p:nvPr/>
        </p:nvSpPr>
        <p:spPr>
          <a:xfrm>
            <a:off x="3320623" y="3542889"/>
            <a:ext cx="1101808" cy="102149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52" name="椭圆 351"/>
          <p:cNvSpPr/>
          <p:nvPr/>
        </p:nvSpPr>
        <p:spPr>
          <a:xfrm>
            <a:off x="4526603" y="3546867"/>
            <a:ext cx="1101808" cy="102149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53" name="椭圆 352"/>
          <p:cNvSpPr/>
          <p:nvPr/>
        </p:nvSpPr>
        <p:spPr>
          <a:xfrm>
            <a:off x="5772191" y="3538964"/>
            <a:ext cx="1101808" cy="102149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54" name="椭圆 353">
            <a:hlinkClick r:id="rId4" action="ppaction://hlinkfile"/>
          </p:cNvPr>
          <p:cNvSpPr/>
          <p:nvPr/>
        </p:nvSpPr>
        <p:spPr>
          <a:xfrm>
            <a:off x="4506103" y="883161"/>
            <a:ext cx="1101808" cy="10214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55" name="椭圆 354"/>
          <p:cNvSpPr/>
          <p:nvPr/>
        </p:nvSpPr>
        <p:spPr>
          <a:xfrm>
            <a:off x="5707963" y="892025"/>
            <a:ext cx="1101808" cy="10214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57" name="椭圆 356"/>
          <p:cNvSpPr/>
          <p:nvPr/>
        </p:nvSpPr>
        <p:spPr>
          <a:xfrm>
            <a:off x="2078098" y="2203794"/>
            <a:ext cx="1101808" cy="10214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58" name="椭圆 357"/>
          <p:cNvSpPr/>
          <p:nvPr/>
        </p:nvSpPr>
        <p:spPr>
          <a:xfrm>
            <a:off x="3292459" y="2197541"/>
            <a:ext cx="1101808" cy="10214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59" name="矩形 358"/>
          <p:cNvSpPr/>
          <p:nvPr/>
        </p:nvSpPr>
        <p:spPr>
          <a:xfrm>
            <a:off x="5947904" y="4631384"/>
            <a:ext cx="2071499" cy="518942"/>
          </a:xfrm>
          <a:prstGeom prst="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上中下结构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0" name="椭圆 359"/>
          <p:cNvSpPr/>
          <p:nvPr/>
        </p:nvSpPr>
        <p:spPr>
          <a:xfrm>
            <a:off x="2069144" y="3542889"/>
            <a:ext cx="1101808" cy="1021499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61" name="椭圆 360"/>
          <p:cNvSpPr/>
          <p:nvPr/>
        </p:nvSpPr>
        <p:spPr>
          <a:xfrm>
            <a:off x="5720766" y="2220761"/>
            <a:ext cx="1101808" cy="1021499"/>
          </a:xfrm>
          <a:prstGeom prst="ellipse">
            <a:avLst/>
          </a:prstGeom>
          <a:noFill/>
          <a:ln>
            <a:solidFill>
              <a:srgbClr val="F581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62" name="矩形 361"/>
          <p:cNvSpPr/>
          <p:nvPr/>
        </p:nvSpPr>
        <p:spPr>
          <a:xfrm>
            <a:off x="4208138" y="4659982"/>
            <a:ext cx="1399773" cy="4722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独体字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34" name="圆角矩形 233"/>
          <p:cNvSpPr/>
          <p:nvPr/>
        </p:nvSpPr>
        <p:spPr>
          <a:xfrm>
            <a:off x="4563534" y="357358"/>
            <a:ext cx="2312647" cy="36004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</a:rPr>
              <a:t>点击生字观看生字视频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38" name="文本框 15"/>
          <p:cNvSpPr txBox="1"/>
          <p:nvPr/>
        </p:nvSpPr>
        <p:spPr>
          <a:xfrm>
            <a:off x="886587" y="12347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9" name="图片 238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20"/>
          <a:stretch>
            <a:fillRect/>
          </a:stretch>
        </p:blipFill>
        <p:spPr>
          <a:xfrm>
            <a:off x="209347" y="195487"/>
            <a:ext cx="864096" cy="57450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5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5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5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5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5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5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5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5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5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5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 animBg="1"/>
      <p:bldP spid="182" grpId="0" animBg="1"/>
      <p:bldP spid="348" grpId="0" animBg="1"/>
      <p:bldP spid="349" grpId="0" animBg="1"/>
      <p:bldP spid="350" grpId="0" animBg="1"/>
      <p:bldP spid="351" grpId="0" animBg="1"/>
      <p:bldP spid="352" grpId="0" animBg="1"/>
      <p:bldP spid="353" grpId="0" animBg="1"/>
      <p:bldP spid="354" grpId="0" animBg="1"/>
      <p:bldP spid="355" grpId="0" animBg="1"/>
      <p:bldP spid="357" grpId="0" animBg="1"/>
      <p:bldP spid="358" grpId="0" animBg="1"/>
      <p:bldP spid="359" grpId="0" animBg="1"/>
      <p:bldP spid="360" grpId="0" animBg="1"/>
      <p:bldP spid="361" grpId="0" animBg="1"/>
      <p:bldP spid="36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736375" y="1131590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zòu</a:t>
            </a:r>
            <a:endParaRPr lang="zh-CN" altLang="en-US" sz="4400" dirty="0">
              <a:latin typeface="汉语拼音" panose="000B0604020202020204" pitchFamily="34" charset="0"/>
              <a:ea typeface="GB Pinyinok-B" panose="02010600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00141" y="2139702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1510718" y="2397089"/>
            <a:ext cx="1897393" cy="1811895"/>
            <a:chOff x="4495800" y="1139826"/>
            <a:chExt cx="915988" cy="874713"/>
          </a:xfrm>
        </p:grpSpPr>
        <p:sp>
          <p:nvSpPr>
            <p:cNvPr id="8" name="Freeform 326"/>
            <p:cNvSpPr/>
            <p:nvPr/>
          </p:nvSpPr>
          <p:spPr bwMode="auto">
            <a:xfrm>
              <a:off x="4700588" y="1219201"/>
              <a:ext cx="420688" cy="100013"/>
            </a:xfrm>
            <a:custGeom>
              <a:avLst/>
              <a:gdLst>
                <a:gd name="T0" fmla="*/ 174 w 265"/>
                <a:gd name="T1" fmla="*/ 12 h 63"/>
                <a:gd name="T2" fmla="*/ 197 w 265"/>
                <a:gd name="T3" fmla="*/ 6 h 63"/>
                <a:gd name="T4" fmla="*/ 216 w 265"/>
                <a:gd name="T5" fmla="*/ 3 h 63"/>
                <a:gd name="T6" fmla="*/ 223 w 265"/>
                <a:gd name="T7" fmla="*/ 1 h 63"/>
                <a:gd name="T8" fmla="*/ 230 w 265"/>
                <a:gd name="T9" fmla="*/ 0 h 63"/>
                <a:gd name="T10" fmla="*/ 235 w 265"/>
                <a:gd name="T11" fmla="*/ 0 h 63"/>
                <a:gd name="T12" fmla="*/ 247 w 265"/>
                <a:gd name="T13" fmla="*/ 1 h 63"/>
                <a:gd name="T14" fmla="*/ 254 w 265"/>
                <a:gd name="T15" fmla="*/ 4 h 63"/>
                <a:gd name="T16" fmla="*/ 259 w 265"/>
                <a:gd name="T17" fmla="*/ 7 h 63"/>
                <a:gd name="T18" fmla="*/ 262 w 265"/>
                <a:gd name="T19" fmla="*/ 12 h 63"/>
                <a:gd name="T20" fmla="*/ 265 w 265"/>
                <a:gd name="T21" fmla="*/ 16 h 63"/>
                <a:gd name="T22" fmla="*/ 263 w 265"/>
                <a:gd name="T23" fmla="*/ 18 h 63"/>
                <a:gd name="T24" fmla="*/ 261 w 265"/>
                <a:gd name="T25" fmla="*/ 20 h 63"/>
                <a:gd name="T26" fmla="*/ 255 w 265"/>
                <a:gd name="T27" fmla="*/ 23 h 63"/>
                <a:gd name="T28" fmla="*/ 247 w 265"/>
                <a:gd name="T29" fmla="*/ 25 h 63"/>
                <a:gd name="T30" fmla="*/ 234 w 265"/>
                <a:gd name="T31" fmla="*/ 29 h 63"/>
                <a:gd name="T32" fmla="*/ 219 w 265"/>
                <a:gd name="T33" fmla="*/ 32 h 63"/>
                <a:gd name="T34" fmla="*/ 187 w 265"/>
                <a:gd name="T35" fmla="*/ 40 h 63"/>
                <a:gd name="T36" fmla="*/ 164 w 265"/>
                <a:gd name="T37" fmla="*/ 44 h 63"/>
                <a:gd name="T38" fmla="*/ 140 w 265"/>
                <a:gd name="T39" fmla="*/ 49 h 63"/>
                <a:gd name="T40" fmla="*/ 114 w 265"/>
                <a:gd name="T41" fmla="*/ 53 h 63"/>
                <a:gd name="T42" fmla="*/ 89 w 265"/>
                <a:gd name="T43" fmla="*/ 58 h 63"/>
                <a:gd name="T44" fmla="*/ 69 w 265"/>
                <a:gd name="T45" fmla="*/ 60 h 63"/>
                <a:gd name="T46" fmla="*/ 53 w 265"/>
                <a:gd name="T47" fmla="*/ 62 h 63"/>
                <a:gd name="T48" fmla="*/ 42 w 265"/>
                <a:gd name="T49" fmla="*/ 63 h 63"/>
                <a:gd name="T50" fmla="*/ 25 w 265"/>
                <a:gd name="T51" fmla="*/ 60 h 63"/>
                <a:gd name="T52" fmla="*/ 11 w 265"/>
                <a:gd name="T53" fmla="*/ 56 h 63"/>
                <a:gd name="T54" fmla="*/ 4 w 265"/>
                <a:gd name="T55" fmla="*/ 52 h 63"/>
                <a:gd name="T56" fmla="*/ 0 w 265"/>
                <a:gd name="T57" fmla="*/ 50 h 63"/>
                <a:gd name="T58" fmla="*/ 0 w 265"/>
                <a:gd name="T59" fmla="*/ 49 h 63"/>
                <a:gd name="T60" fmla="*/ 4 w 265"/>
                <a:gd name="T61" fmla="*/ 46 h 63"/>
                <a:gd name="T62" fmla="*/ 6 w 265"/>
                <a:gd name="T63" fmla="*/ 45 h 63"/>
                <a:gd name="T64" fmla="*/ 10 w 265"/>
                <a:gd name="T65" fmla="*/ 45 h 63"/>
                <a:gd name="T66" fmla="*/ 16 w 265"/>
                <a:gd name="T67" fmla="*/ 44 h 63"/>
                <a:gd name="T68" fmla="*/ 22 w 265"/>
                <a:gd name="T69" fmla="*/ 43 h 63"/>
                <a:gd name="T70" fmla="*/ 30 w 265"/>
                <a:gd name="T71" fmla="*/ 42 h 63"/>
                <a:gd name="T72" fmla="*/ 39 w 265"/>
                <a:gd name="T73" fmla="*/ 40 h 63"/>
                <a:gd name="T74" fmla="*/ 49 w 265"/>
                <a:gd name="T75" fmla="*/ 39 h 63"/>
                <a:gd name="T76" fmla="*/ 61 w 265"/>
                <a:gd name="T77" fmla="*/ 37 h 63"/>
                <a:gd name="T78" fmla="*/ 109 w 265"/>
                <a:gd name="T79" fmla="*/ 29 h 63"/>
                <a:gd name="T80" fmla="*/ 161 w 265"/>
                <a:gd name="T81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5" h="63">
                  <a:moveTo>
                    <a:pt x="161" y="17"/>
                  </a:moveTo>
                  <a:lnTo>
                    <a:pt x="174" y="12"/>
                  </a:lnTo>
                  <a:lnTo>
                    <a:pt x="186" y="10"/>
                  </a:lnTo>
                  <a:lnTo>
                    <a:pt x="197" y="6"/>
                  </a:lnTo>
                  <a:lnTo>
                    <a:pt x="207" y="4"/>
                  </a:lnTo>
                  <a:lnTo>
                    <a:pt x="216" y="3"/>
                  </a:lnTo>
                  <a:lnTo>
                    <a:pt x="220" y="1"/>
                  </a:lnTo>
                  <a:lnTo>
                    <a:pt x="223" y="1"/>
                  </a:lnTo>
                  <a:lnTo>
                    <a:pt x="227" y="1"/>
                  </a:lnTo>
                  <a:lnTo>
                    <a:pt x="230" y="0"/>
                  </a:lnTo>
                  <a:lnTo>
                    <a:pt x="233" y="0"/>
                  </a:lnTo>
                  <a:lnTo>
                    <a:pt x="235" y="0"/>
                  </a:lnTo>
                  <a:lnTo>
                    <a:pt x="243" y="1"/>
                  </a:lnTo>
                  <a:lnTo>
                    <a:pt x="247" y="1"/>
                  </a:lnTo>
                  <a:lnTo>
                    <a:pt x="251" y="3"/>
                  </a:lnTo>
                  <a:lnTo>
                    <a:pt x="254" y="4"/>
                  </a:lnTo>
                  <a:lnTo>
                    <a:pt x="256" y="5"/>
                  </a:lnTo>
                  <a:lnTo>
                    <a:pt x="259" y="7"/>
                  </a:lnTo>
                  <a:lnTo>
                    <a:pt x="261" y="10"/>
                  </a:lnTo>
                  <a:lnTo>
                    <a:pt x="262" y="12"/>
                  </a:lnTo>
                  <a:lnTo>
                    <a:pt x="263" y="14"/>
                  </a:lnTo>
                  <a:lnTo>
                    <a:pt x="265" y="16"/>
                  </a:lnTo>
                  <a:lnTo>
                    <a:pt x="265" y="17"/>
                  </a:lnTo>
                  <a:lnTo>
                    <a:pt x="263" y="18"/>
                  </a:lnTo>
                  <a:lnTo>
                    <a:pt x="263" y="19"/>
                  </a:lnTo>
                  <a:lnTo>
                    <a:pt x="261" y="20"/>
                  </a:lnTo>
                  <a:lnTo>
                    <a:pt x="259" y="22"/>
                  </a:lnTo>
                  <a:lnTo>
                    <a:pt x="255" y="23"/>
                  </a:lnTo>
                  <a:lnTo>
                    <a:pt x="252" y="24"/>
                  </a:lnTo>
                  <a:lnTo>
                    <a:pt x="247" y="25"/>
                  </a:lnTo>
                  <a:lnTo>
                    <a:pt x="241" y="26"/>
                  </a:lnTo>
                  <a:lnTo>
                    <a:pt x="234" y="29"/>
                  </a:lnTo>
                  <a:lnTo>
                    <a:pt x="227" y="30"/>
                  </a:lnTo>
                  <a:lnTo>
                    <a:pt x="219" y="32"/>
                  </a:lnTo>
                  <a:lnTo>
                    <a:pt x="209" y="34"/>
                  </a:lnTo>
                  <a:lnTo>
                    <a:pt x="187" y="40"/>
                  </a:lnTo>
                  <a:lnTo>
                    <a:pt x="175" y="42"/>
                  </a:lnTo>
                  <a:lnTo>
                    <a:pt x="164" y="44"/>
                  </a:lnTo>
                  <a:lnTo>
                    <a:pt x="151" y="46"/>
                  </a:lnTo>
                  <a:lnTo>
                    <a:pt x="140" y="49"/>
                  </a:lnTo>
                  <a:lnTo>
                    <a:pt x="127" y="51"/>
                  </a:lnTo>
                  <a:lnTo>
                    <a:pt x="114" y="53"/>
                  </a:lnTo>
                  <a:lnTo>
                    <a:pt x="101" y="56"/>
                  </a:lnTo>
                  <a:lnTo>
                    <a:pt x="89" y="58"/>
                  </a:lnTo>
                  <a:lnTo>
                    <a:pt x="78" y="59"/>
                  </a:lnTo>
                  <a:lnTo>
                    <a:pt x="69" y="60"/>
                  </a:lnTo>
                  <a:lnTo>
                    <a:pt x="61" y="62"/>
                  </a:lnTo>
                  <a:lnTo>
                    <a:pt x="53" y="62"/>
                  </a:lnTo>
                  <a:lnTo>
                    <a:pt x="48" y="63"/>
                  </a:lnTo>
                  <a:lnTo>
                    <a:pt x="42" y="63"/>
                  </a:lnTo>
                  <a:lnTo>
                    <a:pt x="33" y="62"/>
                  </a:lnTo>
                  <a:lnTo>
                    <a:pt x="25" y="60"/>
                  </a:lnTo>
                  <a:lnTo>
                    <a:pt x="18" y="59"/>
                  </a:lnTo>
                  <a:lnTo>
                    <a:pt x="11" y="56"/>
                  </a:lnTo>
                  <a:lnTo>
                    <a:pt x="7" y="54"/>
                  </a:lnTo>
                  <a:lnTo>
                    <a:pt x="4" y="52"/>
                  </a:lnTo>
                  <a:lnTo>
                    <a:pt x="2" y="51"/>
                  </a:lnTo>
                  <a:lnTo>
                    <a:pt x="0" y="50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47"/>
                  </a:lnTo>
                  <a:lnTo>
                    <a:pt x="4" y="46"/>
                  </a:lnTo>
                  <a:lnTo>
                    <a:pt x="5" y="46"/>
                  </a:lnTo>
                  <a:lnTo>
                    <a:pt x="6" y="45"/>
                  </a:lnTo>
                  <a:lnTo>
                    <a:pt x="9" y="45"/>
                  </a:lnTo>
                  <a:lnTo>
                    <a:pt x="10" y="45"/>
                  </a:lnTo>
                  <a:lnTo>
                    <a:pt x="12" y="44"/>
                  </a:lnTo>
                  <a:lnTo>
                    <a:pt x="16" y="44"/>
                  </a:lnTo>
                  <a:lnTo>
                    <a:pt x="18" y="43"/>
                  </a:lnTo>
                  <a:lnTo>
                    <a:pt x="22" y="43"/>
                  </a:lnTo>
                  <a:lnTo>
                    <a:pt x="25" y="43"/>
                  </a:lnTo>
                  <a:lnTo>
                    <a:pt x="30" y="42"/>
                  </a:lnTo>
                  <a:lnTo>
                    <a:pt x="35" y="40"/>
                  </a:lnTo>
                  <a:lnTo>
                    <a:pt x="39" y="40"/>
                  </a:lnTo>
                  <a:lnTo>
                    <a:pt x="44" y="39"/>
                  </a:lnTo>
                  <a:lnTo>
                    <a:pt x="49" y="39"/>
                  </a:lnTo>
                  <a:lnTo>
                    <a:pt x="55" y="38"/>
                  </a:lnTo>
                  <a:lnTo>
                    <a:pt x="61" y="37"/>
                  </a:lnTo>
                  <a:lnTo>
                    <a:pt x="85" y="33"/>
                  </a:lnTo>
                  <a:lnTo>
                    <a:pt x="109" y="29"/>
                  </a:lnTo>
                  <a:lnTo>
                    <a:pt x="135" y="23"/>
                  </a:lnTo>
                  <a:lnTo>
                    <a:pt x="161" y="17"/>
                  </a:lnTo>
                  <a:lnTo>
                    <a:pt x="161" y="17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327"/>
            <p:cNvSpPr/>
            <p:nvPr/>
          </p:nvSpPr>
          <p:spPr bwMode="auto">
            <a:xfrm>
              <a:off x="4700588" y="1354138"/>
              <a:ext cx="373063" cy="76200"/>
            </a:xfrm>
            <a:custGeom>
              <a:avLst/>
              <a:gdLst>
                <a:gd name="T0" fmla="*/ 104 w 235"/>
                <a:gd name="T1" fmla="*/ 14 h 48"/>
                <a:gd name="T2" fmla="*/ 123 w 235"/>
                <a:gd name="T3" fmla="*/ 11 h 48"/>
                <a:gd name="T4" fmla="*/ 140 w 235"/>
                <a:gd name="T5" fmla="*/ 7 h 48"/>
                <a:gd name="T6" fmla="*/ 155 w 235"/>
                <a:gd name="T7" fmla="*/ 5 h 48"/>
                <a:gd name="T8" fmla="*/ 168 w 235"/>
                <a:gd name="T9" fmla="*/ 4 h 48"/>
                <a:gd name="T10" fmla="*/ 179 w 235"/>
                <a:gd name="T11" fmla="*/ 1 h 48"/>
                <a:gd name="T12" fmla="*/ 188 w 235"/>
                <a:gd name="T13" fmla="*/ 1 h 48"/>
                <a:gd name="T14" fmla="*/ 194 w 235"/>
                <a:gd name="T15" fmla="*/ 0 h 48"/>
                <a:gd name="T16" fmla="*/ 206 w 235"/>
                <a:gd name="T17" fmla="*/ 0 h 48"/>
                <a:gd name="T18" fmla="*/ 220 w 235"/>
                <a:gd name="T19" fmla="*/ 1 h 48"/>
                <a:gd name="T20" fmla="*/ 228 w 235"/>
                <a:gd name="T21" fmla="*/ 4 h 48"/>
                <a:gd name="T22" fmla="*/ 232 w 235"/>
                <a:gd name="T23" fmla="*/ 5 h 48"/>
                <a:gd name="T24" fmla="*/ 234 w 235"/>
                <a:gd name="T25" fmla="*/ 7 h 48"/>
                <a:gd name="T26" fmla="*/ 235 w 235"/>
                <a:gd name="T27" fmla="*/ 9 h 48"/>
                <a:gd name="T28" fmla="*/ 234 w 235"/>
                <a:gd name="T29" fmla="*/ 12 h 48"/>
                <a:gd name="T30" fmla="*/ 232 w 235"/>
                <a:gd name="T31" fmla="*/ 12 h 48"/>
                <a:gd name="T32" fmla="*/ 228 w 235"/>
                <a:gd name="T33" fmla="*/ 13 h 48"/>
                <a:gd name="T34" fmla="*/ 222 w 235"/>
                <a:gd name="T35" fmla="*/ 15 h 48"/>
                <a:gd name="T36" fmla="*/ 215 w 235"/>
                <a:gd name="T37" fmla="*/ 18 h 48"/>
                <a:gd name="T38" fmla="*/ 206 w 235"/>
                <a:gd name="T39" fmla="*/ 20 h 48"/>
                <a:gd name="T40" fmla="*/ 194 w 235"/>
                <a:gd name="T41" fmla="*/ 22 h 48"/>
                <a:gd name="T42" fmla="*/ 180 w 235"/>
                <a:gd name="T43" fmla="*/ 25 h 48"/>
                <a:gd name="T44" fmla="*/ 163 w 235"/>
                <a:gd name="T45" fmla="*/ 28 h 48"/>
                <a:gd name="T46" fmla="*/ 143 w 235"/>
                <a:gd name="T47" fmla="*/ 32 h 48"/>
                <a:gd name="T48" fmla="*/ 121 w 235"/>
                <a:gd name="T49" fmla="*/ 37 h 48"/>
                <a:gd name="T50" fmla="*/ 97 w 235"/>
                <a:gd name="T51" fmla="*/ 41 h 48"/>
                <a:gd name="T52" fmla="*/ 76 w 235"/>
                <a:gd name="T53" fmla="*/ 45 h 48"/>
                <a:gd name="T54" fmla="*/ 59 w 235"/>
                <a:gd name="T55" fmla="*/ 47 h 48"/>
                <a:gd name="T56" fmla="*/ 46 w 235"/>
                <a:gd name="T57" fmla="*/ 48 h 48"/>
                <a:gd name="T58" fmla="*/ 33 w 235"/>
                <a:gd name="T59" fmla="*/ 48 h 48"/>
                <a:gd name="T60" fmla="*/ 18 w 235"/>
                <a:gd name="T61" fmla="*/ 45 h 48"/>
                <a:gd name="T62" fmla="*/ 7 w 235"/>
                <a:gd name="T63" fmla="*/ 41 h 48"/>
                <a:gd name="T64" fmla="*/ 2 w 235"/>
                <a:gd name="T65" fmla="*/ 39 h 48"/>
                <a:gd name="T66" fmla="*/ 0 w 235"/>
                <a:gd name="T67" fmla="*/ 38 h 48"/>
                <a:gd name="T68" fmla="*/ 2 w 235"/>
                <a:gd name="T69" fmla="*/ 35 h 48"/>
                <a:gd name="T70" fmla="*/ 5 w 235"/>
                <a:gd name="T71" fmla="*/ 34 h 48"/>
                <a:gd name="T72" fmla="*/ 10 w 235"/>
                <a:gd name="T73" fmla="*/ 33 h 48"/>
                <a:gd name="T74" fmla="*/ 17 w 235"/>
                <a:gd name="T75" fmla="*/ 32 h 48"/>
                <a:gd name="T76" fmla="*/ 26 w 235"/>
                <a:gd name="T77" fmla="*/ 31 h 48"/>
                <a:gd name="T78" fmla="*/ 37 w 235"/>
                <a:gd name="T79" fmla="*/ 28 h 48"/>
                <a:gd name="T80" fmla="*/ 51 w 235"/>
                <a:gd name="T81" fmla="*/ 25 h 48"/>
                <a:gd name="T82" fmla="*/ 66 w 235"/>
                <a:gd name="T83" fmla="*/ 22 h 48"/>
                <a:gd name="T84" fmla="*/ 84 w 235"/>
                <a:gd name="T85" fmla="*/ 19 h 48"/>
                <a:gd name="T86" fmla="*/ 95 w 235"/>
                <a:gd name="T8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5" h="48">
                  <a:moveTo>
                    <a:pt x="95" y="17"/>
                  </a:moveTo>
                  <a:lnTo>
                    <a:pt x="104" y="14"/>
                  </a:lnTo>
                  <a:lnTo>
                    <a:pt x="114" y="12"/>
                  </a:lnTo>
                  <a:lnTo>
                    <a:pt x="123" y="11"/>
                  </a:lnTo>
                  <a:lnTo>
                    <a:pt x="131" y="9"/>
                  </a:lnTo>
                  <a:lnTo>
                    <a:pt x="140" y="7"/>
                  </a:lnTo>
                  <a:lnTo>
                    <a:pt x="148" y="6"/>
                  </a:lnTo>
                  <a:lnTo>
                    <a:pt x="155" y="5"/>
                  </a:lnTo>
                  <a:lnTo>
                    <a:pt x="162" y="4"/>
                  </a:lnTo>
                  <a:lnTo>
                    <a:pt x="168" y="4"/>
                  </a:lnTo>
                  <a:lnTo>
                    <a:pt x="174" y="2"/>
                  </a:lnTo>
                  <a:lnTo>
                    <a:pt x="179" y="1"/>
                  </a:lnTo>
                  <a:lnTo>
                    <a:pt x="183" y="1"/>
                  </a:lnTo>
                  <a:lnTo>
                    <a:pt x="188" y="1"/>
                  </a:lnTo>
                  <a:lnTo>
                    <a:pt x="192" y="0"/>
                  </a:lnTo>
                  <a:lnTo>
                    <a:pt x="194" y="0"/>
                  </a:lnTo>
                  <a:lnTo>
                    <a:pt x="197" y="0"/>
                  </a:lnTo>
                  <a:lnTo>
                    <a:pt x="206" y="0"/>
                  </a:lnTo>
                  <a:lnTo>
                    <a:pt x="213" y="1"/>
                  </a:lnTo>
                  <a:lnTo>
                    <a:pt x="220" y="1"/>
                  </a:lnTo>
                  <a:lnTo>
                    <a:pt x="226" y="2"/>
                  </a:lnTo>
                  <a:lnTo>
                    <a:pt x="228" y="4"/>
                  </a:lnTo>
                  <a:lnTo>
                    <a:pt x="230" y="5"/>
                  </a:lnTo>
                  <a:lnTo>
                    <a:pt x="232" y="5"/>
                  </a:lnTo>
                  <a:lnTo>
                    <a:pt x="233" y="6"/>
                  </a:lnTo>
                  <a:lnTo>
                    <a:pt x="234" y="7"/>
                  </a:lnTo>
                  <a:lnTo>
                    <a:pt x="234" y="8"/>
                  </a:lnTo>
                  <a:lnTo>
                    <a:pt x="235" y="9"/>
                  </a:lnTo>
                  <a:lnTo>
                    <a:pt x="234" y="11"/>
                  </a:lnTo>
                  <a:lnTo>
                    <a:pt x="234" y="12"/>
                  </a:lnTo>
                  <a:lnTo>
                    <a:pt x="233" y="12"/>
                  </a:lnTo>
                  <a:lnTo>
                    <a:pt x="232" y="12"/>
                  </a:lnTo>
                  <a:lnTo>
                    <a:pt x="230" y="13"/>
                  </a:lnTo>
                  <a:lnTo>
                    <a:pt x="228" y="13"/>
                  </a:lnTo>
                  <a:lnTo>
                    <a:pt x="226" y="14"/>
                  </a:lnTo>
                  <a:lnTo>
                    <a:pt x="222" y="15"/>
                  </a:lnTo>
                  <a:lnTo>
                    <a:pt x="219" y="17"/>
                  </a:lnTo>
                  <a:lnTo>
                    <a:pt x="215" y="18"/>
                  </a:lnTo>
                  <a:lnTo>
                    <a:pt x="210" y="19"/>
                  </a:lnTo>
                  <a:lnTo>
                    <a:pt x="206" y="20"/>
                  </a:lnTo>
                  <a:lnTo>
                    <a:pt x="201" y="21"/>
                  </a:lnTo>
                  <a:lnTo>
                    <a:pt x="194" y="22"/>
                  </a:lnTo>
                  <a:lnTo>
                    <a:pt x="187" y="24"/>
                  </a:lnTo>
                  <a:lnTo>
                    <a:pt x="180" y="25"/>
                  </a:lnTo>
                  <a:lnTo>
                    <a:pt x="171" y="27"/>
                  </a:lnTo>
                  <a:lnTo>
                    <a:pt x="163" y="28"/>
                  </a:lnTo>
                  <a:lnTo>
                    <a:pt x="154" y="31"/>
                  </a:lnTo>
                  <a:lnTo>
                    <a:pt x="143" y="32"/>
                  </a:lnTo>
                  <a:lnTo>
                    <a:pt x="133" y="34"/>
                  </a:lnTo>
                  <a:lnTo>
                    <a:pt x="121" y="37"/>
                  </a:lnTo>
                  <a:lnTo>
                    <a:pt x="109" y="39"/>
                  </a:lnTo>
                  <a:lnTo>
                    <a:pt x="97" y="41"/>
                  </a:lnTo>
                  <a:lnTo>
                    <a:pt x="87" y="44"/>
                  </a:lnTo>
                  <a:lnTo>
                    <a:pt x="76" y="45"/>
                  </a:lnTo>
                  <a:lnTo>
                    <a:pt x="68" y="47"/>
                  </a:lnTo>
                  <a:lnTo>
                    <a:pt x="59" y="47"/>
                  </a:lnTo>
                  <a:lnTo>
                    <a:pt x="52" y="48"/>
                  </a:lnTo>
                  <a:lnTo>
                    <a:pt x="46" y="48"/>
                  </a:lnTo>
                  <a:lnTo>
                    <a:pt x="42" y="48"/>
                  </a:lnTo>
                  <a:lnTo>
                    <a:pt x="33" y="48"/>
                  </a:lnTo>
                  <a:lnTo>
                    <a:pt x="25" y="47"/>
                  </a:lnTo>
                  <a:lnTo>
                    <a:pt x="18" y="45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4" y="40"/>
                  </a:lnTo>
                  <a:lnTo>
                    <a:pt x="2" y="39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2" y="35"/>
                  </a:lnTo>
                  <a:lnTo>
                    <a:pt x="4" y="34"/>
                  </a:lnTo>
                  <a:lnTo>
                    <a:pt x="5" y="34"/>
                  </a:lnTo>
                  <a:lnTo>
                    <a:pt x="7" y="34"/>
                  </a:lnTo>
                  <a:lnTo>
                    <a:pt x="10" y="33"/>
                  </a:lnTo>
                  <a:lnTo>
                    <a:pt x="13" y="33"/>
                  </a:lnTo>
                  <a:lnTo>
                    <a:pt x="17" y="32"/>
                  </a:lnTo>
                  <a:lnTo>
                    <a:pt x="22" y="31"/>
                  </a:lnTo>
                  <a:lnTo>
                    <a:pt x="26" y="31"/>
                  </a:lnTo>
                  <a:lnTo>
                    <a:pt x="31" y="29"/>
                  </a:lnTo>
                  <a:lnTo>
                    <a:pt x="37" y="28"/>
                  </a:lnTo>
                  <a:lnTo>
                    <a:pt x="44" y="27"/>
                  </a:lnTo>
                  <a:lnTo>
                    <a:pt x="51" y="25"/>
                  </a:lnTo>
                  <a:lnTo>
                    <a:pt x="58" y="24"/>
                  </a:lnTo>
                  <a:lnTo>
                    <a:pt x="66" y="22"/>
                  </a:lnTo>
                  <a:lnTo>
                    <a:pt x="75" y="20"/>
                  </a:lnTo>
                  <a:lnTo>
                    <a:pt x="84" y="19"/>
                  </a:lnTo>
                  <a:lnTo>
                    <a:pt x="95" y="17"/>
                  </a:lnTo>
                  <a:lnTo>
                    <a:pt x="95" y="17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28"/>
            <p:cNvSpPr/>
            <p:nvPr/>
          </p:nvSpPr>
          <p:spPr bwMode="auto">
            <a:xfrm>
              <a:off x="4610100" y="1441451"/>
              <a:ext cx="585788" cy="115888"/>
            </a:xfrm>
            <a:custGeom>
              <a:avLst/>
              <a:gdLst>
                <a:gd name="T0" fmla="*/ 230 w 369"/>
                <a:gd name="T1" fmla="*/ 20 h 73"/>
                <a:gd name="T2" fmla="*/ 253 w 369"/>
                <a:gd name="T3" fmla="*/ 16 h 73"/>
                <a:gd name="T4" fmla="*/ 274 w 369"/>
                <a:gd name="T5" fmla="*/ 11 h 73"/>
                <a:gd name="T6" fmla="*/ 292 w 369"/>
                <a:gd name="T7" fmla="*/ 7 h 73"/>
                <a:gd name="T8" fmla="*/ 308 w 369"/>
                <a:gd name="T9" fmla="*/ 4 h 73"/>
                <a:gd name="T10" fmla="*/ 319 w 369"/>
                <a:gd name="T11" fmla="*/ 3 h 73"/>
                <a:gd name="T12" fmla="*/ 328 w 369"/>
                <a:gd name="T13" fmla="*/ 2 h 73"/>
                <a:gd name="T14" fmla="*/ 333 w 369"/>
                <a:gd name="T15" fmla="*/ 0 h 73"/>
                <a:gd name="T16" fmla="*/ 341 w 369"/>
                <a:gd name="T17" fmla="*/ 0 h 73"/>
                <a:gd name="T18" fmla="*/ 345 w 369"/>
                <a:gd name="T19" fmla="*/ 3 h 73"/>
                <a:gd name="T20" fmla="*/ 351 w 369"/>
                <a:gd name="T21" fmla="*/ 5 h 73"/>
                <a:gd name="T22" fmla="*/ 356 w 369"/>
                <a:gd name="T23" fmla="*/ 10 h 73"/>
                <a:gd name="T24" fmla="*/ 363 w 369"/>
                <a:gd name="T25" fmla="*/ 17 h 73"/>
                <a:gd name="T26" fmla="*/ 367 w 369"/>
                <a:gd name="T27" fmla="*/ 19 h 73"/>
                <a:gd name="T28" fmla="*/ 368 w 369"/>
                <a:gd name="T29" fmla="*/ 23 h 73"/>
                <a:gd name="T30" fmla="*/ 368 w 369"/>
                <a:gd name="T31" fmla="*/ 25 h 73"/>
                <a:gd name="T32" fmla="*/ 364 w 369"/>
                <a:gd name="T33" fmla="*/ 27 h 73"/>
                <a:gd name="T34" fmla="*/ 357 w 369"/>
                <a:gd name="T35" fmla="*/ 30 h 73"/>
                <a:gd name="T36" fmla="*/ 346 w 369"/>
                <a:gd name="T37" fmla="*/ 32 h 73"/>
                <a:gd name="T38" fmla="*/ 326 w 369"/>
                <a:gd name="T39" fmla="*/ 35 h 73"/>
                <a:gd name="T40" fmla="*/ 313 w 369"/>
                <a:gd name="T41" fmla="*/ 36 h 73"/>
                <a:gd name="T42" fmla="*/ 302 w 369"/>
                <a:gd name="T43" fmla="*/ 37 h 73"/>
                <a:gd name="T44" fmla="*/ 292 w 369"/>
                <a:gd name="T45" fmla="*/ 37 h 73"/>
                <a:gd name="T46" fmla="*/ 272 w 369"/>
                <a:gd name="T47" fmla="*/ 37 h 73"/>
                <a:gd name="T48" fmla="*/ 250 w 369"/>
                <a:gd name="T49" fmla="*/ 39 h 73"/>
                <a:gd name="T50" fmla="*/ 236 w 369"/>
                <a:gd name="T51" fmla="*/ 42 h 73"/>
                <a:gd name="T52" fmla="*/ 219 w 369"/>
                <a:gd name="T53" fmla="*/ 44 h 73"/>
                <a:gd name="T54" fmla="*/ 201 w 369"/>
                <a:gd name="T55" fmla="*/ 46 h 73"/>
                <a:gd name="T56" fmla="*/ 182 w 369"/>
                <a:gd name="T57" fmla="*/ 49 h 73"/>
                <a:gd name="T58" fmla="*/ 140 w 369"/>
                <a:gd name="T59" fmla="*/ 56 h 73"/>
                <a:gd name="T60" fmla="*/ 99 w 369"/>
                <a:gd name="T61" fmla="*/ 65 h 73"/>
                <a:gd name="T62" fmla="*/ 81 w 369"/>
                <a:gd name="T63" fmla="*/ 69 h 73"/>
                <a:gd name="T64" fmla="*/ 66 w 369"/>
                <a:gd name="T65" fmla="*/ 72 h 73"/>
                <a:gd name="T66" fmla="*/ 53 w 369"/>
                <a:gd name="T67" fmla="*/ 73 h 73"/>
                <a:gd name="T68" fmla="*/ 42 w 369"/>
                <a:gd name="T69" fmla="*/ 73 h 73"/>
                <a:gd name="T70" fmla="*/ 26 w 369"/>
                <a:gd name="T71" fmla="*/ 72 h 73"/>
                <a:gd name="T72" fmla="*/ 11 w 369"/>
                <a:gd name="T73" fmla="*/ 66 h 73"/>
                <a:gd name="T74" fmla="*/ 4 w 369"/>
                <a:gd name="T75" fmla="*/ 65 h 73"/>
                <a:gd name="T76" fmla="*/ 1 w 369"/>
                <a:gd name="T77" fmla="*/ 64 h 73"/>
                <a:gd name="T78" fmla="*/ 1 w 369"/>
                <a:gd name="T79" fmla="*/ 62 h 73"/>
                <a:gd name="T80" fmla="*/ 4 w 369"/>
                <a:gd name="T81" fmla="*/ 60 h 73"/>
                <a:gd name="T82" fmla="*/ 7 w 369"/>
                <a:gd name="T83" fmla="*/ 59 h 73"/>
                <a:gd name="T84" fmla="*/ 10 w 369"/>
                <a:gd name="T85" fmla="*/ 58 h 73"/>
                <a:gd name="T86" fmla="*/ 15 w 369"/>
                <a:gd name="T87" fmla="*/ 57 h 73"/>
                <a:gd name="T88" fmla="*/ 22 w 369"/>
                <a:gd name="T89" fmla="*/ 57 h 73"/>
                <a:gd name="T90" fmla="*/ 29 w 369"/>
                <a:gd name="T91" fmla="*/ 56 h 73"/>
                <a:gd name="T92" fmla="*/ 39 w 369"/>
                <a:gd name="T93" fmla="*/ 53 h 73"/>
                <a:gd name="T94" fmla="*/ 49 w 369"/>
                <a:gd name="T95" fmla="*/ 52 h 73"/>
                <a:gd name="T96" fmla="*/ 61 w 369"/>
                <a:gd name="T97" fmla="*/ 51 h 73"/>
                <a:gd name="T98" fmla="*/ 74 w 369"/>
                <a:gd name="T99" fmla="*/ 49 h 73"/>
                <a:gd name="T100" fmla="*/ 88 w 369"/>
                <a:gd name="T101" fmla="*/ 46 h 73"/>
                <a:gd name="T102" fmla="*/ 105 w 369"/>
                <a:gd name="T103" fmla="*/ 44 h 73"/>
                <a:gd name="T104" fmla="*/ 123 w 369"/>
                <a:gd name="T105" fmla="*/ 40 h 73"/>
                <a:gd name="T106" fmla="*/ 144 w 369"/>
                <a:gd name="T107" fmla="*/ 37 h 73"/>
                <a:gd name="T108" fmla="*/ 166 w 369"/>
                <a:gd name="T109" fmla="*/ 33 h 73"/>
                <a:gd name="T110" fmla="*/ 190 w 369"/>
                <a:gd name="T111" fmla="*/ 29 h 73"/>
                <a:gd name="T112" fmla="*/ 215 w 369"/>
                <a:gd name="T113" fmla="*/ 2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9" h="73">
                  <a:moveTo>
                    <a:pt x="215" y="23"/>
                  </a:moveTo>
                  <a:lnTo>
                    <a:pt x="230" y="20"/>
                  </a:lnTo>
                  <a:lnTo>
                    <a:pt x="241" y="18"/>
                  </a:lnTo>
                  <a:lnTo>
                    <a:pt x="253" y="16"/>
                  </a:lnTo>
                  <a:lnTo>
                    <a:pt x="265" y="13"/>
                  </a:lnTo>
                  <a:lnTo>
                    <a:pt x="274" y="11"/>
                  </a:lnTo>
                  <a:lnTo>
                    <a:pt x="284" y="9"/>
                  </a:lnTo>
                  <a:lnTo>
                    <a:pt x="292" y="7"/>
                  </a:lnTo>
                  <a:lnTo>
                    <a:pt x="300" y="6"/>
                  </a:lnTo>
                  <a:lnTo>
                    <a:pt x="308" y="4"/>
                  </a:lnTo>
                  <a:lnTo>
                    <a:pt x="313" y="4"/>
                  </a:lnTo>
                  <a:lnTo>
                    <a:pt x="319" y="3"/>
                  </a:lnTo>
                  <a:lnTo>
                    <a:pt x="324" y="2"/>
                  </a:lnTo>
                  <a:lnTo>
                    <a:pt x="328" y="2"/>
                  </a:lnTo>
                  <a:lnTo>
                    <a:pt x="331" y="0"/>
                  </a:lnTo>
                  <a:lnTo>
                    <a:pt x="333" y="0"/>
                  </a:lnTo>
                  <a:lnTo>
                    <a:pt x="335" y="0"/>
                  </a:lnTo>
                  <a:lnTo>
                    <a:pt x="341" y="0"/>
                  </a:lnTo>
                  <a:lnTo>
                    <a:pt x="343" y="2"/>
                  </a:lnTo>
                  <a:lnTo>
                    <a:pt x="345" y="3"/>
                  </a:lnTo>
                  <a:lnTo>
                    <a:pt x="349" y="4"/>
                  </a:lnTo>
                  <a:lnTo>
                    <a:pt x="351" y="5"/>
                  </a:lnTo>
                  <a:lnTo>
                    <a:pt x="354" y="7"/>
                  </a:lnTo>
                  <a:lnTo>
                    <a:pt x="356" y="10"/>
                  </a:lnTo>
                  <a:lnTo>
                    <a:pt x="362" y="15"/>
                  </a:lnTo>
                  <a:lnTo>
                    <a:pt x="363" y="17"/>
                  </a:lnTo>
                  <a:lnTo>
                    <a:pt x="365" y="18"/>
                  </a:lnTo>
                  <a:lnTo>
                    <a:pt x="367" y="19"/>
                  </a:lnTo>
                  <a:lnTo>
                    <a:pt x="368" y="22"/>
                  </a:lnTo>
                  <a:lnTo>
                    <a:pt x="368" y="23"/>
                  </a:lnTo>
                  <a:lnTo>
                    <a:pt x="369" y="23"/>
                  </a:lnTo>
                  <a:lnTo>
                    <a:pt x="368" y="25"/>
                  </a:lnTo>
                  <a:lnTo>
                    <a:pt x="367" y="26"/>
                  </a:lnTo>
                  <a:lnTo>
                    <a:pt x="364" y="27"/>
                  </a:lnTo>
                  <a:lnTo>
                    <a:pt x="361" y="29"/>
                  </a:lnTo>
                  <a:lnTo>
                    <a:pt x="357" y="30"/>
                  </a:lnTo>
                  <a:lnTo>
                    <a:pt x="352" y="31"/>
                  </a:lnTo>
                  <a:lnTo>
                    <a:pt x="346" y="32"/>
                  </a:lnTo>
                  <a:lnTo>
                    <a:pt x="339" y="32"/>
                  </a:lnTo>
                  <a:lnTo>
                    <a:pt x="326" y="35"/>
                  </a:lnTo>
                  <a:lnTo>
                    <a:pt x="319" y="35"/>
                  </a:lnTo>
                  <a:lnTo>
                    <a:pt x="313" y="36"/>
                  </a:lnTo>
                  <a:lnTo>
                    <a:pt x="308" y="36"/>
                  </a:lnTo>
                  <a:lnTo>
                    <a:pt x="302" y="37"/>
                  </a:lnTo>
                  <a:lnTo>
                    <a:pt x="297" y="37"/>
                  </a:lnTo>
                  <a:lnTo>
                    <a:pt x="292" y="37"/>
                  </a:lnTo>
                  <a:lnTo>
                    <a:pt x="283" y="37"/>
                  </a:lnTo>
                  <a:lnTo>
                    <a:pt x="272" y="37"/>
                  </a:lnTo>
                  <a:lnTo>
                    <a:pt x="261" y="38"/>
                  </a:lnTo>
                  <a:lnTo>
                    <a:pt x="250" y="39"/>
                  </a:lnTo>
                  <a:lnTo>
                    <a:pt x="243" y="40"/>
                  </a:lnTo>
                  <a:lnTo>
                    <a:pt x="236" y="42"/>
                  </a:lnTo>
                  <a:lnTo>
                    <a:pt x="227" y="43"/>
                  </a:lnTo>
                  <a:lnTo>
                    <a:pt x="219" y="44"/>
                  </a:lnTo>
                  <a:lnTo>
                    <a:pt x="211" y="45"/>
                  </a:lnTo>
                  <a:lnTo>
                    <a:pt x="201" y="46"/>
                  </a:lnTo>
                  <a:lnTo>
                    <a:pt x="192" y="47"/>
                  </a:lnTo>
                  <a:lnTo>
                    <a:pt x="182" y="49"/>
                  </a:lnTo>
                  <a:lnTo>
                    <a:pt x="161" y="52"/>
                  </a:lnTo>
                  <a:lnTo>
                    <a:pt x="140" y="56"/>
                  </a:lnTo>
                  <a:lnTo>
                    <a:pt x="119" y="59"/>
                  </a:lnTo>
                  <a:lnTo>
                    <a:pt x="99" y="65"/>
                  </a:lnTo>
                  <a:lnTo>
                    <a:pt x="89" y="67"/>
                  </a:lnTo>
                  <a:lnTo>
                    <a:pt x="81" y="69"/>
                  </a:lnTo>
                  <a:lnTo>
                    <a:pt x="73" y="71"/>
                  </a:lnTo>
                  <a:lnTo>
                    <a:pt x="66" y="72"/>
                  </a:lnTo>
                  <a:lnTo>
                    <a:pt x="59" y="72"/>
                  </a:lnTo>
                  <a:lnTo>
                    <a:pt x="53" y="73"/>
                  </a:lnTo>
                  <a:lnTo>
                    <a:pt x="47" y="73"/>
                  </a:lnTo>
                  <a:lnTo>
                    <a:pt x="42" y="73"/>
                  </a:lnTo>
                  <a:lnTo>
                    <a:pt x="34" y="73"/>
                  </a:lnTo>
                  <a:lnTo>
                    <a:pt x="26" y="72"/>
                  </a:lnTo>
                  <a:lnTo>
                    <a:pt x="18" y="70"/>
                  </a:lnTo>
                  <a:lnTo>
                    <a:pt x="11" y="66"/>
                  </a:lnTo>
                  <a:lnTo>
                    <a:pt x="7" y="66"/>
                  </a:lnTo>
                  <a:lnTo>
                    <a:pt x="4" y="65"/>
                  </a:lnTo>
                  <a:lnTo>
                    <a:pt x="2" y="64"/>
                  </a:lnTo>
                  <a:lnTo>
                    <a:pt x="1" y="64"/>
                  </a:lnTo>
                  <a:lnTo>
                    <a:pt x="0" y="63"/>
                  </a:lnTo>
                  <a:lnTo>
                    <a:pt x="1" y="62"/>
                  </a:lnTo>
                  <a:lnTo>
                    <a:pt x="2" y="60"/>
                  </a:lnTo>
                  <a:lnTo>
                    <a:pt x="4" y="60"/>
                  </a:lnTo>
                  <a:lnTo>
                    <a:pt x="4" y="59"/>
                  </a:lnTo>
                  <a:lnTo>
                    <a:pt x="7" y="59"/>
                  </a:lnTo>
                  <a:lnTo>
                    <a:pt x="8" y="59"/>
                  </a:lnTo>
                  <a:lnTo>
                    <a:pt x="10" y="58"/>
                  </a:lnTo>
                  <a:lnTo>
                    <a:pt x="13" y="58"/>
                  </a:lnTo>
                  <a:lnTo>
                    <a:pt x="15" y="57"/>
                  </a:lnTo>
                  <a:lnTo>
                    <a:pt x="18" y="57"/>
                  </a:lnTo>
                  <a:lnTo>
                    <a:pt x="22" y="57"/>
                  </a:lnTo>
                  <a:lnTo>
                    <a:pt x="26" y="56"/>
                  </a:lnTo>
                  <a:lnTo>
                    <a:pt x="29" y="56"/>
                  </a:lnTo>
                  <a:lnTo>
                    <a:pt x="34" y="55"/>
                  </a:lnTo>
                  <a:lnTo>
                    <a:pt x="39" y="53"/>
                  </a:lnTo>
                  <a:lnTo>
                    <a:pt x="43" y="53"/>
                  </a:lnTo>
                  <a:lnTo>
                    <a:pt x="49" y="52"/>
                  </a:lnTo>
                  <a:lnTo>
                    <a:pt x="55" y="52"/>
                  </a:lnTo>
                  <a:lnTo>
                    <a:pt x="61" y="51"/>
                  </a:lnTo>
                  <a:lnTo>
                    <a:pt x="67" y="50"/>
                  </a:lnTo>
                  <a:lnTo>
                    <a:pt x="74" y="49"/>
                  </a:lnTo>
                  <a:lnTo>
                    <a:pt x="81" y="47"/>
                  </a:lnTo>
                  <a:lnTo>
                    <a:pt x="88" y="46"/>
                  </a:lnTo>
                  <a:lnTo>
                    <a:pt x="96" y="45"/>
                  </a:lnTo>
                  <a:lnTo>
                    <a:pt x="105" y="44"/>
                  </a:lnTo>
                  <a:lnTo>
                    <a:pt x="114" y="43"/>
                  </a:lnTo>
                  <a:lnTo>
                    <a:pt x="123" y="40"/>
                  </a:lnTo>
                  <a:lnTo>
                    <a:pt x="133" y="39"/>
                  </a:lnTo>
                  <a:lnTo>
                    <a:pt x="144" y="37"/>
                  </a:lnTo>
                  <a:lnTo>
                    <a:pt x="154" y="35"/>
                  </a:lnTo>
                  <a:lnTo>
                    <a:pt x="166" y="33"/>
                  </a:lnTo>
                  <a:lnTo>
                    <a:pt x="178" y="31"/>
                  </a:lnTo>
                  <a:lnTo>
                    <a:pt x="190" y="29"/>
                  </a:lnTo>
                  <a:lnTo>
                    <a:pt x="203" y="26"/>
                  </a:lnTo>
                  <a:lnTo>
                    <a:pt x="215" y="23"/>
                  </a:lnTo>
                  <a:lnTo>
                    <a:pt x="215" y="23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329"/>
            <p:cNvSpPr/>
            <p:nvPr/>
          </p:nvSpPr>
          <p:spPr bwMode="auto">
            <a:xfrm>
              <a:off x="4914900" y="1489076"/>
              <a:ext cx="496888" cy="274638"/>
            </a:xfrm>
            <a:custGeom>
              <a:avLst/>
              <a:gdLst>
                <a:gd name="T0" fmla="*/ 311 w 313"/>
                <a:gd name="T1" fmla="*/ 156 h 173"/>
                <a:gd name="T2" fmla="*/ 310 w 313"/>
                <a:gd name="T3" fmla="*/ 158 h 173"/>
                <a:gd name="T4" fmla="*/ 308 w 313"/>
                <a:gd name="T5" fmla="*/ 159 h 173"/>
                <a:gd name="T6" fmla="*/ 303 w 313"/>
                <a:gd name="T7" fmla="*/ 160 h 173"/>
                <a:gd name="T8" fmla="*/ 298 w 313"/>
                <a:gd name="T9" fmla="*/ 162 h 173"/>
                <a:gd name="T10" fmla="*/ 291 w 313"/>
                <a:gd name="T11" fmla="*/ 163 h 173"/>
                <a:gd name="T12" fmla="*/ 283 w 313"/>
                <a:gd name="T13" fmla="*/ 165 h 173"/>
                <a:gd name="T14" fmla="*/ 272 w 313"/>
                <a:gd name="T15" fmla="*/ 167 h 173"/>
                <a:gd name="T16" fmla="*/ 256 w 313"/>
                <a:gd name="T17" fmla="*/ 169 h 173"/>
                <a:gd name="T18" fmla="*/ 236 w 313"/>
                <a:gd name="T19" fmla="*/ 172 h 173"/>
                <a:gd name="T20" fmla="*/ 221 w 313"/>
                <a:gd name="T21" fmla="*/ 173 h 173"/>
                <a:gd name="T22" fmla="*/ 208 w 313"/>
                <a:gd name="T23" fmla="*/ 173 h 173"/>
                <a:gd name="T24" fmla="*/ 202 w 313"/>
                <a:gd name="T25" fmla="*/ 172 h 173"/>
                <a:gd name="T26" fmla="*/ 198 w 313"/>
                <a:gd name="T27" fmla="*/ 170 h 173"/>
                <a:gd name="T28" fmla="*/ 192 w 313"/>
                <a:gd name="T29" fmla="*/ 168 h 173"/>
                <a:gd name="T30" fmla="*/ 186 w 313"/>
                <a:gd name="T31" fmla="*/ 165 h 173"/>
                <a:gd name="T32" fmla="*/ 179 w 313"/>
                <a:gd name="T33" fmla="*/ 159 h 173"/>
                <a:gd name="T34" fmla="*/ 170 w 313"/>
                <a:gd name="T35" fmla="*/ 153 h 173"/>
                <a:gd name="T36" fmla="*/ 159 w 313"/>
                <a:gd name="T37" fmla="*/ 146 h 173"/>
                <a:gd name="T38" fmla="*/ 149 w 313"/>
                <a:gd name="T39" fmla="*/ 136 h 173"/>
                <a:gd name="T40" fmla="*/ 136 w 313"/>
                <a:gd name="T41" fmla="*/ 126 h 173"/>
                <a:gd name="T42" fmla="*/ 121 w 313"/>
                <a:gd name="T43" fmla="*/ 114 h 173"/>
                <a:gd name="T44" fmla="*/ 106 w 313"/>
                <a:gd name="T45" fmla="*/ 101 h 173"/>
                <a:gd name="T46" fmla="*/ 90 w 313"/>
                <a:gd name="T47" fmla="*/ 87 h 173"/>
                <a:gd name="T48" fmla="*/ 72 w 313"/>
                <a:gd name="T49" fmla="*/ 72 h 173"/>
                <a:gd name="T50" fmla="*/ 53 w 313"/>
                <a:gd name="T51" fmla="*/ 55 h 173"/>
                <a:gd name="T52" fmla="*/ 33 w 313"/>
                <a:gd name="T53" fmla="*/ 36 h 173"/>
                <a:gd name="T54" fmla="*/ 12 w 313"/>
                <a:gd name="T55" fmla="*/ 17 h 173"/>
                <a:gd name="T56" fmla="*/ 8 w 313"/>
                <a:gd name="T57" fmla="*/ 3 h 173"/>
                <a:gd name="T58" fmla="*/ 33 w 313"/>
                <a:gd name="T59" fmla="*/ 13 h 173"/>
                <a:gd name="T60" fmla="*/ 65 w 313"/>
                <a:gd name="T61" fmla="*/ 35 h 173"/>
                <a:gd name="T62" fmla="*/ 94 w 313"/>
                <a:gd name="T63" fmla="*/ 55 h 173"/>
                <a:gd name="T64" fmla="*/ 121 w 313"/>
                <a:gd name="T65" fmla="*/ 73 h 173"/>
                <a:gd name="T66" fmla="*/ 145 w 313"/>
                <a:gd name="T67" fmla="*/ 88 h 173"/>
                <a:gd name="T68" fmla="*/ 171 w 313"/>
                <a:gd name="T69" fmla="*/ 102 h 173"/>
                <a:gd name="T70" fmla="*/ 198 w 313"/>
                <a:gd name="T71" fmla="*/ 114 h 173"/>
                <a:gd name="T72" fmla="*/ 229 w 313"/>
                <a:gd name="T73" fmla="*/ 126 h 173"/>
                <a:gd name="T74" fmla="*/ 254 w 313"/>
                <a:gd name="T75" fmla="*/ 134 h 173"/>
                <a:gd name="T76" fmla="*/ 268 w 313"/>
                <a:gd name="T77" fmla="*/ 139 h 173"/>
                <a:gd name="T78" fmla="*/ 281 w 313"/>
                <a:gd name="T79" fmla="*/ 142 h 173"/>
                <a:gd name="T80" fmla="*/ 291 w 313"/>
                <a:gd name="T81" fmla="*/ 146 h 173"/>
                <a:gd name="T82" fmla="*/ 300 w 313"/>
                <a:gd name="T83" fmla="*/ 149 h 173"/>
                <a:gd name="T84" fmla="*/ 305 w 313"/>
                <a:gd name="T85" fmla="*/ 152 h 173"/>
                <a:gd name="T86" fmla="*/ 310 w 313"/>
                <a:gd name="T87" fmla="*/ 154 h 173"/>
                <a:gd name="T88" fmla="*/ 311 w 313"/>
                <a:gd name="T89" fmla="*/ 155 h 173"/>
                <a:gd name="T90" fmla="*/ 313 w 313"/>
                <a:gd name="T91" fmla="*/ 15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3" h="173">
                  <a:moveTo>
                    <a:pt x="313" y="156"/>
                  </a:moveTo>
                  <a:lnTo>
                    <a:pt x="311" y="156"/>
                  </a:lnTo>
                  <a:lnTo>
                    <a:pt x="311" y="158"/>
                  </a:lnTo>
                  <a:lnTo>
                    <a:pt x="310" y="158"/>
                  </a:lnTo>
                  <a:lnTo>
                    <a:pt x="309" y="159"/>
                  </a:lnTo>
                  <a:lnTo>
                    <a:pt x="308" y="159"/>
                  </a:lnTo>
                  <a:lnTo>
                    <a:pt x="305" y="160"/>
                  </a:lnTo>
                  <a:lnTo>
                    <a:pt x="303" y="160"/>
                  </a:lnTo>
                  <a:lnTo>
                    <a:pt x="301" y="161"/>
                  </a:lnTo>
                  <a:lnTo>
                    <a:pt x="298" y="162"/>
                  </a:lnTo>
                  <a:lnTo>
                    <a:pt x="295" y="162"/>
                  </a:lnTo>
                  <a:lnTo>
                    <a:pt x="291" y="163"/>
                  </a:lnTo>
                  <a:lnTo>
                    <a:pt x="287" y="165"/>
                  </a:lnTo>
                  <a:lnTo>
                    <a:pt x="283" y="165"/>
                  </a:lnTo>
                  <a:lnTo>
                    <a:pt x="277" y="166"/>
                  </a:lnTo>
                  <a:lnTo>
                    <a:pt x="272" y="167"/>
                  </a:lnTo>
                  <a:lnTo>
                    <a:pt x="267" y="168"/>
                  </a:lnTo>
                  <a:lnTo>
                    <a:pt x="256" y="169"/>
                  </a:lnTo>
                  <a:lnTo>
                    <a:pt x="245" y="170"/>
                  </a:lnTo>
                  <a:lnTo>
                    <a:pt x="236" y="172"/>
                  </a:lnTo>
                  <a:lnTo>
                    <a:pt x="228" y="173"/>
                  </a:lnTo>
                  <a:lnTo>
                    <a:pt x="221" y="173"/>
                  </a:lnTo>
                  <a:lnTo>
                    <a:pt x="213" y="173"/>
                  </a:lnTo>
                  <a:lnTo>
                    <a:pt x="208" y="173"/>
                  </a:lnTo>
                  <a:lnTo>
                    <a:pt x="203" y="172"/>
                  </a:lnTo>
                  <a:lnTo>
                    <a:pt x="202" y="172"/>
                  </a:lnTo>
                  <a:lnTo>
                    <a:pt x="199" y="172"/>
                  </a:lnTo>
                  <a:lnTo>
                    <a:pt x="198" y="170"/>
                  </a:lnTo>
                  <a:lnTo>
                    <a:pt x="196" y="169"/>
                  </a:lnTo>
                  <a:lnTo>
                    <a:pt x="192" y="168"/>
                  </a:lnTo>
                  <a:lnTo>
                    <a:pt x="190" y="167"/>
                  </a:lnTo>
                  <a:lnTo>
                    <a:pt x="186" y="165"/>
                  </a:lnTo>
                  <a:lnTo>
                    <a:pt x="183" y="162"/>
                  </a:lnTo>
                  <a:lnTo>
                    <a:pt x="179" y="159"/>
                  </a:lnTo>
                  <a:lnTo>
                    <a:pt x="175" y="156"/>
                  </a:lnTo>
                  <a:lnTo>
                    <a:pt x="170" y="153"/>
                  </a:lnTo>
                  <a:lnTo>
                    <a:pt x="165" y="149"/>
                  </a:lnTo>
                  <a:lnTo>
                    <a:pt x="159" y="146"/>
                  </a:lnTo>
                  <a:lnTo>
                    <a:pt x="154" y="141"/>
                  </a:lnTo>
                  <a:lnTo>
                    <a:pt x="149" y="136"/>
                  </a:lnTo>
                  <a:lnTo>
                    <a:pt x="141" y="132"/>
                  </a:lnTo>
                  <a:lnTo>
                    <a:pt x="136" y="126"/>
                  </a:lnTo>
                  <a:lnTo>
                    <a:pt x="128" y="120"/>
                  </a:lnTo>
                  <a:lnTo>
                    <a:pt x="121" y="114"/>
                  </a:lnTo>
                  <a:lnTo>
                    <a:pt x="114" y="108"/>
                  </a:lnTo>
                  <a:lnTo>
                    <a:pt x="106" y="101"/>
                  </a:lnTo>
                  <a:lnTo>
                    <a:pt x="98" y="95"/>
                  </a:lnTo>
                  <a:lnTo>
                    <a:pt x="90" y="87"/>
                  </a:lnTo>
                  <a:lnTo>
                    <a:pt x="81" y="80"/>
                  </a:lnTo>
                  <a:lnTo>
                    <a:pt x="72" y="72"/>
                  </a:lnTo>
                  <a:lnTo>
                    <a:pt x="62" y="63"/>
                  </a:lnTo>
                  <a:lnTo>
                    <a:pt x="53" y="55"/>
                  </a:lnTo>
                  <a:lnTo>
                    <a:pt x="42" y="46"/>
                  </a:lnTo>
                  <a:lnTo>
                    <a:pt x="33" y="36"/>
                  </a:lnTo>
                  <a:lnTo>
                    <a:pt x="22" y="27"/>
                  </a:lnTo>
                  <a:lnTo>
                    <a:pt x="12" y="17"/>
                  </a:lnTo>
                  <a:lnTo>
                    <a:pt x="0" y="7"/>
                  </a:lnTo>
                  <a:lnTo>
                    <a:pt x="8" y="3"/>
                  </a:lnTo>
                  <a:lnTo>
                    <a:pt x="16" y="0"/>
                  </a:lnTo>
                  <a:lnTo>
                    <a:pt x="33" y="13"/>
                  </a:lnTo>
                  <a:lnTo>
                    <a:pt x="49" y="25"/>
                  </a:lnTo>
                  <a:lnTo>
                    <a:pt x="65" y="35"/>
                  </a:lnTo>
                  <a:lnTo>
                    <a:pt x="80" y="46"/>
                  </a:lnTo>
                  <a:lnTo>
                    <a:pt x="94" y="55"/>
                  </a:lnTo>
                  <a:lnTo>
                    <a:pt x="108" y="65"/>
                  </a:lnTo>
                  <a:lnTo>
                    <a:pt x="121" y="73"/>
                  </a:lnTo>
                  <a:lnTo>
                    <a:pt x="133" y="81"/>
                  </a:lnTo>
                  <a:lnTo>
                    <a:pt x="145" y="88"/>
                  </a:lnTo>
                  <a:lnTo>
                    <a:pt x="158" y="95"/>
                  </a:lnTo>
                  <a:lnTo>
                    <a:pt x="171" y="102"/>
                  </a:lnTo>
                  <a:lnTo>
                    <a:pt x="184" y="108"/>
                  </a:lnTo>
                  <a:lnTo>
                    <a:pt x="198" y="114"/>
                  </a:lnTo>
                  <a:lnTo>
                    <a:pt x="213" y="120"/>
                  </a:lnTo>
                  <a:lnTo>
                    <a:pt x="229" y="126"/>
                  </a:lnTo>
                  <a:lnTo>
                    <a:pt x="245" y="130"/>
                  </a:lnTo>
                  <a:lnTo>
                    <a:pt x="254" y="134"/>
                  </a:lnTo>
                  <a:lnTo>
                    <a:pt x="261" y="136"/>
                  </a:lnTo>
                  <a:lnTo>
                    <a:pt x="268" y="139"/>
                  </a:lnTo>
                  <a:lnTo>
                    <a:pt x="275" y="140"/>
                  </a:lnTo>
                  <a:lnTo>
                    <a:pt x="281" y="142"/>
                  </a:lnTo>
                  <a:lnTo>
                    <a:pt x="287" y="145"/>
                  </a:lnTo>
                  <a:lnTo>
                    <a:pt x="291" y="146"/>
                  </a:lnTo>
                  <a:lnTo>
                    <a:pt x="296" y="148"/>
                  </a:lnTo>
                  <a:lnTo>
                    <a:pt x="300" y="149"/>
                  </a:lnTo>
                  <a:lnTo>
                    <a:pt x="303" y="150"/>
                  </a:lnTo>
                  <a:lnTo>
                    <a:pt x="305" y="152"/>
                  </a:lnTo>
                  <a:lnTo>
                    <a:pt x="308" y="153"/>
                  </a:lnTo>
                  <a:lnTo>
                    <a:pt x="310" y="154"/>
                  </a:lnTo>
                  <a:lnTo>
                    <a:pt x="311" y="155"/>
                  </a:lnTo>
                  <a:lnTo>
                    <a:pt x="311" y="155"/>
                  </a:lnTo>
                  <a:lnTo>
                    <a:pt x="313" y="156"/>
                  </a:lnTo>
                  <a:lnTo>
                    <a:pt x="313" y="156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330"/>
            <p:cNvSpPr/>
            <p:nvPr/>
          </p:nvSpPr>
          <p:spPr bwMode="auto">
            <a:xfrm>
              <a:off x="4732338" y="1617663"/>
              <a:ext cx="274638" cy="58738"/>
            </a:xfrm>
            <a:custGeom>
              <a:avLst/>
              <a:gdLst>
                <a:gd name="T0" fmla="*/ 17 w 173"/>
                <a:gd name="T1" fmla="*/ 21 h 37"/>
                <a:gd name="T2" fmla="*/ 46 w 173"/>
                <a:gd name="T3" fmla="*/ 17 h 37"/>
                <a:gd name="T4" fmla="*/ 72 w 173"/>
                <a:gd name="T5" fmla="*/ 12 h 37"/>
                <a:gd name="T6" fmla="*/ 95 w 173"/>
                <a:gd name="T7" fmla="*/ 7 h 37"/>
                <a:gd name="T8" fmla="*/ 115 w 173"/>
                <a:gd name="T9" fmla="*/ 5 h 37"/>
                <a:gd name="T10" fmla="*/ 130 w 173"/>
                <a:gd name="T11" fmla="*/ 2 h 37"/>
                <a:gd name="T12" fmla="*/ 142 w 173"/>
                <a:gd name="T13" fmla="*/ 0 h 37"/>
                <a:gd name="T14" fmla="*/ 150 w 173"/>
                <a:gd name="T15" fmla="*/ 0 h 37"/>
                <a:gd name="T16" fmla="*/ 157 w 173"/>
                <a:gd name="T17" fmla="*/ 0 h 37"/>
                <a:gd name="T18" fmla="*/ 164 w 173"/>
                <a:gd name="T19" fmla="*/ 0 h 37"/>
                <a:gd name="T20" fmla="*/ 169 w 173"/>
                <a:gd name="T21" fmla="*/ 1 h 37"/>
                <a:gd name="T22" fmla="*/ 172 w 173"/>
                <a:gd name="T23" fmla="*/ 4 h 37"/>
                <a:gd name="T24" fmla="*/ 172 w 173"/>
                <a:gd name="T25" fmla="*/ 7 h 37"/>
                <a:gd name="T26" fmla="*/ 169 w 173"/>
                <a:gd name="T27" fmla="*/ 14 h 37"/>
                <a:gd name="T28" fmla="*/ 167 w 173"/>
                <a:gd name="T29" fmla="*/ 19 h 37"/>
                <a:gd name="T30" fmla="*/ 163 w 173"/>
                <a:gd name="T31" fmla="*/ 20 h 37"/>
                <a:gd name="T32" fmla="*/ 159 w 173"/>
                <a:gd name="T33" fmla="*/ 22 h 37"/>
                <a:gd name="T34" fmla="*/ 151 w 173"/>
                <a:gd name="T35" fmla="*/ 24 h 37"/>
                <a:gd name="T36" fmla="*/ 143 w 173"/>
                <a:gd name="T37" fmla="*/ 25 h 37"/>
                <a:gd name="T38" fmla="*/ 133 w 173"/>
                <a:gd name="T39" fmla="*/ 26 h 37"/>
                <a:gd name="T40" fmla="*/ 122 w 173"/>
                <a:gd name="T41" fmla="*/ 28 h 37"/>
                <a:gd name="T42" fmla="*/ 108 w 173"/>
                <a:gd name="T43" fmla="*/ 28 h 37"/>
                <a:gd name="T44" fmla="*/ 94 w 173"/>
                <a:gd name="T45" fmla="*/ 31 h 37"/>
                <a:gd name="T46" fmla="*/ 79 w 173"/>
                <a:gd name="T47" fmla="*/ 32 h 37"/>
                <a:gd name="T48" fmla="*/ 67 w 173"/>
                <a:gd name="T49" fmla="*/ 33 h 37"/>
                <a:gd name="T50" fmla="*/ 56 w 173"/>
                <a:gd name="T51" fmla="*/ 34 h 37"/>
                <a:gd name="T52" fmla="*/ 46 w 173"/>
                <a:gd name="T53" fmla="*/ 35 h 37"/>
                <a:gd name="T54" fmla="*/ 38 w 173"/>
                <a:gd name="T55" fmla="*/ 35 h 37"/>
                <a:gd name="T56" fmla="*/ 31 w 173"/>
                <a:gd name="T57" fmla="*/ 35 h 37"/>
                <a:gd name="T58" fmla="*/ 26 w 173"/>
                <a:gd name="T59" fmla="*/ 37 h 37"/>
                <a:gd name="T60" fmla="*/ 21 w 173"/>
                <a:gd name="T61" fmla="*/ 35 h 37"/>
                <a:gd name="T62" fmla="*/ 15 w 173"/>
                <a:gd name="T63" fmla="*/ 34 h 37"/>
                <a:gd name="T64" fmla="*/ 9 w 173"/>
                <a:gd name="T65" fmla="*/ 32 h 37"/>
                <a:gd name="T66" fmla="*/ 0 w 173"/>
                <a:gd name="T67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3" h="37">
                  <a:moveTo>
                    <a:pt x="0" y="25"/>
                  </a:moveTo>
                  <a:lnTo>
                    <a:pt x="17" y="21"/>
                  </a:lnTo>
                  <a:lnTo>
                    <a:pt x="32" y="19"/>
                  </a:lnTo>
                  <a:lnTo>
                    <a:pt x="46" y="17"/>
                  </a:lnTo>
                  <a:lnTo>
                    <a:pt x="59" y="14"/>
                  </a:lnTo>
                  <a:lnTo>
                    <a:pt x="72" y="12"/>
                  </a:lnTo>
                  <a:lnTo>
                    <a:pt x="84" y="9"/>
                  </a:lnTo>
                  <a:lnTo>
                    <a:pt x="95" y="7"/>
                  </a:lnTo>
                  <a:lnTo>
                    <a:pt x="105" y="6"/>
                  </a:lnTo>
                  <a:lnTo>
                    <a:pt x="115" y="5"/>
                  </a:lnTo>
                  <a:lnTo>
                    <a:pt x="123" y="4"/>
                  </a:lnTo>
                  <a:lnTo>
                    <a:pt x="130" y="2"/>
                  </a:lnTo>
                  <a:lnTo>
                    <a:pt x="136" y="1"/>
                  </a:lnTo>
                  <a:lnTo>
                    <a:pt x="142" y="0"/>
                  </a:lnTo>
                  <a:lnTo>
                    <a:pt x="147" y="0"/>
                  </a:lnTo>
                  <a:lnTo>
                    <a:pt x="150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4" y="0"/>
                  </a:lnTo>
                  <a:lnTo>
                    <a:pt x="167" y="1"/>
                  </a:lnTo>
                  <a:lnTo>
                    <a:pt x="169" y="1"/>
                  </a:lnTo>
                  <a:lnTo>
                    <a:pt x="170" y="2"/>
                  </a:lnTo>
                  <a:lnTo>
                    <a:pt x="172" y="4"/>
                  </a:lnTo>
                  <a:lnTo>
                    <a:pt x="173" y="4"/>
                  </a:lnTo>
                  <a:lnTo>
                    <a:pt x="172" y="7"/>
                  </a:lnTo>
                  <a:lnTo>
                    <a:pt x="170" y="11"/>
                  </a:lnTo>
                  <a:lnTo>
                    <a:pt x="169" y="14"/>
                  </a:lnTo>
                  <a:lnTo>
                    <a:pt x="167" y="18"/>
                  </a:lnTo>
                  <a:lnTo>
                    <a:pt x="167" y="19"/>
                  </a:lnTo>
                  <a:lnTo>
                    <a:pt x="164" y="20"/>
                  </a:lnTo>
                  <a:lnTo>
                    <a:pt x="163" y="20"/>
                  </a:lnTo>
                  <a:lnTo>
                    <a:pt x="161" y="21"/>
                  </a:lnTo>
                  <a:lnTo>
                    <a:pt x="159" y="22"/>
                  </a:lnTo>
                  <a:lnTo>
                    <a:pt x="155" y="22"/>
                  </a:lnTo>
                  <a:lnTo>
                    <a:pt x="151" y="24"/>
                  </a:lnTo>
                  <a:lnTo>
                    <a:pt x="148" y="25"/>
                  </a:lnTo>
                  <a:lnTo>
                    <a:pt x="143" y="25"/>
                  </a:lnTo>
                  <a:lnTo>
                    <a:pt x="138" y="26"/>
                  </a:lnTo>
                  <a:lnTo>
                    <a:pt x="133" y="26"/>
                  </a:lnTo>
                  <a:lnTo>
                    <a:pt x="128" y="27"/>
                  </a:lnTo>
                  <a:lnTo>
                    <a:pt x="122" y="28"/>
                  </a:lnTo>
                  <a:lnTo>
                    <a:pt x="115" y="28"/>
                  </a:lnTo>
                  <a:lnTo>
                    <a:pt x="108" y="28"/>
                  </a:lnTo>
                  <a:lnTo>
                    <a:pt x="101" y="29"/>
                  </a:lnTo>
                  <a:lnTo>
                    <a:pt x="94" y="31"/>
                  </a:lnTo>
                  <a:lnTo>
                    <a:pt x="87" y="31"/>
                  </a:lnTo>
                  <a:lnTo>
                    <a:pt x="79" y="32"/>
                  </a:lnTo>
                  <a:lnTo>
                    <a:pt x="74" y="32"/>
                  </a:lnTo>
                  <a:lnTo>
                    <a:pt x="67" y="33"/>
                  </a:lnTo>
                  <a:lnTo>
                    <a:pt x="62" y="33"/>
                  </a:lnTo>
                  <a:lnTo>
                    <a:pt x="56" y="34"/>
                  </a:lnTo>
                  <a:lnTo>
                    <a:pt x="51" y="34"/>
                  </a:lnTo>
                  <a:lnTo>
                    <a:pt x="46" y="35"/>
                  </a:lnTo>
                  <a:lnTo>
                    <a:pt x="42" y="35"/>
                  </a:lnTo>
                  <a:lnTo>
                    <a:pt x="38" y="35"/>
                  </a:lnTo>
                  <a:lnTo>
                    <a:pt x="35" y="35"/>
                  </a:lnTo>
                  <a:lnTo>
                    <a:pt x="31" y="35"/>
                  </a:lnTo>
                  <a:lnTo>
                    <a:pt x="29" y="37"/>
                  </a:lnTo>
                  <a:lnTo>
                    <a:pt x="26" y="37"/>
                  </a:lnTo>
                  <a:lnTo>
                    <a:pt x="24" y="37"/>
                  </a:lnTo>
                  <a:lnTo>
                    <a:pt x="21" y="35"/>
                  </a:lnTo>
                  <a:lnTo>
                    <a:pt x="18" y="35"/>
                  </a:lnTo>
                  <a:lnTo>
                    <a:pt x="15" y="34"/>
                  </a:lnTo>
                  <a:lnTo>
                    <a:pt x="11" y="33"/>
                  </a:lnTo>
                  <a:lnTo>
                    <a:pt x="9" y="32"/>
                  </a:lnTo>
                  <a:lnTo>
                    <a:pt x="6" y="29"/>
                  </a:lnTo>
                  <a:lnTo>
                    <a:pt x="0" y="25"/>
                  </a:lnTo>
                  <a:lnTo>
                    <a:pt x="0" y="25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331"/>
            <p:cNvSpPr/>
            <p:nvPr/>
          </p:nvSpPr>
          <p:spPr bwMode="auto">
            <a:xfrm>
              <a:off x="4625975" y="1657351"/>
              <a:ext cx="280988" cy="331788"/>
            </a:xfrm>
            <a:custGeom>
              <a:avLst/>
              <a:gdLst>
                <a:gd name="T0" fmla="*/ 0 w 177"/>
                <a:gd name="T1" fmla="*/ 208 h 209"/>
                <a:gd name="T2" fmla="*/ 1 w 177"/>
                <a:gd name="T3" fmla="*/ 206 h 209"/>
                <a:gd name="T4" fmla="*/ 4 w 177"/>
                <a:gd name="T5" fmla="*/ 203 h 209"/>
                <a:gd name="T6" fmla="*/ 7 w 177"/>
                <a:gd name="T7" fmla="*/ 200 h 209"/>
                <a:gd name="T8" fmla="*/ 13 w 177"/>
                <a:gd name="T9" fmla="*/ 196 h 209"/>
                <a:gd name="T10" fmla="*/ 20 w 177"/>
                <a:gd name="T11" fmla="*/ 192 h 209"/>
                <a:gd name="T12" fmla="*/ 29 w 177"/>
                <a:gd name="T13" fmla="*/ 186 h 209"/>
                <a:gd name="T14" fmla="*/ 38 w 177"/>
                <a:gd name="T15" fmla="*/ 180 h 209"/>
                <a:gd name="T16" fmla="*/ 54 w 177"/>
                <a:gd name="T17" fmla="*/ 168 h 209"/>
                <a:gd name="T18" fmla="*/ 75 w 177"/>
                <a:gd name="T19" fmla="*/ 150 h 209"/>
                <a:gd name="T20" fmla="*/ 92 w 177"/>
                <a:gd name="T21" fmla="*/ 132 h 209"/>
                <a:gd name="T22" fmla="*/ 106 w 177"/>
                <a:gd name="T23" fmla="*/ 112 h 209"/>
                <a:gd name="T24" fmla="*/ 118 w 177"/>
                <a:gd name="T25" fmla="*/ 89 h 209"/>
                <a:gd name="T26" fmla="*/ 129 w 177"/>
                <a:gd name="T27" fmla="*/ 66 h 209"/>
                <a:gd name="T28" fmla="*/ 136 w 177"/>
                <a:gd name="T29" fmla="*/ 40 h 209"/>
                <a:gd name="T30" fmla="*/ 142 w 177"/>
                <a:gd name="T31" fmla="*/ 14 h 209"/>
                <a:gd name="T32" fmla="*/ 177 w 177"/>
                <a:gd name="T33" fmla="*/ 0 h 209"/>
                <a:gd name="T34" fmla="*/ 170 w 177"/>
                <a:gd name="T35" fmla="*/ 37 h 209"/>
                <a:gd name="T36" fmla="*/ 161 w 177"/>
                <a:gd name="T37" fmla="*/ 72 h 209"/>
                <a:gd name="T38" fmla="*/ 148 w 177"/>
                <a:gd name="T39" fmla="*/ 101 h 209"/>
                <a:gd name="T40" fmla="*/ 141 w 177"/>
                <a:gd name="T41" fmla="*/ 114 h 209"/>
                <a:gd name="T42" fmla="*/ 132 w 177"/>
                <a:gd name="T43" fmla="*/ 126 h 209"/>
                <a:gd name="T44" fmla="*/ 112 w 177"/>
                <a:gd name="T45" fmla="*/ 148 h 209"/>
                <a:gd name="T46" fmla="*/ 92 w 177"/>
                <a:gd name="T47" fmla="*/ 167 h 209"/>
                <a:gd name="T48" fmla="*/ 71 w 177"/>
                <a:gd name="T49" fmla="*/ 182 h 209"/>
                <a:gd name="T50" fmla="*/ 49 w 177"/>
                <a:gd name="T51" fmla="*/ 195 h 209"/>
                <a:gd name="T52" fmla="*/ 38 w 177"/>
                <a:gd name="T53" fmla="*/ 199 h 209"/>
                <a:gd name="T54" fmla="*/ 29 w 177"/>
                <a:gd name="T55" fmla="*/ 202 h 209"/>
                <a:gd name="T56" fmla="*/ 20 w 177"/>
                <a:gd name="T57" fmla="*/ 205 h 209"/>
                <a:gd name="T58" fmla="*/ 14 w 177"/>
                <a:gd name="T59" fmla="*/ 207 h 209"/>
                <a:gd name="T60" fmla="*/ 8 w 177"/>
                <a:gd name="T61" fmla="*/ 208 h 209"/>
                <a:gd name="T62" fmla="*/ 5 w 177"/>
                <a:gd name="T63" fmla="*/ 209 h 209"/>
                <a:gd name="T64" fmla="*/ 3 w 177"/>
                <a:gd name="T65" fmla="*/ 209 h 209"/>
                <a:gd name="T66" fmla="*/ 1 w 177"/>
                <a:gd name="T67" fmla="*/ 20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7" h="209">
                  <a:moveTo>
                    <a:pt x="1" y="208"/>
                  </a:moveTo>
                  <a:lnTo>
                    <a:pt x="0" y="208"/>
                  </a:lnTo>
                  <a:lnTo>
                    <a:pt x="1" y="207"/>
                  </a:lnTo>
                  <a:lnTo>
                    <a:pt x="1" y="206"/>
                  </a:lnTo>
                  <a:lnTo>
                    <a:pt x="3" y="205"/>
                  </a:lnTo>
                  <a:lnTo>
                    <a:pt x="4" y="203"/>
                  </a:lnTo>
                  <a:lnTo>
                    <a:pt x="5" y="202"/>
                  </a:lnTo>
                  <a:lnTo>
                    <a:pt x="7" y="200"/>
                  </a:lnTo>
                  <a:lnTo>
                    <a:pt x="10" y="199"/>
                  </a:lnTo>
                  <a:lnTo>
                    <a:pt x="13" y="196"/>
                  </a:lnTo>
                  <a:lnTo>
                    <a:pt x="16" y="194"/>
                  </a:lnTo>
                  <a:lnTo>
                    <a:pt x="20" y="192"/>
                  </a:lnTo>
                  <a:lnTo>
                    <a:pt x="24" y="189"/>
                  </a:lnTo>
                  <a:lnTo>
                    <a:pt x="29" y="186"/>
                  </a:lnTo>
                  <a:lnTo>
                    <a:pt x="33" y="183"/>
                  </a:lnTo>
                  <a:lnTo>
                    <a:pt x="38" y="180"/>
                  </a:lnTo>
                  <a:lnTo>
                    <a:pt x="44" y="176"/>
                  </a:lnTo>
                  <a:lnTo>
                    <a:pt x="54" y="168"/>
                  </a:lnTo>
                  <a:lnTo>
                    <a:pt x="65" y="160"/>
                  </a:lnTo>
                  <a:lnTo>
                    <a:pt x="75" y="150"/>
                  </a:lnTo>
                  <a:lnTo>
                    <a:pt x="84" y="142"/>
                  </a:lnTo>
                  <a:lnTo>
                    <a:pt x="92" y="132"/>
                  </a:lnTo>
                  <a:lnTo>
                    <a:pt x="99" y="122"/>
                  </a:lnTo>
                  <a:lnTo>
                    <a:pt x="106" y="112"/>
                  </a:lnTo>
                  <a:lnTo>
                    <a:pt x="112" y="101"/>
                  </a:lnTo>
                  <a:lnTo>
                    <a:pt x="118" y="89"/>
                  </a:lnTo>
                  <a:lnTo>
                    <a:pt x="124" y="77"/>
                  </a:lnTo>
                  <a:lnTo>
                    <a:pt x="129" y="66"/>
                  </a:lnTo>
                  <a:lnTo>
                    <a:pt x="132" y="53"/>
                  </a:lnTo>
                  <a:lnTo>
                    <a:pt x="136" y="40"/>
                  </a:lnTo>
                  <a:lnTo>
                    <a:pt x="139" y="27"/>
                  </a:lnTo>
                  <a:lnTo>
                    <a:pt x="142" y="14"/>
                  </a:lnTo>
                  <a:lnTo>
                    <a:pt x="144" y="0"/>
                  </a:lnTo>
                  <a:lnTo>
                    <a:pt x="177" y="0"/>
                  </a:lnTo>
                  <a:lnTo>
                    <a:pt x="174" y="19"/>
                  </a:lnTo>
                  <a:lnTo>
                    <a:pt x="170" y="37"/>
                  </a:lnTo>
                  <a:lnTo>
                    <a:pt x="167" y="55"/>
                  </a:lnTo>
                  <a:lnTo>
                    <a:pt x="161" y="72"/>
                  </a:lnTo>
                  <a:lnTo>
                    <a:pt x="155" y="87"/>
                  </a:lnTo>
                  <a:lnTo>
                    <a:pt x="148" y="101"/>
                  </a:lnTo>
                  <a:lnTo>
                    <a:pt x="144" y="108"/>
                  </a:lnTo>
                  <a:lnTo>
                    <a:pt x="141" y="114"/>
                  </a:lnTo>
                  <a:lnTo>
                    <a:pt x="136" y="120"/>
                  </a:lnTo>
                  <a:lnTo>
                    <a:pt x="132" y="126"/>
                  </a:lnTo>
                  <a:lnTo>
                    <a:pt x="122" y="137"/>
                  </a:lnTo>
                  <a:lnTo>
                    <a:pt x="112" y="148"/>
                  </a:lnTo>
                  <a:lnTo>
                    <a:pt x="103" y="159"/>
                  </a:lnTo>
                  <a:lnTo>
                    <a:pt x="92" y="167"/>
                  </a:lnTo>
                  <a:lnTo>
                    <a:pt x="82" y="175"/>
                  </a:lnTo>
                  <a:lnTo>
                    <a:pt x="71" y="182"/>
                  </a:lnTo>
                  <a:lnTo>
                    <a:pt x="60" y="189"/>
                  </a:lnTo>
                  <a:lnTo>
                    <a:pt x="49" y="195"/>
                  </a:lnTo>
                  <a:lnTo>
                    <a:pt x="43" y="196"/>
                  </a:lnTo>
                  <a:lnTo>
                    <a:pt x="38" y="199"/>
                  </a:lnTo>
                  <a:lnTo>
                    <a:pt x="33" y="200"/>
                  </a:lnTo>
                  <a:lnTo>
                    <a:pt x="29" y="202"/>
                  </a:lnTo>
                  <a:lnTo>
                    <a:pt x="24" y="203"/>
                  </a:lnTo>
                  <a:lnTo>
                    <a:pt x="20" y="205"/>
                  </a:lnTo>
                  <a:lnTo>
                    <a:pt x="17" y="206"/>
                  </a:lnTo>
                  <a:lnTo>
                    <a:pt x="14" y="207"/>
                  </a:lnTo>
                  <a:lnTo>
                    <a:pt x="11" y="208"/>
                  </a:lnTo>
                  <a:lnTo>
                    <a:pt x="8" y="208"/>
                  </a:lnTo>
                  <a:lnTo>
                    <a:pt x="7" y="208"/>
                  </a:lnTo>
                  <a:lnTo>
                    <a:pt x="5" y="209"/>
                  </a:lnTo>
                  <a:lnTo>
                    <a:pt x="4" y="209"/>
                  </a:lnTo>
                  <a:lnTo>
                    <a:pt x="3" y="209"/>
                  </a:lnTo>
                  <a:lnTo>
                    <a:pt x="1" y="208"/>
                  </a:lnTo>
                  <a:lnTo>
                    <a:pt x="1" y="208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32"/>
            <p:cNvSpPr/>
            <p:nvPr/>
          </p:nvSpPr>
          <p:spPr bwMode="auto">
            <a:xfrm>
              <a:off x="4911725" y="1822451"/>
              <a:ext cx="223838" cy="192088"/>
            </a:xfrm>
            <a:custGeom>
              <a:avLst/>
              <a:gdLst>
                <a:gd name="T0" fmla="*/ 44 w 141"/>
                <a:gd name="T1" fmla="*/ 13 h 121"/>
                <a:gd name="T2" fmla="*/ 60 w 141"/>
                <a:gd name="T3" fmla="*/ 21 h 121"/>
                <a:gd name="T4" fmla="*/ 75 w 141"/>
                <a:gd name="T5" fmla="*/ 26 h 121"/>
                <a:gd name="T6" fmla="*/ 95 w 141"/>
                <a:gd name="T7" fmla="*/ 36 h 121"/>
                <a:gd name="T8" fmla="*/ 106 w 141"/>
                <a:gd name="T9" fmla="*/ 42 h 121"/>
                <a:gd name="T10" fmla="*/ 115 w 141"/>
                <a:gd name="T11" fmla="*/ 49 h 121"/>
                <a:gd name="T12" fmla="*/ 123 w 141"/>
                <a:gd name="T13" fmla="*/ 58 h 121"/>
                <a:gd name="T14" fmla="*/ 130 w 141"/>
                <a:gd name="T15" fmla="*/ 70 h 121"/>
                <a:gd name="T16" fmla="*/ 135 w 141"/>
                <a:gd name="T17" fmla="*/ 82 h 121"/>
                <a:gd name="T18" fmla="*/ 139 w 141"/>
                <a:gd name="T19" fmla="*/ 91 h 121"/>
                <a:gd name="T20" fmla="*/ 141 w 141"/>
                <a:gd name="T21" fmla="*/ 99 h 121"/>
                <a:gd name="T22" fmla="*/ 140 w 141"/>
                <a:gd name="T23" fmla="*/ 106 h 121"/>
                <a:gd name="T24" fmla="*/ 138 w 141"/>
                <a:gd name="T25" fmla="*/ 112 h 121"/>
                <a:gd name="T26" fmla="*/ 135 w 141"/>
                <a:gd name="T27" fmla="*/ 117 h 121"/>
                <a:gd name="T28" fmla="*/ 132 w 141"/>
                <a:gd name="T29" fmla="*/ 119 h 121"/>
                <a:gd name="T30" fmla="*/ 128 w 141"/>
                <a:gd name="T31" fmla="*/ 121 h 121"/>
                <a:gd name="T32" fmla="*/ 126 w 141"/>
                <a:gd name="T33" fmla="*/ 119 h 121"/>
                <a:gd name="T34" fmla="*/ 121 w 141"/>
                <a:gd name="T35" fmla="*/ 117 h 121"/>
                <a:gd name="T36" fmla="*/ 115 w 141"/>
                <a:gd name="T37" fmla="*/ 112 h 121"/>
                <a:gd name="T38" fmla="*/ 107 w 141"/>
                <a:gd name="T39" fmla="*/ 106 h 121"/>
                <a:gd name="T40" fmla="*/ 97 w 141"/>
                <a:gd name="T41" fmla="*/ 98 h 121"/>
                <a:gd name="T42" fmla="*/ 86 w 141"/>
                <a:gd name="T43" fmla="*/ 89 h 121"/>
                <a:gd name="T44" fmla="*/ 74 w 141"/>
                <a:gd name="T45" fmla="*/ 77 h 121"/>
                <a:gd name="T46" fmla="*/ 60 w 141"/>
                <a:gd name="T47" fmla="*/ 63 h 121"/>
                <a:gd name="T48" fmla="*/ 44 w 141"/>
                <a:gd name="T49" fmla="*/ 49 h 121"/>
                <a:gd name="T50" fmla="*/ 31 w 141"/>
                <a:gd name="T51" fmla="*/ 37 h 121"/>
                <a:gd name="T52" fmla="*/ 21 w 141"/>
                <a:gd name="T53" fmla="*/ 26 h 121"/>
                <a:gd name="T54" fmla="*/ 13 w 141"/>
                <a:gd name="T55" fmla="*/ 18 h 121"/>
                <a:gd name="T56" fmla="*/ 7 w 141"/>
                <a:gd name="T57" fmla="*/ 11 h 121"/>
                <a:gd name="T58" fmla="*/ 2 w 141"/>
                <a:gd name="T59" fmla="*/ 6 h 121"/>
                <a:gd name="T60" fmla="*/ 0 w 141"/>
                <a:gd name="T61" fmla="*/ 3 h 121"/>
                <a:gd name="T62" fmla="*/ 0 w 141"/>
                <a:gd name="T63" fmla="*/ 2 h 121"/>
                <a:gd name="T64" fmla="*/ 3 w 141"/>
                <a:gd name="T65" fmla="*/ 0 h 121"/>
                <a:gd name="T66" fmla="*/ 10 w 141"/>
                <a:gd name="T67" fmla="*/ 2 h 121"/>
                <a:gd name="T68" fmla="*/ 21 w 141"/>
                <a:gd name="T69" fmla="*/ 5 h 121"/>
                <a:gd name="T70" fmla="*/ 35 w 141"/>
                <a:gd name="T71" fmla="*/ 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1" h="121">
                  <a:moveTo>
                    <a:pt x="35" y="10"/>
                  </a:moveTo>
                  <a:lnTo>
                    <a:pt x="44" y="13"/>
                  </a:lnTo>
                  <a:lnTo>
                    <a:pt x="53" y="17"/>
                  </a:lnTo>
                  <a:lnTo>
                    <a:pt x="60" y="21"/>
                  </a:lnTo>
                  <a:lnTo>
                    <a:pt x="68" y="24"/>
                  </a:lnTo>
                  <a:lnTo>
                    <a:pt x="75" y="26"/>
                  </a:lnTo>
                  <a:lnTo>
                    <a:pt x="82" y="30"/>
                  </a:lnTo>
                  <a:lnTo>
                    <a:pt x="95" y="36"/>
                  </a:lnTo>
                  <a:lnTo>
                    <a:pt x="100" y="38"/>
                  </a:lnTo>
                  <a:lnTo>
                    <a:pt x="106" y="42"/>
                  </a:lnTo>
                  <a:lnTo>
                    <a:pt x="110" y="45"/>
                  </a:lnTo>
                  <a:lnTo>
                    <a:pt x="115" y="49"/>
                  </a:lnTo>
                  <a:lnTo>
                    <a:pt x="119" y="53"/>
                  </a:lnTo>
                  <a:lnTo>
                    <a:pt x="123" y="58"/>
                  </a:lnTo>
                  <a:lnTo>
                    <a:pt x="127" y="64"/>
                  </a:lnTo>
                  <a:lnTo>
                    <a:pt x="130" y="70"/>
                  </a:lnTo>
                  <a:lnTo>
                    <a:pt x="133" y="76"/>
                  </a:lnTo>
                  <a:lnTo>
                    <a:pt x="135" y="82"/>
                  </a:lnTo>
                  <a:lnTo>
                    <a:pt x="138" y="86"/>
                  </a:lnTo>
                  <a:lnTo>
                    <a:pt x="139" y="91"/>
                  </a:lnTo>
                  <a:lnTo>
                    <a:pt x="140" y="95"/>
                  </a:lnTo>
                  <a:lnTo>
                    <a:pt x="141" y="99"/>
                  </a:lnTo>
                  <a:lnTo>
                    <a:pt x="141" y="103"/>
                  </a:lnTo>
                  <a:lnTo>
                    <a:pt x="140" y="106"/>
                  </a:lnTo>
                  <a:lnTo>
                    <a:pt x="139" y="110"/>
                  </a:lnTo>
                  <a:lnTo>
                    <a:pt x="138" y="112"/>
                  </a:lnTo>
                  <a:lnTo>
                    <a:pt x="136" y="115"/>
                  </a:lnTo>
                  <a:lnTo>
                    <a:pt x="135" y="117"/>
                  </a:lnTo>
                  <a:lnTo>
                    <a:pt x="134" y="118"/>
                  </a:lnTo>
                  <a:lnTo>
                    <a:pt x="132" y="119"/>
                  </a:lnTo>
                  <a:lnTo>
                    <a:pt x="130" y="121"/>
                  </a:lnTo>
                  <a:lnTo>
                    <a:pt x="128" y="121"/>
                  </a:lnTo>
                  <a:lnTo>
                    <a:pt x="127" y="121"/>
                  </a:lnTo>
                  <a:lnTo>
                    <a:pt x="126" y="119"/>
                  </a:lnTo>
                  <a:lnTo>
                    <a:pt x="123" y="118"/>
                  </a:lnTo>
                  <a:lnTo>
                    <a:pt x="121" y="117"/>
                  </a:lnTo>
                  <a:lnTo>
                    <a:pt x="119" y="115"/>
                  </a:lnTo>
                  <a:lnTo>
                    <a:pt x="115" y="112"/>
                  </a:lnTo>
                  <a:lnTo>
                    <a:pt x="112" y="110"/>
                  </a:lnTo>
                  <a:lnTo>
                    <a:pt x="107" y="106"/>
                  </a:lnTo>
                  <a:lnTo>
                    <a:pt x="102" y="103"/>
                  </a:lnTo>
                  <a:lnTo>
                    <a:pt x="97" y="98"/>
                  </a:lnTo>
                  <a:lnTo>
                    <a:pt x="92" y="93"/>
                  </a:lnTo>
                  <a:lnTo>
                    <a:pt x="86" y="89"/>
                  </a:lnTo>
                  <a:lnTo>
                    <a:pt x="80" y="83"/>
                  </a:lnTo>
                  <a:lnTo>
                    <a:pt x="74" y="77"/>
                  </a:lnTo>
                  <a:lnTo>
                    <a:pt x="67" y="70"/>
                  </a:lnTo>
                  <a:lnTo>
                    <a:pt x="60" y="63"/>
                  </a:lnTo>
                  <a:lnTo>
                    <a:pt x="51" y="56"/>
                  </a:lnTo>
                  <a:lnTo>
                    <a:pt x="44" y="49"/>
                  </a:lnTo>
                  <a:lnTo>
                    <a:pt x="37" y="43"/>
                  </a:lnTo>
                  <a:lnTo>
                    <a:pt x="31" y="37"/>
                  </a:lnTo>
                  <a:lnTo>
                    <a:pt x="25" y="31"/>
                  </a:lnTo>
                  <a:lnTo>
                    <a:pt x="21" y="26"/>
                  </a:lnTo>
                  <a:lnTo>
                    <a:pt x="16" y="22"/>
                  </a:lnTo>
                  <a:lnTo>
                    <a:pt x="13" y="18"/>
                  </a:lnTo>
                  <a:lnTo>
                    <a:pt x="9" y="15"/>
                  </a:lnTo>
                  <a:lnTo>
                    <a:pt x="7" y="11"/>
                  </a:lnTo>
                  <a:lnTo>
                    <a:pt x="4" y="9"/>
                  </a:lnTo>
                  <a:lnTo>
                    <a:pt x="2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7" y="0"/>
                  </a:lnTo>
                  <a:lnTo>
                    <a:pt x="10" y="2"/>
                  </a:lnTo>
                  <a:lnTo>
                    <a:pt x="15" y="3"/>
                  </a:lnTo>
                  <a:lnTo>
                    <a:pt x="21" y="5"/>
                  </a:lnTo>
                  <a:lnTo>
                    <a:pt x="28" y="8"/>
                  </a:lnTo>
                  <a:lnTo>
                    <a:pt x="35" y="10"/>
                  </a:lnTo>
                  <a:lnTo>
                    <a:pt x="35" y="10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33"/>
            <p:cNvSpPr/>
            <p:nvPr/>
          </p:nvSpPr>
          <p:spPr bwMode="auto">
            <a:xfrm>
              <a:off x="4683125" y="1722438"/>
              <a:ext cx="430213" cy="76200"/>
            </a:xfrm>
            <a:custGeom>
              <a:avLst/>
              <a:gdLst>
                <a:gd name="T0" fmla="*/ 269 w 271"/>
                <a:gd name="T1" fmla="*/ 26 h 48"/>
                <a:gd name="T2" fmla="*/ 263 w 271"/>
                <a:gd name="T3" fmla="*/ 28 h 48"/>
                <a:gd name="T4" fmla="*/ 253 w 271"/>
                <a:gd name="T5" fmla="*/ 29 h 48"/>
                <a:gd name="T6" fmla="*/ 240 w 271"/>
                <a:gd name="T7" fmla="*/ 29 h 48"/>
                <a:gd name="T8" fmla="*/ 223 w 271"/>
                <a:gd name="T9" fmla="*/ 29 h 48"/>
                <a:gd name="T10" fmla="*/ 200 w 271"/>
                <a:gd name="T11" fmla="*/ 31 h 48"/>
                <a:gd name="T12" fmla="*/ 173 w 271"/>
                <a:gd name="T13" fmla="*/ 33 h 48"/>
                <a:gd name="T14" fmla="*/ 142 w 271"/>
                <a:gd name="T15" fmla="*/ 36 h 48"/>
                <a:gd name="T16" fmla="*/ 115 w 271"/>
                <a:gd name="T17" fmla="*/ 40 h 48"/>
                <a:gd name="T18" fmla="*/ 99 w 271"/>
                <a:gd name="T19" fmla="*/ 42 h 48"/>
                <a:gd name="T20" fmla="*/ 83 w 271"/>
                <a:gd name="T21" fmla="*/ 45 h 48"/>
                <a:gd name="T22" fmla="*/ 72 w 271"/>
                <a:gd name="T23" fmla="*/ 46 h 48"/>
                <a:gd name="T24" fmla="*/ 61 w 271"/>
                <a:gd name="T25" fmla="*/ 47 h 48"/>
                <a:gd name="T26" fmla="*/ 52 w 271"/>
                <a:gd name="T27" fmla="*/ 47 h 48"/>
                <a:gd name="T28" fmla="*/ 44 w 271"/>
                <a:gd name="T29" fmla="*/ 48 h 48"/>
                <a:gd name="T30" fmla="*/ 40 w 271"/>
                <a:gd name="T31" fmla="*/ 48 h 48"/>
                <a:gd name="T32" fmla="*/ 31 w 271"/>
                <a:gd name="T33" fmla="*/ 48 h 48"/>
                <a:gd name="T34" fmla="*/ 17 w 271"/>
                <a:gd name="T35" fmla="*/ 45 h 48"/>
                <a:gd name="T36" fmla="*/ 7 w 271"/>
                <a:gd name="T37" fmla="*/ 40 h 48"/>
                <a:gd name="T38" fmla="*/ 1 w 271"/>
                <a:gd name="T39" fmla="*/ 38 h 48"/>
                <a:gd name="T40" fmla="*/ 0 w 271"/>
                <a:gd name="T41" fmla="*/ 35 h 48"/>
                <a:gd name="T42" fmla="*/ 1 w 271"/>
                <a:gd name="T43" fmla="*/ 33 h 48"/>
                <a:gd name="T44" fmla="*/ 8 w 271"/>
                <a:gd name="T45" fmla="*/ 31 h 48"/>
                <a:gd name="T46" fmla="*/ 17 w 271"/>
                <a:gd name="T47" fmla="*/ 29 h 48"/>
                <a:gd name="T48" fmla="*/ 23 w 271"/>
                <a:gd name="T49" fmla="*/ 29 h 48"/>
                <a:gd name="T50" fmla="*/ 29 w 271"/>
                <a:gd name="T51" fmla="*/ 29 h 48"/>
                <a:gd name="T52" fmla="*/ 36 w 271"/>
                <a:gd name="T53" fmla="*/ 28 h 48"/>
                <a:gd name="T54" fmla="*/ 47 w 271"/>
                <a:gd name="T55" fmla="*/ 27 h 48"/>
                <a:gd name="T56" fmla="*/ 59 w 271"/>
                <a:gd name="T57" fmla="*/ 25 h 48"/>
                <a:gd name="T58" fmla="*/ 74 w 271"/>
                <a:gd name="T59" fmla="*/ 22 h 48"/>
                <a:gd name="T60" fmla="*/ 92 w 271"/>
                <a:gd name="T61" fmla="*/ 20 h 48"/>
                <a:gd name="T62" fmla="*/ 112 w 271"/>
                <a:gd name="T63" fmla="*/ 16 h 48"/>
                <a:gd name="T64" fmla="*/ 133 w 271"/>
                <a:gd name="T65" fmla="*/ 12 h 48"/>
                <a:gd name="T66" fmla="*/ 153 w 271"/>
                <a:gd name="T67" fmla="*/ 9 h 48"/>
                <a:gd name="T68" fmla="*/ 171 w 271"/>
                <a:gd name="T69" fmla="*/ 6 h 48"/>
                <a:gd name="T70" fmla="*/ 187 w 271"/>
                <a:gd name="T71" fmla="*/ 5 h 48"/>
                <a:gd name="T72" fmla="*/ 200 w 271"/>
                <a:gd name="T73" fmla="*/ 2 h 48"/>
                <a:gd name="T74" fmla="*/ 211 w 271"/>
                <a:gd name="T75" fmla="*/ 1 h 48"/>
                <a:gd name="T76" fmla="*/ 220 w 271"/>
                <a:gd name="T77" fmla="*/ 0 h 48"/>
                <a:gd name="T78" fmla="*/ 227 w 271"/>
                <a:gd name="T79" fmla="*/ 0 h 48"/>
                <a:gd name="T80" fmla="*/ 238 w 271"/>
                <a:gd name="T81" fmla="*/ 0 h 48"/>
                <a:gd name="T82" fmla="*/ 246 w 271"/>
                <a:gd name="T83" fmla="*/ 2 h 48"/>
                <a:gd name="T84" fmla="*/ 254 w 271"/>
                <a:gd name="T85" fmla="*/ 5 h 48"/>
                <a:gd name="T86" fmla="*/ 260 w 271"/>
                <a:gd name="T87" fmla="*/ 9 h 48"/>
                <a:gd name="T88" fmla="*/ 265 w 271"/>
                <a:gd name="T89" fmla="*/ 14 h 48"/>
                <a:gd name="T90" fmla="*/ 269 w 271"/>
                <a:gd name="T91" fmla="*/ 19 h 48"/>
                <a:gd name="T92" fmla="*/ 271 w 271"/>
                <a:gd name="T93" fmla="*/ 22 h 48"/>
                <a:gd name="T94" fmla="*/ 270 w 271"/>
                <a:gd name="T95" fmla="*/ 2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1" h="48">
                  <a:moveTo>
                    <a:pt x="270" y="25"/>
                  </a:moveTo>
                  <a:lnTo>
                    <a:pt x="269" y="26"/>
                  </a:lnTo>
                  <a:lnTo>
                    <a:pt x="266" y="27"/>
                  </a:lnTo>
                  <a:lnTo>
                    <a:pt x="263" y="28"/>
                  </a:lnTo>
                  <a:lnTo>
                    <a:pt x="259" y="28"/>
                  </a:lnTo>
                  <a:lnTo>
                    <a:pt x="253" y="29"/>
                  </a:lnTo>
                  <a:lnTo>
                    <a:pt x="247" y="29"/>
                  </a:lnTo>
                  <a:lnTo>
                    <a:pt x="240" y="29"/>
                  </a:lnTo>
                  <a:lnTo>
                    <a:pt x="232" y="29"/>
                  </a:lnTo>
                  <a:lnTo>
                    <a:pt x="223" y="29"/>
                  </a:lnTo>
                  <a:lnTo>
                    <a:pt x="212" y="31"/>
                  </a:lnTo>
                  <a:lnTo>
                    <a:pt x="200" y="31"/>
                  </a:lnTo>
                  <a:lnTo>
                    <a:pt x="187" y="32"/>
                  </a:lnTo>
                  <a:lnTo>
                    <a:pt x="173" y="33"/>
                  </a:lnTo>
                  <a:lnTo>
                    <a:pt x="158" y="34"/>
                  </a:lnTo>
                  <a:lnTo>
                    <a:pt x="142" y="36"/>
                  </a:lnTo>
                  <a:lnTo>
                    <a:pt x="125" y="39"/>
                  </a:lnTo>
                  <a:lnTo>
                    <a:pt x="115" y="40"/>
                  </a:lnTo>
                  <a:lnTo>
                    <a:pt x="107" y="41"/>
                  </a:lnTo>
                  <a:lnTo>
                    <a:pt x="99" y="42"/>
                  </a:lnTo>
                  <a:lnTo>
                    <a:pt x="92" y="43"/>
                  </a:lnTo>
                  <a:lnTo>
                    <a:pt x="83" y="45"/>
                  </a:lnTo>
                  <a:lnTo>
                    <a:pt x="77" y="45"/>
                  </a:lnTo>
                  <a:lnTo>
                    <a:pt x="72" y="46"/>
                  </a:lnTo>
                  <a:lnTo>
                    <a:pt x="66" y="46"/>
                  </a:lnTo>
                  <a:lnTo>
                    <a:pt x="61" y="47"/>
                  </a:lnTo>
                  <a:lnTo>
                    <a:pt x="56" y="47"/>
                  </a:lnTo>
                  <a:lnTo>
                    <a:pt x="52" y="47"/>
                  </a:lnTo>
                  <a:lnTo>
                    <a:pt x="48" y="48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39" y="48"/>
                  </a:lnTo>
                  <a:lnTo>
                    <a:pt x="31" y="48"/>
                  </a:lnTo>
                  <a:lnTo>
                    <a:pt x="24" y="46"/>
                  </a:lnTo>
                  <a:lnTo>
                    <a:pt x="17" y="45"/>
                  </a:lnTo>
                  <a:lnTo>
                    <a:pt x="10" y="41"/>
                  </a:lnTo>
                  <a:lnTo>
                    <a:pt x="7" y="40"/>
                  </a:lnTo>
                  <a:lnTo>
                    <a:pt x="3" y="39"/>
                  </a:lnTo>
                  <a:lnTo>
                    <a:pt x="1" y="38"/>
                  </a:lnTo>
                  <a:lnTo>
                    <a:pt x="0" y="36"/>
                  </a:lnTo>
                  <a:lnTo>
                    <a:pt x="0" y="35"/>
                  </a:lnTo>
                  <a:lnTo>
                    <a:pt x="0" y="34"/>
                  </a:lnTo>
                  <a:lnTo>
                    <a:pt x="1" y="33"/>
                  </a:lnTo>
                  <a:lnTo>
                    <a:pt x="3" y="32"/>
                  </a:lnTo>
                  <a:lnTo>
                    <a:pt x="8" y="31"/>
                  </a:lnTo>
                  <a:lnTo>
                    <a:pt x="13" y="31"/>
                  </a:lnTo>
                  <a:lnTo>
                    <a:pt x="17" y="29"/>
                  </a:lnTo>
                  <a:lnTo>
                    <a:pt x="22" y="29"/>
                  </a:lnTo>
                  <a:lnTo>
                    <a:pt x="23" y="29"/>
                  </a:lnTo>
                  <a:lnTo>
                    <a:pt x="26" y="29"/>
                  </a:lnTo>
                  <a:lnTo>
                    <a:pt x="29" y="29"/>
                  </a:lnTo>
                  <a:lnTo>
                    <a:pt x="33" y="29"/>
                  </a:lnTo>
                  <a:lnTo>
                    <a:pt x="36" y="28"/>
                  </a:lnTo>
                  <a:lnTo>
                    <a:pt x="41" y="28"/>
                  </a:lnTo>
                  <a:lnTo>
                    <a:pt x="47" y="27"/>
                  </a:lnTo>
                  <a:lnTo>
                    <a:pt x="53" y="26"/>
                  </a:lnTo>
                  <a:lnTo>
                    <a:pt x="59" y="25"/>
                  </a:lnTo>
                  <a:lnTo>
                    <a:pt x="66" y="23"/>
                  </a:lnTo>
                  <a:lnTo>
                    <a:pt x="74" y="22"/>
                  </a:lnTo>
                  <a:lnTo>
                    <a:pt x="82" y="21"/>
                  </a:lnTo>
                  <a:lnTo>
                    <a:pt x="92" y="20"/>
                  </a:lnTo>
                  <a:lnTo>
                    <a:pt x="101" y="18"/>
                  </a:lnTo>
                  <a:lnTo>
                    <a:pt x="112" y="16"/>
                  </a:lnTo>
                  <a:lnTo>
                    <a:pt x="122" y="14"/>
                  </a:lnTo>
                  <a:lnTo>
                    <a:pt x="133" y="12"/>
                  </a:lnTo>
                  <a:lnTo>
                    <a:pt x="144" y="11"/>
                  </a:lnTo>
                  <a:lnTo>
                    <a:pt x="153" y="9"/>
                  </a:lnTo>
                  <a:lnTo>
                    <a:pt x="162" y="8"/>
                  </a:lnTo>
                  <a:lnTo>
                    <a:pt x="171" y="6"/>
                  </a:lnTo>
                  <a:lnTo>
                    <a:pt x="179" y="5"/>
                  </a:lnTo>
                  <a:lnTo>
                    <a:pt x="187" y="5"/>
                  </a:lnTo>
                  <a:lnTo>
                    <a:pt x="193" y="3"/>
                  </a:lnTo>
                  <a:lnTo>
                    <a:pt x="200" y="2"/>
                  </a:lnTo>
                  <a:lnTo>
                    <a:pt x="206" y="2"/>
                  </a:lnTo>
                  <a:lnTo>
                    <a:pt x="211" y="1"/>
                  </a:lnTo>
                  <a:lnTo>
                    <a:pt x="215" y="1"/>
                  </a:lnTo>
                  <a:lnTo>
                    <a:pt x="220" y="0"/>
                  </a:lnTo>
                  <a:lnTo>
                    <a:pt x="224" y="0"/>
                  </a:lnTo>
                  <a:lnTo>
                    <a:pt x="227" y="0"/>
                  </a:lnTo>
                  <a:lnTo>
                    <a:pt x="230" y="0"/>
                  </a:lnTo>
                  <a:lnTo>
                    <a:pt x="238" y="0"/>
                  </a:lnTo>
                  <a:lnTo>
                    <a:pt x="243" y="1"/>
                  </a:lnTo>
                  <a:lnTo>
                    <a:pt x="246" y="2"/>
                  </a:lnTo>
                  <a:lnTo>
                    <a:pt x="251" y="3"/>
                  </a:lnTo>
                  <a:lnTo>
                    <a:pt x="254" y="5"/>
                  </a:lnTo>
                  <a:lnTo>
                    <a:pt x="258" y="7"/>
                  </a:lnTo>
                  <a:lnTo>
                    <a:pt x="260" y="9"/>
                  </a:lnTo>
                  <a:lnTo>
                    <a:pt x="263" y="12"/>
                  </a:lnTo>
                  <a:lnTo>
                    <a:pt x="265" y="14"/>
                  </a:lnTo>
                  <a:lnTo>
                    <a:pt x="267" y="16"/>
                  </a:lnTo>
                  <a:lnTo>
                    <a:pt x="269" y="19"/>
                  </a:lnTo>
                  <a:lnTo>
                    <a:pt x="270" y="21"/>
                  </a:lnTo>
                  <a:lnTo>
                    <a:pt x="271" y="22"/>
                  </a:lnTo>
                  <a:lnTo>
                    <a:pt x="271" y="25"/>
                  </a:lnTo>
                  <a:lnTo>
                    <a:pt x="270" y="25"/>
                  </a:lnTo>
                  <a:lnTo>
                    <a:pt x="270" y="25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34"/>
            <p:cNvSpPr/>
            <p:nvPr/>
          </p:nvSpPr>
          <p:spPr bwMode="auto">
            <a:xfrm>
              <a:off x="4495800" y="1139826"/>
              <a:ext cx="444500" cy="681038"/>
            </a:xfrm>
            <a:custGeom>
              <a:avLst/>
              <a:gdLst>
                <a:gd name="T0" fmla="*/ 0 w 280"/>
                <a:gd name="T1" fmla="*/ 426 h 429"/>
                <a:gd name="T2" fmla="*/ 6 w 280"/>
                <a:gd name="T3" fmla="*/ 420 h 429"/>
                <a:gd name="T4" fmla="*/ 16 w 280"/>
                <a:gd name="T5" fmla="*/ 413 h 429"/>
                <a:gd name="T6" fmla="*/ 34 w 280"/>
                <a:gd name="T7" fmla="*/ 401 h 429"/>
                <a:gd name="T8" fmla="*/ 59 w 280"/>
                <a:gd name="T9" fmla="*/ 383 h 429"/>
                <a:gd name="T10" fmla="*/ 88 w 280"/>
                <a:gd name="T11" fmla="*/ 361 h 429"/>
                <a:gd name="T12" fmla="*/ 118 w 280"/>
                <a:gd name="T13" fmla="*/ 334 h 429"/>
                <a:gd name="T14" fmla="*/ 144 w 280"/>
                <a:gd name="T15" fmla="*/ 301 h 429"/>
                <a:gd name="T16" fmla="*/ 166 w 280"/>
                <a:gd name="T17" fmla="*/ 266 h 429"/>
                <a:gd name="T18" fmla="*/ 185 w 280"/>
                <a:gd name="T19" fmla="*/ 228 h 429"/>
                <a:gd name="T20" fmla="*/ 211 w 280"/>
                <a:gd name="T21" fmla="*/ 162 h 429"/>
                <a:gd name="T22" fmla="*/ 231 w 280"/>
                <a:gd name="T23" fmla="*/ 79 h 429"/>
                <a:gd name="T24" fmla="*/ 233 w 280"/>
                <a:gd name="T25" fmla="*/ 59 h 429"/>
                <a:gd name="T26" fmla="*/ 234 w 280"/>
                <a:gd name="T27" fmla="*/ 42 h 429"/>
                <a:gd name="T28" fmla="*/ 234 w 280"/>
                <a:gd name="T29" fmla="*/ 29 h 429"/>
                <a:gd name="T30" fmla="*/ 233 w 280"/>
                <a:gd name="T31" fmla="*/ 21 h 429"/>
                <a:gd name="T32" fmla="*/ 231 w 280"/>
                <a:gd name="T33" fmla="*/ 15 h 429"/>
                <a:gd name="T34" fmla="*/ 226 w 280"/>
                <a:gd name="T35" fmla="*/ 10 h 429"/>
                <a:gd name="T36" fmla="*/ 225 w 280"/>
                <a:gd name="T37" fmla="*/ 6 h 429"/>
                <a:gd name="T38" fmla="*/ 226 w 280"/>
                <a:gd name="T39" fmla="*/ 2 h 429"/>
                <a:gd name="T40" fmla="*/ 230 w 280"/>
                <a:gd name="T41" fmla="*/ 0 h 429"/>
                <a:gd name="T42" fmla="*/ 237 w 280"/>
                <a:gd name="T43" fmla="*/ 0 h 429"/>
                <a:gd name="T44" fmla="*/ 254 w 280"/>
                <a:gd name="T45" fmla="*/ 4 h 429"/>
                <a:gd name="T46" fmla="*/ 265 w 280"/>
                <a:gd name="T47" fmla="*/ 9 h 429"/>
                <a:gd name="T48" fmla="*/ 276 w 280"/>
                <a:gd name="T49" fmla="*/ 20 h 429"/>
                <a:gd name="T50" fmla="*/ 279 w 280"/>
                <a:gd name="T51" fmla="*/ 26 h 429"/>
                <a:gd name="T52" fmla="*/ 280 w 280"/>
                <a:gd name="T53" fmla="*/ 33 h 429"/>
                <a:gd name="T54" fmla="*/ 279 w 280"/>
                <a:gd name="T55" fmla="*/ 43 h 429"/>
                <a:gd name="T56" fmla="*/ 276 w 280"/>
                <a:gd name="T57" fmla="*/ 59 h 429"/>
                <a:gd name="T58" fmla="*/ 269 w 280"/>
                <a:gd name="T59" fmla="*/ 79 h 429"/>
                <a:gd name="T60" fmla="*/ 260 w 280"/>
                <a:gd name="T61" fmla="*/ 104 h 429"/>
                <a:gd name="T62" fmla="*/ 252 w 280"/>
                <a:gd name="T63" fmla="*/ 135 h 429"/>
                <a:gd name="T64" fmla="*/ 241 w 280"/>
                <a:gd name="T65" fmla="*/ 172 h 429"/>
                <a:gd name="T66" fmla="*/ 225 w 280"/>
                <a:gd name="T67" fmla="*/ 213 h 429"/>
                <a:gd name="T68" fmla="*/ 204 w 280"/>
                <a:gd name="T69" fmla="*/ 259 h 429"/>
                <a:gd name="T70" fmla="*/ 178 w 280"/>
                <a:gd name="T71" fmla="*/ 300 h 429"/>
                <a:gd name="T72" fmla="*/ 148 w 280"/>
                <a:gd name="T73" fmla="*/ 338 h 429"/>
                <a:gd name="T74" fmla="*/ 115 w 280"/>
                <a:gd name="T75" fmla="*/ 369 h 429"/>
                <a:gd name="T76" fmla="*/ 81 w 280"/>
                <a:gd name="T77" fmla="*/ 394 h 429"/>
                <a:gd name="T78" fmla="*/ 47 w 280"/>
                <a:gd name="T79" fmla="*/ 413 h 429"/>
                <a:gd name="T80" fmla="*/ 31 w 280"/>
                <a:gd name="T81" fmla="*/ 420 h 429"/>
                <a:gd name="T82" fmla="*/ 20 w 280"/>
                <a:gd name="T83" fmla="*/ 425 h 429"/>
                <a:gd name="T84" fmla="*/ 10 w 280"/>
                <a:gd name="T85" fmla="*/ 428 h 429"/>
                <a:gd name="T86" fmla="*/ 3 w 280"/>
                <a:gd name="T87" fmla="*/ 429 h 429"/>
                <a:gd name="T88" fmla="*/ 0 w 280"/>
                <a:gd name="T8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0" h="429">
                  <a:moveTo>
                    <a:pt x="0" y="429"/>
                  </a:moveTo>
                  <a:lnTo>
                    <a:pt x="0" y="428"/>
                  </a:lnTo>
                  <a:lnTo>
                    <a:pt x="0" y="426"/>
                  </a:lnTo>
                  <a:lnTo>
                    <a:pt x="1" y="425"/>
                  </a:lnTo>
                  <a:lnTo>
                    <a:pt x="2" y="422"/>
                  </a:lnTo>
                  <a:lnTo>
                    <a:pt x="6" y="420"/>
                  </a:lnTo>
                  <a:lnTo>
                    <a:pt x="8" y="418"/>
                  </a:lnTo>
                  <a:lnTo>
                    <a:pt x="11" y="415"/>
                  </a:lnTo>
                  <a:lnTo>
                    <a:pt x="16" y="413"/>
                  </a:lnTo>
                  <a:lnTo>
                    <a:pt x="21" y="409"/>
                  </a:lnTo>
                  <a:lnTo>
                    <a:pt x="27" y="406"/>
                  </a:lnTo>
                  <a:lnTo>
                    <a:pt x="34" y="401"/>
                  </a:lnTo>
                  <a:lnTo>
                    <a:pt x="41" y="396"/>
                  </a:lnTo>
                  <a:lnTo>
                    <a:pt x="49" y="390"/>
                  </a:lnTo>
                  <a:lnTo>
                    <a:pt x="59" y="383"/>
                  </a:lnTo>
                  <a:lnTo>
                    <a:pt x="68" y="376"/>
                  </a:lnTo>
                  <a:lnTo>
                    <a:pt x="79" y="369"/>
                  </a:lnTo>
                  <a:lnTo>
                    <a:pt x="88" y="361"/>
                  </a:lnTo>
                  <a:lnTo>
                    <a:pt x="99" y="353"/>
                  </a:lnTo>
                  <a:lnTo>
                    <a:pt x="108" y="343"/>
                  </a:lnTo>
                  <a:lnTo>
                    <a:pt x="118" y="334"/>
                  </a:lnTo>
                  <a:lnTo>
                    <a:pt x="127" y="323"/>
                  </a:lnTo>
                  <a:lnTo>
                    <a:pt x="135" y="313"/>
                  </a:lnTo>
                  <a:lnTo>
                    <a:pt x="144" y="301"/>
                  </a:lnTo>
                  <a:lnTo>
                    <a:pt x="152" y="289"/>
                  </a:lnTo>
                  <a:lnTo>
                    <a:pt x="159" y="277"/>
                  </a:lnTo>
                  <a:lnTo>
                    <a:pt x="166" y="266"/>
                  </a:lnTo>
                  <a:lnTo>
                    <a:pt x="172" y="254"/>
                  </a:lnTo>
                  <a:lnTo>
                    <a:pt x="179" y="241"/>
                  </a:lnTo>
                  <a:lnTo>
                    <a:pt x="185" y="228"/>
                  </a:lnTo>
                  <a:lnTo>
                    <a:pt x="191" y="215"/>
                  </a:lnTo>
                  <a:lnTo>
                    <a:pt x="203" y="188"/>
                  </a:lnTo>
                  <a:lnTo>
                    <a:pt x="211" y="162"/>
                  </a:lnTo>
                  <a:lnTo>
                    <a:pt x="218" y="135"/>
                  </a:lnTo>
                  <a:lnTo>
                    <a:pt x="225" y="107"/>
                  </a:lnTo>
                  <a:lnTo>
                    <a:pt x="231" y="79"/>
                  </a:lnTo>
                  <a:lnTo>
                    <a:pt x="231" y="70"/>
                  </a:lnTo>
                  <a:lnTo>
                    <a:pt x="232" y="64"/>
                  </a:lnTo>
                  <a:lnTo>
                    <a:pt x="233" y="59"/>
                  </a:lnTo>
                  <a:lnTo>
                    <a:pt x="233" y="53"/>
                  </a:lnTo>
                  <a:lnTo>
                    <a:pt x="233" y="47"/>
                  </a:lnTo>
                  <a:lnTo>
                    <a:pt x="234" y="42"/>
                  </a:lnTo>
                  <a:lnTo>
                    <a:pt x="234" y="37"/>
                  </a:lnTo>
                  <a:lnTo>
                    <a:pt x="234" y="33"/>
                  </a:lnTo>
                  <a:lnTo>
                    <a:pt x="234" y="29"/>
                  </a:lnTo>
                  <a:lnTo>
                    <a:pt x="234" y="26"/>
                  </a:lnTo>
                  <a:lnTo>
                    <a:pt x="233" y="23"/>
                  </a:lnTo>
                  <a:lnTo>
                    <a:pt x="233" y="21"/>
                  </a:lnTo>
                  <a:lnTo>
                    <a:pt x="233" y="19"/>
                  </a:lnTo>
                  <a:lnTo>
                    <a:pt x="232" y="16"/>
                  </a:lnTo>
                  <a:lnTo>
                    <a:pt x="231" y="15"/>
                  </a:lnTo>
                  <a:lnTo>
                    <a:pt x="231" y="14"/>
                  </a:lnTo>
                  <a:lnTo>
                    <a:pt x="227" y="11"/>
                  </a:lnTo>
                  <a:lnTo>
                    <a:pt x="226" y="10"/>
                  </a:lnTo>
                  <a:lnTo>
                    <a:pt x="226" y="9"/>
                  </a:lnTo>
                  <a:lnTo>
                    <a:pt x="225" y="8"/>
                  </a:lnTo>
                  <a:lnTo>
                    <a:pt x="225" y="6"/>
                  </a:lnTo>
                  <a:lnTo>
                    <a:pt x="225" y="4"/>
                  </a:lnTo>
                  <a:lnTo>
                    <a:pt x="226" y="2"/>
                  </a:lnTo>
                  <a:lnTo>
                    <a:pt x="226" y="2"/>
                  </a:lnTo>
                  <a:lnTo>
                    <a:pt x="227" y="1"/>
                  </a:lnTo>
                  <a:lnTo>
                    <a:pt x="227" y="0"/>
                  </a:lnTo>
                  <a:lnTo>
                    <a:pt x="230" y="0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7" y="0"/>
                  </a:lnTo>
                  <a:lnTo>
                    <a:pt x="240" y="0"/>
                  </a:lnTo>
                  <a:lnTo>
                    <a:pt x="247" y="2"/>
                  </a:lnTo>
                  <a:lnTo>
                    <a:pt x="254" y="4"/>
                  </a:lnTo>
                  <a:lnTo>
                    <a:pt x="258" y="6"/>
                  </a:lnTo>
                  <a:lnTo>
                    <a:pt x="262" y="7"/>
                  </a:lnTo>
                  <a:lnTo>
                    <a:pt x="265" y="9"/>
                  </a:lnTo>
                  <a:lnTo>
                    <a:pt x="269" y="11"/>
                  </a:lnTo>
                  <a:lnTo>
                    <a:pt x="273" y="16"/>
                  </a:lnTo>
                  <a:lnTo>
                    <a:pt x="276" y="20"/>
                  </a:lnTo>
                  <a:lnTo>
                    <a:pt x="277" y="22"/>
                  </a:lnTo>
                  <a:lnTo>
                    <a:pt x="279" y="24"/>
                  </a:lnTo>
                  <a:lnTo>
                    <a:pt x="279" y="26"/>
                  </a:lnTo>
                  <a:lnTo>
                    <a:pt x="280" y="28"/>
                  </a:lnTo>
                  <a:lnTo>
                    <a:pt x="280" y="30"/>
                  </a:lnTo>
                  <a:lnTo>
                    <a:pt x="280" y="33"/>
                  </a:lnTo>
                  <a:lnTo>
                    <a:pt x="280" y="36"/>
                  </a:lnTo>
                  <a:lnTo>
                    <a:pt x="279" y="40"/>
                  </a:lnTo>
                  <a:lnTo>
                    <a:pt x="279" y="43"/>
                  </a:lnTo>
                  <a:lnTo>
                    <a:pt x="278" y="48"/>
                  </a:lnTo>
                  <a:lnTo>
                    <a:pt x="277" y="53"/>
                  </a:lnTo>
                  <a:lnTo>
                    <a:pt x="276" y="59"/>
                  </a:lnTo>
                  <a:lnTo>
                    <a:pt x="273" y="64"/>
                  </a:lnTo>
                  <a:lnTo>
                    <a:pt x="271" y="72"/>
                  </a:lnTo>
                  <a:lnTo>
                    <a:pt x="269" y="79"/>
                  </a:lnTo>
                  <a:lnTo>
                    <a:pt x="265" y="87"/>
                  </a:lnTo>
                  <a:lnTo>
                    <a:pt x="263" y="95"/>
                  </a:lnTo>
                  <a:lnTo>
                    <a:pt x="260" y="104"/>
                  </a:lnTo>
                  <a:lnTo>
                    <a:pt x="257" y="114"/>
                  </a:lnTo>
                  <a:lnTo>
                    <a:pt x="254" y="124"/>
                  </a:lnTo>
                  <a:lnTo>
                    <a:pt x="252" y="135"/>
                  </a:lnTo>
                  <a:lnTo>
                    <a:pt x="249" y="147"/>
                  </a:lnTo>
                  <a:lnTo>
                    <a:pt x="245" y="159"/>
                  </a:lnTo>
                  <a:lnTo>
                    <a:pt x="241" y="172"/>
                  </a:lnTo>
                  <a:lnTo>
                    <a:pt x="237" y="184"/>
                  </a:lnTo>
                  <a:lnTo>
                    <a:pt x="231" y="199"/>
                  </a:lnTo>
                  <a:lnTo>
                    <a:pt x="225" y="213"/>
                  </a:lnTo>
                  <a:lnTo>
                    <a:pt x="218" y="228"/>
                  </a:lnTo>
                  <a:lnTo>
                    <a:pt x="212" y="243"/>
                  </a:lnTo>
                  <a:lnTo>
                    <a:pt x="204" y="259"/>
                  </a:lnTo>
                  <a:lnTo>
                    <a:pt x="195" y="273"/>
                  </a:lnTo>
                  <a:lnTo>
                    <a:pt x="186" y="287"/>
                  </a:lnTo>
                  <a:lnTo>
                    <a:pt x="178" y="300"/>
                  </a:lnTo>
                  <a:lnTo>
                    <a:pt x="168" y="313"/>
                  </a:lnTo>
                  <a:lnTo>
                    <a:pt x="158" y="326"/>
                  </a:lnTo>
                  <a:lnTo>
                    <a:pt x="148" y="338"/>
                  </a:lnTo>
                  <a:lnTo>
                    <a:pt x="138" y="348"/>
                  </a:lnTo>
                  <a:lnTo>
                    <a:pt x="126" y="360"/>
                  </a:lnTo>
                  <a:lnTo>
                    <a:pt x="115" y="369"/>
                  </a:lnTo>
                  <a:lnTo>
                    <a:pt x="103" y="379"/>
                  </a:lnTo>
                  <a:lnTo>
                    <a:pt x="93" y="387"/>
                  </a:lnTo>
                  <a:lnTo>
                    <a:pt x="81" y="394"/>
                  </a:lnTo>
                  <a:lnTo>
                    <a:pt x="70" y="401"/>
                  </a:lnTo>
                  <a:lnTo>
                    <a:pt x="59" y="407"/>
                  </a:lnTo>
                  <a:lnTo>
                    <a:pt x="47" y="413"/>
                  </a:lnTo>
                  <a:lnTo>
                    <a:pt x="42" y="415"/>
                  </a:lnTo>
                  <a:lnTo>
                    <a:pt x="36" y="418"/>
                  </a:lnTo>
                  <a:lnTo>
                    <a:pt x="31" y="420"/>
                  </a:lnTo>
                  <a:lnTo>
                    <a:pt x="27" y="421"/>
                  </a:lnTo>
                  <a:lnTo>
                    <a:pt x="23" y="423"/>
                  </a:lnTo>
                  <a:lnTo>
                    <a:pt x="20" y="425"/>
                  </a:lnTo>
                  <a:lnTo>
                    <a:pt x="16" y="426"/>
                  </a:lnTo>
                  <a:lnTo>
                    <a:pt x="13" y="427"/>
                  </a:lnTo>
                  <a:lnTo>
                    <a:pt x="10" y="428"/>
                  </a:lnTo>
                  <a:lnTo>
                    <a:pt x="8" y="428"/>
                  </a:lnTo>
                  <a:lnTo>
                    <a:pt x="6" y="429"/>
                  </a:lnTo>
                  <a:lnTo>
                    <a:pt x="3" y="429"/>
                  </a:lnTo>
                  <a:lnTo>
                    <a:pt x="2" y="429"/>
                  </a:lnTo>
                  <a:lnTo>
                    <a:pt x="1" y="429"/>
                  </a:lnTo>
                  <a:lnTo>
                    <a:pt x="0" y="429"/>
                  </a:lnTo>
                  <a:lnTo>
                    <a:pt x="0" y="429"/>
                  </a:lnTo>
                  <a:lnTo>
                    <a:pt x="0" y="429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" name="Freeform 326"/>
          <p:cNvSpPr/>
          <p:nvPr/>
        </p:nvSpPr>
        <p:spPr bwMode="auto">
          <a:xfrm>
            <a:off x="1934919" y="2561508"/>
            <a:ext cx="871420" cy="207169"/>
          </a:xfrm>
          <a:custGeom>
            <a:avLst/>
            <a:gdLst>
              <a:gd name="T0" fmla="*/ 174 w 265"/>
              <a:gd name="T1" fmla="*/ 12 h 63"/>
              <a:gd name="T2" fmla="*/ 197 w 265"/>
              <a:gd name="T3" fmla="*/ 6 h 63"/>
              <a:gd name="T4" fmla="*/ 216 w 265"/>
              <a:gd name="T5" fmla="*/ 3 h 63"/>
              <a:gd name="T6" fmla="*/ 223 w 265"/>
              <a:gd name="T7" fmla="*/ 1 h 63"/>
              <a:gd name="T8" fmla="*/ 230 w 265"/>
              <a:gd name="T9" fmla="*/ 0 h 63"/>
              <a:gd name="T10" fmla="*/ 235 w 265"/>
              <a:gd name="T11" fmla="*/ 0 h 63"/>
              <a:gd name="T12" fmla="*/ 247 w 265"/>
              <a:gd name="T13" fmla="*/ 1 h 63"/>
              <a:gd name="T14" fmla="*/ 254 w 265"/>
              <a:gd name="T15" fmla="*/ 4 h 63"/>
              <a:gd name="T16" fmla="*/ 259 w 265"/>
              <a:gd name="T17" fmla="*/ 7 h 63"/>
              <a:gd name="T18" fmla="*/ 262 w 265"/>
              <a:gd name="T19" fmla="*/ 12 h 63"/>
              <a:gd name="T20" fmla="*/ 265 w 265"/>
              <a:gd name="T21" fmla="*/ 16 h 63"/>
              <a:gd name="T22" fmla="*/ 263 w 265"/>
              <a:gd name="T23" fmla="*/ 18 h 63"/>
              <a:gd name="T24" fmla="*/ 261 w 265"/>
              <a:gd name="T25" fmla="*/ 20 h 63"/>
              <a:gd name="T26" fmla="*/ 255 w 265"/>
              <a:gd name="T27" fmla="*/ 23 h 63"/>
              <a:gd name="T28" fmla="*/ 247 w 265"/>
              <a:gd name="T29" fmla="*/ 25 h 63"/>
              <a:gd name="T30" fmla="*/ 234 w 265"/>
              <a:gd name="T31" fmla="*/ 29 h 63"/>
              <a:gd name="T32" fmla="*/ 219 w 265"/>
              <a:gd name="T33" fmla="*/ 32 h 63"/>
              <a:gd name="T34" fmla="*/ 187 w 265"/>
              <a:gd name="T35" fmla="*/ 40 h 63"/>
              <a:gd name="T36" fmla="*/ 164 w 265"/>
              <a:gd name="T37" fmla="*/ 44 h 63"/>
              <a:gd name="T38" fmla="*/ 140 w 265"/>
              <a:gd name="T39" fmla="*/ 49 h 63"/>
              <a:gd name="T40" fmla="*/ 114 w 265"/>
              <a:gd name="T41" fmla="*/ 53 h 63"/>
              <a:gd name="T42" fmla="*/ 89 w 265"/>
              <a:gd name="T43" fmla="*/ 58 h 63"/>
              <a:gd name="T44" fmla="*/ 69 w 265"/>
              <a:gd name="T45" fmla="*/ 60 h 63"/>
              <a:gd name="T46" fmla="*/ 53 w 265"/>
              <a:gd name="T47" fmla="*/ 62 h 63"/>
              <a:gd name="T48" fmla="*/ 42 w 265"/>
              <a:gd name="T49" fmla="*/ 63 h 63"/>
              <a:gd name="T50" fmla="*/ 25 w 265"/>
              <a:gd name="T51" fmla="*/ 60 h 63"/>
              <a:gd name="T52" fmla="*/ 11 w 265"/>
              <a:gd name="T53" fmla="*/ 56 h 63"/>
              <a:gd name="T54" fmla="*/ 4 w 265"/>
              <a:gd name="T55" fmla="*/ 52 h 63"/>
              <a:gd name="T56" fmla="*/ 0 w 265"/>
              <a:gd name="T57" fmla="*/ 50 h 63"/>
              <a:gd name="T58" fmla="*/ 0 w 265"/>
              <a:gd name="T59" fmla="*/ 49 h 63"/>
              <a:gd name="T60" fmla="*/ 4 w 265"/>
              <a:gd name="T61" fmla="*/ 46 h 63"/>
              <a:gd name="T62" fmla="*/ 6 w 265"/>
              <a:gd name="T63" fmla="*/ 45 h 63"/>
              <a:gd name="T64" fmla="*/ 10 w 265"/>
              <a:gd name="T65" fmla="*/ 45 h 63"/>
              <a:gd name="T66" fmla="*/ 16 w 265"/>
              <a:gd name="T67" fmla="*/ 44 h 63"/>
              <a:gd name="T68" fmla="*/ 22 w 265"/>
              <a:gd name="T69" fmla="*/ 43 h 63"/>
              <a:gd name="T70" fmla="*/ 30 w 265"/>
              <a:gd name="T71" fmla="*/ 42 h 63"/>
              <a:gd name="T72" fmla="*/ 39 w 265"/>
              <a:gd name="T73" fmla="*/ 40 h 63"/>
              <a:gd name="T74" fmla="*/ 49 w 265"/>
              <a:gd name="T75" fmla="*/ 39 h 63"/>
              <a:gd name="T76" fmla="*/ 61 w 265"/>
              <a:gd name="T77" fmla="*/ 37 h 63"/>
              <a:gd name="T78" fmla="*/ 109 w 265"/>
              <a:gd name="T79" fmla="*/ 29 h 63"/>
              <a:gd name="T80" fmla="*/ 161 w 265"/>
              <a:gd name="T81" fmla="*/ 17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65" h="63">
                <a:moveTo>
                  <a:pt x="161" y="17"/>
                </a:moveTo>
                <a:lnTo>
                  <a:pt x="174" y="12"/>
                </a:lnTo>
                <a:lnTo>
                  <a:pt x="186" y="10"/>
                </a:lnTo>
                <a:lnTo>
                  <a:pt x="197" y="6"/>
                </a:lnTo>
                <a:lnTo>
                  <a:pt x="207" y="4"/>
                </a:lnTo>
                <a:lnTo>
                  <a:pt x="216" y="3"/>
                </a:lnTo>
                <a:lnTo>
                  <a:pt x="220" y="1"/>
                </a:lnTo>
                <a:lnTo>
                  <a:pt x="223" y="1"/>
                </a:lnTo>
                <a:lnTo>
                  <a:pt x="227" y="1"/>
                </a:lnTo>
                <a:lnTo>
                  <a:pt x="230" y="0"/>
                </a:lnTo>
                <a:lnTo>
                  <a:pt x="233" y="0"/>
                </a:lnTo>
                <a:lnTo>
                  <a:pt x="235" y="0"/>
                </a:lnTo>
                <a:lnTo>
                  <a:pt x="243" y="1"/>
                </a:lnTo>
                <a:lnTo>
                  <a:pt x="247" y="1"/>
                </a:lnTo>
                <a:lnTo>
                  <a:pt x="251" y="3"/>
                </a:lnTo>
                <a:lnTo>
                  <a:pt x="254" y="4"/>
                </a:lnTo>
                <a:lnTo>
                  <a:pt x="256" y="5"/>
                </a:lnTo>
                <a:lnTo>
                  <a:pt x="259" y="7"/>
                </a:lnTo>
                <a:lnTo>
                  <a:pt x="261" y="10"/>
                </a:lnTo>
                <a:lnTo>
                  <a:pt x="262" y="12"/>
                </a:lnTo>
                <a:lnTo>
                  <a:pt x="263" y="14"/>
                </a:lnTo>
                <a:lnTo>
                  <a:pt x="265" y="16"/>
                </a:lnTo>
                <a:lnTo>
                  <a:pt x="265" y="17"/>
                </a:lnTo>
                <a:lnTo>
                  <a:pt x="263" y="18"/>
                </a:lnTo>
                <a:lnTo>
                  <a:pt x="263" y="19"/>
                </a:lnTo>
                <a:lnTo>
                  <a:pt x="261" y="20"/>
                </a:lnTo>
                <a:lnTo>
                  <a:pt x="259" y="22"/>
                </a:lnTo>
                <a:lnTo>
                  <a:pt x="255" y="23"/>
                </a:lnTo>
                <a:lnTo>
                  <a:pt x="252" y="24"/>
                </a:lnTo>
                <a:lnTo>
                  <a:pt x="247" y="25"/>
                </a:lnTo>
                <a:lnTo>
                  <a:pt x="241" y="26"/>
                </a:lnTo>
                <a:lnTo>
                  <a:pt x="234" y="29"/>
                </a:lnTo>
                <a:lnTo>
                  <a:pt x="227" y="30"/>
                </a:lnTo>
                <a:lnTo>
                  <a:pt x="219" y="32"/>
                </a:lnTo>
                <a:lnTo>
                  <a:pt x="209" y="34"/>
                </a:lnTo>
                <a:lnTo>
                  <a:pt x="187" y="40"/>
                </a:lnTo>
                <a:lnTo>
                  <a:pt x="175" y="42"/>
                </a:lnTo>
                <a:lnTo>
                  <a:pt x="164" y="44"/>
                </a:lnTo>
                <a:lnTo>
                  <a:pt x="151" y="46"/>
                </a:lnTo>
                <a:lnTo>
                  <a:pt x="140" y="49"/>
                </a:lnTo>
                <a:lnTo>
                  <a:pt x="127" y="51"/>
                </a:lnTo>
                <a:lnTo>
                  <a:pt x="114" y="53"/>
                </a:lnTo>
                <a:lnTo>
                  <a:pt x="101" y="56"/>
                </a:lnTo>
                <a:lnTo>
                  <a:pt x="89" y="58"/>
                </a:lnTo>
                <a:lnTo>
                  <a:pt x="78" y="59"/>
                </a:lnTo>
                <a:lnTo>
                  <a:pt x="69" y="60"/>
                </a:lnTo>
                <a:lnTo>
                  <a:pt x="61" y="62"/>
                </a:lnTo>
                <a:lnTo>
                  <a:pt x="53" y="62"/>
                </a:lnTo>
                <a:lnTo>
                  <a:pt x="48" y="63"/>
                </a:lnTo>
                <a:lnTo>
                  <a:pt x="42" y="63"/>
                </a:lnTo>
                <a:lnTo>
                  <a:pt x="33" y="62"/>
                </a:lnTo>
                <a:lnTo>
                  <a:pt x="25" y="60"/>
                </a:lnTo>
                <a:lnTo>
                  <a:pt x="18" y="59"/>
                </a:lnTo>
                <a:lnTo>
                  <a:pt x="11" y="56"/>
                </a:lnTo>
                <a:lnTo>
                  <a:pt x="7" y="54"/>
                </a:lnTo>
                <a:lnTo>
                  <a:pt x="4" y="52"/>
                </a:lnTo>
                <a:lnTo>
                  <a:pt x="2" y="51"/>
                </a:lnTo>
                <a:lnTo>
                  <a:pt x="0" y="50"/>
                </a:lnTo>
                <a:lnTo>
                  <a:pt x="0" y="49"/>
                </a:lnTo>
                <a:lnTo>
                  <a:pt x="0" y="49"/>
                </a:lnTo>
                <a:lnTo>
                  <a:pt x="2" y="47"/>
                </a:lnTo>
                <a:lnTo>
                  <a:pt x="4" y="46"/>
                </a:lnTo>
                <a:lnTo>
                  <a:pt x="5" y="46"/>
                </a:lnTo>
                <a:lnTo>
                  <a:pt x="6" y="45"/>
                </a:lnTo>
                <a:lnTo>
                  <a:pt x="9" y="45"/>
                </a:lnTo>
                <a:lnTo>
                  <a:pt x="10" y="45"/>
                </a:lnTo>
                <a:lnTo>
                  <a:pt x="12" y="44"/>
                </a:lnTo>
                <a:lnTo>
                  <a:pt x="16" y="44"/>
                </a:lnTo>
                <a:lnTo>
                  <a:pt x="18" y="43"/>
                </a:lnTo>
                <a:lnTo>
                  <a:pt x="22" y="43"/>
                </a:lnTo>
                <a:lnTo>
                  <a:pt x="25" y="43"/>
                </a:lnTo>
                <a:lnTo>
                  <a:pt x="30" y="42"/>
                </a:lnTo>
                <a:lnTo>
                  <a:pt x="35" y="40"/>
                </a:lnTo>
                <a:lnTo>
                  <a:pt x="39" y="40"/>
                </a:lnTo>
                <a:lnTo>
                  <a:pt x="44" y="39"/>
                </a:lnTo>
                <a:lnTo>
                  <a:pt x="49" y="39"/>
                </a:lnTo>
                <a:lnTo>
                  <a:pt x="55" y="38"/>
                </a:lnTo>
                <a:lnTo>
                  <a:pt x="61" y="37"/>
                </a:lnTo>
                <a:lnTo>
                  <a:pt x="85" y="33"/>
                </a:lnTo>
                <a:lnTo>
                  <a:pt x="109" y="29"/>
                </a:lnTo>
                <a:lnTo>
                  <a:pt x="135" y="23"/>
                </a:lnTo>
                <a:lnTo>
                  <a:pt x="161" y="17"/>
                </a:lnTo>
                <a:lnTo>
                  <a:pt x="161" y="17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327"/>
          <p:cNvSpPr/>
          <p:nvPr/>
        </p:nvSpPr>
        <p:spPr bwMode="auto">
          <a:xfrm>
            <a:off x="1934919" y="2841018"/>
            <a:ext cx="772769" cy="157842"/>
          </a:xfrm>
          <a:custGeom>
            <a:avLst/>
            <a:gdLst>
              <a:gd name="T0" fmla="*/ 104 w 235"/>
              <a:gd name="T1" fmla="*/ 14 h 48"/>
              <a:gd name="T2" fmla="*/ 123 w 235"/>
              <a:gd name="T3" fmla="*/ 11 h 48"/>
              <a:gd name="T4" fmla="*/ 140 w 235"/>
              <a:gd name="T5" fmla="*/ 7 h 48"/>
              <a:gd name="T6" fmla="*/ 155 w 235"/>
              <a:gd name="T7" fmla="*/ 5 h 48"/>
              <a:gd name="T8" fmla="*/ 168 w 235"/>
              <a:gd name="T9" fmla="*/ 4 h 48"/>
              <a:gd name="T10" fmla="*/ 179 w 235"/>
              <a:gd name="T11" fmla="*/ 1 h 48"/>
              <a:gd name="T12" fmla="*/ 188 w 235"/>
              <a:gd name="T13" fmla="*/ 1 h 48"/>
              <a:gd name="T14" fmla="*/ 194 w 235"/>
              <a:gd name="T15" fmla="*/ 0 h 48"/>
              <a:gd name="T16" fmla="*/ 206 w 235"/>
              <a:gd name="T17" fmla="*/ 0 h 48"/>
              <a:gd name="T18" fmla="*/ 220 w 235"/>
              <a:gd name="T19" fmla="*/ 1 h 48"/>
              <a:gd name="T20" fmla="*/ 228 w 235"/>
              <a:gd name="T21" fmla="*/ 4 h 48"/>
              <a:gd name="T22" fmla="*/ 232 w 235"/>
              <a:gd name="T23" fmla="*/ 5 h 48"/>
              <a:gd name="T24" fmla="*/ 234 w 235"/>
              <a:gd name="T25" fmla="*/ 7 h 48"/>
              <a:gd name="T26" fmla="*/ 235 w 235"/>
              <a:gd name="T27" fmla="*/ 9 h 48"/>
              <a:gd name="T28" fmla="*/ 234 w 235"/>
              <a:gd name="T29" fmla="*/ 12 h 48"/>
              <a:gd name="T30" fmla="*/ 232 w 235"/>
              <a:gd name="T31" fmla="*/ 12 h 48"/>
              <a:gd name="T32" fmla="*/ 228 w 235"/>
              <a:gd name="T33" fmla="*/ 13 h 48"/>
              <a:gd name="T34" fmla="*/ 222 w 235"/>
              <a:gd name="T35" fmla="*/ 15 h 48"/>
              <a:gd name="T36" fmla="*/ 215 w 235"/>
              <a:gd name="T37" fmla="*/ 18 h 48"/>
              <a:gd name="T38" fmla="*/ 206 w 235"/>
              <a:gd name="T39" fmla="*/ 20 h 48"/>
              <a:gd name="T40" fmla="*/ 194 w 235"/>
              <a:gd name="T41" fmla="*/ 22 h 48"/>
              <a:gd name="T42" fmla="*/ 180 w 235"/>
              <a:gd name="T43" fmla="*/ 25 h 48"/>
              <a:gd name="T44" fmla="*/ 163 w 235"/>
              <a:gd name="T45" fmla="*/ 28 h 48"/>
              <a:gd name="T46" fmla="*/ 143 w 235"/>
              <a:gd name="T47" fmla="*/ 32 h 48"/>
              <a:gd name="T48" fmla="*/ 121 w 235"/>
              <a:gd name="T49" fmla="*/ 37 h 48"/>
              <a:gd name="T50" fmla="*/ 97 w 235"/>
              <a:gd name="T51" fmla="*/ 41 h 48"/>
              <a:gd name="T52" fmla="*/ 76 w 235"/>
              <a:gd name="T53" fmla="*/ 45 h 48"/>
              <a:gd name="T54" fmla="*/ 59 w 235"/>
              <a:gd name="T55" fmla="*/ 47 h 48"/>
              <a:gd name="T56" fmla="*/ 46 w 235"/>
              <a:gd name="T57" fmla="*/ 48 h 48"/>
              <a:gd name="T58" fmla="*/ 33 w 235"/>
              <a:gd name="T59" fmla="*/ 48 h 48"/>
              <a:gd name="T60" fmla="*/ 18 w 235"/>
              <a:gd name="T61" fmla="*/ 45 h 48"/>
              <a:gd name="T62" fmla="*/ 7 w 235"/>
              <a:gd name="T63" fmla="*/ 41 h 48"/>
              <a:gd name="T64" fmla="*/ 2 w 235"/>
              <a:gd name="T65" fmla="*/ 39 h 48"/>
              <a:gd name="T66" fmla="*/ 0 w 235"/>
              <a:gd name="T67" fmla="*/ 38 h 48"/>
              <a:gd name="T68" fmla="*/ 2 w 235"/>
              <a:gd name="T69" fmla="*/ 35 h 48"/>
              <a:gd name="T70" fmla="*/ 5 w 235"/>
              <a:gd name="T71" fmla="*/ 34 h 48"/>
              <a:gd name="T72" fmla="*/ 10 w 235"/>
              <a:gd name="T73" fmla="*/ 33 h 48"/>
              <a:gd name="T74" fmla="*/ 17 w 235"/>
              <a:gd name="T75" fmla="*/ 32 h 48"/>
              <a:gd name="T76" fmla="*/ 26 w 235"/>
              <a:gd name="T77" fmla="*/ 31 h 48"/>
              <a:gd name="T78" fmla="*/ 37 w 235"/>
              <a:gd name="T79" fmla="*/ 28 h 48"/>
              <a:gd name="T80" fmla="*/ 51 w 235"/>
              <a:gd name="T81" fmla="*/ 25 h 48"/>
              <a:gd name="T82" fmla="*/ 66 w 235"/>
              <a:gd name="T83" fmla="*/ 22 h 48"/>
              <a:gd name="T84" fmla="*/ 84 w 235"/>
              <a:gd name="T85" fmla="*/ 19 h 48"/>
              <a:gd name="T86" fmla="*/ 95 w 235"/>
              <a:gd name="T87" fmla="*/ 1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5" h="48">
                <a:moveTo>
                  <a:pt x="95" y="17"/>
                </a:moveTo>
                <a:lnTo>
                  <a:pt x="104" y="14"/>
                </a:lnTo>
                <a:lnTo>
                  <a:pt x="114" y="12"/>
                </a:lnTo>
                <a:lnTo>
                  <a:pt x="123" y="11"/>
                </a:lnTo>
                <a:lnTo>
                  <a:pt x="131" y="9"/>
                </a:lnTo>
                <a:lnTo>
                  <a:pt x="140" y="7"/>
                </a:lnTo>
                <a:lnTo>
                  <a:pt x="148" y="6"/>
                </a:lnTo>
                <a:lnTo>
                  <a:pt x="155" y="5"/>
                </a:lnTo>
                <a:lnTo>
                  <a:pt x="162" y="4"/>
                </a:lnTo>
                <a:lnTo>
                  <a:pt x="168" y="4"/>
                </a:lnTo>
                <a:lnTo>
                  <a:pt x="174" y="2"/>
                </a:lnTo>
                <a:lnTo>
                  <a:pt x="179" y="1"/>
                </a:lnTo>
                <a:lnTo>
                  <a:pt x="183" y="1"/>
                </a:lnTo>
                <a:lnTo>
                  <a:pt x="188" y="1"/>
                </a:lnTo>
                <a:lnTo>
                  <a:pt x="192" y="0"/>
                </a:lnTo>
                <a:lnTo>
                  <a:pt x="194" y="0"/>
                </a:lnTo>
                <a:lnTo>
                  <a:pt x="197" y="0"/>
                </a:lnTo>
                <a:lnTo>
                  <a:pt x="206" y="0"/>
                </a:lnTo>
                <a:lnTo>
                  <a:pt x="213" y="1"/>
                </a:lnTo>
                <a:lnTo>
                  <a:pt x="220" y="1"/>
                </a:lnTo>
                <a:lnTo>
                  <a:pt x="226" y="2"/>
                </a:lnTo>
                <a:lnTo>
                  <a:pt x="228" y="4"/>
                </a:lnTo>
                <a:lnTo>
                  <a:pt x="230" y="5"/>
                </a:lnTo>
                <a:lnTo>
                  <a:pt x="232" y="5"/>
                </a:lnTo>
                <a:lnTo>
                  <a:pt x="233" y="6"/>
                </a:lnTo>
                <a:lnTo>
                  <a:pt x="234" y="7"/>
                </a:lnTo>
                <a:lnTo>
                  <a:pt x="234" y="8"/>
                </a:lnTo>
                <a:lnTo>
                  <a:pt x="235" y="9"/>
                </a:lnTo>
                <a:lnTo>
                  <a:pt x="234" y="11"/>
                </a:lnTo>
                <a:lnTo>
                  <a:pt x="234" y="12"/>
                </a:lnTo>
                <a:lnTo>
                  <a:pt x="233" y="12"/>
                </a:lnTo>
                <a:lnTo>
                  <a:pt x="232" y="12"/>
                </a:lnTo>
                <a:lnTo>
                  <a:pt x="230" y="13"/>
                </a:lnTo>
                <a:lnTo>
                  <a:pt x="228" y="13"/>
                </a:lnTo>
                <a:lnTo>
                  <a:pt x="226" y="14"/>
                </a:lnTo>
                <a:lnTo>
                  <a:pt x="222" y="15"/>
                </a:lnTo>
                <a:lnTo>
                  <a:pt x="219" y="17"/>
                </a:lnTo>
                <a:lnTo>
                  <a:pt x="215" y="18"/>
                </a:lnTo>
                <a:lnTo>
                  <a:pt x="210" y="19"/>
                </a:lnTo>
                <a:lnTo>
                  <a:pt x="206" y="20"/>
                </a:lnTo>
                <a:lnTo>
                  <a:pt x="201" y="21"/>
                </a:lnTo>
                <a:lnTo>
                  <a:pt x="194" y="22"/>
                </a:lnTo>
                <a:lnTo>
                  <a:pt x="187" y="24"/>
                </a:lnTo>
                <a:lnTo>
                  <a:pt x="180" y="25"/>
                </a:lnTo>
                <a:lnTo>
                  <a:pt x="171" y="27"/>
                </a:lnTo>
                <a:lnTo>
                  <a:pt x="163" y="28"/>
                </a:lnTo>
                <a:lnTo>
                  <a:pt x="154" y="31"/>
                </a:lnTo>
                <a:lnTo>
                  <a:pt x="143" y="32"/>
                </a:lnTo>
                <a:lnTo>
                  <a:pt x="133" y="34"/>
                </a:lnTo>
                <a:lnTo>
                  <a:pt x="121" y="37"/>
                </a:lnTo>
                <a:lnTo>
                  <a:pt x="109" y="39"/>
                </a:lnTo>
                <a:lnTo>
                  <a:pt x="97" y="41"/>
                </a:lnTo>
                <a:lnTo>
                  <a:pt x="87" y="44"/>
                </a:lnTo>
                <a:lnTo>
                  <a:pt x="76" y="45"/>
                </a:lnTo>
                <a:lnTo>
                  <a:pt x="68" y="47"/>
                </a:lnTo>
                <a:lnTo>
                  <a:pt x="59" y="47"/>
                </a:lnTo>
                <a:lnTo>
                  <a:pt x="52" y="48"/>
                </a:lnTo>
                <a:lnTo>
                  <a:pt x="46" y="48"/>
                </a:lnTo>
                <a:lnTo>
                  <a:pt x="42" y="48"/>
                </a:lnTo>
                <a:lnTo>
                  <a:pt x="33" y="48"/>
                </a:lnTo>
                <a:lnTo>
                  <a:pt x="25" y="47"/>
                </a:lnTo>
                <a:lnTo>
                  <a:pt x="18" y="45"/>
                </a:lnTo>
                <a:lnTo>
                  <a:pt x="11" y="41"/>
                </a:lnTo>
                <a:lnTo>
                  <a:pt x="7" y="41"/>
                </a:lnTo>
                <a:lnTo>
                  <a:pt x="4" y="40"/>
                </a:lnTo>
                <a:lnTo>
                  <a:pt x="2" y="39"/>
                </a:lnTo>
                <a:lnTo>
                  <a:pt x="0" y="38"/>
                </a:lnTo>
                <a:lnTo>
                  <a:pt x="0" y="38"/>
                </a:lnTo>
                <a:lnTo>
                  <a:pt x="0" y="37"/>
                </a:lnTo>
                <a:lnTo>
                  <a:pt x="2" y="35"/>
                </a:lnTo>
                <a:lnTo>
                  <a:pt x="4" y="34"/>
                </a:lnTo>
                <a:lnTo>
                  <a:pt x="5" y="34"/>
                </a:lnTo>
                <a:lnTo>
                  <a:pt x="7" y="34"/>
                </a:lnTo>
                <a:lnTo>
                  <a:pt x="10" y="33"/>
                </a:lnTo>
                <a:lnTo>
                  <a:pt x="13" y="33"/>
                </a:lnTo>
                <a:lnTo>
                  <a:pt x="17" y="32"/>
                </a:lnTo>
                <a:lnTo>
                  <a:pt x="22" y="31"/>
                </a:lnTo>
                <a:lnTo>
                  <a:pt x="26" y="31"/>
                </a:lnTo>
                <a:lnTo>
                  <a:pt x="31" y="29"/>
                </a:lnTo>
                <a:lnTo>
                  <a:pt x="37" y="28"/>
                </a:lnTo>
                <a:lnTo>
                  <a:pt x="44" y="27"/>
                </a:lnTo>
                <a:lnTo>
                  <a:pt x="51" y="25"/>
                </a:lnTo>
                <a:lnTo>
                  <a:pt x="58" y="24"/>
                </a:lnTo>
                <a:lnTo>
                  <a:pt x="66" y="22"/>
                </a:lnTo>
                <a:lnTo>
                  <a:pt x="75" y="20"/>
                </a:lnTo>
                <a:lnTo>
                  <a:pt x="84" y="19"/>
                </a:lnTo>
                <a:lnTo>
                  <a:pt x="95" y="17"/>
                </a:lnTo>
                <a:lnTo>
                  <a:pt x="95" y="17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328"/>
          <p:cNvSpPr/>
          <p:nvPr/>
        </p:nvSpPr>
        <p:spPr bwMode="auto">
          <a:xfrm>
            <a:off x="1747481" y="3021880"/>
            <a:ext cx="1213411" cy="240052"/>
          </a:xfrm>
          <a:custGeom>
            <a:avLst/>
            <a:gdLst>
              <a:gd name="T0" fmla="*/ 230 w 369"/>
              <a:gd name="T1" fmla="*/ 20 h 73"/>
              <a:gd name="T2" fmla="*/ 253 w 369"/>
              <a:gd name="T3" fmla="*/ 16 h 73"/>
              <a:gd name="T4" fmla="*/ 274 w 369"/>
              <a:gd name="T5" fmla="*/ 11 h 73"/>
              <a:gd name="T6" fmla="*/ 292 w 369"/>
              <a:gd name="T7" fmla="*/ 7 h 73"/>
              <a:gd name="T8" fmla="*/ 308 w 369"/>
              <a:gd name="T9" fmla="*/ 4 h 73"/>
              <a:gd name="T10" fmla="*/ 319 w 369"/>
              <a:gd name="T11" fmla="*/ 3 h 73"/>
              <a:gd name="T12" fmla="*/ 328 w 369"/>
              <a:gd name="T13" fmla="*/ 2 h 73"/>
              <a:gd name="T14" fmla="*/ 333 w 369"/>
              <a:gd name="T15" fmla="*/ 0 h 73"/>
              <a:gd name="T16" fmla="*/ 341 w 369"/>
              <a:gd name="T17" fmla="*/ 0 h 73"/>
              <a:gd name="T18" fmla="*/ 345 w 369"/>
              <a:gd name="T19" fmla="*/ 3 h 73"/>
              <a:gd name="T20" fmla="*/ 351 w 369"/>
              <a:gd name="T21" fmla="*/ 5 h 73"/>
              <a:gd name="T22" fmla="*/ 356 w 369"/>
              <a:gd name="T23" fmla="*/ 10 h 73"/>
              <a:gd name="T24" fmla="*/ 363 w 369"/>
              <a:gd name="T25" fmla="*/ 17 h 73"/>
              <a:gd name="T26" fmla="*/ 367 w 369"/>
              <a:gd name="T27" fmla="*/ 19 h 73"/>
              <a:gd name="T28" fmla="*/ 368 w 369"/>
              <a:gd name="T29" fmla="*/ 23 h 73"/>
              <a:gd name="T30" fmla="*/ 368 w 369"/>
              <a:gd name="T31" fmla="*/ 25 h 73"/>
              <a:gd name="T32" fmla="*/ 364 w 369"/>
              <a:gd name="T33" fmla="*/ 27 h 73"/>
              <a:gd name="T34" fmla="*/ 357 w 369"/>
              <a:gd name="T35" fmla="*/ 30 h 73"/>
              <a:gd name="T36" fmla="*/ 346 w 369"/>
              <a:gd name="T37" fmla="*/ 32 h 73"/>
              <a:gd name="T38" fmla="*/ 326 w 369"/>
              <a:gd name="T39" fmla="*/ 35 h 73"/>
              <a:gd name="T40" fmla="*/ 313 w 369"/>
              <a:gd name="T41" fmla="*/ 36 h 73"/>
              <a:gd name="T42" fmla="*/ 302 w 369"/>
              <a:gd name="T43" fmla="*/ 37 h 73"/>
              <a:gd name="T44" fmla="*/ 292 w 369"/>
              <a:gd name="T45" fmla="*/ 37 h 73"/>
              <a:gd name="T46" fmla="*/ 272 w 369"/>
              <a:gd name="T47" fmla="*/ 37 h 73"/>
              <a:gd name="T48" fmla="*/ 250 w 369"/>
              <a:gd name="T49" fmla="*/ 39 h 73"/>
              <a:gd name="T50" fmla="*/ 236 w 369"/>
              <a:gd name="T51" fmla="*/ 42 h 73"/>
              <a:gd name="T52" fmla="*/ 219 w 369"/>
              <a:gd name="T53" fmla="*/ 44 h 73"/>
              <a:gd name="T54" fmla="*/ 201 w 369"/>
              <a:gd name="T55" fmla="*/ 46 h 73"/>
              <a:gd name="T56" fmla="*/ 182 w 369"/>
              <a:gd name="T57" fmla="*/ 49 h 73"/>
              <a:gd name="T58" fmla="*/ 140 w 369"/>
              <a:gd name="T59" fmla="*/ 56 h 73"/>
              <a:gd name="T60" fmla="*/ 99 w 369"/>
              <a:gd name="T61" fmla="*/ 65 h 73"/>
              <a:gd name="T62" fmla="*/ 81 w 369"/>
              <a:gd name="T63" fmla="*/ 69 h 73"/>
              <a:gd name="T64" fmla="*/ 66 w 369"/>
              <a:gd name="T65" fmla="*/ 72 h 73"/>
              <a:gd name="T66" fmla="*/ 53 w 369"/>
              <a:gd name="T67" fmla="*/ 73 h 73"/>
              <a:gd name="T68" fmla="*/ 42 w 369"/>
              <a:gd name="T69" fmla="*/ 73 h 73"/>
              <a:gd name="T70" fmla="*/ 26 w 369"/>
              <a:gd name="T71" fmla="*/ 72 h 73"/>
              <a:gd name="T72" fmla="*/ 11 w 369"/>
              <a:gd name="T73" fmla="*/ 66 h 73"/>
              <a:gd name="T74" fmla="*/ 4 w 369"/>
              <a:gd name="T75" fmla="*/ 65 h 73"/>
              <a:gd name="T76" fmla="*/ 1 w 369"/>
              <a:gd name="T77" fmla="*/ 64 h 73"/>
              <a:gd name="T78" fmla="*/ 1 w 369"/>
              <a:gd name="T79" fmla="*/ 62 h 73"/>
              <a:gd name="T80" fmla="*/ 4 w 369"/>
              <a:gd name="T81" fmla="*/ 60 h 73"/>
              <a:gd name="T82" fmla="*/ 7 w 369"/>
              <a:gd name="T83" fmla="*/ 59 h 73"/>
              <a:gd name="T84" fmla="*/ 10 w 369"/>
              <a:gd name="T85" fmla="*/ 58 h 73"/>
              <a:gd name="T86" fmla="*/ 15 w 369"/>
              <a:gd name="T87" fmla="*/ 57 h 73"/>
              <a:gd name="T88" fmla="*/ 22 w 369"/>
              <a:gd name="T89" fmla="*/ 57 h 73"/>
              <a:gd name="T90" fmla="*/ 29 w 369"/>
              <a:gd name="T91" fmla="*/ 56 h 73"/>
              <a:gd name="T92" fmla="*/ 39 w 369"/>
              <a:gd name="T93" fmla="*/ 53 h 73"/>
              <a:gd name="T94" fmla="*/ 49 w 369"/>
              <a:gd name="T95" fmla="*/ 52 h 73"/>
              <a:gd name="T96" fmla="*/ 61 w 369"/>
              <a:gd name="T97" fmla="*/ 51 h 73"/>
              <a:gd name="T98" fmla="*/ 74 w 369"/>
              <a:gd name="T99" fmla="*/ 49 h 73"/>
              <a:gd name="T100" fmla="*/ 88 w 369"/>
              <a:gd name="T101" fmla="*/ 46 h 73"/>
              <a:gd name="T102" fmla="*/ 105 w 369"/>
              <a:gd name="T103" fmla="*/ 44 h 73"/>
              <a:gd name="T104" fmla="*/ 123 w 369"/>
              <a:gd name="T105" fmla="*/ 40 h 73"/>
              <a:gd name="T106" fmla="*/ 144 w 369"/>
              <a:gd name="T107" fmla="*/ 37 h 73"/>
              <a:gd name="T108" fmla="*/ 166 w 369"/>
              <a:gd name="T109" fmla="*/ 33 h 73"/>
              <a:gd name="T110" fmla="*/ 190 w 369"/>
              <a:gd name="T111" fmla="*/ 29 h 73"/>
              <a:gd name="T112" fmla="*/ 215 w 369"/>
              <a:gd name="T113" fmla="*/ 2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69" h="73">
                <a:moveTo>
                  <a:pt x="215" y="23"/>
                </a:moveTo>
                <a:lnTo>
                  <a:pt x="230" y="20"/>
                </a:lnTo>
                <a:lnTo>
                  <a:pt x="241" y="18"/>
                </a:lnTo>
                <a:lnTo>
                  <a:pt x="253" y="16"/>
                </a:lnTo>
                <a:lnTo>
                  <a:pt x="265" y="13"/>
                </a:lnTo>
                <a:lnTo>
                  <a:pt x="274" y="11"/>
                </a:lnTo>
                <a:lnTo>
                  <a:pt x="284" y="9"/>
                </a:lnTo>
                <a:lnTo>
                  <a:pt x="292" y="7"/>
                </a:lnTo>
                <a:lnTo>
                  <a:pt x="300" y="6"/>
                </a:lnTo>
                <a:lnTo>
                  <a:pt x="308" y="4"/>
                </a:lnTo>
                <a:lnTo>
                  <a:pt x="313" y="4"/>
                </a:lnTo>
                <a:lnTo>
                  <a:pt x="319" y="3"/>
                </a:lnTo>
                <a:lnTo>
                  <a:pt x="324" y="2"/>
                </a:lnTo>
                <a:lnTo>
                  <a:pt x="328" y="2"/>
                </a:lnTo>
                <a:lnTo>
                  <a:pt x="331" y="0"/>
                </a:lnTo>
                <a:lnTo>
                  <a:pt x="333" y="0"/>
                </a:lnTo>
                <a:lnTo>
                  <a:pt x="335" y="0"/>
                </a:lnTo>
                <a:lnTo>
                  <a:pt x="341" y="0"/>
                </a:lnTo>
                <a:lnTo>
                  <a:pt x="343" y="2"/>
                </a:lnTo>
                <a:lnTo>
                  <a:pt x="345" y="3"/>
                </a:lnTo>
                <a:lnTo>
                  <a:pt x="349" y="4"/>
                </a:lnTo>
                <a:lnTo>
                  <a:pt x="351" y="5"/>
                </a:lnTo>
                <a:lnTo>
                  <a:pt x="354" y="7"/>
                </a:lnTo>
                <a:lnTo>
                  <a:pt x="356" y="10"/>
                </a:lnTo>
                <a:lnTo>
                  <a:pt x="362" y="15"/>
                </a:lnTo>
                <a:lnTo>
                  <a:pt x="363" y="17"/>
                </a:lnTo>
                <a:lnTo>
                  <a:pt x="365" y="18"/>
                </a:lnTo>
                <a:lnTo>
                  <a:pt x="367" y="19"/>
                </a:lnTo>
                <a:lnTo>
                  <a:pt x="368" y="22"/>
                </a:lnTo>
                <a:lnTo>
                  <a:pt x="368" y="23"/>
                </a:lnTo>
                <a:lnTo>
                  <a:pt x="369" y="23"/>
                </a:lnTo>
                <a:lnTo>
                  <a:pt x="368" y="25"/>
                </a:lnTo>
                <a:lnTo>
                  <a:pt x="367" y="26"/>
                </a:lnTo>
                <a:lnTo>
                  <a:pt x="364" y="27"/>
                </a:lnTo>
                <a:lnTo>
                  <a:pt x="361" y="29"/>
                </a:lnTo>
                <a:lnTo>
                  <a:pt x="357" y="30"/>
                </a:lnTo>
                <a:lnTo>
                  <a:pt x="352" y="31"/>
                </a:lnTo>
                <a:lnTo>
                  <a:pt x="346" y="32"/>
                </a:lnTo>
                <a:lnTo>
                  <a:pt x="339" y="32"/>
                </a:lnTo>
                <a:lnTo>
                  <a:pt x="326" y="35"/>
                </a:lnTo>
                <a:lnTo>
                  <a:pt x="319" y="35"/>
                </a:lnTo>
                <a:lnTo>
                  <a:pt x="313" y="36"/>
                </a:lnTo>
                <a:lnTo>
                  <a:pt x="308" y="36"/>
                </a:lnTo>
                <a:lnTo>
                  <a:pt x="302" y="37"/>
                </a:lnTo>
                <a:lnTo>
                  <a:pt x="297" y="37"/>
                </a:lnTo>
                <a:lnTo>
                  <a:pt x="292" y="37"/>
                </a:lnTo>
                <a:lnTo>
                  <a:pt x="283" y="37"/>
                </a:lnTo>
                <a:lnTo>
                  <a:pt x="272" y="37"/>
                </a:lnTo>
                <a:lnTo>
                  <a:pt x="261" y="38"/>
                </a:lnTo>
                <a:lnTo>
                  <a:pt x="250" y="39"/>
                </a:lnTo>
                <a:lnTo>
                  <a:pt x="243" y="40"/>
                </a:lnTo>
                <a:lnTo>
                  <a:pt x="236" y="42"/>
                </a:lnTo>
                <a:lnTo>
                  <a:pt x="227" y="43"/>
                </a:lnTo>
                <a:lnTo>
                  <a:pt x="219" y="44"/>
                </a:lnTo>
                <a:lnTo>
                  <a:pt x="211" y="45"/>
                </a:lnTo>
                <a:lnTo>
                  <a:pt x="201" y="46"/>
                </a:lnTo>
                <a:lnTo>
                  <a:pt x="192" y="47"/>
                </a:lnTo>
                <a:lnTo>
                  <a:pt x="182" y="49"/>
                </a:lnTo>
                <a:lnTo>
                  <a:pt x="161" y="52"/>
                </a:lnTo>
                <a:lnTo>
                  <a:pt x="140" y="56"/>
                </a:lnTo>
                <a:lnTo>
                  <a:pt x="119" y="59"/>
                </a:lnTo>
                <a:lnTo>
                  <a:pt x="99" y="65"/>
                </a:lnTo>
                <a:lnTo>
                  <a:pt x="89" y="67"/>
                </a:lnTo>
                <a:lnTo>
                  <a:pt x="81" y="69"/>
                </a:lnTo>
                <a:lnTo>
                  <a:pt x="73" y="71"/>
                </a:lnTo>
                <a:lnTo>
                  <a:pt x="66" y="72"/>
                </a:lnTo>
                <a:lnTo>
                  <a:pt x="59" y="72"/>
                </a:lnTo>
                <a:lnTo>
                  <a:pt x="53" y="73"/>
                </a:lnTo>
                <a:lnTo>
                  <a:pt x="47" y="73"/>
                </a:lnTo>
                <a:lnTo>
                  <a:pt x="42" y="73"/>
                </a:lnTo>
                <a:lnTo>
                  <a:pt x="34" y="73"/>
                </a:lnTo>
                <a:lnTo>
                  <a:pt x="26" y="72"/>
                </a:lnTo>
                <a:lnTo>
                  <a:pt x="18" y="70"/>
                </a:lnTo>
                <a:lnTo>
                  <a:pt x="11" y="66"/>
                </a:lnTo>
                <a:lnTo>
                  <a:pt x="7" y="66"/>
                </a:lnTo>
                <a:lnTo>
                  <a:pt x="4" y="65"/>
                </a:lnTo>
                <a:lnTo>
                  <a:pt x="2" y="64"/>
                </a:lnTo>
                <a:lnTo>
                  <a:pt x="1" y="64"/>
                </a:lnTo>
                <a:lnTo>
                  <a:pt x="0" y="63"/>
                </a:lnTo>
                <a:lnTo>
                  <a:pt x="1" y="62"/>
                </a:lnTo>
                <a:lnTo>
                  <a:pt x="2" y="60"/>
                </a:lnTo>
                <a:lnTo>
                  <a:pt x="4" y="60"/>
                </a:lnTo>
                <a:lnTo>
                  <a:pt x="4" y="59"/>
                </a:lnTo>
                <a:lnTo>
                  <a:pt x="7" y="59"/>
                </a:lnTo>
                <a:lnTo>
                  <a:pt x="8" y="59"/>
                </a:lnTo>
                <a:lnTo>
                  <a:pt x="10" y="58"/>
                </a:lnTo>
                <a:lnTo>
                  <a:pt x="13" y="58"/>
                </a:lnTo>
                <a:lnTo>
                  <a:pt x="15" y="57"/>
                </a:lnTo>
                <a:lnTo>
                  <a:pt x="18" y="57"/>
                </a:lnTo>
                <a:lnTo>
                  <a:pt x="22" y="57"/>
                </a:lnTo>
                <a:lnTo>
                  <a:pt x="26" y="56"/>
                </a:lnTo>
                <a:lnTo>
                  <a:pt x="29" y="56"/>
                </a:lnTo>
                <a:lnTo>
                  <a:pt x="34" y="55"/>
                </a:lnTo>
                <a:lnTo>
                  <a:pt x="39" y="53"/>
                </a:lnTo>
                <a:lnTo>
                  <a:pt x="43" y="53"/>
                </a:lnTo>
                <a:lnTo>
                  <a:pt x="49" y="52"/>
                </a:lnTo>
                <a:lnTo>
                  <a:pt x="55" y="52"/>
                </a:lnTo>
                <a:lnTo>
                  <a:pt x="61" y="51"/>
                </a:lnTo>
                <a:lnTo>
                  <a:pt x="67" y="50"/>
                </a:lnTo>
                <a:lnTo>
                  <a:pt x="74" y="49"/>
                </a:lnTo>
                <a:lnTo>
                  <a:pt x="81" y="47"/>
                </a:lnTo>
                <a:lnTo>
                  <a:pt x="88" y="46"/>
                </a:lnTo>
                <a:lnTo>
                  <a:pt x="96" y="45"/>
                </a:lnTo>
                <a:lnTo>
                  <a:pt x="105" y="44"/>
                </a:lnTo>
                <a:lnTo>
                  <a:pt x="114" y="43"/>
                </a:lnTo>
                <a:lnTo>
                  <a:pt x="123" y="40"/>
                </a:lnTo>
                <a:lnTo>
                  <a:pt x="133" y="39"/>
                </a:lnTo>
                <a:lnTo>
                  <a:pt x="144" y="37"/>
                </a:lnTo>
                <a:lnTo>
                  <a:pt x="154" y="35"/>
                </a:lnTo>
                <a:lnTo>
                  <a:pt x="166" y="33"/>
                </a:lnTo>
                <a:lnTo>
                  <a:pt x="178" y="31"/>
                </a:lnTo>
                <a:lnTo>
                  <a:pt x="190" y="29"/>
                </a:lnTo>
                <a:lnTo>
                  <a:pt x="203" y="26"/>
                </a:lnTo>
                <a:lnTo>
                  <a:pt x="215" y="23"/>
                </a:lnTo>
                <a:lnTo>
                  <a:pt x="215" y="23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329"/>
          <p:cNvSpPr/>
          <p:nvPr/>
        </p:nvSpPr>
        <p:spPr bwMode="auto">
          <a:xfrm>
            <a:off x="2378849" y="3120531"/>
            <a:ext cx="1029262" cy="568890"/>
          </a:xfrm>
          <a:custGeom>
            <a:avLst/>
            <a:gdLst>
              <a:gd name="T0" fmla="*/ 311 w 313"/>
              <a:gd name="T1" fmla="*/ 156 h 173"/>
              <a:gd name="T2" fmla="*/ 310 w 313"/>
              <a:gd name="T3" fmla="*/ 158 h 173"/>
              <a:gd name="T4" fmla="*/ 308 w 313"/>
              <a:gd name="T5" fmla="*/ 159 h 173"/>
              <a:gd name="T6" fmla="*/ 303 w 313"/>
              <a:gd name="T7" fmla="*/ 160 h 173"/>
              <a:gd name="T8" fmla="*/ 298 w 313"/>
              <a:gd name="T9" fmla="*/ 162 h 173"/>
              <a:gd name="T10" fmla="*/ 291 w 313"/>
              <a:gd name="T11" fmla="*/ 163 h 173"/>
              <a:gd name="T12" fmla="*/ 283 w 313"/>
              <a:gd name="T13" fmla="*/ 165 h 173"/>
              <a:gd name="T14" fmla="*/ 272 w 313"/>
              <a:gd name="T15" fmla="*/ 167 h 173"/>
              <a:gd name="T16" fmla="*/ 256 w 313"/>
              <a:gd name="T17" fmla="*/ 169 h 173"/>
              <a:gd name="T18" fmla="*/ 236 w 313"/>
              <a:gd name="T19" fmla="*/ 172 h 173"/>
              <a:gd name="T20" fmla="*/ 221 w 313"/>
              <a:gd name="T21" fmla="*/ 173 h 173"/>
              <a:gd name="T22" fmla="*/ 208 w 313"/>
              <a:gd name="T23" fmla="*/ 173 h 173"/>
              <a:gd name="T24" fmla="*/ 202 w 313"/>
              <a:gd name="T25" fmla="*/ 172 h 173"/>
              <a:gd name="T26" fmla="*/ 198 w 313"/>
              <a:gd name="T27" fmla="*/ 170 h 173"/>
              <a:gd name="T28" fmla="*/ 192 w 313"/>
              <a:gd name="T29" fmla="*/ 168 h 173"/>
              <a:gd name="T30" fmla="*/ 186 w 313"/>
              <a:gd name="T31" fmla="*/ 165 h 173"/>
              <a:gd name="T32" fmla="*/ 179 w 313"/>
              <a:gd name="T33" fmla="*/ 159 h 173"/>
              <a:gd name="T34" fmla="*/ 170 w 313"/>
              <a:gd name="T35" fmla="*/ 153 h 173"/>
              <a:gd name="T36" fmla="*/ 159 w 313"/>
              <a:gd name="T37" fmla="*/ 146 h 173"/>
              <a:gd name="T38" fmla="*/ 149 w 313"/>
              <a:gd name="T39" fmla="*/ 136 h 173"/>
              <a:gd name="T40" fmla="*/ 136 w 313"/>
              <a:gd name="T41" fmla="*/ 126 h 173"/>
              <a:gd name="T42" fmla="*/ 121 w 313"/>
              <a:gd name="T43" fmla="*/ 114 h 173"/>
              <a:gd name="T44" fmla="*/ 106 w 313"/>
              <a:gd name="T45" fmla="*/ 101 h 173"/>
              <a:gd name="T46" fmla="*/ 90 w 313"/>
              <a:gd name="T47" fmla="*/ 87 h 173"/>
              <a:gd name="T48" fmla="*/ 72 w 313"/>
              <a:gd name="T49" fmla="*/ 72 h 173"/>
              <a:gd name="T50" fmla="*/ 53 w 313"/>
              <a:gd name="T51" fmla="*/ 55 h 173"/>
              <a:gd name="T52" fmla="*/ 33 w 313"/>
              <a:gd name="T53" fmla="*/ 36 h 173"/>
              <a:gd name="T54" fmla="*/ 12 w 313"/>
              <a:gd name="T55" fmla="*/ 17 h 173"/>
              <a:gd name="T56" fmla="*/ 8 w 313"/>
              <a:gd name="T57" fmla="*/ 3 h 173"/>
              <a:gd name="T58" fmla="*/ 33 w 313"/>
              <a:gd name="T59" fmla="*/ 13 h 173"/>
              <a:gd name="T60" fmla="*/ 65 w 313"/>
              <a:gd name="T61" fmla="*/ 35 h 173"/>
              <a:gd name="T62" fmla="*/ 94 w 313"/>
              <a:gd name="T63" fmla="*/ 55 h 173"/>
              <a:gd name="T64" fmla="*/ 121 w 313"/>
              <a:gd name="T65" fmla="*/ 73 h 173"/>
              <a:gd name="T66" fmla="*/ 145 w 313"/>
              <a:gd name="T67" fmla="*/ 88 h 173"/>
              <a:gd name="T68" fmla="*/ 171 w 313"/>
              <a:gd name="T69" fmla="*/ 102 h 173"/>
              <a:gd name="T70" fmla="*/ 198 w 313"/>
              <a:gd name="T71" fmla="*/ 114 h 173"/>
              <a:gd name="T72" fmla="*/ 229 w 313"/>
              <a:gd name="T73" fmla="*/ 126 h 173"/>
              <a:gd name="T74" fmla="*/ 254 w 313"/>
              <a:gd name="T75" fmla="*/ 134 h 173"/>
              <a:gd name="T76" fmla="*/ 268 w 313"/>
              <a:gd name="T77" fmla="*/ 139 h 173"/>
              <a:gd name="T78" fmla="*/ 281 w 313"/>
              <a:gd name="T79" fmla="*/ 142 h 173"/>
              <a:gd name="T80" fmla="*/ 291 w 313"/>
              <a:gd name="T81" fmla="*/ 146 h 173"/>
              <a:gd name="T82" fmla="*/ 300 w 313"/>
              <a:gd name="T83" fmla="*/ 149 h 173"/>
              <a:gd name="T84" fmla="*/ 305 w 313"/>
              <a:gd name="T85" fmla="*/ 152 h 173"/>
              <a:gd name="T86" fmla="*/ 310 w 313"/>
              <a:gd name="T87" fmla="*/ 154 h 173"/>
              <a:gd name="T88" fmla="*/ 311 w 313"/>
              <a:gd name="T89" fmla="*/ 155 h 173"/>
              <a:gd name="T90" fmla="*/ 313 w 313"/>
              <a:gd name="T91" fmla="*/ 156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3" h="173">
                <a:moveTo>
                  <a:pt x="313" y="156"/>
                </a:moveTo>
                <a:lnTo>
                  <a:pt x="311" y="156"/>
                </a:lnTo>
                <a:lnTo>
                  <a:pt x="311" y="158"/>
                </a:lnTo>
                <a:lnTo>
                  <a:pt x="310" y="158"/>
                </a:lnTo>
                <a:lnTo>
                  <a:pt x="309" y="159"/>
                </a:lnTo>
                <a:lnTo>
                  <a:pt x="308" y="159"/>
                </a:lnTo>
                <a:lnTo>
                  <a:pt x="305" y="160"/>
                </a:lnTo>
                <a:lnTo>
                  <a:pt x="303" y="160"/>
                </a:lnTo>
                <a:lnTo>
                  <a:pt x="301" y="161"/>
                </a:lnTo>
                <a:lnTo>
                  <a:pt x="298" y="162"/>
                </a:lnTo>
                <a:lnTo>
                  <a:pt x="295" y="162"/>
                </a:lnTo>
                <a:lnTo>
                  <a:pt x="291" y="163"/>
                </a:lnTo>
                <a:lnTo>
                  <a:pt x="287" y="165"/>
                </a:lnTo>
                <a:lnTo>
                  <a:pt x="283" y="165"/>
                </a:lnTo>
                <a:lnTo>
                  <a:pt x="277" y="166"/>
                </a:lnTo>
                <a:lnTo>
                  <a:pt x="272" y="167"/>
                </a:lnTo>
                <a:lnTo>
                  <a:pt x="267" y="168"/>
                </a:lnTo>
                <a:lnTo>
                  <a:pt x="256" y="169"/>
                </a:lnTo>
                <a:lnTo>
                  <a:pt x="245" y="170"/>
                </a:lnTo>
                <a:lnTo>
                  <a:pt x="236" y="172"/>
                </a:lnTo>
                <a:lnTo>
                  <a:pt x="228" y="173"/>
                </a:lnTo>
                <a:lnTo>
                  <a:pt x="221" y="173"/>
                </a:lnTo>
                <a:lnTo>
                  <a:pt x="213" y="173"/>
                </a:lnTo>
                <a:lnTo>
                  <a:pt x="208" y="173"/>
                </a:lnTo>
                <a:lnTo>
                  <a:pt x="203" y="172"/>
                </a:lnTo>
                <a:lnTo>
                  <a:pt x="202" y="172"/>
                </a:lnTo>
                <a:lnTo>
                  <a:pt x="199" y="172"/>
                </a:lnTo>
                <a:lnTo>
                  <a:pt x="198" y="170"/>
                </a:lnTo>
                <a:lnTo>
                  <a:pt x="196" y="169"/>
                </a:lnTo>
                <a:lnTo>
                  <a:pt x="192" y="168"/>
                </a:lnTo>
                <a:lnTo>
                  <a:pt x="190" y="167"/>
                </a:lnTo>
                <a:lnTo>
                  <a:pt x="186" y="165"/>
                </a:lnTo>
                <a:lnTo>
                  <a:pt x="183" y="162"/>
                </a:lnTo>
                <a:lnTo>
                  <a:pt x="179" y="159"/>
                </a:lnTo>
                <a:lnTo>
                  <a:pt x="175" y="156"/>
                </a:lnTo>
                <a:lnTo>
                  <a:pt x="170" y="153"/>
                </a:lnTo>
                <a:lnTo>
                  <a:pt x="165" y="149"/>
                </a:lnTo>
                <a:lnTo>
                  <a:pt x="159" y="146"/>
                </a:lnTo>
                <a:lnTo>
                  <a:pt x="154" y="141"/>
                </a:lnTo>
                <a:lnTo>
                  <a:pt x="149" y="136"/>
                </a:lnTo>
                <a:lnTo>
                  <a:pt x="141" y="132"/>
                </a:lnTo>
                <a:lnTo>
                  <a:pt x="136" y="126"/>
                </a:lnTo>
                <a:lnTo>
                  <a:pt x="128" y="120"/>
                </a:lnTo>
                <a:lnTo>
                  <a:pt x="121" y="114"/>
                </a:lnTo>
                <a:lnTo>
                  <a:pt x="114" y="108"/>
                </a:lnTo>
                <a:lnTo>
                  <a:pt x="106" y="101"/>
                </a:lnTo>
                <a:lnTo>
                  <a:pt x="98" y="95"/>
                </a:lnTo>
                <a:lnTo>
                  <a:pt x="90" y="87"/>
                </a:lnTo>
                <a:lnTo>
                  <a:pt x="81" y="80"/>
                </a:lnTo>
                <a:lnTo>
                  <a:pt x="72" y="72"/>
                </a:lnTo>
                <a:lnTo>
                  <a:pt x="62" y="63"/>
                </a:lnTo>
                <a:lnTo>
                  <a:pt x="53" y="55"/>
                </a:lnTo>
                <a:lnTo>
                  <a:pt x="42" y="46"/>
                </a:lnTo>
                <a:lnTo>
                  <a:pt x="33" y="36"/>
                </a:lnTo>
                <a:lnTo>
                  <a:pt x="22" y="27"/>
                </a:lnTo>
                <a:lnTo>
                  <a:pt x="12" y="17"/>
                </a:lnTo>
                <a:lnTo>
                  <a:pt x="0" y="7"/>
                </a:lnTo>
                <a:lnTo>
                  <a:pt x="8" y="3"/>
                </a:lnTo>
                <a:lnTo>
                  <a:pt x="16" y="0"/>
                </a:lnTo>
                <a:lnTo>
                  <a:pt x="33" y="13"/>
                </a:lnTo>
                <a:lnTo>
                  <a:pt x="49" y="25"/>
                </a:lnTo>
                <a:lnTo>
                  <a:pt x="65" y="35"/>
                </a:lnTo>
                <a:lnTo>
                  <a:pt x="80" y="46"/>
                </a:lnTo>
                <a:lnTo>
                  <a:pt x="94" y="55"/>
                </a:lnTo>
                <a:lnTo>
                  <a:pt x="108" y="65"/>
                </a:lnTo>
                <a:lnTo>
                  <a:pt x="121" y="73"/>
                </a:lnTo>
                <a:lnTo>
                  <a:pt x="133" y="81"/>
                </a:lnTo>
                <a:lnTo>
                  <a:pt x="145" y="88"/>
                </a:lnTo>
                <a:lnTo>
                  <a:pt x="158" y="95"/>
                </a:lnTo>
                <a:lnTo>
                  <a:pt x="171" y="102"/>
                </a:lnTo>
                <a:lnTo>
                  <a:pt x="184" y="108"/>
                </a:lnTo>
                <a:lnTo>
                  <a:pt x="198" y="114"/>
                </a:lnTo>
                <a:lnTo>
                  <a:pt x="213" y="120"/>
                </a:lnTo>
                <a:lnTo>
                  <a:pt x="229" y="126"/>
                </a:lnTo>
                <a:lnTo>
                  <a:pt x="245" y="130"/>
                </a:lnTo>
                <a:lnTo>
                  <a:pt x="254" y="134"/>
                </a:lnTo>
                <a:lnTo>
                  <a:pt x="261" y="136"/>
                </a:lnTo>
                <a:lnTo>
                  <a:pt x="268" y="139"/>
                </a:lnTo>
                <a:lnTo>
                  <a:pt x="275" y="140"/>
                </a:lnTo>
                <a:lnTo>
                  <a:pt x="281" y="142"/>
                </a:lnTo>
                <a:lnTo>
                  <a:pt x="287" y="145"/>
                </a:lnTo>
                <a:lnTo>
                  <a:pt x="291" y="146"/>
                </a:lnTo>
                <a:lnTo>
                  <a:pt x="296" y="148"/>
                </a:lnTo>
                <a:lnTo>
                  <a:pt x="300" y="149"/>
                </a:lnTo>
                <a:lnTo>
                  <a:pt x="303" y="150"/>
                </a:lnTo>
                <a:lnTo>
                  <a:pt x="305" y="152"/>
                </a:lnTo>
                <a:lnTo>
                  <a:pt x="308" y="153"/>
                </a:lnTo>
                <a:lnTo>
                  <a:pt x="310" y="154"/>
                </a:lnTo>
                <a:lnTo>
                  <a:pt x="311" y="155"/>
                </a:lnTo>
                <a:lnTo>
                  <a:pt x="311" y="155"/>
                </a:lnTo>
                <a:lnTo>
                  <a:pt x="313" y="156"/>
                </a:lnTo>
                <a:lnTo>
                  <a:pt x="313" y="156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330"/>
          <p:cNvSpPr/>
          <p:nvPr/>
        </p:nvSpPr>
        <p:spPr bwMode="auto">
          <a:xfrm>
            <a:off x="2000687" y="3386888"/>
            <a:ext cx="568890" cy="121671"/>
          </a:xfrm>
          <a:custGeom>
            <a:avLst/>
            <a:gdLst>
              <a:gd name="T0" fmla="*/ 17 w 173"/>
              <a:gd name="T1" fmla="*/ 21 h 37"/>
              <a:gd name="T2" fmla="*/ 46 w 173"/>
              <a:gd name="T3" fmla="*/ 17 h 37"/>
              <a:gd name="T4" fmla="*/ 72 w 173"/>
              <a:gd name="T5" fmla="*/ 12 h 37"/>
              <a:gd name="T6" fmla="*/ 95 w 173"/>
              <a:gd name="T7" fmla="*/ 7 h 37"/>
              <a:gd name="T8" fmla="*/ 115 w 173"/>
              <a:gd name="T9" fmla="*/ 5 h 37"/>
              <a:gd name="T10" fmla="*/ 130 w 173"/>
              <a:gd name="T11" fmla="*/ 2 h 37"/>
              <a:gd name="T12" fmla="*/ 142 w 173"/>
              <a:gd name="T13" fmla="*/ 0 h 37"/>
              <a:gd name="T14" fmla="*/ 150 w 173"/>
              <a:gd name="T15" fmla="*/ 0 h 37"/>
              <a:gd name="T16" fmla="*/ 157 w 173"/>
              <a:gd name="T17" fmla="*/ 0 h 37"/>
              <a:gd name="T18" fmla="*/ 164 w 173"/>
              <a:gd name="T19" fmla="*/ 0 h 37"/>
              <a:gd name="T20" fmla="*/ 169 w 173"/>
              <a:gd name="T21" fmla="*/ 1 h 37"/>
              <a:gd name="T22" fmla="*/ 172 w 173"/>
              <a:gd name="T23" fmla="*/ 4 h 37"/>
              <a:gd name="T24" fmla="*/ 172 w 173"/>
              <a:gd name="T25" fmla="*/ 7 h 37"/>
              <a:gd name="T26" fmla="*/ 169 w 173"/>
              <a:gd name="T27" fmla="*/ 14 h 37"/>
              <a:gd name="T28" fmla="*/ 167 w 173"/>
              <a:gd name="T29" fmla="*/ 19 h 37"/>
              <a:gd name="T30" fmla="*/ 163 w 173"/>
              <a:gd name="T31" fmla="*/ 20 h 37"/>
              <a:gd name="T32" fmla="*/ 159 w 173"/>
              <a:gd name="T33" fmla="*/ 22 h 37"/>
              <a:gd name="T34" fmla="*/ 151 w 173"/>
              <a:gd name="T35" fmla="*/ 24 h 37"/>
              <a:gd name="T36" fmla="*/ 143 w 173"/>
              <a:gd name="T37" fmla="*/ 25 h 37"/>
              <a:gd name="T38" fmla="*/ 133 w 173"/>
              <a:gd name="T39" fmla="*/ 26 h 37"/>
              <a:gd name="T40" fmla="*/ 122 w 173"/>
              <a:gd name="T41" fmla="*/ 28 h 37"/>
              <a:gd name="T42" fmla="*/ 108 w 173"/>
              <a:gd name="T43" fmla="*/ 28 h 37"/>
              <a:gd name="T44" fmla="*/ 94 w 173"/>
              <a:gd name="T45" fmla="*/ 31 h 37"/>
              <a:gd name="T46" fmla="*/ 79 w 173"/>
              <a:gd name="T47" fmla="*/ 32 h 37"/>
              <a:gd name="T48" fmla="*/ 67 w 173"/>
              <a:gd name="T49" fmla="*/ 33 h 37"/>
              <a:gd name="T50" fmla="*/ 56 w 173"/>
              <a:gd name="T51" fmla="*/ 34 h 37"/>
              <a:gd name="T52" fmla="*/ 46 w 173"/>
              <a:gd name="T53" fmla="*/ 35 h 37"/>
              <a:gd name="T54" fmla="*/ 38 w 173"/>
              <a:gd name="T55" fmla="*/ 35 h 37"/>
              <a:gd name="T56" fmla="*/ 31 w 173"/>
              <a:gd name="T57" fmla="*/ 35 h 37"/>
              <a:gd name="T58" fmla="*/ 26 w 173"/>
              <a:gd name="T59" fmla="*/ 37 h 37"/>
              <a:gd name="T60" fmla="*/ 21 w 173"/>
              <a:gd name="T61" fmla="*/ 35 h 37"/>
              <a:gd name="T62" fmla="*/ 15 w 173"/>
              <a:gd name="T63" fmla="*/ 34 h 37"/>
              <a:gd name="T64" fmla="*/ 9 w 173"/>
              <a:gd name="T65" fmla="*/ 32 h 37"/>
              <a:gd name="T66" fmla="*/ 0 w 173"/>
              <a:gd name="T67" fmla="*/ 2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3" h="37">
                <a:moveTo>
                  <a:pt x="0" y="25"/>
                </a:moveTo>
                <a:lnTo>
                  <a:pt x="17" y="21"/>
                </a:lnTo>
                <a:lnTo>
                  <a:pt x="32" y="19"/>
                </a:lnTo>
                <a:lnTo>
                  <a:pt x="46" y="17"/>
                </a:lnTo>
                <a:lnTo>
                  <a:pt x="59" y="14"/>
                </a:lnTo>
                <a:lnTo>
                  <a:pt x="72" y="12"/>
                </a:lnTo>
                <a:lnTo>
                  <a:pt x="84" y="9"/>
                </a:lnTo>
                <a:lnTo>
                  <a:pt x="95" y="7"/>
                </a:lnTo>
                <a:lnTo>
                  <a:pt x="105" y="6"/>
                </a:lnTo>
                <a:lnTo>
                  <a:pt x="115" y="5"/>
                </a:lnTo>
                <a:lnTo>
                  <a:pt x="123" y="4"/>
                </a:lnTo>
                <a:lnTo>
                  <a:pt x="130" y="2"/>
                </a:lnTo>
                <a:lnTo>
                  <a:pt x="136" y="1"/>
                </a:lnTo>
                <a:lnTo>
                  <a:pt x="142" y="0"/>
                </a:lnTo>
                <a:lnTo>
                  <a:pt x="147" y="0"/>
                </a:lnTo>
                <a:lnTo>
                  <a:pt x="150" y="0"/>
                </a:lnTo>
                <a:lnTo>
                  <a:pt x="153" y="0"/>
                </a:lnTo>
                <a:lnTo>
                  <a:pt x="157" y="0"/>
                </a:lnTo>
                <a:lnTo>
                  <a:pt x="161" y="0"/>
                </a:lnTo>
                <a:lnTo>
                  <a:pt x="164" y="0"/>
                </a:lnTo>
                <a:lnTo>
                  <a:pt x="167" y="1"/>
                </a:lnTo>
                <a:lnTo>
                  <a:pt x="169" y="1"/>
                </a:lnTo>
                <a:lnTo>
                  <a:pt x="170" y="2"/>
                </a:lnTo>
                <a:lnTo>
                  <a:pt x="172" y="4"/>
                </a:lnTo>
                <a:lnTo>
                  <a:pt x="173" y="4"/>
                </a:lnTo>
                <a:lnTo>
                  <a:pt x="172" y="7"/>
                </a:lnTo>
                <a:lnTo>
                  <a:pt x="170" y="11"/>
                </a:lnTo>
                <a:lnTo>
                  <a:pt x="169" y="14"/>
                </a:lnTo>
                <a:lnTo>
                  <a:pt x="167" y="18"/>
                </a:lnTo>
                <a:lnTo>
                  <a:pt x="167" y="19"/>
                </a:lnTo>
                <a:lnTo>
                  <a:pt x="164" y="20"/>
                </a:lnTo>
                <a:lnTo>
                  <a:pt x="163" y="20"/>
                </a:lnTo>
                <a:lnTo>
                  <a:pt x="161" y="21"/>
                </a:lnTo>
                <a:lnTo>
                  <a:pt x="159" y="22"/>
                </a:lnTo>
                <a:lnTo>
                  <a:pt x="155" y="22"/>
                </a:lnTo>
                <a:lnTo>
                  <a:pt x="151" y="24"/>
                </a:lnTo>
                <a:lnTo>
                  <a:pt x="148" y="25"/>
                </a:lnTo>
                <a:lnTo>
                  <a:pt x="143" y="25"/>
                </a:lnTo>
                <a:lnTo>
                  <a:pt x="138" y="26"/>
                </a:lnTo>
                <a:lnTo>
                  <a:pt x="133" y="26"/>
                </a:lnTo>
                <a:lnTo>
                  <a:pt x="128" y="27"/>
                </a:lnTo>
                <a:lnTo>
                  <a:pt x="122" y="28"/>
                </a:lnTo>
                <a:lnTo>
                  <a:pt x="115" y="28"/>
                </a:lnTo>
                <a:lnTo>
                  <a:pt x="108" y="28"/>
                </a:lnTo>
                <a:lnTo>
                  <a:pt x="101" y="29"/>
                </a:lnTo>
                <a:lnTo>
                  <a:pt x="94" y="31"/>
                </a:lnTo>
                <a:lnTo>
                  <a:pt x="87" y="31"/>
                </a:lnTo>
                <a:lnTo>
                  <a:pt x="79" y="32"/>
                </a:lnTo>
                <a:lnTo>
                  <a:pt x="74" y="32"/>
                </a:lnTo>
                <a:lnTo>
                  <a:pt x="67" y="33"/>
                </a:lnTo>
                <a:lnTo>
                  <a:pt x="62" y="33"/>
                </a:lnTo>
                <a:lnTo>
                  <a:pt x="56" y="34"/>
                </a:lnTo>
                <a:lnTo>
                  <a:pt x="51" y="34"/>
                </a:lnTo>
                <a:lnTo>
                  <a:pt x="46" y="35"/>
                </a:lnTo>
                <a:lnTo>
                  <a:pt x="42" y="35"/>
                </a:lnTo>
                <a:lnTo>
                  <a:pt x="38" y="35"/>
                </a:lnTo>
                <a:lnTo>
                  <a:pt x="35" y="35"/>
                </a:lnTo>
                <a:lnTo>
                  <a:pt x="31" y="35"/>
                </a:lnTo>
                <a:lnTo>
                  <a:pt x="29" y="37"/>
                </a:lnTo>
                <a:lnTo>
                  <a:pt x="26" y="37"/>
                </a:lnTo>
                <a:lnTo>
                  <a:pt x="24" y="37"/>
                </a:lnTo>
                <a:lnTo>
                  <a:pt x="21" y="35"/>
                </a:lnTo>
                <a:lnTo>
                  <a:pt x="18" y="35"/>
                </a:lnTo>
                <a:lnTo>
                  <a:pt x="15" y="34"/>
                </a:lnTo>
                <a:lnTo>
                  <a:pt x="11" y="33"/>
                </a:lnTo>
                <a:lnTo>
                  <a:pt x="9" y="32"/>
                </a:lnTo>
                <a:lnTo>
                  <a:pt x="6" y="29"/>
                </a:lnTo>
                <a:lnTo>
                  <a:pt x="0" y="25"/>
                </a:lnTo>
                <a:lnTo>
                  <a:pt x="0" y="25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331"/>
          <p:cNvSpPr/>
          <p:nvPr/>
        </p:nvSpPr>
        <p:spPr bwMode="auto">
          <a:xfrm>
            <a:off x="1780365" y="3469099"/>
            <a:ext cx="582043" cy="687271"/>
          </a:xfrm>
          <a:custGeom>
            <a:avLst/>
            <a:gdLst>
              <a:gd name="T0" fmla="*/ 0 w 177"/>
              <a:gd name="T1" fmla="*/ 208 h 209"/>
              <a:gd name="T2" fmla="*/ 1 w 177"/>
              <a:gd name="T3" fmla="*/ 206 h 209"/>
              <a:gd name="T4" fmla="*/ 4 w 177"/>
              <a:gd name="T5" fmla="*/ 203 h 209"/>
              <a:gd name="T6" fmla="*/ 7 w 177"/>
              <a:gd name="T7" fmla="*/ 200 h 209"/>
              <a:gd name="T8" fmla="*/ 13 w 177"/>
              <a:gd name="T9" fmla="*/ 196 h 209"/>
              <a:gd name="T10" fmla="*/ 20 w 177"/>
              <a:gd name="T11" fmla="*/ 192 h 209"/>
              <a:gd name="T12" fmla="*/ 29 w 177"/>
              <a:gd name="T13" fmla="*/ 186 h 209"/>
              <a:gd name="T14" fmla="*/ 38 w 177"/>
              <a:gd name="T15" fmla="*/ 180 h 209"/>
              <a:gd name="T16" fmla="*/ 54 w 177"/>
              <a:gd name="T17" fmla="*/ 168 h 209"/>
              <a:gd name="T18" fmla="*/ 75 w 177"/>
              <a:gd name="T19" fmla="*/ 150 h 209"/>
              <a:gd name="T20" fmla="*/ 92 w 177"/>
              <a:gd name="T21" fmla="*/ 132 h 209"/>
              <a:gd name="T22" fmla="*/ 106 w 177"/>
              <a:gd name="T23" fmla="*/ 112 h 209"/>
              <a:gd name="T24" fmla="*/ 118 w 177"/>
              <a:gd name="T25" fmla="*/ 89 h 209"/>
              <a:gd name="T26" fmla="*/ 129 w 177"/>
              <a:gd name="T27" fmla="*/ 66 h 209"/>
              <a:gd name="T28" fmla="*/ 136 w 177"/>
              <a:gd name="T29" fmla="*/ 40 h 209"/>
              <a:gd name="T30" fmla="*/ 142 w 177"/>
              <a:gd name="T31" fmla="*/ 14 h 209"/>
              <a:gd name="T32" fmla="*/ 177 w 177"/>
              <a:gd name="T33" fmla="*/ 0 h 209"/>
              <a:gd name="T34" fmla="*/ 170 w 177"/>
              <a:gd name="T35" fmla="*/ 37 h 209"/>
              <a:gd name="T36" fmla="*/ 161 w 177"/>
              <a:gd name="T37" fmla="*/ 72 h 209"/>
              <a:gd name="T38" fmla="*/ 148 w 177"/>
              <a:gd name="T39" fmla="*/ 101 h 209"/>
              <a:gd name="T40" fmla="*/ 141 w 177"/>
              <a:gd name="T41" fmla="*/ 114 h 209"/>
              <a:gd name="T42" fmla="*/ 132 w 177"/>
              <a:gd name="T43" fmla="*/ 126 h 209"/>
              <a:gd name="T44" fmla="*/ 112 w 177"/>
              <a:gd name="T45" fmla="*/ 148 h 209"/>
              <a:gd name="T46" fmla="*/ 92 w 177"/>
              <a:gd name="T47" fmla="*/ 167 h 209"/>
              <a:gd name="T48" fmla="*/ 71 w 177"/>
              <a:gd name="T49" fmla="*/ 182 h 209"/>
              <a:gd name="T50" fmla="*/ 49 w 177"/>
              <a:gd name="T51" fmla="*/ 195 h 209"/>
              <a:gd name="T52" fmla="*/ 38 w 177"/>
              <a:gd name="T53" fmla="*/ 199 h 209"/>
              <a:gd name="T54" fmla="*/ 29 w 177"/>
              <a:gd name="T55" fmla="*/ 202 h 209"/>
              <a:gd name="T56" fmla="*/ 20 w 177"/>
              <a:gd name="T57" fmla="*/ 205 h 209"/>
              <a:gd name="T58" fmla="*/ 14 w 177"/>
              <a:gd name="T59" fmla="*/ 207 h 209"/>
              <a:gd name="T60" fmla="*/ 8 w 177"/>
              <a:gd name="T61" fmla="*/ 208 h 209"/>
              <a:gd name="T62" fmla="*/ 5 w 177"/>
              <a:gd name="T63" fmla="*/ 209 h 209"/>
              <a:gd name="T64" fmla="*/ 3 w 177"/>
              <a:gd name="T65" fmla="*/ 209 h 209"/>
              <a:gd name="T66" fmla="*/ 1 w 177"/>
              <a:gd name="T67" fmla="*/ 208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209">
                <a:moveTo>
                  <a:pt x="1" y="208"/>
                </a:moveTo>
                <a:lnTo>
                  <a:pt x="0" y="208"/>
                </a:lnTo>
                <a:lnTo>
                  <a:pt x="1" y="207"/>
                </a:lnTo>
                <a:lnTo>
                  <a:pt x="1" y="206"/>
                </a:lnTo>
                <a:lnTo>
                  <a:pt x="3" y="205"/>
                </a:lnTo>
                <a:lnTo>
                  <a:pt x="4" y="203"/>
                </a:lnTo>
                <a:lnTo>
                  <a:pt x="5" y="202"/>
                </a:lnTo>
                <a:lnTo>
                  <a:pt x="7" y="200"/>
                </a:lnTo>
                <a:lnTo>
                  <a:pt x="10" y="199"/>
                </a:lnTo>
                <a:lnTo>
                  <a:pt x="13" y="196"/>
                </a:lnTo>
                <a:lnTo>
                  <a:pt x="16" y="194"/>
                </a:lnTo>
                <a:lnTo>
                  <a:pt x="20" y="192"/>
                </a:lnTo>
                <a:lnTo>
                  <a:pt x="24" y="189"/>
                </a:lnTo>
                <a:lnTo>
                  <a:pt x="29" y="186"/>
                </a:lnTo>
                <a:lnTo>
                  <a:pt x="33" y="183"/>
                </a:lnTo>
                <a:lnTo>
                  <a:pt x="38" y="180"/>
                </a:lnTo>
                <a:lnTo>
                  <a:pt x="44" y="176"/>
                </a:lnTo>
                <a:lnTo>
                  <a:pt x="54" y="168"/>
                </a:lnTo>
                <a:lnTo>
                  <a:pt x="65" y="160"/>
                </a:lnTo>
                <a:lnTo>
                  <a:pt x="75" y="150"/>
                </a:lnTo>
                <a:lnTo>
                  <a:pt x="84" y="142"/>
                </a:lnTo>
                <a:lnTo>
                  <a:pt x="92" y="132"/>
                </a:lnTo>
                <a:lnTo>
                  <a:pt x="99" y="122"/>
                </a:lnTo>
                <a:lnTo>
                  <a:pt x="106" y="112"/>
                </a:lnTo>
                <a:lnTo>
                  <a:pt x="112" y="101"/>
                </a:lnTo>
                <a:lnTo>
                  <a:pt x="118" y="89"/>
                </a:lnTo>
                <a:lnTo>
                  <a:pt x="124" y="77"/>
                </a:lnTo>
                <a:lnTo>
                  <a:pt x="129" y="66"/>
                </a:lnTo>
                <a:lnTo>
                  <a:pt x="132" y="53"/>
                </a:lnTo>
                <a:lnTo>
                  <a:pt x="136" y="40"/>
                </a:lnTo>
                <a:lnTo>
                  <a:pt x="139" y="27"/>
                </a:lnTo>
                <a:lnTo>
                  <a:pt x="142" y="14"/>
                </a:lnTo>
                <a:lnTo>
                  <a:pt x="144" y="0"/>
                </a:lnTo>
                <a:lnTo>
                  <a:pt x="177" y="0"/>
                </a:lnTo>
                <a:lnTo>
                  <a:pt x="174" y="19"/>
                </a:lnTo>
                <a:lnTo>
                  <a:pt x="170" y="37"/>
                </a:lnTo>
                <a:lnTo>
                  <a:pt x="167" y="55"/>
                </a:lnTo>
                <a:lnTo>
                  <a:pt x="161" y="72"/>
                </a:lnTo>
                <a:lnTo>
                  <a:pt x="155" y="87"/>
                </a:lnTo>
                <a:lnTo>
                  <a:pt x="148" y="101"/>
                </a:lnTo>
                <a:lnTo>
                  <a:pt x="144" y="108"/>
                </a:lnTo>
                <a:lnTo>
                  <a:pt x="141" y="114"/>
                </a:lnTo>
                <a:lnTo>
                  <a:pt x="136" y="120"/>
                </a:lnTo>
                <a:lnTo>
                  <a:pt x="132" y="126"/>
                </a:lnTo>
                <a:lnTo>
                  <a:pt x="122" y="137"/>
                </a:lnTo>
                <a:lnTo>
                  <a:pt x="112" y="148"/>
                </a:lnTo>
                <a:lnTo>
                  <a:pt x="103" y="159"/>
                </a:lnTo>
                <a:lnTo>
                  <a:pt x="92" y="167"/>
                </a:lnTo>
                <a:lnTo>
                  <a:pt x="82" y="175"/>
                </a:lnTo>
                <a:lnTo>
                  <a:pt x="71" y="182"/>
                </a:lnTo>
                <a:lnTo>
                  <a:pt x="60" y="189"/>
                </a:lnTo>
                <a:lnTo>
                  <a:pt x="49" y="195"/>
                </a:lnTo>
                <a:lnTo>
                  <a:pt x="43" y="196"/>
                </a:lnTo>
                <a:lnTo>
                  <a:pt x="38" y="199"/>
                </a:lnTo>
                <a:lnTo>
                  <a:pt x="33" y="200"/>
                </a:lnTo>
                <a:lnTo>
                  <a:pt x="29" y="202"/>
                </a:lnTo>
                <a:lnTo>
                  <a:pt x="24" y="203"/>
                </a:lnTo>
                <a:lnTo>
                  <a:pt x="20" y="205"/>
                </a:lnTo>
                <a:lnTo>
                  <a:pt x="17" y="206"/>
                </a:lnTo>
                <a:lnTo>
                  <a:pt x="14" y="207"/>
                </a:lnTo>
                <a:lnTo>
                  <a:pt x="11" y="208"/>
                </a:lnTo>
                <a:lnTo>
                  <a:pt x="8" y="208"/>
                </a:lnTo>
                <a:lnTo>
                  <a:pt x="7" y="208"/>
                </a:lnTo>
                <a:lnTo>
                  <a:pt x="5" y="209"/>
                </a:lnTo>
                <a:lnTo>
                  <a:pt x="4" y="209"/>
                </a:lnTo>
                <a:lnTo>
                  <a:pt x="3" y="209"/>
                </a:lnTo>
                <a:lnTo>
                  <a:pt x="1" y="208"/>
                </a:lnTo>
                <a:lnTo>
                  <a:pt x="1" y="208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332"/>
          <p:cNvSpPr/>
          <p:nvPr/>
        </p:nvSpPr>
        <p:spPr bwMode="auto">
          <a:xfrm>
            <a:off x="2372272" y="3811090"/>
            <a:ext cx="463662" cy="397894"/>
          </a:xfrm>
          <a:custGeom>
            <a:avLst/>
            <a:gdLst>
              <a:gd name="T0" fmla="*/ 44 w 141"/>
              <a:gd name="T1" fmla="*/ 13 h 121"/>
              <a:gd name="T2" fmla="*/ 60 w 141"/>
              <a:gd name="T3" fmla="*/ 21 h 121"/>
              <a:gd name="T4" fmla="*/ 75 w 141"/>
              <a:gd name="T5" fmla="*/ 26 h 121"/>
              <a:gd name="T6" fmla="*/ 95 w 141"/>
              <a:gd name="T7" fmla="*/ 36 h 121"/>
              <a:gd name="T8" fmla="*/ 106 w 141"/>
              <a:gd name="T9" fmla="*/ 42 h 121"/>
              <a:gd name="T10" fmla="*/ 115 w 141"/>
              <a:gd name="T11" fmla="*/ 49 h 121"/>
              <a:gd name="T12" fmla="*/ 123 w 141"/>
              <a:gd name="T13" fmla="*/ 58 h 121"/>
              <a:gd name="T14" fmla="*/ 130 w 141"/>
              <a:gd name="T15" fmla="*/ 70 h 121"/>
              <a:gd name="T16" fmla="*/ 135 w 141"/>
              <a:gd name="T17" fmla="*/ 82 h 121"/>
              <a:gd name="T18" fmla="*/ 139 w 141"/>
              <a:gd name="T19" fmla="*/ 91 h 121"/>
              <a:gd name="T20" fmla="*/ 141 w 141"/>
              <a:gd name="T21" fmla="*/ 99 h 121"/>
              <a:gd name="T22" fmla="*/ 140 w 141"/>
              <a:gd name="T23" fmla="*/ 106 h 121"/>
              <a:gd name="T24" fmla="*/ 138 w 141"/>
              <a:gd name="T25" fmla="*/ 112 h 121"/>
              <a:gd name="T26" fmla="*/ 135 w 141"/>
              <a:gd name="T27" fmla="*/ 117 h 121"/>
              <a:gd name="T28" fmla="*/ 132 w 141"/>
              <a:gd name="T29" fmla="*/ 119 h 121"/>
              <a:gd name="T30" fmla="*/ 128 w 141"/>
              <a:gd name="T31" fmla="*/ 121 h 121"/>
              <a:gd name="T32" fmla="*/ 126 w 141"/>
              <a:gd name="T33" fmla="*/ 119 h 121"/>
              <a:gd name="T34" fmla="*/ 121 w 141"/>
              <a:gd name="T35" fmla="*/ 117 h 121"/>
              <a:gd name="T36" fmla="*/ 115 w 141"/>
              <a:gd name="T37" fmla="*/ 112 h 121"/>
              <a:gd name="T38" fmla="*/ 107 w 141"/>
              <a:gd name="T39" fmla="*/ 106 h 121"/>
              <a:gd name="T40" fmla="*/ 97 w 141"/>
              <a:gd name="T41" fmla="*/ 98 h 121"/>
              <a:gd name="T42" fmla="*/ 86 w 141"/>
              <a:gd name="T43" fmla="*/ 89 h 121"/>
              <a:gd name="T44" fmla="*/ 74 w 141"/>
              <a:gd name="T45" fmla="*/ 77 h 121"/>
              <a:gd name="T46" fmla="*/ 60 w 141"/>
              <a:gd name="T47" fmla="*/ 63 h 121"/>
              <a:gd name="T48" fmla="*/ 44 w 141"/>
              <a:gd name="T49" fmla="*/ 49 h 121"/>
              <a:gd name="T50" fmla="*/ 31 w 141"/>
              <a:gd name="T51" fmla="*/ 37 h 121"/>
              <a:gd name="T52" fmla="*/ 21 w 141"/>
              <a:gd name="T53" fmla="*/ 26 h 121"/>
              <a:gd name="T54" fmla="*/ 13 w 141"/>
              <a:gd name="T55" fmla="*/ 18 h 121"/>
              <a:gd name="T56" fmla="*/ 7 w 141"/>
              <a:gd name="T57" fmla="*/ 11 h 121"/>
              <a:gd name="T58" fmla="*/ 2 w 141"/>
              <a:gd name="T59" fmla="*/ 6 h 121"/>
              <a:gd name="T60" fmla="*/ 0 w 141"/>
              <a:gd name="T61" fmla="*/ 3 h 121"/>
              <a:gd name="T62" fmla="*/ 0 w 141"/>
              <a:gd name="T63" fmla="*/ 2 h 121"/>
              <a:gd name="T64" fmla="*/ 3 w 141"/>
              <a:gd name="T65" fmla="*/ 0 h 121"/>
              <a:gd name="T66" fmla="*/ 10 w 141"/>
              <a:gd name="T67" fmla="*/ 2 h 121"/>
              <a:gd name="T68" fmla="*/ 21 w 141"/>
              <a:gd name="T69" fmla="*/ 5 h 121"/>
              <a:gd name="T70" fmla="*/ 35 w 141"/>
              <a:gd name="T71" fmla="*/ 1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1" h="121">
                <a:moveTo>
                  <a:pt x="35" y="10"/>
                </a:moveTo>
                <a:lnTo>
                  <a:pt x="44" y="13"/>
                </a:lnTo>
                <a:lnTo>
                  <a:pt x="53" y="17"/>
                </a:lnTo>
                <a:lnTo>
                  <a:pt x="60" y="21"/>
                </a:lnTo>
                <a:lnTo>
                  <a:pt x="68" y="24"/>
                </a:lnTo>
                <a:lnTo>
                  <a:pt x="75" y="26"/>
                </a:lnTo>
                <a:lnTo>
                  <a:pt x="82" y="30"/>
                </a:lnTo>
                <a:lnTo>
                  <a:pt x="95" y="36"/>
                </a:lnTo>
                <a:lnTo>
                  <a:pt x="100" y="38"/>
                </a:lnTo>
                <a:lnTo>
                  <a:pt x="106" y="42"/>
                </a:lnTo>
                <a:lnTo>
                  <a:pt x="110" y="45"/>
                </a:lnTo>
                <a:lnTo>
                  <a:pt x="115" y="49"/>
                </a:lnTo>
                <a:lnTo>
                  <a:pt x="119" y="53"/>
                </a:lnTo>
                <a:lnTo>
                  <a:pt x="123" y="58"/>
                </a:lnTo>
                <a:lnTo>
                  <a:pt x="127" y="64"/>
                </a:lnTo>
                <a:lnTo>
                  <a:pt x="130" y="70"/>
                </a:lnTo>
                <a:lnTo>
                  <a:pt x="133" y="76"/>
                </a:lnTo>
                <a:lnTo>
                  <a:pt x="135" y="82"/>
                </a:lnTo>
                <a:lnTo>
                  <a:pt x="138" y="86"/>
                </a:lnTo>
                <a:lnTo>
                  <a:pt x="139" y="91"/>
                </a:lnTo>
                <a:lnTo>
                  <a:pt x="140" y="95"/>
                </a:lnTo>
                <a:lnTo>
                  <a:pt x="141" y="99"/>
                </a:lnTo>
                <a:lnTo>
                  <a:pt x="141" y="103"/>
                </a:lnTo>
                <a:lnTo>
                  <a:pt x="140" y="106"/>
                </a:lnTo>
                <a:lnTo>
                  <a:pt x="139" y="110"/>
                </a:lnTo>
                <a:lnTo>
                  <a:pt x="138" y="112"/>
                </a:lnTo>
                <a:lnTo>
                  <a:pt x="136" y="115"/>
                </a:lnTo>
                <a:lnTo>
                  <a:pt x="135" y="117"/>
                </a:lnTo>
                <a:lnTo>
                  <a:pt x="134" y="118"/>
                </a:lnTo>
                <a:lnTo>
                  <a:pt x="132" y="119"/>
                </a:lnTo>
                <a:lnTo>
                  <a:pt x="130" y="121"/>
                </a:lnTo>
                <a:lnTo>
                  <a:pt x="128" y="121"/>
                </a:lnTo>
                <a:lnTo>
                  <a:pt x="127" y="121"/>
                </a:lnTo>
                <a:lnTo>
                  <a:pt x="126" y="119"/>
                </a:lnTo>
                <a:lnTo>
                  <a:pt x="123" y="118"/>
                </a:lnTo>
                <a:lnTo>
                  <a:pt x="121" y="117"/>
                </a:lnTo>
                <a:lnTo>
                  <a:pt x="119" y="115"/>
                </a:lnTo>
                <a:lnTo>
                  <a:pt x="115" y="112"/>
                </a:lnTo>
                <a:lnTo>
                  <a:pt x="112" y="110"/>
                </a:lnTo>
                <a:lnTo>
                  <a:pt x="107" y="106"/>
                </a:lnTo>
                <a:lnTo>
                  <a:pt x="102" y="103"/>
                </a:lnTo>
                <a:lnTo>
                  <a:pt x="97" y="98"/>
                </a:lnTo>
                <a:lnTo>
                  <a:pt x="92" y="93"/>
                </a:lnTo>
                <a:lnTo>
                  <a:pt x="86" y="89"/>
                </a:lnTo>
                <a:lnTo>
                  <a:pt x="80" y="83"/>
                </a:lnTo>
                <a:lnTo>
                  <a:pt x="74" y="77"/>
                </a:lnTo>
                <a:lnTo>
                  <a:pt x="67" y="70"/>
                </a:lnTo>
                <a:lnTo>
                  <a:pt x="60" y="63"/>
                </a:lnTo>
                <a:lnTo>
                  <a:pt x="51" y="56"/>
                </a:lnTo>
                <a:lnTo>
                  <a:pt x="44" y="49"/>
                </a:lnTo>
                <a:lnTo>
                  <a:pt x="37" y="43"/>
                </a:lnTo>
                <a:lnTo>
                  <a:pt x="31" y="37"/>
                </a:lnTo>
                <a:lnTo>
                  <a:pt x="25" y="31"/>
                </a:lnTo>
                <a:lnTo>
                  <a:pt x="21" y="26"/>
                </a:lnTo>
                <a:lnTo>
                  <a:pt x="16" y="22"/>
                </a:lnTo>
                <a:lnTo>
                  <a:pt x="13" y="18"/>
                </a:lnTo>
                <a:lnTo>
                  <a:pt x="9" y="15"/>
                </a:lnTo>
                <a:lnTo>
                  <a:pt x="7" y="11"/>
                </a:lnTo>
                <a:lnTo>
                  <a:pt x="4" y="9"/>
                </a:lnTo>
                <a:lnTo>
                  <a:pt x="2" y="6"/>
                </a:lnTo>
                <a:lnTo>
                  <a:pt x="1" y="4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1" y="0"/>
                </a:lnTo>
                <a:lnTo>
                  <a:pt x="3" y="0"/>
                </a:lnTo>
                <a:lnTo>
                  <a:pt x="7" y="0"/>
                </a:lnTo>
                <a:lnTo>
                  <a:pt x="10" y="2"/>
                </a:lnTo>
                <a:lnTo>
                  <a:pt x="15" y="3"/>
                </a:lnTo>
                <a:lnTo>
                  <a:pt x="21" y="5"/>
                </a:lnTo>
                <a:lnTo>
                  <a:pt x="28" y="8"/>
                </a:lnTo>
                <a:lnTo>
                  <a:pt x="35" y="10"/>
                </a:lnTo>
                <a:lnTo>
                  <a:pt x="35" y="10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333"/>
          <p:cNvSpPr/>
          <p:nvPr/>
        </p:nvSpPr>
        <p:spPr bwMode="auto">
          <a:xfrm>
            <a:off x="1898746" y="3603921"/>
            <a:ext cx="891150" cy="157842"/>
          </a:xfrm>
          <a:custGeom>
            <a:avLst/>
            <a:gdLst>
              <a:gd name="T0" fmla="*/ 269 w 271"/>
              <a:gd name="T1" fmla="*/ 26 h 48"/>
              <a:gd name="T2" fmla="*/ 263 w 271"/>
              <a:gd name="T3" fmla="*/ 28 h 48"/>
              <a:gd name="T4" fmla="*/ 253 w 271"/>
              <a:gd name="T5" fmla="*/ 29 h 48"/>
              <a:gd name="T6" fmla="*/ 240 w 271"/>
              <a:gd name="T7" fmla="*/ 29 h 48"/>
              <a:gd name="T8" fmla="*/ 223 w 271"/>
              <a:gd name="T9" fmla="*/ 29 h 48"/>
              <a:gd name="T10" fmla="*/ 200 w 271"/>
              <a:gd name="T11" fmla="*/ 31 h 48"/>
              <a:gd name="T12" fmla="*/ 173 w 271"/>
              <a:gd name="T13" fmla="*/ 33 h 48"/>
              <a:gd name="T14" fmla="*/ 142 w 271"/>
              <a:gd name="T15" fmla="*/ 36 h 48"/>
              <a:gd name="T16" fmla="*/ 115 w 271"/>
              <a:gd name="T17" fmla="*/ 40 h 48"/>
              <a:gd name="T18" fmla="*/ 99 w 271"/>
              <a:gd name="T19" fmla="*/ 42 h 48"/>
              <a:gd name="T20" fmla="*/ 83 w 271"/>
              <a:gd name="T21" fmla="*/ 45 h 48"/>
              <a:gd name="T22" fmla="*/ 72 w 271"/>
              <a:gd name="T23" fmla="*/ 46 h 48"/>
              <a:gd name="T24" fmla="*/ 61 w 271"/>
              <a:gd name="T25" fmla="*/ 47 h 48"/>
              <a:gd name="T26" fmla="*/ 52 w 271"/>
              <a:gd name="T27" fmla="*/ 47 h 48"/>
              <a:gd name="T28" fmla="*/ 44 w 271"/>
              <a:gd name="T29" fmla="*/ 48 h 48"/>
              <a:gd name="T30" fmla="*/ 40 w 271"/>
              <a:gd name="T31" fmla="*/ 48 h 48"/>
              <a:gd name="T32" fmla="*/ 31 w 271"/>
              <a:gd name="T33" fmla="*/ 48 h 48"/>
              <a:gd name="T34" fmla="*/ 17 w 271"/>
              <a:gd name="T35" fmla="*/ 45 h 48"/>
              <a:gd name="T36" fmla="*/ 7 w 271"/>
              <a:gd name="T37" fmla="*/ 40 h 48"/>
              <a:gd name="T38" fmla="*/ 1 w 271"/>
              <a:gd name="T39" fmla="*/ 38 h 48"/>
              <a:gd name="T40" fmla="*/ 0 w 271"/>
              <a:gd name="T41" fmla="*/ 35 h 48"/>
              <a:gd name="T42" fmla="*/ 1 w 271"/>
              <a:gd name="T43" fmla="*/ 33 h 48"/>
              <a:gd name="T44" fmla="*/ 8 w 271"/>
              <a:gd name="T45" fmla="*/ 31 h 48"/>
              <a:gd name="T46" fmla="*/ 17 w 271"/>
              <a:gd name="T47" fmla="*/ 29 h 48"/>
              <a:gd name="T48" fmla="*/ 23 w 271"/>
              <a:gd name="T49" fmla="*/ 29 h 48"/>
              <a:gd name="T50" fmla="*/ 29 w 271"/>
              <a:gd name="T51" fmla="*/ 29 h 48"/>
              <a:gd name="T52" fmla="*/ 36 w 271"/>
              <a:gd name="T53" fmla="*/ 28 h 48"/>
              <a:gd name="T54" fmla="*/ 47 w 271"/>
              <a:gd name="T55" fmla="*/ 27 h 48"/>
              <a:gd name="T56" fmla="*/ 59 w 271"/>
              <a:gd name="T57" fmla="*/ 25 h 48"/>
              <a:gd name="T58" fmla="*/ 74 w 271"/>
              <a:gd name="T59" fmla="*/ 22 h 48"/>
              <a:gd name="T60" fmla="*/ 92 w 271"/>
              <a:gd name="T61" fmla="*/ 20 h 48"/>
              <a:gd name="T62" fmla="*/ 112 w 271"/>
              <a:gd name="T63" fmla="*/ 16 h 48"/>
              <a:gd name="T64" fmla="*/ 133 w 271"/>
              <a:gd name="T65" fmla="*/ 12 h 48"/>
              <a:gd name="T66" fmla="*/ 153 w 271"/>
              <a:gd name="T67" fmla="*/ 9 h 48"/>
              <a:gd name="T68" fmla="*/ 171 w 271"/>
              <a:gd name="T69" fmla="*/ 6 h 48"/>
              <a:gd name="T70" fmla="*/ 187 w 271"/>
              <a:gd name="T71" fmla="*/ 5 h 48"/>
              <a:gd name="T72" fmla="*/ 200 w 271"/>
              <a:gd name="T73" fmla="*/ 2 h 48"/>
              <a:gd name="T74" fmla="*/ 211 w 271"/>
              <a:gd name="T75" fmla="*/ 1 h 48"/>
              <a:gd name="T76" fmla="*/ 220 w 271"/>
              <a:gd name="T77" fmla="*/ 0 h 48"/>
              <a:gd name="T78" fmla="*/ 227 w 271"/>
              <a:gd name="T79" fmla="*/ 0 h 48"/>
              <a:gd name="T80" fmla="*/ 238 w 271"/>
              <a:gd name="T81" fmla="*/ 0 h 48"/>
              <a:gd name="T82" fmla="*/ 246 w 271"/>
              <a:gd name="T83" fmla="*/ 2 h 48"/>
              <a:gd name="T84" fmla="*/ 254 w 271"/>
              <a:gd name="T85" fmla="*/ 5 h 48"/>
              <a:gd name="T86" fmla="*/ 260 w 271"/>
              <a:gd name="T87" fmla="*/ 9 h 48"/>
              <a:gd name="T88" fmla="*/ 265 w 271"/>
              <a:gd name="T89" fmla="*/ 14 h 48"/>
              <a:gd name="T90" fmla="*/ 269 w 271"/>
              <a:gd name="T91" fmla="*/ 19 h 48"/>
              <a:gd name="T92" fmla="*/ 271 w 271"/>
              <a:gd name="T93" fmla="*/ 22 h 48"/>
              <a:gd name="T94" fmla="*/ 270 w 271"/>
              <a:gd name="T95" fmla="*/ 2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1" h="48">
                <a:moveTo>
                  <a:pt x="270" y="25"/>
                </a:moveTo>
                <a:lnTo>
                  <a:pt x="269" y="26"/>
                </a:lnTo>
                <a:lnTo>
                  <a:pt x="266" y="27"/>
                </a:lnTo>
                <a:lnTo>
                  <a:pt x="263" y="28"/>
                </a:lnTo>
                <a:lnTo>
                  <a:pt x="259" y="28"/>
                </a:lnTo>
                <a:lnTo>
                  <a:pt x="253" y="29"/>
                </a:lnTo>
                <a:lnTo>
                  <a:pt x="247" y="29"/>
                </a:lnTo>
                <a:lnTo>
                  <a:pt x="240" y="29"/>
                </a:lnTo>
                <a:lnTo>
                  <a:pt x="232" y="29"/>
                </a:lnTo>
                <a:lnTo>
                  <a:pt x="223" y="29"/>
                </a:lnTo>
                <a:lnTo>
                  <a:pt x="212" y="31"/>
                </a:lnTo>
                <a:lnTo>
                  <a:pt x="200" y="31"/>
                </a:lnTo>
                <a:lnTo>
                  <a:pt x="187" y="32"/>
                </a:lnTo>
                <a:lnTo>
                  <a:pt x="173" y="33"/>
                </a:lnTo>
                <a:lnTo>
                  <a:pt x="158" y="34"/>
                </a:lnTo>
                <a:lnTo>
                  <a:pt x="142" y="36"/>
                </a:lnTo>
                <a:lnTo>
                  <a:pt x="125" y="39"/>
                </a:lnTo>
                <a:lnTo>
                  <a:pt x="115" y="40"/>
                </a:lnTo>
                <a:lnTo>
                  <a:pt x="107" y="41"/>
                </a:lnTo>
                <a:lnTo>
                  <a:pt x="99" y="42"/>
                </a:lnTo>
                <a:lnTo>
                  <a:pt x="92" y="43"/>
                </a:lnTo>
                <a:lnTo>
                  <a:pt x="83" y="45"/>
                </a:lnTo>
                <a:lnTo>
                  <a:pt x="77" y="45"/>
                </a:lnTo>
                <a:lnTo>
                  <a:pt x="72" y="46"/>
                </a:lnTo>
                <a:lnTo>
                  <a:pt x="66" y="46"/>
                </a:lnTo>
                <a:lnTo>
                  <a:pt x="61" y="47"/>
                </a:lnTo>
                <a:lnTo>
                  <a:pt x="56" y="47"/>
                </a:lnTo>
                <a:lnTo>
                  <a:pt x="52" y="47"/>
                </a:lnTo>
                <a:lnTo>
                  <a:pt x="48" y="48"/>
                </a:lnTo>
                <a:lnTo>
                  <a:pt x="44" y="48"/>
                </a:lnTo>
                <a:lnTo>
                  <a:pt x="42" y="48"/>
                </a:lnTo>
                <a:lnTo>
                  <a:pt x="40" y="48"/>
                </a:lnTo>
                <a:lnTo>
                  <a:pt x="39" y="48"/>
                </a:lnTo>
                <a:lnTo>
                  <a:pt x="31" y="48"/>
                </a:lnTo>
                <a:lnTo>
                  <a:pt x="24" y="46"/>
                </a:lnTo>
                <a:lnTo>
                  <a:pt x="17" y="45"/>
                </a:lnTo>
                <a:lnTo>
                  <a:pt x="10" y="41"/>
                </a:lnTo>
                <a:lnTo>
                  <a:pt x="7" y="40"/>
                </a:lnTo>
                <a:lnTo>
                  <a:pt x="3" y="39"/>
                </a:lnTo>
                <a:lnTo>
                  <a:pt x="1" y="38"/>
                </a:lnTo>
                <a:lnTo>
                  <a:pt x="0" y="36"/>
                </a:lnTo>
                <a:lnTo>
                  <a:pt x="0" y="35"/>
                </a:lnTo>
                <a:lnTo>
                  <a:pt x="0" y="34"/>
                </a:lnTo>
                <a:lnTo>
                  <a:pt x="1" y="33"/>
                </a:lnTo>
                <a:lnTo>
                  <a:pt x="3" y="32"/>
                </a:lnTo>
                <a:lnTo>
                  <a:pt x="8" y="31"/>
                </a:lnTo>
                <a:lnTo>
                  <a:pt x="13" y="31"/>
                </a:lnTo>
                <a:lnTo>
                  <a:pt x="17" y="29"/>
                </a:lnTo>
                <a:lnTo>
                  <a:pt x="22" y="29"/>
                </a:lnTo>
                <a:lnTo>
                  <a:pt x="23" y="29"/>
                </a:lnTo>
                <a:lnTo>
                  <a:pt x="26" y="29"/>
                </a:lnTo>
                <a:lnTo>
                  <a:pt x="29" y="29"/>
                </a:lnTo>
                <a:lnTo>
                  <a:pt x="33" y="29"/>
                </a:lnTo>
                <a:lnTo>
                  <a:pt x="36" y="28"/>
                </a:lnTo>
                <a:lnTo>
                  <a:pt x="41" y="28"/>
                </a:lnTo>
                <a:lnTo>
                  <a:pt x="47" y="27"/>
                </a:lnTo>
                <a:lnTo>
                  <a:pt x="53" y="26"/>
                </a:lnTo>
                <a:lnTo>
                  <a:pt x="59" y="25"/>
                </a:lnTo>
                <a:lnTo>
                  <a:pt x="66" y="23"/>
                </a:lnTo>
                <a:lnTo>
                  <a:pt x="74" y="22"/>
                </a:lnTo>
                <a:lnTo>
                  <a:pt x="82" y="21"/>
                </a:lnTo>
                <a:lnTo>
                  <a:pt x="92" y="20"/>
                </a:lnTo>
                <a:lnTo>
                  <a:pt x="101" y="18"/>
                </a:lnTo>
                <a:lnTo>
                  <a:pt x="112" y="16"/>
                </a:lnTo>
                <a:lnTo>
                  <a:pt x="122" y="14"/>
                </a:lnTo>
                <a:lnTo>
                  <a:pt x="133" y="12"/>
                </a:lnTo>
                <a:lnTo>
                  <a:pt x="144" y="11"/>
                </a:lnTo>
                <a:lnTo>
                  <a:pt x="153" y="9"/>
                </a:lnTo>
                <a:lnTo>
                  <a:pt x="162" y="8"/>
                </a:lnTo>
                <a:lnTo>
                  <a:pt x="171" y="6"/>
                </a:lnTo>
                <a:lnTo>
                  <a:pt x="179" y="5"/>
                </a:lnTo>
                <a:lnTo>
                  <a:pt x="187" y="5"/>
                </a:lnTo>
                <a:lnTo>
                  <a:pt x="193" y="3"/>
                </a:lnTo>
                <a:lnTo>
                  <a:pt x="200" y="2"/>
                </a:lnTo>
                <a:lnTo>
                  <a:pt x="206" y="2"/>
                </a:lnTo>
                <a:lnTo>
                  <a:pt x="211" y="1"/>
                </a:lnTo>
                <a:lnTo>
                  <a:pt x="215" y="1"/>
                </a:lnTo>
                <a:lnTo>
                  <a:pt x="220" y="0"/>
                </a:lnTo>
                <a:lnTo>
                  <a:pt x="224" y="0"/>
                </a:lnTo>
                <a:lnTo>
                  <a:pt x="227" y="0"/>
                </a:lnTo>
                <a:lnTo>
                  <a:pt x="230" y="0"/>
                </a:lnTo>
                <a:lnTo>
                  <a:pt x="238" y="0"/>
                </a:lnTo>
                <a:lnTo>
                  <a:pt x="243" y="1"/>
                </a:lnTo>
                <a:lnTo>
                  <a:pt x="246" y="2"/>
                </a:lnTo>
                <a:lnTo>
                  <a:pt x="251" y="3"/>
                </a:lnTo>
                <a:lnTo>
                  <a:pt x="254" y="5"/>
                </a:lnTo>
                <a:lnTo>
                  <a:pt x="258" y="7"/>
                </a:lnTo>
                <a:lnTo>
                  <a:pt x="260" y="9"/>
                </a:lnTo>
                <a:lnTo>
                  <a:pt x="263" y="12"/>
                </a:lnTo>
                <a:lnTo>
                  <a:pt x="265" y="14"/>
                </a:lnTo>
                <a:lnTo>
                  <a:pt x="267" y="16"/>
                </a:lnTo>
                <a:lnTo>
                  <a:pt x="269" y="19"/>
                </a:lnTo>
                <a:lnTo>
                  <a:pt x="270" y="21"/>
                </a:lnTo>
                <a:lnTo>
                  <a:pt x="271" y="22"/>
                </a:lnTo>
                <a:lnTo>
                  <a:pt x="271" y="25"/>
                </a:lnTo>
                <a:lnTo>
                  <a:pt x="270" y="25"/>
                </a:lnTo>
                <a:lnTo>
                  <a:pt x="270" y="25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334"/>
          <p:cNvSpPr/>
          <p:nvPr/>
        </p:nvSpPr>
        <p:spPr bwMode="auto">
          <a:xfrm>
            <a:off x="1510718" y="2397089"/>
            <a:ext cx="920745" cy="1410713"/>
          </a:xfrm>
          <a:custGeom>
            <a:avLst/>
            <a:gdLst>
              <a:gd name="T0" fmla="*/ 0 w 280"/>
              <a:gd name="T1" fmla="*/ 426 h 429"/>
              <a:gd name="T2" fmla="*/ 6 w 280"/>
              <a:gd name="T3" fmla="*/ 420 h 429"/>
              <a:gd name="T4" fmla="*/ 16 w 280"/>
              <a:gd name="T5" fmla="*/ 413 h 429"/>
              <a:gd name="T6" fmla="*/ 34 w 280"/>
              <a:gd name="T7" fmla="*/ 401 h 429"/>
              <a:gd name="T8" fmla="*/ 59 w 280"/>
              <a:gd name="T9" fmla="*/ 383 h 429"/>
              <a:gd name="T10" fmla="*/ 88 w 280"/>
              <a:gd name="T11" fmla="*/ 361 h 429"/>
              <a:gd name="T12" fmla="*/ 118 w 280"/>
              <a:gd name="T13" fmla="*/ 334 h 429"/>
              <a:gd name="T14" fmla="*/ 144 w 280"/>
              <a:gd name="T15" fmla="*/ 301 h 429"/>
              <a:gd name="T16" fmla="*/ 166 w 280"/>
              <a:gd name="T17" fmla="*/ 266 h 429"/>
              <a:gd name="T18" fmla="*/ 185 w 280"/>
              <a:gd name="T19" fmla="*/ 228 h 429"/>
              <a:gd name="T20" fmla="*/ 211 w 280"/>
              <a:gd name="T21" fmla="*/ 162 h 429"/>
              <a:gd name="T22" fmla="*/ 231 w 280"/>
              <a:gd name="T23" fmla="*/ 79 h 429"/>
              <a:gd name="T24" fmla="*/ 233 w 280"/>
              <a:gd name="T25" fmla="*/ 59 h 429"/>
              <a:gd name="T26" fmla="*/ 234 w 280"/>
              <a:gd name="T27" fmla="*/ 42 h 429"/>
              <a:gd name="T28" fmla="*/ 234 w 280"/>
              <a:gd name="T29" fmla="*/ 29 h 429"/>
              <a:gd name="T30" fmla="*/ 233 w 280"/>
              <a:gd name="T31" fmla="*/ 21 h 429"/>
              <a:gd name="T32" fmla="*/ 231 w 280"/>
              <a:gd name="T33" fmla="*/ 15 h 429"/>
              <a:gd name="T34" fmla="*/ 226 w 280"/>
              <a:gd name="T35" fmla="*/ 10 h 429"/>
              <a:gd name="T36" fmla="*/ 225 w 280"/>
              <a:gd name="T37" fmla="*/ 6 h 429"/>
              <a:gd name="T38" fmla="*/ 226 w 280"/>
              <a:gd name="T39" fmla="*/ 2 h 429"/>
              <a:gd name="T40" fmla="*/ 230 w 280"/>
              <a:gd name="T41" fmla="*/ 0 h 429"/>
              <a:gd name="T42" fmla="*/ 237 w 280"/>
              <a:gd name="T43" fmla="*/ 0 h 429"/>
              <a:gd name="T44" fmla="*/ 254 w 280"/>
              <a:gd name="T45" fmla="*/ 4 h 429"/>
              <a:gd name="T46" fmla="*/ 265 w 280"/>
              <a:gd name="T47" fmla="*/ 9 h 429"/>
              <a:gd name="T48" fmla="*/ 276 w 280"/>
              <a:gd name="T49" fmla="*/ 20 h 429"/>
              <a:gd name="T50" fmla="*/ 279 w 280"/>
              <a:gd name="T51" fmla="*/ 26 h 429"/>
              <a:gd name="T52" fmla="*/ 280 w 280"/>
              <a:gd name="T53" fmla="*/ 33 h 429"/>
              <a:gd name="T54" fmla="*/ 279 w 280"/>
              <a:gd name="T55" fmla="*/ 43 h 429"/>
              <a:gd name="T56" fmla="*/ 276 w 280"/>
              <a:gd name="T57" fmla="*/ 59 h 429"/>
              <a:gd name="T58" fmla="*/ 269 w 280"/>
              <a:gd name="T59" fmla="*/ 79 h 429"/>
              <a:gd name="T60" fmla="*/ 260 w 280"/>
              <a:gd name="T61" fmla="*/ 104 h 429"/>
              <a:gd name="T62" fmla="*/ 252 w 280"/>
              <a:gd name="T63" fmla="*/ 135 h 429"/>
              <a:gd name="T64" fmla="*/ 241 w 280"/>
              <a:gd name="T65" fmla="*/ 172 h 429"/>
              <a:gd name="T66" fmla="*/ 225 w 280"/>
              <a:gd name="T67" fmla="*/ 213 h 429"/>
              <a:gd name="T68" fmla="*/ 204 w 280"/>
              <a:gd name="T69" fmla="*/ 259 h 429"/>
              <a:gd name="T70" fmla="*/ 178 w 280"/>
              <a:gd name="T71" fmla="*/ 300 h 429"/>
              <a:gd name="T72" fmla="*/ 148 w 280"/>
              <a:gd name="T73" fmla="*/ 338 h 429"/>
              <a:gd name="T74" fmla="*/ 115 w 280"/>
              <a:gd name="T75" fmla="*/ 369 h 429"/>
              <a:gd name="T76" fmla="*/ 81 w 280"/>
              <a:gd name="T77" fmla="*/ 394 h 429"/>
              <a:gd name="T78" fmla="*/ 47 w 280"/>
              <a:gd name="T79" fmla="*/ 413 h 429"/>
              <a:gd name="T80" fmla="*/ 31 w 280"/>
              <a:gd name="T81" fmla="*/ 420 h 429"/>
              <a:gd name="T82" fmla="*/ 20 w 280"/>
              <a:gd name="T83" fmla="*/ 425 h 429"/>
              <a:gd name="T84" fmla="*/ 10 w 280"/>
              <a:gd name="T85" fmla="*/ 428 h 429"/>
              <a:gd name="T86" fmla="*/ 3 w 280"/>
              <a:gd name="T87" fmla="*/ 429 h 429"/>
              <a:gd name="T88" fmla="*/ 0 w 280"/>
              <a:gd name="T89" fmla="*/ 429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0" h="429">
                <a:moveTo>
                  <a:pt x="0" y="429"/>
                </a:moveTo>
                <a:lnTo>
                  <a:pt x="0" y="428"/>
                </a:lnTo>
                <a:lnTo>
                  <a:pt x="0" y="426"/>
                </a:lnTo>
                <a:lnTo>
                  <a:pt x="1" y="425"/>
                </a:lnTo>
                <a:lnTo>
                  <a:pt x="2" y="422"/>
                </a:lnTo>
                <a:lnTo>
                  <a:pt x="6" y="420"/>
                </a:lnTo>
                <a:lnTo>
                  <a:pt x="8" y="418"/>
                </a:lnTo>
                <a:lnTo>
                  <a:pt x="11" y="415"/>
                </a:lnTo>
                <a:lnTo>
                  <a:pt x="16" y="413"/>
                </a:lnTo>
                <a:lnTo>
                  <a:pt x="21" y="409"/>
                </a:lnTo>
                <a:lnTo>
                  <a:pt x="27" y="406"/>
                </a:lnTo>
                <a:lnTo>
                  <a:pt x="34" y="401"/>
                </a:lnTo>
                <a:lnTo>
                  <a:pt x="41" y="396"/>
                </a:lnTo>
                <a:lnTo>
                  <a:pt x="49" y="390"/>
                </a:lnTo>
                <a:lnTo>
                  <a:pt x="59" y="383"/>
                </a:lnTo>
                <a:lnTo>
                  <a:pt x="68" y="376"/>
                </a:lnTo>
                <a:lnTo>
                  <a:pt x="79" y="369"/>
                </a:lnTo>
                <a:lnTo>
                  <a:pt x="88" y="361"/>
                </a:lnTo>
                <a:lnTo>
                  <a:pt x="99" y="353"/>
                </a:lnTo>
                <a:lnTo>
                  <a:pt x="108" y="343"/>
                </a:lnTo>
                <a:lnTo>
                  <a:pt x="118" y="334"/>
                </a:lnTo>
                <a:lnTo>
                  <a:pt x="127" y="323"/>
                </a:lnTo>
                <a:lnTo>
                  <a:pt x="135" y="313"/>
                </a:lnTo>
                <a:lnTo>
                  <a:pt x="144" y="301"/>
                </a:lnTo>
                <a:lnTo>
                  <a:pt x="152" y="289"/>
                </a:lnTo>
                <a:lnTo>
                  <a:pt x="159" y="277"/>
                </a:lnTo>
                <a:lnTo>
                  <a:pt x="166" y="266"/>
                </a:lnTo>
                <a:lnTo>
                  <a:pt x="172" y="254"/>
                </a:lnTo>
                <a:lnTo>
                  <a:pt x="179" y="241"/>
                </a:lnTo>
                <a:lnTo>
                  <a:pt x="185" y="228"/>
                </a:lnTo>
                <a:lnTo>
                  <a:pt x="191" y="215"/>
                </a:lnTo>
                <a:lnTo>
                  <a:pt x="203" y="188"/>
                </a:lnTo>
                <a:lnTo>
                  <a:pt x="211" y="162"/>
                </a:lnTo>
                <a:lnTo>
                  <a:pt x="218" y="135"/>
                </a:lnTo>
                <a:lnTo>
                  <a:pt x="225" y="107"/>
                </a:lnTo>
                <a:lnTo>
                  <a:pt x="231" y="79"/>
                </a:lnTo>
                <a:lnTo>
                  <a:pt x="231" y="70"/>
                </a:lnTo>
                <a:lnTo>
                  <a:pt x="232" y="64"/>
                </a:lnTo>
                <a:lnTo>
                  <a:pt x="233" y="59"/>
                </a:lnTo>
                <a:lnTo>
                  <a:pt x="233" y="53"/>
                </a:lnTo>
                <a:lnTo>
                  <a:pt x="233" y="47"/>
                </a:lnTo>
                <a:lnTo>
                  <a:pt x="234" y="42"/>
                </a:lnTo>
                <a:lnTo>
                  <a:pt x="234" y="37"/>
                </a:lnTo>
                <a:lnTo>
                  <a:pt x="234" y="33"/>
                </a:lnTo>
                <a:lnTo>
                  <a:pt x="234" y="29"/>
                </a:lnTo>
                <a:lnTo>
                  <a:pt x="234" y="26"/>
                </a:lnTo>
                <a:lnTo>
                  <a:pt x="233" y="23"/>
                </a:lnTo>
                <a:lnTo>
                  <a:pt x="233" y="21"/>
                </a:lnTo>
                <a:lnTo>
                  <a:pt x="233" y="19"/>
                </a:lnTo>
                <a:lnTo>
                  <a:pt x="232" y="16"/>
                </a:lnTo>
                <a:lnTo>
                  <a:pt x="231" y="15"/>
                </a:lnTo>
                <a:lnTo>
                  <a:pt x="231" y="14"/>
                </a:lnTo>
                <a:lnTo>
                  <a:pt x="227" y="11"/>
                </a:lnTo>
                <a:lnTo>
                  <a:pt x="226" y="10"/>
                </a:lnTo>
                <a:lnTo>
                  <a:pt x="226" y="9"/>
                </a:lnTo>
                <a:lnTo>
                  <a:pt x="225" y="8"/>
                </a:lnTo>
                <a:lnTo>
                  <a:pt x="225" y="6"/>
                </a:lnTo>
                <a:lnTo>
                  <a:pt x="225" y="4"/>
                </a:lnTo>
                <a:lnTo>
                  <a:pt x="226" y="2"/>
                </a:lnTo>
                <a:lnTo>
                  <a:pt x="226" y="2"/>
                </a:lnTo>
                <a:lnTo>
                  <a:pt x="227" y="1"/>
                </a:lnTo>
                <a:lnTo>
                  <a:pt x="227" y="0"/>
                </a:lnTo>
                <a:lnTo>
                  <a:pt x="230" y="0"/>
                </a:lnTo>
                <a:lnTo>
                  <a:pt x="232" y="0"/>
                </a:lnTo>
                <a:lnTo>
                  <a:pt x="234" y="0"/>
                </a:lnTo>
                <a:lnTo>
                  <a:pt x="237" y="0"/>
                </a:lnTo>
                <a:lnTo>
                  <a:pt x="240" y="0"/>
                </a:lnTo>
                <a:lnTo>
                  <a:pt x="247" y="2"/>
                </a:lnTo>
                <a:lnTo>
                  <a:pt x="254" y="4"/>
                </a:lnTo>
                <a:lnTo>
                  <a:pt x="258" y="6"/>
                </a:lnTo>
                <a:lnTo>
                  <a:pt x="262" y="7"/>
                </a:lnTo>
                <a:lnTo>
                  <a:pt x="265" y="9"/>
                </a:lnTo>
                <a:lnTo>
                  <a:pt x="269" y="11"/>
                </a:lnTo>
                <a:lnTo>
                  <a:pt x="273" y="16"/>
                </a:lnTo>
                <a:lnTo>
                  <a:pt x="276" y="20"/>
                </a:lnTo>
                <a:lnTo>
                  <a:pt x="277" y="22"/>
                </a:lnTo>
                <a:lnTo>
                  <a:pt x="279" y="24"/>
                </a:lnTo>
                <a:lnTo>
                  <a:pt x="279" y="26"/>
                </a:lnTo>
                <a:lnTo>
                  <a:pt x="280" y="28"/>
                </a:lnTo>
                <a:lnTo>
                  <a:pt x="280" y="30"/>
                </a:lnTo>
                <a:lnTo>
                  <a:pt x="280" y="33"/>
                </a:lnTo>
                <a:lnTo>
                  <a:pt x="280" y="36"/>
                </a:lnTo>
                <a:lnTo>
                  <a:pt x="279" y="40"/>
                </a:lnTo>
                <a:lnTo>
                  <a:pt x="279" y="43"/>
                </a:lnTo>
                <a:lnTo>
                  <a:pt x="278" y="48"/>
                </a:lnTo>
                <a:lnTo>
                  <a:pt x="277" y="53"/>
                </a:lnTo>
                <a:lnTo>
                  <a:pt x="276" y="59"/>
                </a:lnTo>
                <a:lnTo>
                  <a:pt x="273" y="64"/>
                </a:lnTo>
                <a:lnTo>
                  <a:pt x="271" y="72"/>
                </a:lnTo>
                <a:lnTo>
                  <a:pt x="269" y="79"/>
                </a:lnTo>
                <a:lnTo>
                  <a:pt x="265" y="87"/>
                </a:lnTo>
                <a:lnTo>
                  <a:pt x="263" y="95"/>
                </a:lnTo>
                <a:lnTo>
                  <a:pt x="260" y="104"/>
                </a:lnTo>
                <a:lnTo>
                  <a:pt x="257" y="114"/>
                </a:lnTo>
                <a:lnTo>
                  <a:pt x="254" y="124"/>
                </a:lnTo>
                <a:lnTo>
                  <a:pt x="252" y="135"/>
                </a:lnTo>
                <a:lnTo>
                  <a:pt x="249" y="147"/>
                </a:lnTo>
                <a:lnTo>
                  <a:pt x="245" y="159"/>
                </a:lnTo>
                <a:lnTo>
                  <a:pt x="241" y="172"/>
                </a:lnTo>
                <a:lnTo>
                  <a:pt x="237" y="184"/>
                </a:lnTo>
                <a:lnTo>
                  <a:pt x="231" y="199"/>
                </a:lnTo>
                <a:lnTo>
                  <a:pt x="225" y="213"/>
                </a:lnTo>
                <a:lnTo>
                  <a:pt x="218" y="228"/>
                </a:lnTo>
                <a:lnTo>
                  <a:pt x="212" y="243"/>
                </a:lnTo>
                <a:lnTo>
                  <a:pt x="204" y="259"/>
                </a:lnTo>
                <a:lnTo>
                  <a:pt x="195" y="273"/>
                </a:lnTo>
                <a:lnTo>
                  <a:pt x="186" y="287"/>
                </a:lnTo>
                <a:lnTo>
                  <a:pt x="178" y="300"/>
                </a:lnTo>
                <a:lnTo>
                  <a:pt x="168" y="313"/>
                </a:lnTo>
                <a:lnTo>
                  <a:pt x="158" y="326"/>
                </a:lnTo>
                <a:lnTo>
                  <a:pt x="148" y="338"/>
                </a:lnTo>
                <a:lnTo>
                  <a:pt x="138" y="348"/>
                </a:lnTo>
                <a:lnTo>
                  <a:pt x="126" y="360"/>
                </a:lnTo>
                <a:lnTo>
                  <a:pt x="115" y="369"/>
                </a:lnTo>
                <a:lnTo>
                  <a:pt x="103" y="379"/>
                </a:lnTo>
                <a:lnTo>
                  <a:pt x="93" y="387"/>
                </a:lnTo>
                <a:lnTo>
                  <a:pt x="81" y="394"/>
                </a:lnTo>
                <a:lnTo>
                  <a:pt x="70" y="401"/>
                </a:lnTo>
                <a:lnTo>
                  <a:pt x="59" y="407"/>
                </a:lnTo>
                <a:lnTo>
                  <a:pt x="47" y="413"/>
                </a:lnTo>
                <a:lnTo>
                  <a:pt x="42" y="415"/>
                </a:lnTo>
                <a:lnTo>
                  <a:pt x="36" y="418"/>
                </a:lnTo>
                <a:lnTo>
                  <a:pt x="31" y="420"/>
                </a:lnTo>
                <a:lnTo>
                  <a:pt x="27" y="421"/>
                </a:lnTo>
                <a:lnTo>
                  <a:pt x="23" y="423"/>
                </a:lnTo>
                <a:lnTo>
                  <a:pt x="20" y="425"/>
                </a:lnTo>
                <a:lnTo>
                  <a:pt x="16" y="426"/>
                </a:lnTo>
                <a:lnTo>
                  <a:pt x="13" y="427"/>
                </a:lnTo>
                <a:lnTo>
                  <a:pt x="10" y="428"/>
                </a:lnTo>
                <a:lnTo>
                  <a:pt x="8" y="428"/>
                </a:lnTo>
                <a:lnTo>
                  <a:pt x="6" y="429"/>
                </a:lnTo>
                <a:lnTo>
                  <a:pt x="3" y="429"/>
                </a:lnTo>
                <a:lnTo>
                  <a:pt x="2" y="429"/>
                </a:lnTo>
                <a:lnTo>
                  <a:pt x="1" y="429"/>
                </a:lnTo>
                <a:lnTo>
                  <a:pt x="0" y="429"/>
                </a:lnTo>
                <a:lnTo>
                  <a:pt x="0" y="429"/>
                </a:lnTo>
                <a:lnTo>
                  <a:pt x="0" y="429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329"/>
          <p:cNvSpPr/>
          <p:nvPr/>
        </p:nvSpPr>
        <p:spPr bwMode="auto">
          <a:xfrm>
            <a:off x="2372952" y="3116715"/>
            <a:ext cx="1029262" cy="568890"/>
          </a:xfrm>
          <a:custGeom>
            <a:avLst/>
            <a:gdLst>
              <a:gd name="T0" fmla="*/ 311 w 313"/>
              <a:gd name="T1" fmla="*/ 156 h 173"/>
              <a:gd name="T2" fmla="*/ 310 w 313"/>
              <a:gd name="T3" fmla="*/ 158 h 173"/>
              <a:gd name="T4" fmla="*/ 308 w 313"/>
              <a:gd name="T5" fmla="*/ 159 h 173"/>
              <a:gd name="T6" fmla="*/ 303 w 313"/>
              <a:gd name="T7" fmla="*/ 160 h 173"/>
              <a:gd name="T8" fmla="*/ 298 w 313"/>
              <a:gd name="T9" fmla="*/ 162 h 173"/>
              <a:gd name="T10" fmla="*/ 291 w 313"/>
              <a:gd name="T11" fmla="*/ 163 h 173"/>
              <a:gd name="T12" fmla="*/ 283 w 313"/>
              <a:gd name="T13" fmla="*/ 165 h 173"/>
              <a:gd name="T14" fmla="*/ 272 w 313"/>
              <a:gd name="T15" fmla="*/ 167 h 173"/>
              <a:gd name="T16" fmla="*/ 256 w 313"/>
              <a:gd name="T17" fmla="*/ 169 h 173"/>
              <a:gd name="T18" fmla="*/ 236 w 313"/>
              <a:gd name="T19" fmla="*/ 172 h 173"/>
              <a:gd name="T20" fmla="*/ 221 w 313"/>
              <a:gd name="T21" fmla="*/ 173 h 173"/>
              <a:gd name="T22" fmla="*/ 208 w 313"/>
              <a:gd name="T23" fmla="*/ 173 h 173"/>
              <a:gd name="T24" fmla="*/ 202 w 313"/>
              <a:gd name="T25" fmla="*/ 172 h 173"/>
              <a:gd name="T26" fmla="*/ 198 w 313"/>
              <a:gd name="T27" fmla="*/ 170 h 173"/>
              <a:gd name="T28" fmla="*/ 192 w 313"/>
              <a:gd name="T29" fmla="*/ 168 h 173"/>
              <a:gd name="T30" fmla="*/ 186 w 313"/>
              <a:gd name="T31" fmla="*/ 165 h 173"/>
              <a:gd name="T32" fmla="*/ 179 w 313"/>
              <a:gd name="T33" fmla="*/ 159 h 173"/>
              <a:gd name="T34" fmla="*/ 170 w 313"/>
              <a:gd name="T35" fmla="*/ 153 h 173"/>
              <a:gd name="T36" fmla="*/ 159 w 313"/>
              <a:gd name="T37" fmla="*/ 146 h 173"/>
              <a:gd name="T38" fmla="*/ 149 w 313"/>
              <a:gd name="T39" fmla="*/ 136 h 173"/>
              <a:gd name="T40" fmla="*/ 136 w 313"/>
              <a:gd name="T41" fmla="*/ 126 h 173"/>
              <a:gd name="T42" fmla="*/ 121 w 313"/>
              <a:gd name="T43" fmla="*/ 114 h 173"/>
              <a:gd name="T44" fmla="*/ 106 w 313"/>
              <a:gd name="T45" fmla="*/ 101 h 173"/>
              <a:gd name="T46" fmla="*/ 90 w 313"/>
              <a:gd name="T47" fmla="*/ 87 h 173"/>
              <a:gd name="T48" fmla="*/ 72 w 313"/>
              <a:gd name="T49" fmla="*/ 72 h 173"/>
              <a:gd name="T50" fmla="*/ 53 w 313"/>
              <a:gd name="T51" fmla="*/ 55 h 173"/>
              <a:gd name="T52" fmla="*/ 33 w 313"/>
              <a:gd name="T53" fmla="*/ 36 h 173"/>
              <a:gd name="T54" fmla="*/ 12 w 313"/>
              <a:gd name="T55" fmla="*/ 17 h 173"/>
              <a:gd name="T56" fmla="*/ 8 w 313"/>
              <a:gd name="T57" fmla="*/ 3 h 173"/>
              <a:gd name="T58" fmla="*/ 33 w 313"/>
              <a:gd name="T59" fmla="*/ 13 h 173"/>
              <a:gd name="T60" fmla="*/ 65 w 313"/>
              <a:gd name="T61" fmla="*/ 35 h 173"/>
              <a:gd name="T62" fmla="*/ 94 w 313"/>
              <a:gd name="T63" fmla="*/ 55 h 173"/>
              <a:gd name="T64" fmla="*/ 121 w 313"/>
              <a:gd name="T65" fmla="*/ 73 h 173"/>
              <a:gd name="T66" fmla="*/ 145 w 313"/>
              <a:gd name="T67" fmla="*/ 88 h 173"/>
              <a:gd name="T68" fmla="*/ 171 w 313"/>
              <a:gd name="T69" fmla="*/ 102 h 173"/>
              <a:gd name="T70" fmla="*/ 198 w 313"/>
              <a:gd name="T71" fmla="*/ 114 h 173"/>
              <a:gd name="T72" fmla="*/ 229 w 313"/>
              <a:gd name="T73" fmla="*/ 126 h 173"/>
              <a:gd name="T74" fmla="*/ 254 w 313"/>
              <a:gd name="T75" fmla="*/ 134 h 173"/>
              <a:gd name="T76" fmla="*/ 268 w 313"/>
              <a:gd name="T77" fmla="*/ 139 h 173"/>
              <a:gd name="T78" fmla="*/ 281 w 313"/>
              <a:gd name="T79" fmla="*/ 142 h 173"/>
              <a:gd name="T80" fmla="*/ 291 w 313"/>
              <a:gd name="T81" fmla="*/ 146 h 173"/>
              <a:gd name="T82" fmla="*/ 300 w 313"/>
              <a:gd name="T83" fmla="*/ 149 h 173"/>
              <a:gd name="T84" fmla="*/ 305 w 313"/>
              <a:gd name="T85" fmla="*/ 152 h 173"/>
              <a:gd name="T86" fmla="*/ 310 w 313"/>
              <a:gd name="T87" fmla="*/ 154 h 173"/>
              <a:gd name="T88" fmla="*/ 311 w 313"/>
              <a:gd name="T89" fmla="*/ 155 h 173"/>
              <a:gd name="T90" fmla="*/ 313 w 313"/>
              <a:gd name="T91" fmla="*/ 156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3" h="173">
                <a:moveTo>
                  <a:pt x="313" y="156"/>
                </a:moveTo>
                <a:lnTo>
                  <a:pt x="311" y="156"/>
                </a:lnTo>
                <a:lnTo>
                  <a:pt x="311" y="158"/>
                </a:lnTo>
                <a:lnTo>
                  <a:pt x="310" y="158"/>
                </a:lnTo>
                <a:lnTo>
                  <a:pt x="309" y="159"/>
                </a:lnTo>
                <a:lnTo>
                  <a:pt x="308" y="159"/>
                </a:lnTo>
                <a:lnTo>
                  <a:pt x="305" y="160"/>
                </a:lnTo>
                <a:lnTo>
                  <a:pt x="303" y="160"/>
                </a:lnTo>
                <a:lnTo>
                  <a:pt x="301" y="161"/>
                </a:lnTo>
                <a:lnTo>
                  <a:pt x="298" y="162"/>
                </a:lnTo>
                <a:lnTo>
                  <a:pt x="295" y="162"/>
                </a:lnTo>
                <a:lnTo>
                  <a:pt x="291" y="163"/>
                </a:lnTo>
                <a:lnTo>
                  <a:pt x="287" y="165"/>
                </a:lnTo>
                <a:lnTo>
                  <a:pt x="283" y="165"/>
                </a:lnTo>
                <a:lnTo>
                  <a:pt x="277" y="166"/>
                </a:lnTo>
                <a:lnTo>
                  <a:pt x="272" y="167"/>
                </a:lnTo>
                <a:lnTo>
                  <a:pt x="267" y="168"/>
                </a:lnTo>
                <a:lnTo>
                  <a:pt x="256" y="169"/>
                </a:lnTo>
                <a:lnTo>
                  <a:pt x="245" y="170"/>
                </a:lnTo>
                <a:lnTo>
                  <a:pt x="236" y="172"/>
                </a:lnTo>
                <a:lnTo>
                  <a:pt x="228" y="173"/>
                </a:lnTo>
                <a:lnTo>
                  <a:pt x="221" y="173"/>
                </a:lnTo>
                <a:lnTo>
                  <a:pt x="213" y="173"/>
                </a:lnTo>
                <a:lnTo>
                  <a:pt x="208" y="173"/>
                </a:lnTo>
                <a:lnTo>
                  <a:pt x="203" y="172"/>
                </a:lnTo>
                <a:lnTo>
                  <a:pt x="202" y="172"/>
                </a:lnTo>
                <a:lnTo>
                  <a:pt x="199" y="172"/>
                </a:lnTo>
                <a:lnTo>
                  <a:pt x="198" y="170"/>
                </a:lnTo>
                <a:lnTo>
                  <a:pt x="196" y="169"/>
                </a:lnTo>
                <a:lnTo>
                  <a:pt x="192" y="168"/>
                </a:lnTo>
                <a:lnTo>
                  <a:pt x="190" y="167"/>
                </a:lnTo>
                <a:lnTo>
                  <a:pt x="186" y="165"/>
                </a:lnTo>
                <a:lnTo>
                  <a:pt x="183" y="162"/>
                </a:lnTo>
                <a:lnTo>
                  <a:pt x="179" y="159"/>
                </a:lnTo>
                <a:lnTo>
                  <a:pt x="175" y="156"/>
                </a:lnTo>
                <a:lnTo>
                  <a:pt x="170" y="153"/>
                </a:lnTo>
                <a:lnTo>
                  <a:pt x="165" y="149"/>
                </a:lnTo>
                <a:lnTo>
                  <a:pt x="159" y="146"/>
                </a:lnTo>
                <a:lnTo>
                  <a:pt x="154" y="141"/>
                </a:lnTo>
                <a:lnTo>
                  <a:pt x="149" y="136"/>
                </a:lnTo>
                <a:lnTo>
                  <a:pt x="141" y="132"/>
                </a:lnTo>
                <a:lnTo>
                  <a:pt x="136" y="126"/>
                </a:lnTo>
                <a:lnTo>
                  <a:pt x="128" y="120"/>
                </a:lnTo>
                <a:lnTo>
                  <a:pt x="121" y="114"/>
                </a:lnTo>
                <a:lnTo>
                  <a:pt x="114" y="108"/>
                </a:lnTo>
                <a:lnTo>
                  <a:pt x="106" y="101"/>
                </a:lnTo>
                <a:lnTo>
                  <a:pt x="98" y="95"/>
                </a:lnTo>
                <a:lnTo>
                  <a:pt x="90" y="87"/>
                </a:lnTo>
                <a:lnTo>
                  <a:pt x="81" y="80"/>
                </a:lnTo>
                <a:lnTo>
                  <a:pt x="72" y="72"/>
                </a:lnTo>
                <a:lnTo>
                  <a:pt x="62" y="63"/>
                </a:lnTo>
                <a:lnTo>
                  <a:pt x="53" y="55"/>
                </a:lnTo>
                <a:lnTo>
                  <a:pt x="42" y="46"/>
                </a:lnTo>
                <a:lnTo>
                  <a:pt x="33" y="36"/>
                </a:lnTo>
                <a:lnTo>
                  <a:pt x="22" y="27"/>
                </a:lnTo>
                <a:lnTo>
                  <a:pt x="12" y="17"/>
                </a:lnTo>
                <a:lnTo>
                  <a:pt x="0" y="7"/>
                </a:lnTo>
                <a:lnTo>
                  <a:pt x="8" y="3"/>
                </a:lnTo>
                <a:lnTo>
                  <a:pt x="16" y="0"/>
                </a:lnTo>
                <a:lnTo>
                  <a:pt x="33" y="13"/>
                </a:lnTo>
                <a:lnTo>
                  <a:pt x="49" y="25"/>
                </a:lnTo>
                <a:lnTo>
                  <a:pt x="65" y="35"/>
                </a:lnTo>
                <a:lnTo>
                  <a:pt x="80" y="46"/>
                </a:lnTo>
                <a:lnTo>
                  <a:pt x="94" y="55"/>
                </a:lnTo>
                <a:lnTo>
                  <a:pt x="108" y="65"/>
                </a:lnTo>
                <a:lnTo>
                  <a:pt x="121" y="73"/>
                </a:lnTo>
                <a:lnTo>
                  <a:pt x="133" y="81"/>
                </a:lnTo>
                <a:lnTo>
                  <a:pt x="145" y="88"/>
                </a:lnTo>
                <a:lnTo>
                  <a:pt x="158" y="95"/>
                </a:lnTo>
                <a:lnTo>
                  <a:pt x="171" y="102"/>
                </a:lnTo>
                <a:lnTo>
                  <a:pt x="184" y="108"/>
                </a:lnTo>
                <a:lnTo>
                  <a:pt x="198" y="114"/>
                </a:lnTo>
                <a:lnTo>
                  <a:pt x="213" y="120"/>
                </a:lnTo>
                <a:lnTo>
                  <a:pt x="229" y="126"/>
                </a:lnTo>
                <a:lnTo>
                  <a:pt x="245" y="130"/>
                </a:lnTo>
                <a:lnTo>
                  <a:pt x="254" y="134"/>
                </a:lnTo>
                <a:lnTo>
                  <a:pt x="261" y="136"/>
                </a:lnTo>
                <a:lnTo>
                  <a:pt x="268" y="139"/>
                </a:lnTo>
                <a:lnTo>
                  <a:pt x="275" y="140"/>
                </a:lnTo>
                <a:lnTo>
                  <a:pt x="281" y="142"/>
                </a:lnTo>
                <a:lnTo>
                  <a:pt x="287" y="145"/>
                </a:lnTo>
                <a:lnTo>
                  <a:pt x="291" y="146"/>
                </a:lnTo>
                <a:lnTo>
                  <a:pt x="296" y="148"/>
                </a:lnTo>
                <a:lnTo>
                  <a:pt x="300" y="149"/>
                </a:lnTo>
                <a:lnTo>
                  <a:pt x="303" y="150"/>
                </a:lnTo>
                <a:lnTo>
                  <a:pt x="305" y="152"/>
                </a:lnTo>
                <a:lnTo>
                  <a:pt x="308" y="153"/>
                </a:lnTo>
                <a:lnTo>
                  <a:pt x="310" y="154"/>
                </a:lnTo>
                <a:lnTo>
                  <a:pt x="311" y="155"/>
                </a:lnTo>
                <a:lnTo>
                  <a:pt x="311" y="155"/>
                </a:lnTo>
                <a:lnTo>
                  <a:pt x="313" y="156"/>
                </a:lnTo>
                <a:lnTo>
                  <a:pt x="313" y="156"/>
                </a:lnTo>
              </a:path>
            </a:pathLst>
          </a:custGeom>
          <a:solidFill>
            <a:srgbClr val="221DD3"/>
          </a:solidFill>
          <a:ln w="7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334"/>
          <p:cNvSpPr/>
          <p:nvPr/>
        </p:nvSpPr>
        <p:spPr bwMode="auto">
          <a:xfrm>
            <a:off x="1504821" y="2393273"/>
            <a:ext cx="920745" cy="1410713"/>
          </a:xfrm>
          <a:custGeom>
            <a:avLst/>
            <a:gdLst>
              <a:gd name="T0" fmla="*/ 0 w 280"/>
              <a:gd name="T1" fmla="*/ 426 h 429"/>
              <a:gd name="T2" fmla="*/ 6 w 280"/>
              <a:gd name="T3" fmla="*/ 420 h 429"/>
              <a:gd name="T4" fmla="*/ 16 w 280"/>
              <a:gd name="T5" fmla="*/ 413 h 429"/>
              <a:gd name="T6" fmla="*/ 34 w 280"/>
              <a:gd name="T7" fmla="*/ 401 h 429"/>
              <a:gd name="T8" fmla="*/ 59 w 280"/>
              <a:gd name="T9" fmla="*/ 383 h 429"/>
              <a:gd name="T10" fmla="*/ 88 w 280"/>
              <a:gd name="T11" fmla="*/ 361 h 429"/>
              <a:gd name="T12" fmla="*/ 118 w 280"/>
              <a:gd name="T13" fmla="*/ 334 h 429"/>
              <a:gd name="T14" fmla="*/ 144 w 280"/>
              <a:gd name="T15" fmla="*/ 301 h 429"/>
              <a:gd name="T16" fmla="*/ 166 w 280"/>
              <a:gd name="T17" fmla="*/ 266 h 429"/>
              <a:gd name="T18" fmla="*/ 185 w 280"/>
              <a:gd name="T19" fmla="*/ 228 h 429"/>
              <a:gd name="T20" fmla="*/ 211 w 280"/>
              <a:gd name="T21" fmla="*/ 162 h 429"/>
              <a:gd name="T22" fmla="*/ 231 w 280"/>
              <a:gd name="T23" fmla="*/ 79 h 429"/>
              <a:gd name="T24" fmla="*/ 233 w 280"/>
              <a:gd name="T25" fmla="*/ 59 h 429"/>
              <a:gd name="T26" fmla="*/ 234 w 280"/>
              <a:gd name="T27" fmla="*/ 42 h 429"/>
              <a:gd name="T28" fmla="*/ 234 w 280"/>
              <a:gd name="T29" fmla="*/ 29 h 429"/>
              <a:gd name="T30" fmla="*/ 233 w 280"/>
              <a:gd name="T31" fmla="*/ 21 h 429"/>
              <a:gd name="T32" fmla="*/ 231 w 280"/>
              <a:gd name="T33" fmla="*/ 15 h 429"/>
              <a:gd name="T34" fmla="*/ 226 w 280"/>
              <a:gd name="T35" fmla="*/ 10 h 429"/>
              <a:gd name="T36" fmla="*/ 225 w 280"/>
              <a:gd name="T37" fmla="*/ 6 h 429"/>
              <a:gd name="T38" fmla="*/ 226 w 280"/>
              <a:gd name="T39" fmla="*/ 2 h 429"/>
              <a:gd name="T40" fmla="*/ 230 w 280"/>
              <a:gd name="T41" fmla="*/ 0 h 429"/>
              <a:gd name="T42" fmla="*/ 237 w 280"/>
              <a:gd name="T43" fmla="*/ 0 h 429"/>
              <a:gd name="T44" fmla="*/ 254 w 280"/>
              <a:gd name="T45" fmla="*/ 4 h 429"/>
              <a:gd name="T46" fmla="*/ 265 w 280"/>
              <a:gd name="T47" fmla="*/ 9 h 429"/>
              <a:gd name="T48" fmla="*/ 276 w 280"/>
              <a:gd name="T49" fmla="*/ 20 h 429"/>
              <a:gd name="T50" fmla="*/ 279 w 280"/>
              <a:gd name="T51" fmla="*/ 26 h 429"/>
              <a:gd name="T52" fmla="*/ 280 w 280"/>
              <a:gd name="T53" fmla="*/ 33 h 429"/>
              <a:gd name="T54" fmla="*/ 279 w 280"/>
              <a:gd name="T55" fmla="*/ 43 h 429"/>
              <a:gd name="T56" fmla="*/ 276 w 280"/>
              <a:gd name="T57" fmla="*/ 59 h 429"/>
              <a:gd name="T58" fmla="*/ 269 w 280"/>
              <a:gd name="T59" fmla="*/ 79 h 429"/>
              <a:gd name="T60" fmla="*/ 260 w 280"/>
              <a:gd name="T61" fmla="*/ 104 h 429"/>
              <a:gd name="T62" fmla="*/ 252 w 280"/>
              <a:gd name="T63" fmla="*/ 135 h 429"/>
              <a:gd name="T64" fmla="*/ 241 w 280"/>
              <a:gd name="T65" fmla="*/ 172 h 429"/>
              <a:gd name="T66" fmla="*/ 225 w 280"/>
              <a:gd name="T67" fmla="*/ 213 h 429"/>
              <a:gd name="T68" fmla="*/ 204 w 280"/>
              <a:gd name="T69" fmla="*/ 259 h 429"/>
              <a:gd name="T70" fmla="*/ 178 w 280"/>
              <a:gd name="T71" fmla="*/ 300 h 429"/>
              <a:gd name="T72" fmla="*/ 148 w 280"/>
              <a:gd name="T73" fmla="*/ 338 h 429"/>
              <a:gd name="T74" fmla="*/ 115 w 280"/>
              <a:gd name="T75" fmla="*/ 369 h 429"/>
              <a:gd name="T76" fmla="*/ 81 w 280"/>
              <a:gd name="T77" fmla="*/ 394 h 429"/>
              <a:gd name="T78" fmla="*/ 47 w 280"/>
              <a:gd name="T79" fmla="*/ 413 h 429"/>
              <a:gd name="T80" fmla="*/ 31 w 280"/>
              <a:gd name="T81" fmla="*/ 420 h 429"/>
              <a:gd name="T82" fmla="*/ 20 w 280"/>
              <a:gd name="T83" fmla="*/ 425 h 429"/>
              <a:gd name="T84" fmla="*/ 10 w 280"/>
              <a:gd name="T85" fmla="*/ 428 h 429"/>
              <a:gd name="T86" fmla="*/ 3 w 280"/>
              <a:gd name="T87" fmla="*/ 429 h 429"/>
              <a:gd name="T88" fmla="*/ 0 w 280"/>
              <a:gd name="T89" fmla="*/ 429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0" h="429">
                <a:moveTo>
                  <a:pt x="0" y="429"/>
                </a:moveTo>
                <a:lnTo>
                  <a:pt x="0" y="428"/>
                </a:lnTo>
                <a:lnTo>
                  <a:pt x="0" y="426"/>
                </a:lnTo>
                <a:lnTo>
                  <a:pt x="1" y="425"/>
                </a:lnTo>
                <a:lnTo>
                  <a:pt x="2" y="422"/>
                </a:lnTo>
                <a:lnTo>
                  <a:pt x="6" y="420"/>
                </a:lnTo>
                <a:lnTo>
                  <a:pt x="8" y="418"/>
                </a:lnTo>
                <a:lnTo>
                  <a:pt x="11" y="415"/>
                </a:lnTo>
                <a:lnTo>
                  <a:pt x="16" y="413"/>
                </a:lnTo>
                <a:lnTo>
                  <a:pt x="21" y="409"/>
                </a:lnTo>
                <a:lnTo>
                  <a:pt x="27" y="406"/>
                </a:lnTo>
                <a:lnTo>
                  <a:pt x="34" y="401"/>
                </a:lnTo>
                <a:lnTo>
                  <a:pt x="41" y="396"/>
                </a:lnTo>
                <a:lnTo>
                  <a:pt x="49" y="390"/>
                </a:lnTo>
                <a:lnTo>
                  <a:pt x="59" y="383"/>
                </a:lnTo>
                <a:lnTo>
                  <a:pt x="68" y="376"/>
                </a:lnTo>
                <a:lnTo>
                  <a:pt x="79" y="369"/>
                </a:lnTo>
                <a:lnTo>
                  <a:pt x="88" y="361"/>
                </a:lnTo>
                <a:lnTo>
                  <a:pt x="99" y="353"/>
                </a:lnTo>
                <a:lnTo>
                  <a:pt x="108" y="343"/>
                </a:lnTo>
                <a:lnTo>
                  <a:pt x="118" y="334"/>
                </a:lnTo>
                <a:lnTo>
                  <a:pt x="127" y="323"/>
                </a:lnTo>
                <a:lnTo>
                  <a:pt x="135" y="313"/>
                </a:lnTo>
                <a:lnTo>
                  <a:pt x="144" y="301"/>
                </a:lnTo>
                <a:lnTo>
                  <a:pt x="152" y="289"/>
                </a:lnTo>
                <a:lnTo>
                  <a:pt x="159" y="277"/>
                </a:lnTo>
                <a:lnTo>
                  <a:pt x="166" y="266"/>
                </a:lnTo>
                <a:lnTo>
                  <a:pt x="172" y="254"/>
                </a:lnTo>
                <a:lnTo>
                  <a:pt x="179" y="241"/>
                </a:lnTo>
                <a:lnTo>
                  <a:pt x="185" y="228"/>
                </a:lnTo>
                <a:lnTo>
                  <a:pt x="191" y="215"/>
                </a:lnTo>
                <a:lnTo>
                  <a:pt x="203" y="188"/>
                </a:lnTo>
                <a:lnTo>
                  <a:pt x="211" y="162"/>
                </a:lnTo>
                <a:lnTo>
                  <a:pt x="218" y="135"/>
                </a:lnTo>
                <a:lnTo>
                  <a:pt x="225" y="107"/>
                </a:lnTo>
                <a:lnTo>
                  <a:pt x="231" y="79"/>
                </a:lnTo>
                <a:lnTo>
                  <a:pt x="231" y="70"/>
                </a:lnTo>
                <a:lnTo>
                  <a:pt x="232" y="64"/>
                </a:lnTo>
                <a:lnTo>
                  <a:pt x="233" y="59"/>
                </a:lnTo>
                <a:lnTo>
                  <a:pt x="233" y="53"/>
                </a:lnTo>
                <a:lnTo>
                  <a:pt x="233" y="47"/>
                </a:lnTo>
                <a:lnTo>
                  <a:pt x="234" y="42"/>
                </a:lnTo>
                <a:lnTo>
                  <a:pt x="234" y="37"/>
                </a:lnTo>
                <a:lnTo>
                  <a:pt x="234" y="33"/>
                </a:lnTo>
                <a:lnTo>
                  <a:pt x="234" y="29"/>
                </a:lnTo>
                <a:lnTo>
                  <a:pt x="234" y="26"/>
                </a:lnTo>
                <a:lnTo>
                  <a:pt x="233" y="23"/>
                </a:lnTo>
                <a:lnTo>
                  <a:pt x="233" y="21"/>
                </a:lnTo>
                <a:lnTo>
                  <a:pt x="233" y="19"/>
                </a:lnTo>
                <a:lnTo>
                  <a:pt x="232" y="16"/>
                </a:lnTo>
                <a:lnTo>
                  <a:pt x="231" y="15"/>
                </a:lnTo>
                <a:lnTo>
                  <a:pt x="231" y="14"/>
                </a:lnTo>
                <a:lnTo>
                  <a:pt x="227" y="11"/>
                </a:lnTo>
                <a:lnTo>
                  <a:pt x="226" y="10"/>
                </a:lnTo>
                <a:lnTo>
                  <a:pt x="226" y="9"/>
                </a:lnTo>
                <a:lnTo>
                  <a:pt x="225" y="8"/>
                </a:lnTo>
                <a:lnTo>
                  <a:pt x="225" y="6"/>
                </a:lnTo>
                <a:lnTo>
                  <a:pt x="225" y="4"/>
                </a:lnTo>
                <a:lnTo>
                  <a:pt x="226" y="2"/>
                </a:lnTo>
                <a:lnTo>
                  <a:pt x="226" y="2"/>
                </a:lnTo>
                <a:lnTo>
                  <a:pt x="227" y="1"/>
                </a:lnTo>
                <a:lnTo>
                  <a:pt x="227" y="0"/>
                </a:lnTo>
                <a:lnTo>
                  <a:pt x="230" y="0"/>
                </a:lnTo>
                <a:lnTo>
                  <a:pt x="232" y="0"/>
                </a:lnTo>
                <a:lnTo>
                  <a:pt x="234" y="0"/>
                </a:lnTo>
                <a:lnTo>
                  <a:pt x="237" y="0"/>
                </a:lnTo>
                <a:lnTo>
                  <a:pt x="240" y="0"/>
                </a:lnTo>
                <a:lnTo>
                  <a:pt x="247" y="2"/>
                </a:lnTo>
                <a:lnTo>
                  <a:pt x="254" y="4"/>
                </a:lnTo>
                <a:lnTo>
                  <a:pt x="258" y="6"/>
                </a:lnTo>
                <a:lnTo>
                  <a:pt x="262" y="7"/>
                </a:lnTo>
                <a:lnTo>
                  <a:pt x="265" y="9"/>
                </a:lnTo>
                <a:lnTo>
                  <a:pt x="269" y="11"/>
                </a:lnTo>
                <a:lnTo>
                  <a:pt x="273" y="16"/>
                </a:lnTo>
                <a:lnTo>
                  <a:pt x="276" y="20"/>
                </a:lnTo>
                <a:lnTo>
                  <a:pt x="277" y="22"/>
                </a:lnTo>
                <a:lnTo>
                  <a:pt x="279" y="24"/>
                </a:lnTo>
                <a:lnTo>
                  <a:pt x="279" y="26"/>
                </a:lnTo>
                <a:lnTo>
                  <a:pt x="280" y="28"/>
                </a:lnTo>
                <a:lnTo>
                  <a:pt x="280" y="30"/>
                </a:lnTo>
                <a:lnTo>
                  <a:pt x="280" y="33"/>
                </a:lnTo>
                <a:lnTo>
                  <a:pt x="280" y="36"/>
                </a:lnTo>
                <a:lnTo>
                  <a:pt x="279" y="40"/>
                </a:lnTo>
                <a:lnTo>
                  <a:pt x="279" y="43"/>
                </a:lnTo>
                <a:lnTo>
                  <a:pt x="278" y="48"/>
                </a:lnTo>
                <a:lnTo>
                  <a:pt x="277" y="53"/>
                </a:lnTo>
                <a:lnTo>
                  <a:pt x="276" y="59"/>
                </a:lnTo>
                <a:lnTo>
                  <a:pt x="273" y="64"/>
                </a:lnTo>
                <a:lnTo>
                  <a:pt x="271" y="72"/>
                </a:lnTo>
                <a:lnTo>
                  <a:pt x="269" y="79"/>
                </a:lnTo>
                <a:lnTo>
                  <a:pt x="265" y="87"/>
                </a:lnTo>
                <a:lnTo>
                  <a:pt x="263" y="95"/>
                </a:lnTo>
                <a:lnTo>
                  <a:pt x="260" y="104"/>
                </a:lnTo>
                <a:lnTo>
                  <a:pt x="257" y="114"/>
                </a:lnTo>
                <a:lnTo>
                  <a:pt x="254" y="124"/>
                </a:lnTo>
                <a:lnTo>
                  <a:pt x="252" y="135"/>
                </a:lnTo>
                <a:lnTo>
                  <a:pt x="249" y="147"/>
                </a:lnTo>
                <a:lnTo>
                  <a:pt x="245" y="159"/>
                </a:lnTo>
                <a:lnTo>
                  <a:pt x="241" y="172"/>
                </a:lnTo>
                <a:lnTo>
                  <a:pt x="237" y="184"/>
                </a:lnTo>
                <a:lnTo>
                  <a:pt x="231" y="199"/>
                </a:lnTo>
                <a:lnTo>
                  <a:pt x="225" y="213"/>
                </a:lnTo>
                <a:lnTo>
                  <a:pt x="218" y="228"/>
                </a:lnTo>
                <a:lnTo>
                  <a:pt x="212" y="243"/>
                </a:lnTo>
                <a:lnTo>
                  <a:pt x="204" y="259"/>
                </a:lnTo>
                <a:lnTo>
                  <a:pt x="195" y="273"/>
                </a:lnTo>
                <a:lnTo>
                  <a:pt x="186" y="287"/>
                </a:lnTo>
                <a:lnTo>
                  <a:pt x="178" y="300"/>
                </a:lnTo>
                <a:lnTo>
                  <a:pt x="168" y="313"/>
                </a:lnTo>
                <a:lnTo>
                  <a:pt x="158" y="326"/>
                </a:lnTo>
                <a:lnTo>
                  <a:pt x="148" y="338"/>
                </a:lnTo>
                <a:lnTo>
                  <a:pt x="138" y="348"/>
                </a:lnTo>
                <a:lnTo>
                  <a:pt x="126" y="360"/>
                </a:lnTo>
                <a:lnTo>
                  <a:pt x="115" y="369"/>
                </a:lnTo>
                <a:lnTo>
                  <a:pt x="103" y="379"/>
                </a:lnTo>
                <a:lnTo>
                  <a:pt x="93" y="387"/>
                </a:lnTo>
                <a:lnTo>
                  <a:pt x="81" y="394"/>
                </a:lnTo>
                <a:lnTo>
                  <a:pt x="70" y="401"/>
                </a:lnTo>
                <a:lnTo>
                  <a:pt x="59" y="407"/>
                </a:lnTo>
                <a:lnTo>
                  <a:pt x="47" y="413"/>
                </a:lnTo>
                <a:lnTo>
                  <a:pt x="42" y="415"/>
                </a:lnTo>
                <a:lnTo>
                  <a:pt x="36" y="418"/>
                </a:lnTo>
                <a:lnTo>
                  <a:pt x="31" y="420"/>
                </a:lnTo>
                <a:lnTo>
                  <a:pt x="27" y="421"/>
                </a:lnTo>
                <a:lnTo>
                  <a:pt x="23" y="423"/>
                </a:lnTo>
                <a:lnTo>
                  <a:pt x="20" y="425"/>
                </a:lnTo>
                <a:lnTo>
                  <a:pt x="16" y="426"/>
                </a:lnTo>
                <a:lnTo>
                  <a:pt x="13" y="427"/>
                </a:lnTo>
                <a:lnTo>
                  <a:pt x="10" y="428"/>
                </a:lnTo>
                <a:lnTo>
                  <a:pt x="8" y="428"/>
                </a:lnTo>
                <a:lnTo>
                  <a:pt x="6" y="429"/>
                </a:lnTo>
                <a:lnTo>
                  <a:pt x="3" y="429"/>
                </a:lnTo>
                <a:lnTo>
                  <a:pt x="2" y="429"/>
                </a:lnTo>
                <a:lnTo>
                  <a:pt x="1" y="429"/>
                </a:lnTo>
                <a:lnTo>
                  <a:pt x="0" y="429"/>
                </a:lnTo>
                <a:lnTo>
                  <a:pt x="0" y="429"/>
                </a:lnTo>
                <a:lnTo>
                  <a:pt x="0" y="429"/>
                </a:lnTo>
              </a:path>
            </a:pathLst>
          </a:custGeom>
          <a:solidFill>
            <a:srgbClr val="221DD3"/>
          </a:solidFill>
          <a:ln w="7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2251753" y="387246"/>
            <a:ext cx="4120447" cy="577081"/>
            <a:chOff x="307536" y="387246"/>
            <a:chExt cx="4120447" cy="577081"/>
          </a:xfrm>
        </p:grpSpPr>
        <p:sp>
          <p:nvSpPr>
            <p:cNvPr id="31" name="TextBox 11"/>
            <p:cNvSpPr txBox="1">
              <a:spLocks noChangeArrowheads="1"/>
            </p:cNvSpPr>
            <p:nvPr/>
          </p:nvSpPr>
          <p:spPr bwMode="auto">
            <a:xfrm>
              <a:off x="796980" y="387246"/>
              <a:ext cx="3631003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重难点字书写指导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307536" y="459135"/>
              <a:ext cx="456833" cy="456366"/>
              <a:chOff x="631825" y="5181600"/>
              <a:chExt cx="1554163" cy="1552575"/>
            </a:xfrm>
          </p:grpSpPr>
          <p:sp>
            <p:nvSpPr>
              <p:cNvPr id="3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65" name="矩形 64"/>
          <p:cNvSpPr/>
          <p:nvPr/>
        </p:nvSpPr>
        <p:spPr>
          <a:xfrm>
            <a:off x="3986017" y="1773682"/>
            <a:ext cx="3834879" cy="289310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上半部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分三个横之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间的距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离匀称，撇先竖直后略平，捺略平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，要舒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展。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下半部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分最后一点略长一些。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8" grpId="0" animBg="1"/>
      <p:bldP spid="29" grpId="0" animBg="1"/>
      <p:bldP spid="6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583092" y="987574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qì</a:t>
            </a:r>
            <a:endParaRPr lang="zh-CN" altLang="en-US" sz="4400" dirty="0">
              <a:latin typeface="汉语拼音" panose="000B0604020202020204" pitchFamily="34" charset="0"/>
              <a:ea typeface="GB Pinyinok-B" panose="02010600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6125" y="1973273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397128" y="2250308"/>
            <a:ext cx="1836540" cy="1772599"/>
            <a:chOff x="3551708" y="3458567"/>
            <a:chExt cx="820738" cy="792163"/>
          </a:xfrm>
        </p:grpSpPr>
        <p:sp>
          <p:nvSpPr>
            <p:cNvPr id="10" name="Freeform 398"/>
            <p:cNvSpPr/>
            <p:nvPr/>
          </p:nvSpPr>
          <p:spPr bwMode="auto">
            <a:xfrm>
              <a:off x="3623146" y="3518892"/>
              <a:ext cx="95250" cy="190500"/>
            </a:xfrm>
            <a:custGeom>
              <a:avLst/>
              <a:gdLst>
                <a:gd name="T0" fmla="*/ 5 w 60"/>
                <a:gd name="T1" fmla="*/ 17 h 120"/>
                <a:gd name="T2" fmla="*/ 1 w 60"/>
                <a:gd name="T3" fmla="*/ 12 h 120"/>
                <a:gd name="T4" fmla="*/ 0 w 60"/>
                <a:gd name="T5" fmla="*/ 9 h 120"/>
                <a:gd name="T6" fmla="*/ 0 w 60"/>
                <a:gd name="T7" fmla="*/ 5 h 120"/>
                <a:gd name="T8" fmla="*/ 2 w 60"/>
                <a:gd name="T9" fmla="*/ 2 h 120"/>
                <a:gd name="T10" fmla="*/ 7 w 60"/>
                <a:gd name="T11" fmla="*/ 0 h 120"/>
                <a:gd name="T12" fmla="*/ 12 w 60"/>
                <a:gd name="T13" fmla="*/ 0 h 120"/>
                <a:gd name="T14" fmla="*/ 20 w 60"/>
                <a:gd name="T15" fmla="*/ 3 h 120"/>
                <a:gd name="T16" fmla="*/ 27 w 60"/>
                <a:gd name="T17" fmla="*/ 5 h 120"/>
                <a:gd name="T18" fmla="*/ 35 w 60"/>
                <a:gd name="T19" fmla="*/ 6 h 120"/>
                <a:gd name="T20" fmla="*/ 46 w 60"/>
                <a:gd name="T21" fmla="*/ 7 h 120"/>
                <a:gd name="T22" fmla="*/ 46 w 60"/>
                <a:gd name="T23" fmla="*/ 13 h 120"/>
                <a:gd name="T24" fmla="*/ 47 w 60"/>
                <a:gd name="T25" fmla="*/ 24 h 120"/>
                <a:gd name="T26" fmla="*/ 48 w 60"/>
                <a:gd name="T27" fmla="*/ 31 h 120"/>
                <a:gd name="T28" fmla="*/ 49 w 60"/>
                <a:gd name="T29" fmla="*/ 38 h 120"/>
                <a:gd name="T30" fmla="*/ 51 w 60"/>
                <a:gd name="T31" fmla="*/ 47 h 120"/>
                <a:gd name="T32" fmla="*/ 53 w 60"/>
                <a:gd name="T33" fmla="*/ 58 h 120"/>
                <a:gd name="T34" fmla="*/ 54 w 60"/>
                <a:gd name="T35" fmla="*/ 69 h 120"/>
                <a:gd name="T36" fmla="*/ 55 w 60"/>
                <a:gd name="T37" fmla="*/ 78 h 120"/>
                <a:gd name="T38" fmla="*/ 56 w 60"/>
                <a:gd name="T39" fmla="*/ 86 h 120"/>
                <a:gd name="T40" fmla="*/ 59 w 60"/>
                <a:gd name="T41" fmla="*/ 99 h 120"/>
                <a:gd name="T42" fmla="*/ 60 w 60"/>
                <a:gd name="T43" fmla="*/ 109 h 120"/>
                <a:gd name="T44" fmla="*/ 60 w 60"/>
                <a:gd name="T45" fmla="*/ 113 h 120"/>
                <a:gd name="T46" fmla="*/ 59 w 60"/>
                <a:gd name="T47" fmla="*/ 117 h 120"/>
                <a:gd name="T48" fmla="*/ 56 w 60"/>
                <a:gd name="T49" fmla="*/ 119 h 120"/>
                <a:gd name="T50" fmla="*/ 53 w 60"/>
                <a:gd name="T51" fmla="*/ 120 h 120"/>
                <a:gd name="T52" fmla="*/ 51 w 60"/>
                <a:gd name="T53" fmla="*/ 119 h 120"/>
                <a:gd name="T54" fmla="*/ 48 w 60"/>
                <a:gd name="T55" fmla="*/ 117 h 120"/>
                <a:gd name="T56" fmla="*/ 46 w 60"/>
                <a:gd name="T57" fmla="*/ 113 h 120"/>
                <a:gd name="T58" fmla="*/ 43 w 60"/>
                <a:gd name="T59" fmla="*/ 109 h 120"/>
                <a:gd name="T60" fmla="*/ 41 w 60"/>
                <a:gd name="T61" fmla="*/ 102 h 120"/>
                <a:gd name="T62" fmla="*/ 39 w 60"/>
                <a:gd name="T63" fmla="*/ 93 h 120"/>
                <a:gd name="T64" fmla="*/ 36 w 60"/>
                <a:gd name="T65" fmla="*/ 84 h 120"/>
                <a:gd name="T66" fmla="*/ 34 w 60"/>
                <a:gd name="T67" fmla="*/ 72 h 120"/>
                <a:gd name="T68" fmla="*/ 27 w 60"/>
                <a:gd name="T69" fmla="*/ 52 h 120"/>
                <a:gd name="T70" fmla="*/ 21 w 60"/>
                <a:gd name="T71" fmla="*/ 39 h 120"/>
                <a:gd name="T72" fmla="*/ 18 w 60"/>
                <a:gd name="T73" fmla="*/ 33 h 120"/>
                <a:gd name="T74" fmla="*/ 15 w 60"/>
                <a:gd name="T75" fmla="*/ 27 h 120"/>
                <a:gd name="T76" fmla="*/ 12 w 60"/>
                <a:gd name="T77" fmla="*/ 24 h 120"/>
                <a:gd name="T78" fmla="*/ 9 w 60"/>
                <a:gd name="T79" fmla="*/ 20 h 120"/>
                <a:gd name="T80" fmla="*/ 7 w 60"/>
                <a:gd name="T81" fmla="*/ 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120">
                  <a:moveTo>
                    <a:pt x="7" y="19"/>
                  </a:moveTo>
                  <a:lnTo>
                    <a:pt x="5" y="17"/>
                  </a:lnTo>
                  <a:lnTo>
                    <a:pt x="3" y="14"/>
                  </a:lnTo>
                  <a:lnTo>
                    <a:pt x="1" y="12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6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20" y="3"/>
                  </a:lnTo>
                  <a:lnTo>
                    <a:pt x="23" y="4"/>
                  </a:lnTo>
                  <a:lnTo>
                    <a:pt x="27" y="5"/>
                  </a:lnTo>
                  <a:lnTo>
                    <a:pt x="32" y="5"/>
                  </a:lnTo>
                  <a:lnTo>
                    <a:pt x="35" y="6"/>
                  </a:lnTo>
                  <a:lnTo>
                    <a:pt x="40" y="7"/>
                  </a:lnTo>
                  <a:lnTo>
                    <a:pt x="46" y="7"/>
                  </a:lnTo>
                  <a:lnTo>
                    <a:pt x="46" y="10"/>
                  </a:lnTo>
                  <a:lnTo>
                    <a:pt x="46" y="13"/>
                  </a:lnTo>
                  <a:lnTo>
                    <a:pt x="47" y="18"/>
                  </a:lnTo>
                  <a:lnTo>
                    <a:pt x="47" y="24"/>
                  </a:lnTo>
                  <a:lnTo>
                    <a:pt x="48" y="27"/>
                  </a:lnTo>
                  <a:lnTo>
                    <a:pt x="48" y="31"/>
                  </a:lnTo>
                  <a:lnTo>
                    <a:pt x="49" y="34"/>
                  </a:lnTo>
                  <a:lnTo>
                    <a:pt x="49" y="38"/>
                  </a:lnTo>
                  <a:lnTo>
                    <a:pt x="51" y="43"/>
                  </a:lnTo>
                  <a:lnTo>
                    <a:pt x="51" y="47"/>
                  </a:lnTo>
                  <a:lnTo>
                    <a:pt x="52" y="53"/>
                  </a:lnTo>
                  <a:lnTo>
                    <a:pt x="53" y="58"/>
                  </a:lnTo>
                  <a:lnTo>
                    <a:pt x="53" y="64"/>
                  </a:lnTo>
                  <a:lnTo>
                    <a:pt x="54" y="69"/>
                  </a:lnTo>
                  <a:lnTo>
                    <a:pt x="55" y="73"/>
                  </a:lnTo>
                  <a:lnTo>
                    <a:pt x="55" y="78"/>
                  </a:lnTo>
                  <a:lnTo>
                    <a:pt x="56" y="83"/>
                  </a:lnTo>
                  <a:lnTo>
                    <a:pt x="56" y="86"/>
                  </a:lnTo>
                  <a:lnTo>
                    <a:pt x="58" y="93"/>
                  </a:lnTo>
                  <a:lnTo>
                    <a:pt x="59" y="99"/>
                  </a:lnTo>
                  <a:lnTo>
                    <a:pt x="59" y="104"/>
                  </a:lnTo>
                  <a:lnTo>
                    <a:pt x="60" y="109"/>
                  </a:lnTo>
                  <a:lnTo>
                    <a:pt x="60" y="111"/>
                  </a:lnTo>
                  <a:lnTo>
                    <a:pt x="60" y="113"/>
                  </a:lnTo>
                  <a:lnTo>
                    <a:pt x="59" y="116"/>
                  </a:lnTo>
                  <a:lnTo>
                    <a:pt x="59" y="117"/>
                  </a:lnTo>
                  <a:lnTo>
                    <a:pt x="58" y="118"/>
                  </a:lnTo>
                  <a:lnTo>
                    <a:pt x="56" y="119"/>
                  </a:lnTo>
                  <a:lnTo>
                    <a:pt x="55" y="119"/>
                  </a:lnTo>
                  <a:lnTo>
                    <a:pt x="53" y="120"/>
                  </a:lnTo>
                  <a:lnTo>
                    <a:pt x="52" y="120"/>
                  </a:lnTo>
                  <a:lnTo>
                    <a:pt x="51" y="119"/>
                  </a:lnTo>
                  <a:lnTo>
                    <a:pt x="49" y="118"/>
                  </a:lnTo>
                  <a:lnTo>
                    <a:pt x="48" y="117"/>
                  </a:lnTo>
                  <a:lnTo>
                    <a:pt x="47" y="116"/>
                  </a:lnTo>
                  <a:lnTo>
                    <a:pt x="46" y="113"/>
                  </a:lnTo>
                  <a:lnTo>
                    <a:pt x="45" y="111"/>
                  </a:lnTo>
                  <a:lnTo>
                    <a:pt x="43" y="109"/>
                  </a:lnTo>
                  <a:lnTo>
                    <a:pt x="42" y="105"/>
                  </a:lnTo>
                  <a:lnTo>
                    <a:pt x="41" y="102"/>
                  </a:lnTo>
                  <a:lnTo>
                    <a:pt x="40" y="98"/>
                  </a:lnTo>
                  <a:lnTo>
                    <a:pt x="39" y="93"/>
                  </a:lnTo>
                  <a:lnTo>
                    <a:pt x="38" y="89"/>
                  </a:lnTo>
                  <a:lnTo>
                    <a:pt x="36" y="84"/>
                  </a:lnTo>
                  <a:lnTo>
                    <a:pt x="35" y="78"/>
                  </a:lnTo>
                  <a:lnTo>
                    <a:pt x="34" y="72"/>
                  </a:lnTo>
                  <a:lnTo>
                    <a:pt x="31" y="62"/>
                  </a:lnTo>
                  <a:lnTo>
                    <a:pt x="27" y="52"/>
                  </a:lnTo>
                  <a:lnTo>
                    <a:pt x="23" y="44"/>
                  </a:lnTo>
                  <a:lnTo>
                    <a:pt x="21" y="39"/>
                  </a:lnTo>
                  <a:lnTo>
                    <a:pt x="20" y="37"/>
                  </a:lnTo>
                  <a:lnTo>
                    <a:pt x="18" y="33"/>
                  </a:lnTo>
                  <a:lnTo>
                    <a:pt x="16" y="30"/>
                  </a:lnTo>
                  <a:lnTo>
                    <a:pt x="15" y="27"/>
                  </a:lnTo>
                  <a:lnTo>
                    <a:pt x="13" y="25"/>
                  </a:lnTo>
                  <a:lnTo>
                    <a:pt x="12" y="24"/>
                  </a:lnTo>
                  <a:lnTo>
                    <a:pt x="10" y="22"/>
                  </a:lnTo>
                  <a:lnTo>
                    <a:pt x="9" y="20"/>
                  </a:lnTo>
                  <a:lnTo>
                    <a:pt x="7" y="19"/>
                  </a:lnTo>
                  <a:lnTo>
                    <a:pt x="7" y="19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399"/>
            <p:cNvSpPr/>
            <p:nvPr/>
          </p:nvSpPr>
          <p:spPr bwMode="auto">
            <a:xfrm>
              <a:off x="3645371" y="3483967"/>
              <a:ext cx="261938" cy="160338"/>
            </a:xfrm>
            <a:custGeom>
              <a:avLst/>
              <a:gdLst>
                <a:gd name="T0" fmla="*/ 104 w 165"/>
                <a:gd name="T1" fmla="*/ 93 h 101"/>
                <a:gd name="T2" fmla="*/ 106 w 165"/>
                <a:gd name="T3" fmla="*/ 78 h 101"/>
                <a:gd name="T4" fmla="*/ 109 w 165"/>
                <a:gd name="T5" fmla="*/ 65 h 101"/>
                <a:gd name="T6" fmla="*/ 111 w 165"/>
                <a:gd name="T7" fmla="*/ 54 h 101"/>
                <a:gd name="T8" fmla="*/ 112 w 165"/>
                <a:gd name="T9" fmla="*/ 45 h 101"/>
                <a:gd name="T10" fmla="*/ 112 w 165"/>
                <a:gd name="T11" fmla="*/ 38 h 101"/>
                <a:gd name="T12" fmla="*/ 113 w 165"/>
                <a:gd name="T13" fmla="*/ 33 h 101"/>
                <a:gd name="T14" fmla="*/ 113 w 165"/>
                <a:gd name="T15" fmla="*/ 31 h 101"/>
                <a:gd name="T16" fmla="*/ 111 w 165"/>
                <a:gd name="T17" fmla="*/ 29 h 101"/>
                <a:gd name="T18" fmla="*/ 105 w 165"/>
                <a:gd name="T19" fmla="*/ 29 h 101"/>
                <a:gd name="T20" fmla="*/ 96 w 165"/>
                <a:gd name="T21" fmla="*/ 29 h 101"/>
                <a:gd name="T22" fmla="*/ 83 w 165"/>
                <a:gd name="T23" fmla="*/ 32 h 101"/>
                <a:gd name="T24" fmla="*/ 57 w 165"/>
                <a:gd name="T25" fmla="*/ 35 h 101"/>
                <a:gd name="T26" fmla="*/ 20 w 165"/>
                <a:gd name="T27" fmla="*/ 42 h 101"/>
                <a:gd name="T28" fmla="*/ 0 w 165"/>
                <a:gd name="T29" fmla="*/ 27 h 101"/>
                <a:gd name="T30" fmla="*/ 25 w 165"/>
                <a:gd name="T31" fmla="*/ 27 h 101"/>
                <a:gd name="T32" fmla="*/ 40 w 165"/>
                <a:gd name="T33" fmla="*/ 25 h 101"/>
                <a:gd name="T34" fmla="*/ 57 w 165"/>
                <a:gd name="T35" fmla="*/ 21 h 101"/>
                <a:gd name="T36" fmla="*/ 72 w 165"/>
                <a:gd name="T37" fmla="*/ 16 h 101"/>
                <a:gd name="T38" fmla="*/ 85 w 165"/>
                <a:gd name="T39" fmla="*/ 13 h 101"/>
                <a:gd name="T40" fmla="*/ 94 w 165"/>
                <a:gd name="T41" fmla="*/ 9 h 101"/>
                <a:gd name="T42" fmla="*/ 99 w 165"/>
                <a:gd name="T43" fmla="*/ 6 h 101"/>
                <a:gd name="T44" fmla="*/ 103 w 165"/>
                <a:gd name="T45" fmla="*/ 4 h 101"/>
                <a:gd name="T46" fmla="*/ 110 w 165"/>
                <a:gd name="T47" fmla="*/ 0 h 101"/>
                <a:gd name="T48" fmla="*/ 117 w 165"/>
                <a:gd name="T49" fmla="*/ 1 h 101"/>
                <a:gd name="T50" fmla="*/ 123 w 165"/>
                <a:gd name="T51" fmla="*/ 4 h 101"/>
                <a:gd name="T52" fmla="*/ 130 w 165"/>
                <a:gd name="T53" fmla="*/ 7 h 101"/>
                <a:gd name="T54" fmla="*/ 138 w 165"/>
                <a:gd name="T55" fmla="*/ 12 h 101"/>
                <a:gd name="T56" fmla="*/ 149 w 165"/>
                <a:gd name="T57" fmla="*/ 18 h 101"/>
                <a:gd name="T58" fmla="*/ 157 w 165"/>
                <a:gd name="T59" fmla="*/ 24 h 101"/>
                <a:gd name="T60" fmla="*/ 162 w 165"/>
                <a:gd name="T61" fmla="*/ 28 h 101"/>
                <a:gd name="T62" fmla="*/ 164 w 165"/>
                <a:gd name="T63" fmla="*/ 31 h 101"/>
                <a:gd name="T64" fmla="*/ 164 w 165"/>
                <a:gd name="T65" fmla="*/ 35 h 101"/>
                <a:gd name="T66" fmla="*/ 160 w 165"/>
                <a:gd name="T67" fmla="*/ 39 h 101"/>
                <a:gd name="T68" fmla="*/ 156 w 165"/>
                <a:gd name="T69" fmla="*/ 40 h 101"/>
                <a:gd name="T70" fmla="*/ 153 w 165"/>
                <a:gd name="T71" fmla="*/ 42 h 101"/>
                <a:gd name="T72" fmla="*/ 150 w 165"/>
                <a:gd name="T73" fmla="*/ 47 h 101"/>
                <a:gd name="T74" fmla="*/ 145 w 165"/>
                <a:gd name="T75" fmla="*/ 53 h 101"/>
                <a:gd name="T76" fmla="*/ 140 w 165"/>
                <a:gd name="T77" fmla="*/ 60 h 101"/>
                <a:gd name="T78" fmla="*/ 136 w 165"/>
                <a:gd name="T79" fmla="*/ 69 h 101"/>
                <a:gd name="T80" fmla="*/ 131 w 165"/>
                <a:gd name="T81" fmla="*/ 81 h 101"/>
                <a:gd name="T82" fmla="*/ 125 w 165"/>
                <a:gd name="T83" fmla="*/ 94 h 101"/>
                <a:gd name="T84" fmla="*/ 103 w 165"/>
                <a:gd name="T8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5" h="101">
                  <a:moveTo>
                    <a:pt x="103" y="101"/>
                  </a:moveTo>
                  <a:lnTo>
                    <a:pt x="104" y="93"/>
                  </a:lnTo>
                  <a:lnTo>
                    <a:pt x="105" y="85"/>
                  </a:lnTo>
                  <a:lnTo>
                    <a:pt x="106" y="78"/>
                  </a:lnTo>
                  <a:lnTo>
                    <a:pt x="107" y="71"/>
                  </a:lnTo>
                  <a:lnTo>
                    <a:pt x="109" y="65"/>
                  </a:lnTo>
                  <a:lnTo>
                    <a:pt x="110" y="59"/>
                  </a:lnTo>
                  <a:lnTo>
                    <a:pt x="111" y="54"/>
                  </a:lnTo>
                  <a:lnTo>
                    <a:pt x="111" y="49"/>
                  </a:lnTo>
                  <a:lnTo>
                    <a:pt x="112" y="45"/>
                  </a:lnTo>
                  <a:lnTo>
                    <a:pt x="112" y="41"/>
                  </a:lnTo>
                  <a:lnTo>
                    <a:pt x="112" y="38"/>
                  </a:lnTo>
                  <a:lnTo>
                    <a:pt x="113" y="35"/>
                  </a:lnTo>
                  <a:lnTo>
                    <a:pt x="113" y="33"/>
                  </a:lnTo>
                  <a:lnTo>
                    <a:pt x="113" y="32"/>
                  </a:lnTo>
                  <a:lnTo>
                    <a:pt x="113" y="31"/>
                  </a:lnTo>
                  <a:lnTo>
                    <a:pt x="112" y="29"/>
                  </a:lnTo>
                  <a:lnTo>
                    <a:pt x="111" y="29"/>
                  </a:lnTo>
                  <a:lnTo>
                    <a:pt x="109" y="29"/>
                  </a:lnTo>
                  <a:lnTo>
                    <a:pt x="105" y="29"/>
                  </a:lnTo>
                  <a:lnTo>
                    <a:pt x="100" y="29"/>
                  </a:lnTo>
                  <a:lnTo>
                    <a:pt x="96" y="29"/>
                  </a:lnTo>
                  <a:lnTo>
                    <a:pt x="88" y="31"/>
                  </a:lnTo>
                  <a:lnTo>
                    <a:pt x="83" y="32"/>
                  </a:lnTo>
                  <a:lnTo>
                    <a:pt x="74" y="32"/>
                  </a:lnTo>
                  <a:lnTo>
                    <a:pt x="57" y="35"/>
                  </a:lnTo>
                  <a:lnTo>
                    <a:pt x="38" y="39"/>
                  </a:lnTo>
                  <a:lnTo>
                    <a:pt x="20" y="42"/>
                  </a:lnTo>
                  <a:lnTo>
                    <a:pt x="0" y="46"/>
                  </a:lnTo>
                  <a:lnTo>
                    <a:pt x="0" y="27"/>
                  </a:lnTo>
                  <a:lnTo>
                    <a:pt x="17" y="27"/>
                  </a:lnTo>
                  <a:lnTo>
                    <a:pt x="25" y="27"/>
                  </a:lnTo>
                  <a:lnTo>
                    <a:pt x="33" y="26"/>
                  </a:lnTo>
                  <a:lnTo>
                    <a:pt x="40" y="25"/>
                  </a:lnTo>
                  <a:lnTo>
                    <a:pt x="48" y="22"/>
                  </a:lnTo>
                  <a:lnTo>
                    <a:pt x="57" y="21"/>
                  </a:lnTo>
                  <a:lnTo>
                    <a:pt x="65" y="19"/>
                  </a:lnTo>
                  <a:lnTo>
                    <a:pt x="72" y="16"/>
                  </a:lnTo>
                  <a:lnTo>
                    <a:pt x="79" y="15"/>
                  </a:lnTo>
                  <a:lnTo>
                    <a:pt x="85" y="13"/>
                  </a:lnTo>
                  <a:lnTo>
                    <a:pt x="90" y="12"/>
                  </a:lnTo>
                  <a:lnTo>
                    <a:pt x="94" y="9"/>
                  </a:lnTo>
                  <a:lnTo>
                    <a:pt x="97" y="8"/>
                  </a:lnTo>
                  <a:lnTo>
                    <a:pt x="99" y="6"/>
                  </a:lnTo>
                  <a:lnTo>
                    <a:pt x="100" y="5"/>
                  </a:lnTo>
                  <a:lnTo>
                    <a:pt x="103" y="4"/>
                  </a:lnTo>
                  <a:lnTo>
                    <a:pt x="106" y="1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7" y="1"/>
                  </a:lnTo>
                  <a:lnTo>
                    <a:pt x="119" y="2"/>
                  </a:lnTo>
                  <a:lnTo>
                    <a:pt x="123" y="4"/>
                  </a:lnTo>
                  <a:lnTo>
                    <a:pt x="125" y="5"/>
                  </a:lnTo>
                  <a:lnTo>
                    <a:pt x="130" y="7"/>
                  </a:lnTo>
                  <a:lnTo>
                    <a:pt x="133" y="9"/>
                  </a:lnTo>
                  <a:lnTo>
                    <a:pt x="138" y="12"/>
                  </a:lnTo>
                  <a:lnTo>
                    <a:pt x="144" y="14"/>
                  </a:lnTo>
                  <a:lnTo>
                    <a:pt x="149" y="18"/>
                  </a:lnTo>
                  <a:lnTo>
                    <a:pt x="152" y="20"/>
                  </a:lnTo>
                  <a:lnTo>
                    <a:pt x="157" y="24"/>
                  </a:lnTo>
                  <a:lnTo>
                    <a:pt x="159" y="26"/>
                  </a:lnTo>
                  <a:lnTo>
                    <a:pt x="162" y="28"/>
                  </a:lnTo>
                  <a:lnTo>
                    <a:pt x="164" y="29"/>
                  </a:lnTo>
                  <a:lnTo>
                    <a:pt x="164" y="31"/>
                  </a:lnTo>
                  <a:lnTo>
                    <a:pt x="165" y="32"/>
                  </a:lnTo>
                  <a:lnTo>
                    <a:pt x="164" y="35"/>
                  </a:lnTo>
                  <a:lnTo>
                    <a:pt x="163" y="38"/>
                  </a:lnTo>
                  <a:lnTo>
                    <a:pt x="160" y="39"/>
                  </a:lnTo>
                  <a:lnTo>
                    <a:pt x="158" y="39"/>
                  </a:lnTo>
                  <a:lnTo>
                    <a:pt x="156" y="40"/>
                  </a:lnTo>
                  <a:lnTo>
                    <a:pt x="155" y="41"/>
                  </a:lnTo>
                  <a:lnTo>
                    <a:pt x="153" y="42"/>
                  </a:lnTo>
                  <a:lnTo>
                    <a:pt x="151" y="45"/>
                  </a:lnTo>
                  <a:lnTo>
                    <a:pt x="150" y="47"/>
                  </a:lnTo>
                  <a:lnTo>
                    <a:pt x="147" y="49"/>
                  </a:lnTo>
                  <a:lnTo>
                    <a:pt x="145" y="53"/>
                  </a:lnTo>
                  <a:lnTo>
                    <a:pt x="143" y="56"/>
                  </a:lnTo>
                  <a:lnTo>
                    <a:pt x="140" y="60"/>
                  </a:lnTo>
                  <a:lnTo>
                    <a:pt x="138" y="65"/>
                  </a:lnTo>
                  <a:lnTo>
                    <a:pt x="136" y="69"/>
                  </a:lnTo>
                  <a:lnTo>
                    <a:pt x="133" y="75"/>
                  </a:lnTo>
                  <a:lnTo>
                    <a:pt x="131" y="81"/>
                  </a:lnTo>
                  <a:lnTo>
                    <a:pt x="127" y="87"/>
                  </a:lnTo>
                  <a:lnTo>
                    <a:pt x="125" y="94"/>
                  </a:lnTo>
                  <a:lnTo>
                    <a:pt x="122" y="101"/>
                  </a:lnTo>
                  <a:lnTo>
                    <a:pt x="103" y="101"/>
                  </a:lnTo>
                  <a:lnTo>
                    <a:pt x="103" y="101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400"/>
            <p:cNvSpPr/>
            <p:nvPr/>
          </p:nvSpPr>
          <p:spPr bwMode="auto">
            <a:xfrm>
              <a:off x="3696171" y="3622080"/>
              <a:ext cx="169863" cy="50800"/>
            </a:xfrm>
            <a:custGeom>
              <a:avLst/>
              <a:gdLst>
                <a:gd name="T0" fmla="*/ 71 w 107"/>
                <a:gd name="T1" fmla="*/ 26 h 32"/>
                <a:gd name="T2" fmla="*/ 54 w 107"/>
                <a:gd name="T3" fmla="*/ 28 h 32"/>
                <a:gd name="T4" fmla="*/ 36 w 107"/>
                <a:gd name="T5" fmla="*/ 31 h 32"/>
                <a:gd name="T6" fmla="*/ 19 w 107"/>
                <a:gd name="T7" fmla="*/ 32 h 32"/>
                <a:gd name="T8" fmla="*/ 0 w 107"/>
                <a:gd name="T9" fmla="*/ 32 h 32"/>
                <a:gd name="T10" fmla="*/ 0 w 107"/>
                <a:gd name="T11" fmla="*/ 19 h 32"/>
                <a:gd name="T12" fmla="*/ 8 w 107"/>
                <a:gd name="T13" fmla="*/ 18 h 32"/>
                <a:gd name="T14" fmla="*/ 16 w 107"/>
                <a:gd name="T15" fmla="*/ 17 h 32"/>
                <a:gd name="T16" fmla="*/ 25 w 107"/>
                <a:gd name="T17" fmla="*/ 15 h 32"/>
                <a:gd name="T18" fmla="*/ 32 w 107"/>
                <a:gd name="T19" fmla="*/ 14 h 32"/>
                <a:gd name="T20" fmla="*/ 39 w 107"/>
                <a:gd name="T21" fmla="*/ 12 h 32"/>
                <a:gd name="T22" fmla="*/ 46 w 107"/>
                <a:gd name="T23" fmla="*/ 11 h 32"/>
                <a:gd name="T24" fmla="*/ 59 w 107"/>
                <a:gd name="T25" fmla="*/ 7 h 32"/>
                <a:gd name="T26" fmla="*/ 65 w 107"/>
                <a:gd name="T27" fmla="*/ 6 h 32"/>
                <a:gd name="T28" fmla="*/ 69 w 107"/>
                <a:gd name="T29" fmla="*/ 4 h 32"/>
                <a:gd name="T30" fmla="*/ 74 w 107"/>
                <a:gd name="T31" fmla="*/ 2 h 32"/>
                <a:gd name="T32" fmla="*/ 78 w 107"/>
                <a:gd name="T33" fmla="*/ 2 h 32"/>
                <a:gd name="T34" fmla="*/ 80 w 107"/>
                <a:gd name="T35" fmla="*/ 1 h 32"/>
                <a:gd name="T36" fmla="*/ 82 w 107"/>
                <a:gd name="T37" fmla="*/ 1 h 32"/>
                <a:gd name="T38" fmla="*/ 84 w 107"/>
                <a:gd name="T39" fmla="*/ 0 h 32"/>
                <a:gd name="T40" fmla="*/ 85 w 107"/>
                <a:gd name="T41" fmla="*/ 0 h 32"/>
                <a:gd name="T42" fmla="*/ 87 w 107"/>
                <a:gd name="T43" fmla="*/ 0 h 32"/>
                <a:gd name="T44" fmla="*/ 90 w 107"/>
                <a:gd name="T45" fmla="*/ 0 h 32"/>
                <a:gd name="T46" fmla="*/ 91 w 107"/>
                <a:gd name="T47" fmla="*/ 1 h 32"/>
                <a:gd name="T48" fmla="*/ 93 w 107"/>
                <a:gd name="T49" fmla="*/ 1 h 32"/>
                <a:gd name="T50" fmla="*/ 94 w 107"/>
                <a:gd name="T51" fmla="*/ 1 h 32"/>
                <a:gd name="T52" fmla="*/ 97 w 107"/>
                <a:gd name="T53" fmla="*/ 2 h 32"/>
                <a:gd name="T54" fmla="*/ 99 w 107"/>
                <a:gd name="T55" fmla="*/ 4 h 32"/>
                <a:gd name="T56" fmla="*/ 101 w 107"/>
                <a:gd name="T57" fmla="*/ 5 h 32"/>
                <a:gd name="T58" fmla="*/ 104 w 107"/>
                <a:gd name="T59" fmla="*/ 6 h 32"/>
                <a:gd name="T60" fmla="*/ 105 w 107"/>
                <a:gd name="T61" fmla="*/ 7 h 32"/>
                <a:gd name="T62" fmla="*/ 106 w 107"/>
                <a:gd name="T63" fmla="*/ 8 h 32"/>
                <a:gd name="T64" fmla="*/ 106 w 107"/>
                <a:gd name="T65" fmla="*/ 10 h 32"/>
                <a:gd name="T66" fmla="*/ 107 w 107"/>
                <a:gd name="T67" fmla="*/ 12 h 32"/>
                <a:gd name="T68" fmla="*/ 106 w 107"/>
                <a:gd name="T69" fmla="*/ 13 h 32"/>
                <a:gd name="T70" fmla="*/ 105 w 107"/>
                <a:gd name="T71" fmla="*/ 15 h 32"/>
                <a:gd name="T72" fmla="*/ 101 w 107"/>
                <a:gd name="T73" fmla="*/ 17 h 32"/>
                <a:gd name="T74" fmla="*/ 98 w 107"/>
                <a:gd name="T75" fmla="*/ 19 h 32"/>
                <a:gd name="T76" fmla="*/ 93 w 107"/>
                <a:gd name="T77" fmla="*/ 20 h 32"/>
                <a:gd name="T78" fmla="*/ 86 w 107"/>
                <a:gd name="T79" fmla="*/ 22 h 32"/>
                <a:gd name="T80" fmla="*/ 79 w 107"/>
                <a:gd name="T81" fmla="*/ 24 h 32"/>
                <a:gd name="T82" fmla="*/ 71 w 107"/>
                <a:gd name="T83" fmla="*/ 26 h 32"/>
                <a:gd name="T84" fmla="*/ 71 w 107"/>
                <a:gd name="T85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7" h="32">
                  <a:moveTo>
                    <a:pt x="71" y="26"/>
                  </a:moveTo>
                  <a:lnTo>
                    <a:pt x="54" y="28"/>
                  </a:lnTo>
                  <a:lnTo>
                    <a:pt x="36" y="31"/>
                  </a:lnTo>
                  <a:lnTo>
                    <a:pt x="19" y="32"/>
                  </a:lnTo>
                  <a:lnTo>
                    <a:pt x="0" y="32"/>
                  </a:lnTo>
                  <a:lnTo>
                    <a:pt x="0" y="19"/>
                  </a:lnTo>
                  <a:lnTo>
                    <a:pt x="8" y="18"/>
                  </a:lnTo>
                  <a:lnTo>
                    <a:pt x="16" y="17"/>
                  </a:lnTo>
                  <a:lnTo>
                    <a:pt x="25" y="15"/>
                  </a:lnTo>
                  <a:lnTo>
                    <a:pt x="32" y="14"/>
                  </a:lnTo>
                  <a:lnTo>
                    <a:pt x="39" y="12"/>
                  </a:lnTo>
                  <a:lnTo>
                    <a:pt x="46" y="11"/>
                  </a:lnTo>
                  <a:lnTo>
                    <a:pt x="59" y="7"/>
                  </a:lnTo>
                  <a:lnTo>
                    <a:pt x="65" y="6"/>
                  </a:lnTo>
                  <a:lnTo>
                    <a:pt x="69" y="4"/>
                  </a:lnTo>
                  <a:lnTo>
                    <a:pt x="74" y="2"/>
                  </a:lnTo>
                  <a:lnTo>
                    <a:pt x="78" y="2"/>
                  </a:lnTo>
                  <a:lnTo>
                    <a:pt x="80" y="1"/>
                  </a:lnTo>
                  <a:lnTo>
                    <a:pt x="82" y="1"/>
                  </a:lnTo>
                  <a:lnTo>
                    <a:pt x="84" y="0"/>
                  </a:lnTo>
                  <a:lnTo>
                    <a:pt x="85" y="0"/>
                  </a:lnTo>
                  <a:lnTo>
                    <a:pt x="87" y="0"/>
                  </a:lnTo>
                  <a:lnTo>
                    <a:pt x="90" y="0"/>
                  </a:lnTo>
                  <a:lnTo>
                    <a:pt x="91" y="1"/>
                  </a:lnTo>
                  <a:lnTo>
                    <a:pt x="93" y="1"/>
                  </a:lnTo>
                  <a:lnTo>
                    <a:pt x="94" y="1"/>
                  </a:lnTo>
                  <a:lnTo>
                    <a:pt x="97" y="2"/>
                  </a:lnTo>
                  <a:lnTo>
                    <a:pt x="99" y="4"/>
                  </a:lnTo>
                  <a:lnTo>
                    <a:pt x="101" y="5"/>
                  </a:lnTo>
                  <a:lnTo>
                    <a:pt x="104" y="6"/>
                  </a:lnTo>
                  <a:lnTo>
                    <a:pt x="105" y="7"/>
                  </a:lnTo>
                  <a:lnTo>
                    <a:pt x="106" y="8"/>
                  </a:lnTo>
                  <a:lnTo>
                    <a:pt x="106" y="10"/>
                  </a:lnTo>
                  <a:lnTo>
                    <a:pt x="107" y="12"/>
                  </a:lnTo>
                  <a:lnTo>
                    <a:pt x="106" y="13"/>
                  </a:lnTo>
                  <a:lnTo>
                    <a:pt x="105" y="15"/>
                  </a:lnTo>
                  <a:lnTo>
                    <a:pt x="101" y="17"/>
                  </a:lnTo>
                  <a:lnTo>
                    <a:pt x="98" y="19"/>
                  </a:lnTo>
                  <a:lnTo>
                    <a:pt x="93" y="20"/>
                  </a:lnTo>
                  <a:lnTo>
                    <a:pt x="86" y="22"/>
                  </a:lnTo>
                  <a:lnTo>
                    <a:pt x="79" y="24"/>
                  </a:lnTo>
                  <a:lnTo>
                    <a:pt x="71" y="26"/>
                  </a:lnTo>
                  <a:lnTo>
                    <a:pt x="71" y="26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401"/>
            <p:cNvSpPr/>
            <p:nvPr/>
          </p:nvSpPr>
          <p:spPr bwMode="auto">
            <a:xfrm>
              <a:off x="3954933" y="3477617"/>
              <a:ext cx="68263" cy="195263"/>
            </a:xfrm>
            <a:custGeom>
              <a:avLst/>
              <a:gdLst>
                <a:gd name="T0" fmla="*/ 3 w 43"/>
                <a:gd name="T1" fmla="*/ 18 h 123"/>
                <a:gd name="T2" fmla="*/ 2 w 43"/>
                <a:gd name="T3" fmla="*/ 16 h 123"/>
                <a:gd name="T4" fmla="*/ 1 w 43"/>
                <a:gd name="T5" fmla="*/ 12 h 123"/>
                <a:gd name="T6" fmla="*/ 0 w 43"/>
                <a:gd name="T7" fmla="*/ 10 h 123"/>
                <a:gd name="T8" fmla="*/ 0 w 43"/>
                <a:gd name="T9" fmla="*/ 9 h 123"/>
                <a:gd name="T10" fmla="*/ 0 w 43"/>
                <a:gd name="T11" fmla="*/ 6 h 123"/>
                <a:gd name="T12" fmla="*/ 1 w 43"/>
                <a:gd name="T13" fmla="*/ 4 h 123"/>
                <a:gd name="T14" fmla="*/ 2 w 43"/>
                <a:gd name="T15" fmla="*/ 3 h 123"/>
                <a:gd name="T16" fmla="*/ 3 w 43"/>
                <a:gd name="T17" fmla="*/ 2 h 123"/>
                <a:gd name="T18" fmla="*/ 4 w 43"/>
                <a:gd name="T19" fmla="*/ 2 h 123"/>
                <a:gd name="T20" fmla="*/ 7 w 43"/>
                <a:gd name="T21" fmla="*/ 0 h 123"/>
                <a:gd name="T22" fmla="*/ 10 w 43"/>
                <a:gd name="T23" fmla="*/ 0 h 123"/>
                <a:gd name="T24" fmla="*/ 15 w 43"/>
                <a:gd name="T25" fmla="*/ 2 h 123"/>
                <a:gd name="T26" fmla="*/ 21 w 43"/>
                <a:gd name="T27" fmla="*/ 3 h 123"/>
                <a:gd name="T28" fmla="*/ 27 w 43"/>
                <a:gd name="T29" fmla="*/ 3 h 123"/>
                <a:gd name="T30" fmla="*/ 34 w 43"/>
                <a:gd name="T31" fmla="*/ 5 h 123"/>
                <a:gd name="T32" fmla="*/ 41 w 43"/>
                <a:gd name="T33" fmla="*/ 6 h 123"/>
                <a:gd name="T34" fmla="*/ 42 w 43"/>
                <a:gd name="T35" fmla="*/ 20 h 123"/>
                <a:gd name="T36" fmla="*/ 42 w 43"/>
                <a:gd name="T37" fmla="*/ 33 h 123"/>
                <a:gd name="T38" fmla="*/ 42 w 43"/>
                <a:gd name="T39" fmla="*/ 46 h 123"/>
                <a:gd name="T40" fmla="*/ 42 w 43"/>
                <a:gd name="T41" fmla="*/ 57 h 123"/>
                <a:gd name="T42" fmla="*/ 43 w 43"/>
                <a:gd name="T43" fmla="*/ 68 h 123"/>
                <a:gd name="T44" fmla="*/ 43 w 43"/>
                <a:gd name="T45" fmla="*/ 78 h 123"/>
                <a:gd name="T46" fmla="*/ 43 w 43"/>
                <a:gd name="T47" fmla="*/ 86 h 123"/>
                <a:gd name="T48" fmla="*/ 43 w 43"/>
                <a:gd name="T49" fmla="*/ 95 h 123"/>
                <a:gd name="T50" fmla="*/ 43 w 43"/>
                <a:gd name="T51" fmla="*/ 101 h 123"/>
                <a:gd name="T52" fmla="*/ 43 w 43"/>
                <a:gd name="T53" fmla="*/ 106 h 123"/>
                <a:gd name="T54" fmla="*/ 43 w 43"/>
                <a:gd name="T55" fmla="*/ 112 h 123"/>
                <a:gd name="T56" fmla="*/ 42 w 43"/>
                <a:gd name="T57" fmla="*/ 116 h 123"/>
                <a:gd name="T58" fmla="*/ 42 w 43"/>
                <a:gd name="T59" fmla="*/ 119 h 123"/>
                <a:gd name="T60" fmla="*/ 42 w 43"/>
                <a:gd name="T61" fmla="*/ 122 h 123"/>
                <a:gd name="T62" fmla="*/ 42 w 43"/>
                <a:gd name="T63" fmla="*/ 123 h 123"/>
                <a:gd name="T64" fmla="*/ 41 w 43"/>
                <a:gd name="T65" fmla="*/ 123 h 123"/>
                <a:gd name="T66" fmla="*/ 40 w 43"/>
                <a:gd name="T67" fmla="*/ 123 h 123"/>
                <a:gd name="T68" fmla="*/ 37 w 43"/>
                <a:gd name="T69" fmla="*/ 122 h 123"/>
                <a:gd name="T70" fmla="*/ 36 w 43"/>
                <a:gd name="T71" fmla="*/ 121 h 123"/>
                <a:gd name="T72" fmla="*/ 34 w 43"/>
                <a:gd name="T73" fmla="*/ 118 h 123"/>
                <a:gd name="T74" fmla="*/ 33 w 43"/>
                <a:gd name="T75" fmla="*/ 116 h 123"/>
                <a:gd name="T76" fmla="*/ 32 w 43"/>
                <a:gd name="T77" fmla="*/ 112 h 123"/>
                <a:gd name="T78" fmla="*/ 30 w 43"/>
                <a:gd name="T79" fmla="*/ 109 h 123"/>
                <a:gd name="T80" fmla="*/ 29 w 43"/>
                <a:gd name="T81" fmla="*/ 105 h 123"/>
                <a:gd name="T82" fmla="*/ 28 w 43"/>
                <a:gd name="T83" fmla="*/ 101 h 123"/>
                <a:gd name="T84" fmla="*/ 26 w 43"/>
                <a:gd name="T85" fmla="*/ 96 h 123"/>
                <a:gd name="T86" fmla="*/ 24 w 43"/>
                <a:gd name="T87" fmla="*/ 90 h 123"/>
                <a:gd name="T88" fmla="*/ 22 w 43"/>
                <a:gd name="T89" fmla="*/ 84 h 123"/>
                <a:gd name="T90" fmla="*/ 21 w 43"/>
                <a:gd name="T91" fmla="*/ 78 h 123"/>
                <a:gd name="T92" fmla="*/ 20 w 43"/>
                <a:gd name="T93" fmla="*/ 71 h 123"/>
                <a:gd name="T94" fmla="*/ 19 w 43"/>
                <a:gd name="T95" fmla="*/ 64 h 123"/>
                <a:gd name="T96" fmla="*/ 17 w 43"/>
                <a:gd name="T97" fmla="*/ 57 h 123"/>
                <a:gd name="T98" fmla="*/ 16 w 43"/>
                <a:gd name="T99" fmla="*/ 50 h 123"/>
                <a:gd name="T100" fmla="*/ 15 w 43"/>
                <a:gd name="T101" fmla="*/ 43 h 123"/>
                <a:gd name="T102" fmla="*/ 14 w 43"/>
                <a:gd name="T103" fmla="*/ 37 h 123"/>
                <a:gd name="T104" fmla="*/ 13 w 43"/>
                <a:gd name="T105" fmla="*/ 32 h 123"/>
                <a:gd name="T106" fmla="*/ 10 w 43"/>
                <a:gd name="T107" fmla="*/ 28 h 123"/>
                <a:gd name="T108" fmla="*/ 8 w 43"/>
                <a:gd name="T109" fmla="*/ 24 h 123"/>
                <a:gd name="T110" fmla="*/ 6 w 43"/>
                <a:gd name="T111" fmla="*/ 20 h 123"/>
                <a:gd name="T112" fmla="*/ 3 w 43"/>
                <a:gd name="T113" fmla="*/ 18 h 123"/>
                <a:gd name="T114" fmla="*/ 3 w 43"/>
                <a:gd name="T115" fmla="*/ 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3" h="123">
                  <a:moveTo>
                    <a:pt x="3" y="18"/>
                  </a:moveTo>
                  <a:lnTo>
                    <a:pt x="2" y="16"/>
                  </a:lnTo>
                  <a:lnTo>
                    <a:pt x="1" y="12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5" y="2"/>
                  </a:lnTo>
                  <a:lnTo>
                    <a:pt x="21" y="3"/>
                  </a:lnTo>
                  <a:lnTo>
                    <a:pt x="27" y="3"/>
                  </a:lnTo>
                  <a:lnTo>
                    <a:pt x="34" y="5"/>
                  </a:lnTo>
                  <a:lnTo>
                    <a:pt x="41" y="6"/>
                  </a:lnTo>
                  <a:lnTo>
                    <a:pt x="42" y="20"/>
                  </a:lnTo>
                  <a:lnTo>
                    <a:pt x="42" y="33"/>
                  </a:lnTo>
                  <a:lnTo>
                    <a:pt x="42" y="46"/>
                  </a:lnTo>
                  <a:lnTo>
                    <a:pt x="42" y="57"/>
                  </a:lnTo>
                  <a:lnTo>
                    <a:pt x="43" y="68"/>
                  </a:lnTo>
                  <a:lnTo>
                    <a:pt x="43" y="78"/>
                  </a:lnTo>
                  <a:lnTo>
                    <a:pt x="43" y="86"/>
                  </a:lnTo>
                  <a:lnTo>
                    <a:pt x="43" y="95"/>
                  </a:lnTo>
                  <a:lnTo>
                    <a:pt x="43" y="101"/>
                  </a:lnTo>
                  <a:lnTo>
                    <a:pt x="43" y="106"/>
                  </a:lnTo>
                  <a:lnTo>
                    <a:pt x="43" y="112"/>
                  </a:lnTo>
                  <a:lnTo>
                    <a:pt x="42" y="116"/>
                  </a:lnTo>
                  <a:lnTo>
                    <a:pt x="42" y="119"/>
                  </a:lnTo>
                  <a:lnTo>
                    <a:pt x="42" y="122"/>
                  </a:lnTo>
                  <a:lnTo>
                    <a:pt x="42" y="123"/>
                  </a:lnTo>
                  <a:lnTo>
                    <a:pt x="41" y="123"/>
                  </a:lnTo>
                  <a:lnTo>
                    <a:pt x="40" y="123"/>
                  </a:lnTo>
                  <a:lnTo>
                    <a:pt x="37" y="122"/>
                  </a:lnTo>
                  <a:lnTo>
                    <a:pt x="36" y="121"/>
                  </a:lnTo>
                  <a:lnTo>
                    <a:pt x="34" y="118"/>
                  </a:lnTo>
                  <a:lnTo>
                    <a:pt x="33" y="116"/>
                  </a:lnTo>
                  <a:lnTo>
                    <a:pt x="32" y="112"/>
                  </a:lnTo>
                  <a:lnTo>
                    <a:pt x="30" y="109"/>
                  </a:lnTo>
                  <a:lnTo>
                    <a:pt x="29" y="105"/>
                  </a:lnTo>
                  <a:lnTo>
                    <a:pt x="28" y="101"/>
                  </a:lnTo>
                  <a:lnTo>
                    <a:pt x="26" y="96"/>
                  </a:lnTo>
                  <a:lnTo>
                    <a:pt x="24" y="90"/>
                  </a:lnTo>
                  <a:lnTo>
                    <a:pt x="22" y="84"/>
                  </a:lnTo>
                  <a:lnTo>
                    <a:pt x="21" y="78"/>
                  </a:lnTo>
                  <a:lnTo>
                    <a:pt x="20" y="71"/>
                  </a:lnTo>
                  <a:lnTo>
                    <a:pt x="19" y="64"/>
                  </a:lnTo>
                  <a:lnTo>
                    <a:pt x="17" y="57"/>
                  </a:lnTo>
                  <a:lnTo>
                    <a:pt x="16" y="50"/>
                  </a:lnTo>
                  <a:lnTo>
                    <a:pt x="15" y="43"/>
                  </a:lnTo>
                  <a:lnTo>
                    <a:pt x="14" y="37"/>
                  </a:lnTo>
                  <a:lnTo>
                    <a:pt x="13" y="32"/>
                  </a:lnTo>
                  <a:lnTo>
                    <a:pt x="10" y="28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3" y="18"/>
                  </a:lnTo>
                  <a:lnTo>
                    <a:pt x="3" y="18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402"/>
            <p:cNvSpPr/>
            <p:nvPr/>
          </p:nvSpPr>
          <p:spPr bwMode="auto">
            <a:xfrm>
              <a:off x="3989858" y="3458567"/>
              <a:ext cx="260350" cy="155575"/>
            </a:xfrm>
            <a:custGeom>
              <a:avLst/>
              <a:gdLst>
                <a:gd name="T0" fmla="*/ 144 w 164"/>
                <a:gd name="T1" fmla="*/ 16 h 98"/>
                <a:gd name="T2" fmla="*/ 153 w 164"/>
                <a:gd name="T3" fmla="*/ 22 h 98"/>
                <a:gd name="T4" fmla="*/ 161 w 164"/>
                <a:gd name="T5" fmla="*/ 27 h 98"/>
                <a:gd name="T6" fmla="*/ 164 w 164"/>
                <a:gd name="T7" fmla="*/ 30 h 98"/>
                <a:gd name="T8" fmla="*/ 164 w 164"/>
                <a:gd name="T9" fmla="*/ 35 h 98"/>
                <a:gd name="T10" fmla="*/ 163 w 164"/>
                <a:gd name="T11" fmla="*/ 37 h 98"/>
                <a:gd name="T12" fmla="*/ 159 w 164"/>
                <a:gd name="T13" fmla="*/ 38 h 98"/>
                <a:gd name="T14" fmla="*/ 155 w 164"/>
                <a:gd name="T15" fmla="*/ 40 h 98"/>
                <a:gd name="T16" fmla="*/ 152 w 164"/>
                <a:gd name="T17" fmla="*/ 41 h 98"/>
                <a:gd name="T18" fmla="*/ 148 w 164"/>
                <a:gd name="T19" fmla="*/ 44 h 98"/>
                <a:gd name="T20" fmla="*/ 143 w 164"/>
                <a:gd name="T21" fmla="*/ 49 h 98"/>
                <a:gd name="T22" fmla="*/ 137 w 164"/>
                <a:gd name="T23" fmla="*/ 55 h 98"/>
                <a:gd name="T24" fmla="*/ 131 w 164"/>
                <a:gd name="T25" fmla="*/ 63 h 98"/>
                <a:gd name="T26" fmla="*/ 124 w 164"/>
                <a:gd name="T27" fmla="*/ 74 h 98"/>
                <a:gd name="T28" fmla="*/ 116 w 164"/>
                <a:gd name="T29" fmla="*/ 85 h 98"/>
                <a:gd name="T30" fmla="*/ 107 w 164"/>
                <a:gd name="T31" fmla="*/ 98 h 98"/>
                <a:gd name="T32" fmla="*/ 86 w 164"/>
                <a:gd name="T33" fmla="*/ 90 h 98"/>
                <a:gd name="T34" fmla="*/ 92 w 164"/>
                <a:gd name="T35" fmla="*/ 75 h 98"/>
                <a:gd name="T36" fmla="*/ 96 w 164"/>
                <a:gd name="T37" fmla="*/ 62 h 98"/>
                <a:gd name="T38" fmla="*/ 99 w 164"/>
                <a:gd name="T39" fmla="*/ 51 h 98"/>
                <a:gd name="T40" fmla="*/ 102 w 164"/>
                <a:gd name="T41" fmla="*/ 43 h 98"/>
                <a:gd name="T42" fmla="*/ 103 w 164"/>
                <a:gd name="T43" fmla="*/ 36 h 98"/>
                <a:gd name="T44" fmla="*/ 103 w 164"/>
                <a:gd name="T45" fmla="*/ 31 h 98"/>
                <a:gd name="T46" fmla="*/ 103 w 164"/>
                <a:gd name="T47" fmla="*/ 28 h 98"/>
                <a:gd name="T48" fmla="*/ 102 w 164"/>
                <a:gd name="T49" fmla="*/ 28 h 98"/>
                <a:gd name="T50" fmla="*/ 98 w 164"/>
                <a:gd name="T51" fmla="*/ 27 h 98"/>
                <a:gd name="T52" fmla="*/ 91 w 164"/>
                <a:gd name="T53" fmla="*/ 28 h 98"/>
                <a:gd name="T54" fmla="*/ 80 w 164"/>
                <a:gd name="T55" fmla="*/ 28 h 98"/>
                <a:gd name="T56" fmla="*/ 67 w 164"/>
                <a:gd name="T57" fmla="*/ 29 h 98"/>
                <a:gd name="T58" fmla="*/ 52 w 164"/>
                <a:gd name="T59" fmla="*/ 31 h 98"/>
                <a:gd name="T60" fmla="*/ 33 w 164"/>
                <a:gd name="T61" fmla="*/ 34 h 98"/>
                <a:gd name="T62" fmla="*/ 12 w 164"/>
                <a:gd name="T63" fmla="*/ 36 h 98"/>
                <a:gd name="T64" fmla="*/ 0 w 164"/>
                <a:gd name="T65" fmla="*/ 18 h 98"/>
                <a:gd name="T66" fmla="*/ 19 w 164"/>
                <a:gd name="T67" fmla="*/ 18 h 98"/>
                <a:gd name="T68" fmla="*/ 35 w 164"/>
                <a:gd name="T69" fmla="*/ 17 h 98"/>
                <a:gd name="T70" fmla="*/ 51 w 164"/>
                <a:gd name="T71" fmla="*/ 16 h 98"/>
                <a:gd name="T72" fmla="*/ 65 w 164"/>
                <a:gd name="T73" fmla="*/ 14 h 98"/>
                <a:gd name="T74" fmla="*/ 76 w 164"/>
                <a:gd name="T75" fmla="*/ 11 h 98"/>
                <a:gd name="T76" fmla="*/ 85 w 164"/>
                <a:gd name="T77" fmla="*/ 9 h 98"/>
                <a:gd name="T78" fmla="*/ 92 w 164"/>
                <a:gd name="T79" fmla="*/ 7 h 98"/>
                <a:gd name="T80" fmla="*/ 96 w 164"/>
                <a:gd name="T81" fmla="*/ 4 h 98"/>
                <a:gd name="T82" fmla="*/ 100 w 164"/>
                <a:gd name="T83" fmla="*/ 2 h 98"/>
                <a:gd name="T84" fmla="*/ 107 w 164"/>
                <a:gd name="T85" fmla="*/ 0 h 98"/>
                <a:gd name="T86" fmla="*/ 111 w 164"/>
                <a:gd name="T87" fmla="*/ 1 h 98"/>
                <a:gd name="T88" fmla="*/ 118 w 164"/>
                <a:gd name="T89" fmla="*/ 3 h 98"/>
                <a:gd name="T90" fmla="*/ 127 w 164"/>
                <a:gd name="T91" fmla="*/ 8 h 98"/>
                <a:gd name="T92" fmla="*/ 138 w 164"/>
                <a:gd name="T93" fmla="*/ 1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4" h="98">
                  <a:moveTo>
                    <a:pt x="138" y="14"/>
                  </a:moveTo>
                  <a:lnTo>
                    <a:pt x="144" y="16"/>
                  </a:lnTo>
                  <a:lnTo>
                    <a:pt x="150" y="20"/>
                  </a:lnTo>
                  <a:lnTo>
                    <a:pt x="153" y="22"/>
                  </a:lnTo>
                  <a:lnTo>
                    <a:pt x="158" y="24"/>
                  </a:lnTo>
                  <a:lnTo>
                    <a:pt x="161" y="27"/>
                  </a:lnTo>
                  <a:lnTo>
                    <a:pt x="163" y="28"/>
                  </a:lnTo>
                  <a:lnTo>
                    <a:pt x="164" y="30"/>
                  </a:lnTo>
                  <a:lnTo>
                    <a:pt x="164" y="32"/>
                  </a:lnTo>
                  <a:lnTo>
                    <a:pt x="164" y="35"/>
                  </a:lnTo>
                  <a:lnTo>
                    <a:pt x="164" y="36"/>
                  </a:lnTo>
                  <a:lnTo>
                    <a:pt x="163" y="37"/>
                  </a:lnTo>
                  <a:lnTo>
                    <a:pt x="162" y="38"/>
                  </a:lnTo>
                  <a:lnTo>
                    <a:pt x="159" y="38"/>
                  </a:lnTo>
                  <a:lnTo>
                    <a:pt x="157" y="40"/>
                  </a:lnTo>
                  <a:lnTo>
                    <a:pt x="155" y="40"/>
                  </a:lnTo>
                  <a:lnTo>
                    <a:pt x="153" y="40"/>
                  </a:lnTo>
                  <a:lnTo>
                    <a:pt x="152" y="41"/>
                  </a:lnTo>
                  <a:lnTo>
                    <a:pt x="150" y="42"/>
                  </a:lnTo>
                  <a:lnTo>
                    <a:pt x="148" y="44"/>
                  </a:lnTo>
                  <a:lnTo>
                    <a:pt x="145" y="47"/>
                  </a:lnTo>
                  <a:lnTo>
                    <a:pt x="143" y="49"/>
                  </a:lnTo>
                  <a:lnTo>
                    <a:pt x="140" y="51"/>
                  </a:lnTo>
                  <a:lnTo>
                    <a:pt x="137" y="55"/>
                  </a:lnTo>
                  <a:lnTo>
                    <a:pt x="135" y="58"/>
                  </a:lnTo>
                  <a:lnTo>
                    <a:pt x="131" y="63"/>
                  </a:lnTo>
                  <a:lnTo>
                    <a:pt x="127" y="68"/>
                  </a:lnTo>
                  <a:lnTo>
                    <a:pt x="124" y="74"/>
                  </a:lnTo>
                  <a:lnTo>
                    <a:pt x="120" y="78"/>
                  </a:lnTo>
                  <a:lnTo>
                    <a:pt x="116" y="85"/>
                  </a:lnTo>
                  <a:lnTo>
                    <a:pt x="112" y="91"/>
                  </a:lnTo>
                  <a:lnTo>
                    <a:pt x="107" y="98"/>
                  </a:lnTo>
                  <a:lnTo>
                    <a:pt x="84" y="98"/>
                  </a:lnTo>
                  <a:lnTo>
                    <a:pt x="86" y="90"/>
                  </a:lnTo>
                  <a:lnTo>
                    <a:pt x="90" y="83"/>
                  </a:lnTo>
                  <a:lnTo>
                    <a:pt x="92" y="75"/>
                  </a:lnTo>
                  <a:lnTo>
                    <a:pt x="93" y="69"/>
                  </a:lnTo>
                  <a:lnTo>
                    <a:pt x="96" y="62"/>
                  </a:lnTo>
                  <a:lnTo>
                    <a:pt x="98" y="57"/>
                  </a:lnTo>
                  <a:lnTo>
                    <a:pt x="99" y="51"/>
                  </a:lnTo>
                  <a:lnTo>
                    <a:pt x="100" y="47"/>
                  </a:lnTo>
                  <a:lnTo>
                    <a:pt x="102" y="43"/>
                  </a:lnTo>
                  <a:lnTo>
                    <a:pt x="102" y="40"/>
                  </a:lnTo>
                  <a:lnTo>
                    <a:pt x="103" y="36"/>
                  </a:lnTo>
                  <a:lnTo>
                    <a:pt x="103" y="34"/>
                  </a:lnTo>
                  <a:lnTo>
                    <a:pt x="103" y="31"/>
                  </a:lnTo>
                  <a:lnTo>
                    <a:pt x="103" y="29"/>
                  </a:lnTo>
                  <a:lnTo>
                    <a:pt x="103" y="28"/>
                  </a:lnTo>
                  <a:lnTo>
                    <a:pt x="103" y="28"/>
                  </a:lnTo>
                  <a:lnTo>
                    <a:pt x="102" y="28"/>
                  </a:lnTo>
                  <a:lnTo>
                    <a:pt x="100" y="27"/>
                  </a:lnTo>
                  <a:lnTo>
                    <a:pt x="98" y="27"/>
                  </a:lnTo>
                  <a:lnTo>
                    <a:pt x="94" y="27"/>
                  </a:lnTo>
                  <a:lnTo>
                    <a:pt x="91" y="28"/>
                  </a:lnTo>
                  <a:lnTo>
                    <a:pt x="86" y="28"/>
                  </a:lnTo>
                  <a:lnTo>
                    <a:pt x="80" y="28"/>
                  </a:lnTo>
                  <a:lnTo>
                    <a:pt x="74" y="29"/>
                  </a:lnTo>
                  <a:lnTo>
                    <a:pt x="67" y="29"/>
                  </a:lnTo>
                  <a:lnTo>
                    <a:pt x="60" y="30"/>
                  </a:lnTo>
                  <a:lnTo>
                    <a:pt x="52" y="31"/>
                  </a:lnTo>
                  <a:lnTo>
                    <a:pt x="43" y="32"/>
                  </a:lnTo>
                  <a:lnTo>
                    <a:pt x="33" y="34"/>
                  </a:lnTo>
                  <a:lnTo>
                    <a:pt x="22" y="35"/>
                  </a:lnTo>
                  <a:lnTo>
                    <a:pt x="12" y="36"/>
                  </a:lnTo>
                  <a:lnTo>
                    <a:pt x="0" y="37"/>
                  </a:lnTo>
                  <a:lnTo>
                    <a:pt x="0" y="18"/>
                  </a:lnTo>
                  <a:lnTo>
                    <a:pt x="10" y="18"/>
                  </a:lnTo>
                  <a:lnTo>
                    <a:pt x="19" y="18"/>
                  </a:lnTo>
                  <a:lnTo>
                    <a:pt x="27" y="17"/>
                  </a:lnTo>
                  <a:lnTo>
                    <a:pt x="35" y="17"/>
                  </a:lnTo>
                  <a:lnTo>
                    <a:pt x="44" y="16"/>
                  </a:lnTo>
                  <a:lnTo>
                    <a:pt x="51" y="16"/>
                  </a:lnTo>
                  <a:lnTo>
                    <a:pt x="58" y="15"/>
                  </a:lnTo>
                  <a:lnTo>
                    <a:pt x="65" y="14"/>
                  </a:lnTo>
                  <a:lnTo>
                    <a:pt x="71" y="12"/>
                  </a:lnTo>
                  <a:lnTo>
                    <a:pt x="76" y="11"/>
                  </a:lnTo>
                  <a:lnTo>
                    <a:pt x="81" y="10"/>
                  </a:lnTo>
                  <a:lnTo>
                    <a:pt x="85" y="9"/>
                  </a:lnTo>
                  <a:lnTo>
                    <a:pt x="89" y="8"/>
                  </a:lnTo>
                  <a:lnTo>
                    <a:pt x="92" y="7"/>
                  </a:lnTo>
                  <a:lnTo>
                    <a:pt x="94" y="5"/>
                  </a:lnTo>
                  <a:lnTo>
                    <a:pt x="96" y="4"/>
                  </a:lnTo>
                  <a:lnTo>
                    <a:pt x="98" y="3"/>
                  </a:lnTo>
                  <a:lnTo>
                    <a:pt x="100" y="2"/>
                  </a:lnTo>
                  <a:lnTo>
                    <a:pt x="104" y="1"/>
                  </a:lnTo>
                  <a:lnTo>
                    <a:pt x="107" y="0"/>
                  </a:lnTo>
                  <a:lnTo>
                    <a:pt x="109" y="1"/>
                  </a:lnTo>
                  <a:lnTo>
                    <a:pt x="111" y="1"/>
                  </a:lnTo>
                  <a:lnTo>
                    <a:pt x="115" y="2"/>
                  </a:lnTo>
                  <a:lnTo>
                    <a:pt x="118" y="3"/>
                  </a:lnTo>
                  <a:lnTo>
                    <a:pt x="122" y="5"/>
                  </a:lnTo>
                  <a:lnTo>
                    <a:pt x="127" y="8"/>
                  </a:lnTo>
                  <a:lnTo>
                    <a:pt x="132" y="10"/>
                  </a:lnTo>
                  <a:lnTo>
                    <a:pt x="138" y="14"/>
                  </a:lnTo>
                  <a:lnTo>
                    <a:pt x="138" y="14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403"/>
            <p:cNvSpPr/>
            <p:nvPr/>
          </p:nvSpPr>
          <p:spPr bwMode="auto">
            <a:xfrm>
              <a:off x="4008908" y="3596680"/>
              <a:ext cx="187325" cy="47625"/>
            </a:xfrm>
            <a:custGeom>
              <a:avLst/>
              <a:gdLst>
                <a:gd name="T0" fmla="*/ 114 w 118"/>
                <a:gd name="T1" fmla="*/ 7 h 30"/>
                <a:gd name="T2" fmla="*/ 115 w 118"/>
                <a:gd name="T3" fmla="*/ 9 h 30"/>
                <a:gd name="T4" fmla="*/ 117 w 118"/>
                <a:gd name="T5" fmla="*/ 11 h 30"/>
                <a:gd name="T6" fmla="*/ 118 w 118"/>
                <a:gd name="T7" fmla="*/ 13 h 30"/>
                <a:gd name="T8" fmla="*/ 118 w 118"/>
                <a:gd name="T9" fmla="*/ 15 h 30"/>
                <a:gd name="T10" fmla="*/ 118 w 118"/>
                <a:gd name="T11" fmla="*/ 16 h 30"/>
                <a:gd name="T12" fmla="*/ 118 w 118"/>
                <a:gd name="T13" fmla="*/ 17 h 30"/>
                <a:gd name="T14" fmla="*/ 117 w 118"/>
                <a:gd name="T15" fmla="*/ 18 h 30"/>
                <a:gd name="T16" fmla="*/ 117 w 118"/>
                <a:gd name="T17" fmla="*/ 18 h 30"/>
                <a:gd name="T18" fmla="*/ 115 w 118"/>
                <a:gd name="T19" fmla="*/ 20 h 30"/>
                <a:gd name="T20" fmla="*/ 114 w 118"/>
                <a:gd name="T21" fmla="*/ 20 h 30"/>
                <a:gd name="T22" fmla="*/ 112 w 118"/>
                <a:gd name="T23" fmla="*/ 21 h 30"/>
                <a:gd name="T24" fmla="*/ 111 w 118"/>
                <a:gd name="T25" fmla="*/ 21 h 30"/>
                <a:gd name="T26" fmla="*/ 108 w 118"/>
                <a:gd name="T27" fmla="*/ 21 h 30"/>
                <a:gd name="T28" fmla="*/ 106 w 118"/>
                <a:gd name="T29" fmla="*/ 22 h 30"/>
                <a:gd name="T30" fmla="*/ 103 w 118"/>
                <a:gd name="T31" fmla="*/ 22 h 30"/>
                <a:gd name="T32" fmla="*/ 99 w 118"/>
                <a:gd name="T33" fmla="*/ 22 h 30"/>
                <a:gd name="T34" fmla="*/ 95 w 118"/>
                <a:gd name="T35" fmla="*/ 23 h 30"/>
                <a:gd name="T36" fmla="*/ 92 w 118"/>
                <a:gd name="T37" fmla="*/ 23 h 30"/>
                <a:gd name="T38" fmla="*/ 87 w 118"/>
                <a:gd name="T39" fmla="*/ 23 h 30"/>
                <a:gd name="T40" fmla="*/ 82 w 118"/>
                <a:gd name="T41" fmla="*/ 24 h 30"/>
                <a:gd name="T42" fmla="*/ 78 w 118"/>
                <a:gd name="T43" fmla="*/ 24 h 30"/>
                <a:gd name="T44" fmla="*/ 73 w 118"/>
                <a:gd name="T45" fmla="*/ 26 h 30"/>
                <a:gd name="T46" fmla="*/ 67 w 118"/>
                <a:gd name="T47" fmla="*/ 26 h 30"/>
                <a:gd name="T48" fmla="*/ 55 w 118"/>
                <a:gd name="T49" fmla="*/ 27 h 30"/>
                <a:gd name="T50" fmla="*/ 45 w 118"/>
                <a:gd name="T51" fmla="*/ 27 h 30"/>
                <a:gd name="T52" fmla="*/ 35 w 118"/>
                <a:gd name="T53" fmla="*/ 28 h 30"/>
                <a:gd name="T54" fmla="*/ 26 w 118"/>
                <a:gd name="T55" fmla="*/ 29 h 30"/>
                <a:gd name="T56" fmla="*/ 19 w 118"/>
                <a:gd name="T57" fmla="*/ 29 h 30"/>
                <a:gd name="T58" fmla="*/ 12 w 118"/>
                <a:gd name="T59" fmla="*/ 30 h 30"/>
                <a:gd name="T60" fmla="*/ 5 w 118"/>
                <a:gd name="T61" fmla="*/ 30 h 30"/>
                <a:gd name="T62" fmla="*/ 0 w 118"/>
                <a:gd name="T63" fmla="*/ 30 h 30"/>
                <a:gd name="T64" fmla="*/ 0 w 118"/>
                <a:gd name="T65" fmla="*/ 14 h 30"/>
                <a:gd name="T66" fmla="*/ 6 w 118"/>
                <a:gd name="T67" fmla="*/ 13 h 30"/>
                <a:gd name="T68" fmla="*/ 12 w 118"/>
                <a:gd name="T69" fmla="*/ 13 h 30"/>
                <a:gd name="T70" fmla="*/ 20 w 118"/>
                <a:gd name="T71" fmla="*/ 11 h 30"/>
                <a:gd name="T72" fmla="*/ 27 w 118"/>
                <a:gd name="T73" fmla="*/ 10 h 30"/>
                <a:gd name="T74" fmla="*/ 36 w 118"/>
                <a:gd name="T75" fmla="*/ 9 h 30"/>
                <a:gd name="T76" fmla="*/ 46 w 118"/>
                <a:gd name="T77" fmla="*/ 7 h 30"/>
                <a:gd name="T78" fmla="*/ 55 w 118"/>
                <a:gd name="T79" fmla="*/ 5 h 30"/>
                <a:gd name="T80" fmla="*/ 67 w 118"/>
                <a:gd name="T81" fmla="*/ 2 h 30"/>
                <a:gd name="T82" fmla="*/ 77 w 118"/>
                <a:gd name="T83" fmla="*/ 1 h 30"/>
                <a:gd name="T84" fmla="*/ 86 w 118"/>
                <a:gd name="T85" fmla="*/ 1 h 30"/>
                <a:gd name="T86" fmla="*/ 90 w 118"/>
                <a:gd name="T87" fmla="*/ 0 h 30"/>
                <a:gd name="T88" fmla="*/ 94 w 118"/>
                <a:gd name="T89" fmla="*/ 0 h 30"/>
                <a:gd name="T90" fmla="*/ 98 w 118"/>
                <a:gd name="T91" fmla="*/ 0 h 30"/>
                <a:gd name="T92" fmla="*/ 100 w 118"/>
                <a:gd name="T93" fmla="*/ 1 h 30"/>
                <a:gd name="T94" fmla="*/ 104 w 118"/>
                <a:gd name="T95" fmla="*/ 1 h 30"/>
                <a:gd name="T96" fmla="*/ 106 w 118"/>
                <a:gd name="T97" fmla="*/ 1 h 30"/>
                <a:gd name="T98" fmla="*/ 108 w 118"/>
                <a:gd name="T99" fmla="*/ 2 h 30"/>
                <a:gd name="T100" fmla="*/ 110 w 118"/>
                <a:gd name="T101" fmla="*/ 3 h 30"/>
                <a:gd name="T102" fmla="*/ 112 w 118"/>
                <a:gd name="T103" fmla="*/ 3 h 30"/>
                <a:gd name="T104" fmla="*/ 113 w 118"/>
                <a:gd name="T105" fmla="*/ 4 h 30"/>
                <a:gd name="T106" fmla="*/ 114 w 118"/>
                <a:gd name="T107" fmla="*/ 5 h 30"/>
                <a:gd name="T108" fmla="*/ 114 w 118"/>
                <a:gd name="T109" fmla="*/ 7 h 30"/>
                <a:gd name="T110" fmla="*/ 114 w 118"/>
                <a:gd name="T111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8" h="30">
                  <a:moveTo>
                    <a:pt x="114" y="7"/>
                  </a:moveTo>
                  <a:lnTo>
                    <a:pt x="115" y="9"/>
                  </a:lnTo>
                  <a:lnTo>
                    <a:pt x="117" y="11"/>
                  </a:lnTo>
                  <a:lnTo>
                    <a:pt x="118" y="13"/>
                  </a:lnTo>
                  <a:lnTo>
                    <a:pt x="118" y="15"/>
                  </a:lnTo>
                  <a:lnTo>
                    <a:pt x="118" y="16"/>
                  </a:lnTo>
                  <a:lnTo>
                    <a:pt x="118" y="17"/>
                  </a:lnTo>
                  <a:lnTo>
                    <a:pt x="117" y="18"/>
                  </a:lnTo>
                  <a:lnTo>
                    <a:pt x="117" y="18"/>
                  </a:lnTo>
                  <a:lnTo>
                    <a:pt x="115" y="20"/>
                  </a:lnTo>
                  <a:lnTo>
                    <a:pt x="114" y="20"/>
                  </a:lnTo>
                  <a:lnTo>
                    <a:pt x="112" y="21"/>
                  </a:lnTo>
                  <a:lnTo>
                    <a:pt x="111" y="21"/>
                  </a:lnTo>
                  <a:lnTo>
                    <a:pt x="108" y="21"/>
                  </a:lnTo>
                  <a:lnTo>
                    <a:pt x="106" y="22"/>
                  </a:lnTo>
                  <a:lnTo>
                    <a:pt x="103" y="22"/>
                  </a:lnTo>
                  <a:lnTo>
                    <a:pt x="99" y="22"/>
                  </a:lnTo>
                  <a:lnTo>
                    <a:pt x="95" y="23"/>
                  </a:lnTo>
                  <a:lnTo>
                    <a:pt x="92" y="23"/>
                  </a:lnTo>
                  <a:lnTo>
                    <a:pt x="87" y="23"/>
                  </a:lnTo>
                  <a:lnTo>
                    <a:pt x="82" y="24"/>
                  </a:lnTo>
                  <a:lnTo>
                    <a:pt x="78" y="24"/>
                  </a:lnTo>
                  <a:lnTo>
                    <a:pt x="73" y="26"/>
                  </a:lnTo>
                  <a:lnTo>
                    <a:pt x="67" y="26"/>
                  </a:lnTo>
                  <a:lnTo>
                    <a:pt x="55" y="27"/>
                  </a:lnTo>
                  <a:lnTo>
                    <a:pt x="45" y="27"/>
                  </a:lnTo>
                  <a:lnTo>
                    <a:pt x="35" y="28"/>
                  </a:lnTo>
                  <a:lnTo>
                    <a:pt x="26" y="29"/>
                  </a:lnTo>
                  <a:lnTo>
                    <a:pt x="19" y="29"/>
                  </a:lnTo>
                  <a:lnTo>
                    <a:pt x="12" y="30"/>
                  </a:lnTo>
                  <a:lnTo>
                    <a:pt x="5" y="30"/>
                  </a:lnTo>
                  <a:lnTo>
                    <a:pt x="0" y="30"/>
                  </a:lnTo>
                  <a:lnTo>
                    <a:pt x="0" y="14"/>
                  </a:lnTo>
                  <a:lnTo>
                    <a:pt x="6" y="13"/>
                  </a:lnTo>
                  <a:lnTo>
                    <a:pt x="12" y="13"/>
                  </a:lnTo>
                  <a:lnTo>
                    <a:pt x="20" y="11"/>
                  </a:lnTo>
                  <a:lnTo>
                    <a:pt x="27" y="10"/>
                  </a:lnTo>
                  <a:lnTo>
                    <a:pt x="36" y="9"/>
                  </a:lnTo>
                  <a:lnTo>
                    <a:pt x="46" y="7"/>
                  </a:lnTo>
                  <a:lnTo>
                    <a:pt x="55" y="5"/>
                  </a:lnTo>
                  <a:lnTo>
                    <a:pt x="67" y="2"/>
                  </a:lnTo>
                  <a:lnTo>
                    <a:pt x="77" y="1"/>
                  </a:lnTo>
                  <a:lnTo>
                    <a:pt x="86" y="1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0" y="1"/>
                  </a:lnTo>
                  <a:lnTo>
                    <a:pt x="104" y="1"/>
                  </a:lnTo>
                  <a:lnTo>
                    <a:pt x="106" y="1"/>
                  </a:lnTo>
                  <a:lnTo>
                    <a:pt x="108" y="2"/>
                  </a:lnTo>
                  <a:lnTo>
                    <a:pt x="110" y="3"/>
                  </a:lnTo>
                  <a:lnTo>
                    <a:pt x="112" y="3"/>
                  </a:lnTo>
                  <a:lnTo>
                    <a:pt x="113" y="4"/>
                  </a:lnTo>
                  <a:lnTo>
                    <a:pt x="114" y="5"/>
                  </a:lnTo>
                  <a:lnTo>
                    <a:pt x="114" y="7"/>
                  </a:lnTo>
                  <a:lnTo>
                    <a:pt x="114" y="7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404"/>
            <p:cNvSpPr/>
            <p:nvPr/>
          </p:nvSpPr>
          <p:spPr bwMode="auto">
            <a:xfrm>
              <a:off x="4131146" y="3664942"/>
              <a:ext cx="128588" cy="74613"/>
            </a:xfrm>
            <a:custGeom>
              <a:avLst/>
              <a:gdLst>
                <a:gd name="T0" fmla="*/ 0 w 81"/>
                <a:gd name="T1" fmla="*/ 5 h 47"/>
                <a:gd name="T2" fmla="*/ 2 w 81"/>
                <a:gd name="T3" fmla="*/ 4 h 47"/>
                <a:gd name="T4" fmla="*/ 5 w 81"/>
                <a:gd name="T5" fmla="*/ 3 h 47"/>
                <a:gd name="T6" fmla="*/ 9 w 81"/>
                <a:gd name="T7" fmla="*/ 1 h 47"/>
                <a:gd name="T8" fmla="*/ 13 w 81"/>
                <a:gd name="T9" fmla="*/ 0 h 47"/>
                <a:gd name="T10" fmla="*/ 17 w 81"/>
                <a:gd name="T11" fmla="*/ 0 h 47"/>
                <a:gd name="T12" fmla="*/ 22 w 81"/>
                <a:gd name="T13" fmla="*/ 0 h 47"/>
                <a:gd name="T14" fmla="*/ 26 w 81"/>
                <a:gd name="T15" fmla="*/ 0 h 47"/>
                <a:gd name="T16" fmla="*/ 30 w 81"/>
                <a:gd name="T17" fmla="*/ 0 h 47"/>
                <a:gd name="T18" fmla="*/ 40 w 81"/>
                <a:gd name="T19" fmla="*/ 3 h 47"/>
                <a:gd name="T20" fmla="*/ 48 w 81"/>
                <a:gd name="T21" fmla="*/ 5 h 47"/>
                <a:gd name="T22" fmla="*/ 56 w 81"/>
                <a:gd name="T23" fmla="*/ 8 h 47"/>
                <a:gd name="T24" fmla="*/ 63 w 81"/>
                <a:gd name="T25" fmla="*/ 10 h 47"/>
                <a:gd name="T26" fmla="*/ 69 w 81"/>
                <a:gd name="T27" fmla="*/ 14 h 47"/>
                <a:gd name="T28" fmla="*/ 74 w 81"/>
                <a:gd name="T29" fmla="*/ 18 h 47"/>
                <a:gd name="T30" fmla="*/ 76 w 81"/>
                <a:gd name="T31" fmla="*/ 20 h 47"/>
                <a:gd name="T32" fmla="*/ 77 w 81"/>
                <a:gd name="T33" fmla="*/ 24 h 47"/>
                <a:gd name="T34" fmla="*/ 80 w 81"/>
                <a:gd name="T35" fmla="*/ 26 h 47"/>
                <a:gd name="T36" fmla="*/ 81 w 81"/>
                <a:gd name="T37" fmla="*/ 28 h 47"/>
                <a:gd name="T38" fmla="*/ 81 w 81"/>
                <a:gd name="T39" fmla="*/ 32 h 47"/>
                <a:gd name="T40" fmla="*/ 81 w 81"/>
                <a:gd name="T41" fmla="*/ 34 h 47"/>
                <a:gd name="T42" fmla="*/ 81 w 81"/>
                <a:gd name="T43" fmla="*/ 38 h 47"/>
                <a:gd name="T44" fmla="*/ 81 w 81"/>
                <a:gd name="T45" fmla="*/ 40 h 47"/>
                <a:gd name="T46" fmla="*/ 80 w 81"/>
                <a:gd name="T47" fmla="*/ 43 h 47"/>
                <a:gd name="T48" fmla="*/ 79 w 81"/>
                <a:gd name="T49" fmla="*/ 44 h 47"/>
                <a:gd name="T50" fmla="*/ 77 w 81"/>
                <a:gd name="T51" fmla="*/ 46 h 47"/>
                <a:gd name="T52" fmla="*/ 75 w 81"/>
                <a:gd name="T53" fmla="*/ 46 h 47"/>
                <a:gd name="T54" fmla="*/ 75 w 81"/>
                <a:gd name="T55" fmla="*/ 47 h 47"/>
                <a:gd name="T56" fmla="*/ 73 w 81"/>
                <a:gd name="T57" fmla="*/ 47 h 47"/>
                <a:gd name="T58" fmla="*/ 70 w 81"/>
                <a:gd name="T59" fmla="*/ 47 h 47"/>
                <a:gd name="T60" fmla="*/ 68 w 81"/>
                <a:gd name="T61" fmla="*/ 47 h 47"/>
                <a:gd name="T62" fmla="*/ 64 w 81"/>
                <a:gd name="T63" fmla="*/ 46 h 47"/>
                <a:gd name="T64" fmla="*/ 61 w 81"/>
                <a:gd name="T65" fmla="*/ 44 h 47"/>
                <a:gd name="T66" fmla="*/ 57 w 81"/>
                <a:gd name="T67" fmla="*/ 43 h 47"/>
                <a:gd name="T68" fmla="*/ 53 w 81"/>
                <a:gd name="T69" fmla="*/ 40 h 47"/>
                <a:gd name="T70" fmla="*/ 48 w 81"/>
                <a:gd name="T71" fmla="*/ 37 h 47"/>
                <a:gd name="T72" fmla="*/ 42 w 81"/>
                <a:gd name="T73" fmla="*/ 34 h 47"/>
                <a:gd name="T74" fmla="*/ 36 w 81"/>
                <a:gd name="T75" fmla="*/ 31 h 47"/>
                <a:gd name="T76" fmla="*/ 29 w 81"/>
                <a:gd name="T77" fmla="*/ 26 h 47"/>
                <a:gd name="T78" fmla="*/ 23 w 81"/>
                <a:gd name="T79" fmla="*/ 21 h 47"/>
                <a:gd name="T80" fmla="*/ 15 w 81"/>
                <a:gd name="T81" fmla="*/ 17 h 47"/>
                <a:gd name="T82" fmla="*/ 8 w 81"/>
                <a:gd name="T83" fmla="*/ 11 h 47"/>
                <a:gd name="T84" fmla="*/ 0 w 81"/>
                <a:gd name="T85" fmla="*/ 5 h 47"/>
                <a:gd name="T86" fmla="*/ 0 w 81"/>
                <a:gd name="T87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" h="47">
                  <a:moveTo>
                    <a:pt x="0" y="5"/>
                  </a:moveTo>
                  <a:lnTo>
                    <a:pt x="2" y="4"/>
                  </a:lnTo>
                  <a:lnTo>
                    <a:pt x="5" y="3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40" y="3"/>
                  </a:lnTo>
                  <a:lnTo>
                    <a:pt x="48" y="5"/>
                  </a:lnTo>
                  <a:lnTo>
                    <a:pt x="56" y="8"/>
                  </a:lnTo>
                  <a:lnTo>
                    <a:pt x="63" y="10"/>
                  </a:lnTo>
                  <a:lnTo>
                    <a:pt x="69" y="14"/>
                  </a:lnTo>
                  <a:lnTo>
                    <a:pt x="74" y="18"/>
                  </a:lnTo>
                  <a:lnTo>
                    <a:pt x="76" y="20"/>
                  </a:lnTo>
                  <a:lnTo>
                    <a:pt x="77" y="24"/>
                  </a:lnTo>
                  <a:lnTo>
                    <a:pt x="80" y="26"/>
                  </a:lnTo>
                  <a:lnTo>
                    <a:pt x="81" y="28"/>
                  </a:lnTo>
                  <a:lnTo>
                    <a:pt x="81" y="32"/>
                  </a:lnTo>
                  <a:lnTo>
                    <a:pt x="81" y="34"/>
                  </a:lnTo>
                  <a:lnTo>
                    <a:pt x="81" y="38"/>
                  </a:lnTo>
                  <a:lnTo>
                    <a:pt x="81" y="40"/>
                  </a:lnTo>
                  <a:lnTo>
                    <a:pt x="80" y="43"/>
                  </a:lnTo>
                  <a:lnTo>
                    <a:pt x="79" y="44"/>
                  </a:lnTo>
                  <a:lnTo>
                    <a:pt x="77" y="46"/>
                  </a:lnTo>
                  <a:lnTo>
                    <a:pt x="75" y="46"/>
                  </a:lnTo>
                  <a:lnTo>
                    <a:pt x="75" y="47"/>
                  </a:lnTo>
                  <a:lnTo>
                    <a:pt x="73" y="47"/>
                  </a:lnTo>
                  <a:lnTo>
                    <a:pt x="70" y="47"/>
                  </a:lnTo>
                  <a:lnTo>
                    <a:pt x="68" y="47"/>
                  </a:lnTo>
                  <a:lnTo>
                    <a:pt x="64" y="46"/>
                  </a:lnTo>
                  <a:lnTo>
                    <a:pt x="61" y="44"/>
                  </a:lnTo>
                  <a:lnTo>
                    <a:pt x="57" y="43"/>
                  </a:lnTo>
                  <a:lnTo>
                    <a:pt x="53" y="40"/>
                  </a:lnTo>
                  <a:lnTo>
                    <a:pt x="48" y="37"/>
                  </a:lnTo>
                  <a:lnTo>
                    <a:pt x="42" y="34"/>
                  </a:lnTo>
                  <a:lnTo>
                    <a:pt x="36" y="31"/>
                  </a:lnTo>
                  <a:lnTo>
                    <a:pt x="29" y="26"/>
                  </a:lnTo>
                  <a:lnTo>
                    <a:pt x="23" y="21"/>
                  </a:lnTo>
                  <a:lnTo>
                    <a:pt x="15" y="17"/>
                  </a:lnTo>
                  <a:lnTo>
                    <a:pt x="8" y="11"/>
                  </a:lnTo>
                  <a:lnTo>
                    <a:pt x="0" y="5"/>
                  </a:lnTo>
                  <a:lnTo>
                    <a:pt x="0" y="5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405"/>
            <p:cNvSpPr/>
            <p:nvPr/>
          </p:nvSpPr>
          <p:spPr bwMode="auto">
            <a:xfrm>
              <a:off x="3551708" y="3655417"/>
              <a:ext cx="396875" cy="369888"/>
            </a:xfrm>
            <a:custGeom>
              <a:avLst/>
              <a:gdLst>
                <a:gd name="T0" fmla="*/ 18 w 250"/>
                <a:gd name="T1" fmla="*/ 232 h 233"/>
                <a:gd name="T2" fmla="*/ 9 w 250"/>
                <a:gd name="T3" fmla="*/ 233 h 233"/>
                <a:gd name="T4" fmla="*/ 4 w 250"/>
                <a:gd name="T5" fmla="*/ 232 h 233"/>
                <a:gd name="T6" fmla="*/ 0 w 250"/>
                <a:gd name="T7" fmla="*/ 231 h 233"/>
                <a:gd name="T8" fmla="*/ 0 w 250"/>
                <a:gd name="T9" fmla="*/ 229 h 233"/>
                <a:gd name="T10" fmla="*/ 2 w 250"/>
                <a:gd name="T11" fmla="*/ 226 h 233"/>
                <a:gd name="T12" fmla="*/ 8 w 250"/>
                <a:gd name="T13" fmla="*/ 223 h 233"/>
                <a:gd name="T14" fmla="*/ 17 w 250"/>
                <a:gd name="T15" fmla="*/ 219 h 233"/>
                <a:gd name="T16" fmla="*/ 26 w 250"/>
                <a:gd name="T17" fmla="*/ 216 h 233"/>
                <a:gd name="T18" fmla="*/ 40 w 250"/>
                <a:gd name="T19" fmla="*/ 210 h 233"/>
                <a:gd name="T20" fmla="*/ 58 w 250"/>
                <a:gd name="T21" fmla="*/ 202 h 233"/>
                <a:gd name="T22" fmla="*/ 80 w 250"/>
                <a:gd name="T23" fmla="*/ 190 h 233"/>
                <a:gd name="T24" fmla="*/ 105 w 250"/>
                <a:gd name="T25" fmla="*/ 176 h 233"/>
                <a:gd name="T26" fmla="*/ 127 w 250"/>
                <a:gd name="T27" fmla="*/ 160 h 233"/>
                <a:gd name="T28" fmla="*/ 147 w 250"/>
                <a:gd name="T29" fmla="*/ 143 h 233"/>
                <a:gd name="T30" fmla="*/ 165 w 250"/>
                <a:gd name="T31" fmla="*/ 123 h 233"/>
                <a:gd name="T32" fmla="*/ 182 w 250"/>
                <a:gd name="T33" fmla="*/ 101 h 233"/>
                <a:gd name="T34" fmla="*/ 193 w 250"/>
                <a:gd name="T35" fmla="*/ 83 h 233"/>
                <a:gd name="T36" fmla="*/ 201 w 250"/>
                <a:gd name="T37" fmla="*/ 66 h 233"/>
                <a:gd name="T38" fmla="*/ 205 w 250"/>
                <a:gd name="T39" fmla="*/ 51 h 233"/>
                <a:gd name="T40" fmla="*/ 206 w 250"/>
                <a:gd name="T41" fmla="*/ 37 h 233"/>
                <a:gd name="T42" fmla="*/ 206 w 250"/>
                <a:gd name="T43" fmla="*/ 26 h 233"/>
                <a:gd name="T44" fmla="*/ 205 w 250"/>
                <a:gd name="T45" fmla="*/ 18 h 233"/>
                <a:gd name="T46" fmla="*/ 203 w 250"/>
                <a:gd name="T47" fmla="*/ 12 h 233"/>
                <a:gd name="T48" fmla="*/ 201 w 250"/>
                <a:gd name="T49" fmla="*/ 10 h 233"/>
                <a:gd name="T50" fmla="*/ 201 w 250"/>
                <a:gd name="T51" fmla="*/ 4 h 233"/>
                <a:gd name="T52" fmla="*/ 203 w 250"/>
                <a:gd name="T53" fmla="*/ 1 h 233"/>
                <a:gd name="T54" fmla="*/ 208 w 250"/>
                <a:gd name="T55" fmla="*/ 0 h 233"/>
                <a:gd name="T56" fmla="*/ 214 w 250"/>
                <a:gd name="T57" fmla="*/ 1 h 233"/>
                <a:gd name="T58" fmla="*/ 221 w 250"/>
                <a:gd name="T59" fmla="*/ 3 h 233"/>
                <a:gd name="T60" fmla="*/ 231 w 250"/>
                <a:gd name="T61" fmla="*/ 6 h 233"/>
                <a:gd name="T62" fmla="*/ 240 w 250"/>
                <a:gd name="T63" fmla="*/ 10 h 233"/>
                <a:gd name="T64" fmla="*/ 245 w 250"/>
                <a:gd name="T65" fmla="*/ 12 h 233"/>
                <a:gd name="T66" fmla="*/ 249 w 250"/>
                <a:gd name="T67" fmla="*/ 16 h 233"/>
                <a:gd name="T68" fmla="*/ 250 w 250"/>
                <a:gd name="T69" fmla="*/ 18 h 233"/>
                <a:gd name="T70" fmla="*/ 249 w 250"/>
                <a:gd name="T71" fmla="*/ 23 h 233"/>
                <a:gd name="T72" fmla="*/ 248 w 250"/>
                <a:gd name="T73" fmla="*/ 30 h 233"/>
                <a:gd name="T74" fmla="*/ 247 w 250"/>
                <a:gd name="T75" fmla="*/ 38 h 233"/>
                <a:gd name="T76" fmla="*/ 241 w 250"/>
                <a:gd name="T77" fmla="*/ 54 h 233"/>
                <a:gd name="T78" fmla="*/ 236 w 250"/>
                <a:gd name="T79" fmla="*/ 66 h 233"/>
                <a:gd name="T80" fmla="*/ 230 w 250"/>
                <a:gd name="T81" fmla="*/ 79 h 233"/>
                <a:gd name="T82" fmla="*/ 224 w 250"/>
                <a:gd name="T83" fmla="*/ 94 h 233"/>
                <a:gd name="T84" fmla="*/ 216 w 250"/>
                <a:gd name="T85" fmla="*/ 110 h 233"/>
                <a:gd name="T86" fmla="*/ 204 w 250"/>
                <a:gd name="T87" fmla="*/ 126 h 233"/>
                <a:gd name="T88" fmla="*/ 191 w 250"/>
                <a:gd name="T89" fmla="*/ 143 h 233"/>
                <a:gd name="T90" fmla="*/ 176 w 250"/>
                <a:gd name="T91" fmla="*/ 158 h 233"/>
                <a:gd name="T92" fmla="*/ 159 w 250"/>
                <a:gd name="T93" fmla="*/ 173 h 233"/>
                <a:gd name="T94" fmla="*/ 140 w 250"/>
                <a:gd name="T95" fmla="*/ 185 h 233"/>
                <a:gd name="T96" fmla="*/ 120 w 250"/>
                <a:gd name="T97" fmla="*/ 197 h 233"/>
                <a:gd name="T98" fmla="*/ 98 w 250"/>
                <a:gd name="T99" fmla="*/ 206 h 233"/>
                <a:gd name="T100" fmla="*/ 76 w 250"/>
                <a:gd name="T101" fmla="*/ 214 h 233"/>
                <a:gd name="T102" fmla="*/ 55 w 250"/>
                <a:gd name="T103" fmla="*/ 222 h 233"/>
                <a:gd name="T104" fmla="*/ 38 w 250"/>
                <a:gd name="T105" fmla="*/ 227 h 233"/>
                <a:gd name="T106" fmla="*/ 24 w 250"/>
                <a:gd name="T107" fmla="*/ 23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0" h="233">
                  <a:moveTo>
                    <a:pt x="24" y="231"/>
                  </a:moveTo>
                  <a:lnTo>
                    <a:pt x="18" y="232"/>
                  </a:lnTo>
                  <a:lnTo>
                    <a:pt x="13" y="232"/>
                  </a:lnTo>
                  <a:lnTo>
                    <a:pt x="9" y="233"/>
                  </a:lnTo>
                  <a:lnTo>
                    <a:pt x="6" y="233"/>
                  </a:lnTo>
                  <a:lnTo>
                    <a:pt x="4" y="232"/>
                  </a:lnTo>
                  <a:lnTo>
                    <a:pt x="1" y="232"/>
                  </a:lnTo>
                  <a:lnTo>
                    <a:pt x="0" y="231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" y="227"/>
                  </a:lnTo>
                  <a:lnTo>
                    <a:pt x="2" y="226"/>
                  </a:lnTo>
                  <a:lnTo>
                    <a:pt x="5" y="224"/>
                  </a:lnTo>
                  <a:lnTo>
                    <a:pt x="8" y="223"/>
                  </a:lnTo>
                  <a:lnTo>
                    <a:pt x="12" y="222"/>
                  </a:lnTo>
                  <a:lnTo>
                    <a:pt x="17" y="219"/>
                  </a:lnTo>
                  <a:lnTo>
                    <a:pt x="21" y="218"/>
                  </a:lnTo>
                  <a:lnTo>
                    <a:pt x="26" y="216"/>
                  </a:lnTo>
                  <a:lnTo>
                    <a:pt x="33" y="213"/>
                  </a:lnTo>
                  <a:lnTo>
                    <a:pt x="40" y="210"/>
                  </a:lnTo>
                  <a:lnTo>
                    <a:pt x="48" y="206"/>
                  </a:lnTo>
                  <a:lnTo>
                    <a:pt x="58" y="202"/>
                  </a:lnTo>
                  <a:lnTo>
                    <a:pt x="68" y="196"/>
                  </a:lnTo>
                  <a:lnTo>
                    <a:pt x="80" y="190"/>
                  </a:lnTo>
                  <a:lnTo>
                    <a:pt x="93" y="183"/>
                  </a:lnTo>
                  <a:lnTo>
                    <a:pt x="105" y="176"/>
                  </a:lnTo>
                  <a:lnTo>
                    <a:pt x="117" y="169"/>
                  </a:lnTo>
                  <a:lnTo>
                    <a:pt x="127" y="160"/>
                  </a:lnTo>
                  <a:lnTo>
                    <a:pt x="138" y="152"/>
                  </a:lnTo>
                  <a:lnTo>
                    <a:pt x="147" y="143"/>
                  </a:lnTo>
                  <a:lnTo>
                    <a:pt x="157" y="133"/>
                  </a:lnTo>
                  <a:lnTo>
                    <a:pt x="165" y="123"/>
                  </a:lnTo>
                  <a:lnTo>
                    <a:pt x="173" y="112"/>
                  </a:lnTo>
                  <a:lnTo>
                    <a:pt x="182" y="101"/>
                  </a:lnTo>
                  <a:lnTo>
                    <a:pt x="188" y="92"/>
                  </a:lnTo>
                  <a:lnTo>
                    <a:pt x="193" y="83"/>
                  </a:lnTo>
                  <a:lnTo>
                    <a:pt x="197" y="74"/>
                  </a:lnTo>
                  <a:lnTo>
                    <a:pt x="201" y="66"/>
                  </a:lnTo>
                  <a:lnTo>
                    <a:pt x="204" y="58"/>
                  </a:lnTo>
                  <a:lnTo>
                    <a:pt x="205" y="51"/>
                  </a:lnTo>
                  <a:lnTo>
                    <a:pt x="208" y="44"/>
                  </a:lnTo>
                  <a:lnTo>
                    <a:pt x="206" y="37"/>
                  </a:lnTo>
                  <a:lnTo>
                    <a:pt x="206" y="31"/>
                  </a:lnTo>
                  <a:lnTo>
                    <a:pt x="206" y="26"/>
                  </a:lnTo>
                  <a:lnTo>
                    <a:pt x="205" y="21"/>
                  </a:lnTo>
                  <a:lnTo>
                    <a:pt x="205" y="18"/>
                  </a:lnTo>
                  <a:lnTo>
                    <a:pt x="204" y="14"/>
                  </a:lnTo>
                  <a:lnTo>
                    <a:pt x="203" y="12"/>
                  </a:lnTo>
                  <a:lnTo>
                    <a:pt x="203" y="11"/>
                  </a:lnTo>
                  <a:lnTo>
                    <a:pt x="201" y="10"/>
                  </a:lnTo>
                  <a:lnTo>
                    <a:pt x="201" y="7"/>
                  </a:lnTo>
                  <a:lnTo>
                    <a:pt x="201" y="4"/>
                  </a:lnTo>
                  <a:lnTo>
                    <a:pt x="203" y="3"/>
                  </a:lnTo>
                  <a:lnTo>
                    <a:pt x="203" y="1"/>
                  </a:lnTo>
                  <a:lnTo>
                    <a:pt x="205" y="1"/>
                  </a:lnTo>
                  <a:lnTo>
                    <a:pt x="208" y="0"/>
                  </a:lnTo>
                  <a:lnTo>
                    <a:pt x="210" y="0"/>
                  </a:lnTo>
                  <a:lnTo>
                    <a:pt x="214" y="1"/>
                  </a:lnTo>
                  <a:lnTo>
                    <a:pt x="217" y="1"/>
                  </a:lnTo>
                  <a:lnTo>
                    <a:pt x="221" y="3"/>
                  </a:lnTo>
                  <a:lnTo>
                    <a:pt x="227" y="5"/>
                  </a:lnTo>
                  <a:lnTo>
                    <a:pt x="231" y="6"/>
                  </a:lnTo>
                  <a:lnTo>
                    <a:pt x="236" y="7"/>
                  </a:lnTo>
                  <a:lnTo>
                    <a:pt x="240" y="10"/>
                  </a:lnTo>
                  <a:lnTo>
                    <a:pt x="243" y="11"/>
                  </a:lnTo>
                  <a:lnTo>
                    <a:pt x="245" y="12"/>
                  </a:lnTo>
                  <a:lnTo>
                    <a:pt x="248" y="14"/>
                  </a:lnTo>
                  <a:lnTo>
                    <a:pt x="249" y="16"/>
                  </a:lnTo>
                  <a:lnTo>
                    <a:pt x="250" y="16"/>
                  </a:lnTo>
                  <a:lnTo>
                    <a:pt x="250" y="18"/>
                  </a:lnTo>
                  <a:lnTo>
                    <a:pt x="250" y="20"/>
                  </a:lnTo>
                  <a:lnTo>
                    <a:pt x="249" y="23"/>
                  </a:lnTo>
                  <a:lnTo>
                    <a:pt x="249" y="26"/>
                  </a:lnTo>
                  <a:lnTo>
                    <a:pt x="248" y="30"/>
                  </a:lnTo>
                  <a:lnTo>
                    <a:pt x="247" y="34"/>
                  </a:lnTo>
                  <a:lnTo>
                    <a:pt x="247" y="38"/>
                  </a:lnTo>
                  <a:lnTo>
                    <a:pt x="245" y="44"/>
                  </a:lnTo>
                  <a:lnTo>
                    <a:pt x="241" y="54"/>
                  </a:lnTo>
                  <a:lnTo>
                    <a:pt x="238" y="60"/>
                  </a:lnTo>
                  <a:lnTo>
                    <a:pt x="236" y="66"/>
                  </a:lnTo>
                  <a:lnTo>
                    <a:pt x="234" y="72"/>
                  </a:lnTo>
                  <a:lnTo>
                    <a:pt x="230" y="79"/>
                  </a:lnTo>
                  <a:lnTo>
                    <a:pt x="228" y="86"/>
                  </a:lnTo>
                  <a:lnTo>
                    <a:pt x="224" y="94"/>
                  </a:lnTo>
                  <a:lnTo>
                    <a:pt x="219" y="101"/>
                  </a:lnTo>
                  <a:lnTo>
                    <a:pt x="216" y="110"/>
                  </a:lnTo>
                  <a:lnTo>
                    <a:pt x="210" y="118"/>
                  </a:lnTo>
                  <a:lnTo>
                    <a:pt x="204" y="126"/>
                  </a:lnTo>
                  <a:lnTo>
                    <a:pt x="198" y="134"/>
                  </a:lnTo>
                  <a:lnTo>
                    <a:pt x="191" y="143"/>
                  </a:lnTo>
                  <a:lnTo>
                    <a:pt x="184" y="150"/>
                  </a:lnTo>
                  <a:lnTo>
                    <a:pt x="176" y="158"/>
                  </a:lnTo>
                  <a:lnTo>
                    <a:pt x="168" y="166"/>
                  </a:lnTo>
                  <a:lnTo>
                    <a:pt x="159" y="173"/>
                  </a:lnTo>
                  <a:lnTo>
                    <a:pt x="150" y="179"/>
                  </a:lnTo>
                  <a:lnTo>
                    <a:pt x="140" y="185"/>
                  </a:lnTo>
                  <a:lnTo>
                    <a:pt x="131" y="191"/>
                  </a:lnTo>
                  <a:lnTo>
                    <a:pt x="120" y="197"/>
                  </a:lnTo>
                  <a:lnTo>
                    <a:pt x="109" y="202"/>
                  </a:lnTo>
                  <a:lnTo>
                    <a:pt x="98" y="206"/>
                  </a:lnTo>
                  <a:lnTo>
                    <a:pt x="86" y="211"/>
                  </a:lnTo>
                  <a:lnTo>
                    <a:pt x="76" y="214"/>
                  </a:lnTo>
                  <a:lnTo>
                    <a:pt x="65" y="218"/>
                  </a:lnTo>
                  <a:lnTo>
                    <a:pt x="55" y="222"/>
                  </a:lnTo>
                  <a:lnTo>
                    <a:pt x="46" y="225"/>
                  </a:lnTo>
                  <a:lnTo>
                    <a:pt x="38" y="227"/>
                  </a:lnTo>
                  <a:lnTo>
                    <a:pt x="31" y="230"/>
                  </a:lnTo>
                  <a:lnTo>
                    <a:pt x="24" y="231"/>
                  </a:lnTo>
                  <a:lnTo>
                    <a:pt x="24" y="231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406"/>
            <p:cNvSpPr/>
            <p:nvPr/>
          </p:nvSpPr>
          <p:spPr bwMode="auto">
            <a:xfrm>
              <a:off x="3896196" y="3779242"/>
              <a:ext cx="476250" cy="192088"/>
            </a:xfrm>
            <a:custGeom>
              <a:avLst/>
              <a:gdLst>
                <a:gd name="T0" fmla="*/ 300 w 300"/>
                <a:gd name="T1" fmla="*/ 104 h 121"/>
                <a:gd name="T2" fmla="*/ 299 w 300"/>
                <a:gd name="T3" fmla="*/ 106 h 121"/>
                <a:gd name="T4" fmla="*/ 295 w 300"/>
                <a:gd name="T5" fmla="*/ 107 h 121"/>
                <a:gd name="T6" fmla="*/ 290 w 300"/>
                <a:gd name="T7" fmla="*/ 109 h 121"/>
                <a:gd name="T8" fmla="*/ 284 w 300"/>
                <a:gd name="T9" fmla="*/ 111 h 121"/>
                <a:gd name="T10" fmla="*/ 276 w 300"/>
                <a:gd name="T11" fmla="*/ 112 h 121"/>
                <a:gd name="T12" fmla="*/ 267 w 300"/>
                <a:gd name="T13" fmla="*/ 113 h 121"/>
                <a:gd name="T14" fmla="*/ 256 w 300"/>
                <a:gd name="T15" fmla="*/ 114 h 121"/>
                <a:gd name="T16" fmla="*/ 243 w 300"/>
                <a:gd name="T17" fmla="*/ 115 h 121"/>
                <a:gd name="T18" fmla="*/ 231 w 300"/>
                <a:gd name="T19" fmla="*/ 116 h 121"/>
                <a:gd name="T20" fmla="*/ 221 w 300"/>
                <a:gd name="T21" fmla="*/ 118 h 121"/>
                <a:gd name="T22" fmla="*/ 211 w 300"/>
                <a:gd name="T23" fmla="*/ 119 h 121"/>
                <a:gd name="T24" fmla="*/ 203 w 300"/>
                <a:gd name="T25" fmla="*/ 120 h 121"/>
                <a:gd name="T26" fmla="*/ 196 w 300"/>
                <a:gd name="T27" fmla="*/ 121 h 121"/>
                <a:gd name="T28" fmla="*/ 191 w 300"/>
                <a:gd name="T29" fmla="*/ 121 h 121"/>
                <a:gd name="T30" fmla="*/ 186 w 300"/>
                <a:gd name="T31" fmla="*/ 121 h 121"/>
                <a:gd name="T32" fmla="*/ 178 w 300"/>
                <a:gd name="T33" fmla="*/ 121 h 121"/>
                <a:gd name="T34" fmla="*/ 165 w 300"/>
                <a:gd name="T35" fmla="*/ 120 h 121"/>
                <a:gd name="T36" fmla="*/ 157 w 300"/>
                <a:gd name="T37" fmla="*/ 119 h 121"/>
                <a:gd name="T38" fmla="*/ 150 w 300"/>
                <a:gd name="T39" fmla="*/ 114 h 121"/>
                <a:gd name="T40" fmla="*/ 138 w 300"/>
                <a:gd name="T41" fmla="*/ 107 h 121"/>
                <a:gd name="T42" fmla="*/ 123 w 300"/>
                <a:gd name="T43" fmla="*/ 96 h 121"/>
                <a:gd name="T44" fmla="*/ 103 w 300"/>
                <a:gd name="T45" fmla="*/ 84 h 121"/>
                <a:gd name="T46" fmla="*/ 78 w 300"/>
                <a:gd name="T47" fmla="*/ 66 h 121"/>
                <a:gd name="T48" fmla="*/ 50 w 300"/>
                <a:gd name="T49" fmla="*/ 46 h 121"/>
                <a:gd name="T50" fmla="*/ 18 w 300"/>
                <a:gd name="T51" fmla="*/ 22 h 121"/>
                <a:gd name="T52" fmla="*/ 14 w 300"/>
                <a:gd name="T53" fmla="*/ 0 h 121"/>
                <a:gd name="T54" fmla="*/ 50 w 300"/>
                <a:gd name="T55" fmla="*/ 19 h 121"/>
                <a:gd name="T56" fmla="*/ 83 w 300"/>
                <a:gd name="T57" fmla="*/ 35 h 121"/>
                <a:gd name="T58" fmla="*/ 112 w 300"/>
                <a:gd name="T59" fmla="*/ 49 h 121"/>
                <a:gd name="T60" fmla="*/ 140 w 300"/>
                <a:gd name="T61" fmla="*/ 61 h 121"/>
                <a:gd name="T62" fmla="*/ 166 w 300"/>
                <a:gd name="T63" fmla="*/ 72 h 121"/>
                <a:gd name="T64" fmla="*/ 190 w 300"/>
                <a:gd name="T65" fmla="*/ 79 h 121"/>
                <a:gd name="T66" fmla="*/ 211 w 300"/>
                <a:gd name="T67" fmla="*/ 84 h 121"/>
                <a:gd name="T68" fmla="*/ 231 w 300"/>
                <a:gd name="T69" fmla="*/ 87 h 121"/>
                <a:gd name="T70" fmla="*/ 247 w 300"/>
                <a:gd name="T71" fmla="*/ 89 h 121"/>
                <a:gd name="T72" fmla="*/ 261 w 300"/>
                <a:gd name="T73" fmla="*/ 92 h 121"/>
                <a:gd name="T74" fmla="*/ 273 w 300"/>
                <a:gd name="T75" fmla="*/ 94 h 121"/>
                <a:gd name="T76" fmla="*/ 282 w 300"/>
                <a:gd name="T77" fmla="*/ 95 h 121"/>
                <a:gd name="T78" fmla="*/ 290 w 300"/>
                <a:gd name="T79" fmla="*/ 98 h 121"/>
                <a:gd name="T80" fmla="*/ 295 w 300"/>
                <a:gd name="T81" fmla="*/ 100 h 121"/>
                <a:gd name="T82" fmla="*/ 299 w 300"/>
                <a:gd name="T83" fmla="*/ 101 h 121"/>
                <a:gd name="T84" fmla="*/ 300 w 300"/>
                <a:gd name="T85" fmla="*/ 10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0" h="121">
                  <a:moveTo>
                    <a:pt x="300" y="104"/>
                  </a:moveTo>
                  <a:lnTo>
                    <a:pt x="300" y="104"/>
                  </a:lnTo>
                  <a:lnTo>
                    <a:pt x="299" y="105"/>
                  </a:lnTo>
                  <a:lnTo>
                    <a:pt x="299" y="106"/>
                  </a:lnTo>
                  <a:lnTo>
                    <a:pt x="296" y="106"/>
                  </a:lnTo>
                  <a:lnTo>
                    <a:pt x="295" y="107"/>
                  </a:lnTo>
                  <a:lnTo>
                    <a:pt x="293" y="108"/>
                  </a:lnTo>
                  <a:lnTo>
                    <a:pt x="290" y="109"/>
                  </a:lnTo>
                  <a:lnTo>
                    <a:pt x="288" y="109"/>
                  </a:lnTo>
                  <a:lnTo>
                    <a:pt x="284" y="111"/>
                  </a:lnTo>
                  <a:lnTo>
                    <a:pt x="281" y="111"/>
                  </a:lnTo>
                  <a:lnTo>
                    <a:pt x="276" y="112"/>
                  </a:lnTo>
                  <a:lnTo>
                    <a:pt x="271" y="112"/>
                  </a:lnTo>
                  <a:lnTo>
                    <a:pt x="267" y="113"/>
                  </a:lnTo>
                  <a:lnTo>
                    <a:pt x="262" y="113"/>
                  </a:lnTo>
                  <a:lnTo>
                    <a:pt x="256" y="114"/>
                  </a:lnTo>
                  <a:lnTo>
                    <a:pt x="250" y="114"/>
                  </a:lnTo>
                  <a:lnTo>
                    <a:pt x="243" y="115"/>
                  </a:lnTo>
                  <a:lnTo>
                    <a:pt x="237" y="116"/>
                  </a:lnTo>
                  <a:lnTo>
                    <a:pt x="231" y="116"/>
                  </a:lnTo>
                  <a:lnTo>
                    <a:pt x="225" y="118"/>
                  </a:lnTo>
                  <a:lnTo>
                    <a:pt x="221" y="118"/>
                  </a:lnTo>
                  <a:lnTo>
                    <a:pt x="216" y="119"/>
                  </a:lnTo>
                  <a:lnTo>
                    <a:pt x="211" y="119"/>
                  </a:lnTo>
                  <a:lnTo>
                    <a:pt x="207" y="120"/>
                  </a:lnTo>
                  <a:lnTo>
                    <a:pt x="203" y="120"/>
                  </a:lnTo>
                  <a:lnTo>
                    <a:pt x="199" y="120"/>
                  </a:lnTo>
                  <a:lnTo>
                    <a:pt x="196" y="121"/>
                  </a:lnTo>
                  <a:lnTo>
                    <a:pt x="194" y="121"/>
                  </a:lnTo>
                  <a:lnTo>
                    <a:pt x="191" y="121"/>
                  </a:lnTo>
                  <a:lnTo>
                    <a:pt x="189" y="121"/>
                  </a:lnTo>
                  <a:lnTo>
                    <a:pt x="186" y="121"/>
                  </a:lnTo>
                  <a:lnTo>
                    <a:pt x="185" y="121"/>
                  </a:lnTo>
                  <a:lnTo>
                    <a:pt x="178" y="121"/>
                  </a:lnTo>
                  <a:lnTo>
                    <a:pt x="171" y="121"/>
                  </a:lnTo>
                  <a:lnTo>
                    <a:pt x="165" y="120"/>
                  </a:lnTo>
                  <a:lnTo>
                    <a:pt x="159" y="119"/>
                  </a:lnTo>
                  <a:lnTo>
                    <a:pt x="157" y="119"/>
                  </a:lnTo>
                  <a:lnTo>
                    <a:pt x="155" y="116"/>
                  </a:lnTo>
                  <a:lnTo>
                    <a:pt x="150" y="114"/>
                  </a:lnTo>
                  <a:lnTo>
                    <a:pt x="145" y="111"/>
                  </a:lnTo>
                  <a:lnTo>
                    <a:pt x="138" y="107"/>
                  </a:lnTo>
                  <a:lnTo>
                    <a:pt x="131" y="102"/>
                  </a:lnTo>
                  <a:lnTo>
                    <a:pt x="123" y="96"/>
                  </a:lnTo>
                  <a:lnTo>
                    <a:pt x="113" y="91"/>
                  </a:lnTo>
                  <a:lnTo>
                    <a:pt x="103" y="84"/>
                  </a:lnTo>
                  <a:lnTo>
                    <a:pt x="91" y="75"/>
                  </a:lnTo>
                  <a:lnTo>
                    <a:pt x="78" y="66"/>
                  </a:lnTo>
                  <a:lnTo>
                    <a:pt x="65" y="56"/>
                  </a:lnTo>
                  <a:lnTo>
                    <a:pt x="50" y="46"/>
                  </a:lnTo>
                  <a:lnTo>
                    <a:pt x="34" y="34"/>
                  </a:lnTo>
                  <a:lnTo>
                    <a:pt x="18" y="22"/>
                  </a:lnTo>
                  <a:lnTo>
                    <a:pt x="0" y="9"/>
                  </a:lnTo>
                  <a:lnTo>
                    <a:pt x="14" y="0"/>
                  </a:lnTo>
                  <a:lnTo>
                    <a:pt x="32" y="9"/>
                  </a:lnTo>
                  <a:lnTo>
                    <a:pt x="50" y="19"/>
                  </a:lnTo>
                  <a:lnTo>
                    <a:pt x="66" y="27"/>
                  </a:lnTo>
                  <a:lnTo>
                    <a:pt x="83" y="35"/>
                  </a:lnTo>
                  <a:lnTo>
                    <a:pt x="98" y="42"/>
                  </a:lnTo>
                  <a:lnTo>
                    <a:pt x="112" y="49"/>
                  </a:lnTo>
                  <a:lnTo>
                    <a:pt x="128" y="56"/>
                  </a:lnTo>
                  <a:lnTo>
                    <a:pt x="140" y="61"/>
                  </a:lnTo>
                  <a:lnTo>
                    <a:pt x="155" y="67"/>
                  </a:lnTo>
                  <a:lnTo>
                    <a:pt x="166" y="72"/>
                  </a:lnTo>
                  <a:lnTo>
                    <a:pt x="179" y="75"/>
                  </a:lnTo>
                  <a:lnTo>
                    <a:pt x="190" y="79"/>
                  </a:lnTo>
                  <a:lnTo>
                    <a:pt x="202" y="82"/>
                  </a:lnTo>
                  <a:lnTo>
                    <a:pt x="211" y="84"/>
                  </a:lnTo>
                  <a:lnTo>
                    <a:pt x="222" y="86"/>
                  </a:lnTo>
                  <a:lnTo>
                    <a:pt x="231" y="87"/>
                  </a:lnTo>
                  <a:lnTo>
                    <a:pt x="238" y="88"/>
                  </a:lnTo>
                  <a:lnTo>
                    <a:pt x="247" y="89"/>
                  </a:lnTo>
                  <a:lnTo>
                    <a:pt x="254" y="91"/>
                  </a:lnTo>
                  <a:lnTo>
                    <a:pt x="261" y="92"/>
                  </a:lnTo>
                  <a:lnTo>
                    <a:pt x="267" y="93"/>
                  </a:lnTo>
                  <a:lnTo>
                    <a:pt x="273" y="94"/>
                  </a:lnTo>
                  <a:lnTo>
                    <a:pt x="277" y="95"/>
                  </a:lnTo>
                  <a:lnTo>
                    <a:pt x="282" y="95"/>
                  </a:lnTo>
                  <a:lnTo>
                    <a:pt x="287" y="96"/>
                  </a:lnTo>
                  <a:lnTo>
                    <a:pt x="290" y="98"/>
                  </a:lnTo>
                  <a:lnTo>
                    <a:pt x="293" y="99"/>
                  </a:lnTo>
                  <a:lnTo>
                    <a:pt x="295" y="100"/>
                  </a:lnTo>
                  <a:lnTo>
                    <a:pt x="297" y="100"/>
                  </a:lnTo>
                  <a:lnTo>
                    <a:pt x="299" y="101"/>
                  </a:lnTo>
                  <a:lnTo>
                    <a:pt x="300" y="102"/>
                  </a:lnTo>
                  <a:lnTo>
                    <a:pt x="300" y="104"/>
                  </a:lnTo>
                  <a:lnTo>
                    <a:pt x="300" y="104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07"/>
            <p:cNvSpPr/>
            <p:nvPr/>
          </p:nvSpPr>
          <p:spPr bwMode="auto">
            <a:xfrm>
              <a:off x="3658071" y="3728442"/>
              <a:ext cx="511175" cy="101600"/>
            </a:xfrm>
            <a:custGeom>
              <a:avLst/>
              <a:gdLst>
                <a:gd name="T0" fmla="*/ 6 w 322"/>
                <a:gd name="T1" fmla="*/ 54 h 64"/>
                <a:gd name="T2" fmla="*/ 1 w 322"/>
                <a:gd name="T3" fmla="*/ 51 h 64"/>
                <a:gd name="T4" fmla="*/ 0 w 322"/>
                <a:gd name="T5" fmla="*/ 48 h 64"/>
                <a:gd name="T6" fmla="*/ 3 w 322"/>
                <a:gd name="T7" fmla="*/ 46 h 64"/>
                <a:gd name="T8" fmla="*/ 6 w 322"/>
                <a:gd name="T9" fmla="*/ 45 h 64"/>
                <a:gd name="T10" fmla="*/ 11 w 322"/>
                <a:gd name="T11" fmla="*/ 44 h 64"/>
                <a:gd name="T12" fmla="*/ 20 w 322"/>
                <a:gd name="T13" fmla="*/ 43 h 64"/>
                <a:gd name="T14" fmla="*/ 33 w 322"/>
                <a:gd name="T15" fmla="*/ 40 h 64"/>
                <a:gd name="T16" fmla="*/ 51 w 322"/>
                <a:gd name="T17" fmla="*/ 37 h 64"/>
                <a:gd name="T18" fmla="*/ 71 w 322"/>
                <a:gd name="T19" fmla="*/ 33 h 64"/>
                <a:gd name="T20" fmla="*/ 96 w 322"/>
                <a:gd name="T21" fmla="*/ 28 h 64"/>
                <a:gd name="T22" fmla="*/ 124 w 322"/>
                <a:gd name="T23" fmla="*/ 24 h 64"/>
                <a:gd name="T24" fmla="*/ 155 w 322"/>
                <a:gd name="T25" fmla="*/ 18 h 64"/>
                <a:gd name="T26" fmla="*/ 183 w 322"/>
                <a:gd name="T27" fmla="*/ 13 h 64"/>
                <a:gd name="T28" fmla="*/ 208 w 322"/>
                <a:gd name="T29" fmla="*/ 10 h 64"/>
                <a:gd name="T30" fmla="*/ 229 w 322"/>
                <a:gd name="T31" fmla="*/ 6 h 64"/>
                <a:gd name="T32" fmla="*/ 247 w 322"/>
                <a:gd name="T33" fmla="*/ 4 h 64"/>
                <a:gd name="T34" fmla="*/ 261 w 322"/>
                <a:gd name="T35" fmla="*/ 1 h 64"/>
                <a:gd name="T36" fmla="*/ 273 w 322"/>
                <a:gd name="T37" fmla="*/ 0 h 64"/>
                <a:gd name="T38" fmla="*/ 281 w 322"/>
                <a:gd name="T39" fmla="*/ 0 h 64"/>
                <a:gd name="T40" fmla="*/ 290 w 322"/>
                <a:gd name="T41" fmla="*/ 0 h 64"/>
                <a:gd name="T42" fmla="*/ 298 w 322"/>
                <a:gd name="T43" fmla="*/ 1 h 64"/>
                <a:gd name="T44" fmla="*/ 305 w 322"/>
                <a:gd name="T45" fmla="*/ 5 h 64"/>
                <a:gd name="T46" fmla="*/ 312 w 322"/>
                <a:gd name="T47" fmla="*/ 8 h 64"/>
                <a:gd name="T48" fmla="*/ 316 w 322"/>
                <a:gd name="T49" fmla="*/ 14 h 64"/>
                <a:gd name="T50" fmla="*/ 320 w 322"/>
                <a:gd name="T51" fmla="*/ 19 h 64"/>
                <a:gd name="T52" fmla="*/ 321 w 322"/>
                <a:gd name="T53" fmla="*/ 23 h 64"/>
                <a:gd name="T54" fmla="*/ 321 w 322"/>
                <a:gd name="T55" fmla="*/ 25 h 64"/>
                <a:gd name="T56" fmla="*/ 320 w 322"/>
                <a:gd name="T57" fmla="*/ 26 h 64"/>
                <a:gd name="T58" fmla="*/ 316 w 322"/>
                <a:gd name="T59" fmla="*/ 26 h 64"/>
                <a:gd name="T60" fmla="*/ 311 w 322"/>
                <a:gd name="T61" fmla="*/ 27 h 64"/>
                <a:gd name="T62" fmla="*/ 303 w 322"/>
                <a:gd name="T63" fmla="*/ 28 h 64"/>
                <a:gd name="T64" fmla="*/ 295 w 322"/>
                <a:gd name="T65" fmla="*/ 28 h 64"/>
                <a:gd name="T66" fmla="*/ 285 w 322"/>
                <a:gd name="T67" fmla="*/ 30 h 64"/>
                <a:gd name="T68" fmla="*/ 273 w 322"/>
                <a:gd name="T69" fmla="*/ 30 h 64"/>
                <a:gd name="T70" fmla="*/ 260 w 322"/>
                <a:gd name="T71" fmla="*/ 30 h 64"/>
                <a:gd name="T72" fmla="*/ 231 w 322"/>
                <a:gd name="T73" fmla="*/ 31 h 64"/>
                <a:gd name="T74" fmla="*/ 207 w 322"/>
                <a:gd name="T75" fmla="*/ 33 h 64"/>
                <a:gd name="T76" fmla="*/ 184 w 322"/>
                <a:gd name="T77" fmla="*/ 35 h 64"/>
                <a:gd name="T78" fmla="*/ 164 w 322"/>
                <a:gd name="T79" fmla="*/ 39 h 64"/>
                <a:gd name="T80" fmla="*/ 125 w 322"/>
                <a:gd name="T81" fmla="*/ 46 h 64"/>
                <a:gd name="T82" fmla="*/ 88 w 322"/>
                <a:gd name="T83" fmla="*/ 54 h 64"/>
                <a:gd name="T84" fmla="*/ 70 w 322"/>
                <a:gd name="T85" fmla="*/ 59 h 64"/>
                <a:gd name="T86" fmla="*/ 56 w 322"/>
                <a:gd name="T87" fmla="*/ 63 h 64"/>
                <a:gd name="T88" fmla="*/ 45 w 322"/>
                <a:gd name="T89" fmla="*/ 64 h 64"/>
                <a:gd name="T90" fmla="*/ 38 w 322"/>
                <a:gd name="T91" fmla="*/ 64 h 64"/>
                <a:gd name="T92" fmla="*/ 25 w 322"/>
                <a:gd name="T93" fmla="*/ 63 h 64"/>
                <a:gd name="T94" fmla="*/ 10 w 322"/>
                <a:gd name="T95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2" h="64">
                  <a:moveTo>
                    <a:pt x="10" y="57"/>
                  </a:moveTo>
                  <a:lnTo>
                    <a:pt x="6" y="54"/>
                  </a:lnTo>
                  <a:lnTo>
                    <a:pt x="4" y="53"/>
                  </a:lnTo>
                  <a:lnTo>
                    <a:pt x="1" y="51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0" y="47"/>
                  </a:lnTo>
                  <a:lnTo>
                    <a:pt x="3" y="46"/>
                  </a:lnTo>
                  <a:lnTo>
                    <a:pt x="4" y="46"/>
                  </a:lnTo>
                  <a:lnTo>
                    <a:pt x="6" y="45"/>
                  </a:lnTo>
                  <a:lnTo>
                    <a:pt x="9" y="45"/>
                  </a:lnTo>
                  <a:lnTo>
                    <a:pt x="11" y="44"/>
                  </a:lnTo>
                  <a:lnTo>
                    <a:pt x="16" y="43"/>
                  </a:lnTo>
                  <a:lnTo>
                    <a:pt x="20" y="43"/>
                  </a:lnTo>
                  <a:lnTo>
                    <a:pt x="27" y="41"/>
                  </a:lnTo>
                  <a:lnTo>
                    <a:pt x="33" y="40"/>
                  </a:lnTo>
                  <a:lnTo>
                    <a:pt x="42" y="38"/>
                  </a:lnTo>
                  <a:lnTo>
                    <a:pt x="51" y="37"/>
                  </a:lnTo>
                  <a:lnTo>
                    <a:pt x="60" y="35"/>
                  </a:lnTo>
                  <a:lnTo>
                    <a:pt x="71" y="33"/>
                  </a:lnTo>
                  <a:lnTo>
                    <a:pt x="83" y="31"/>
                  </a:lnTo>
                  <a:lnTo>
                    <a:pt x="96" y="28"/>
                  </a:lnTo>
                  <a:lnTo>
                    <a:pt x="110" y="26"/>
                  </a:lnTo>
                  <a:lnTo>
                    <a:pt x="124" y="24"/>
                  </a:lnTo>
                  <a:lnTo>
                    <a:pt x="141" y="20"/>
                  </a:lnTo>
                  <a:lnTo>
                    <a:pt x="155" y="18"/>
                  </a:lnTo>
                  <a:lnTo>
                    <a:pt x="170" y="15"/>
                  </a:lnTo>
                  <a:lnTo>
                    <a:pt x="183" y="13"/>
                  </a:lnTo>
                  <a:lnTo>
                    <a:pt x="196" y="11"/>
                  </a:lnTo>
                  <a:lnTo>
                    <a:pt x="208" y="10"/>
                  </a:lnTo>
                  <a:lnTo>
                    <a:pt x="219" y="7"/>
                  </a:lnTo>
                  <a:lnTo>
                    <a:pt x="229" y="6"/>
                  </a:lnTo>
                  <a:lnTo>
                    <a:pt x="239" y="5"/>
                  </a:lnTo>
                  <a:lnTo>
                    <a:pt x="247" y="4"/>
                  </a:lnTo>
                  <a:lnTo>
                    <a:pt x="255" y="3"/>
                  </a:lnTo>
                  <a:lnTo>
                    <a:pt x="261" y="1"/>
                  </a:lnTo>
                  <a:lnTo>
                    <a:pt x="267" y="1"/>
                  </a:lnTo>
                  <a:lnTo>
                    <a:pt x="273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3" y="0"/>
                  </a:lnTo>
                  <a:lnTo>
                    <a:pt x="290" y="0"/>
                  </a:lnTo>
                  <a:lnTo>
                    <a:pt x="294" y="1"/>
                  </a:lnTo>
                  <a:lnTo>
                    <a:pt x="298" y="1"/>
                  </a:lnTo>
                  <a:lnTo>
                    <a:pt x="301" y="3"/>
                  </a:lnTo>
                  <a:lnTo>
                    <a:pt x="305" y="5"/>
                  </a:lnTo>
                  <a:lnTo>
                    <a:pt x="308" y="6"/>
                  </a:lnTo>
                  <a:lnTo>
                    <a:pt x="312" y="8"/>
                  </a:lnTo>
                  <a:lnTo>
                    <a:pt x="314" y="12"/>
                  </a:lnTo>
                  <a:lnTo>
                    <a:pt x="316" y="14"/>
                  </a:lnTo>
                  <a:lnTo>
                    <a:pt x="319" y="17"/>
                  </a:lnTo>
                  <a:lnTo>
                    <a:pt x="320" y="19"/>
                  </a:lnTo>
                  <a:lnTo>
                    <a:pt x="321" y="20"/>
                  </a:lnTo>
                  <a:lnTo>
                    <a:pt x="321" y="23"/>
                  </a:lnTo>
                  <a:lnTo>
                    <a:pt x="322" y="24"/>
                  </a:lnTo>
                  <a:lnTo>
                    <a:pt x="321" y="25"/>
                  </a:lnTo>
                  <a:lnTo>
                    <a:pt x="321" y="25"/>
                  </a:lnTo>
                  <a:lnTo>
                    <a:pt x="320" y="26"/>
                  </a:lnTo>
                  <a:lnTo>
                    <a:pt x="318" y="26"/>
                  </a:lnTo>
                  <a:lnTo>
                    <a:pt x="316" y="26"/>
                  </a:lnTo>
                  <a:lnTo>
                    <a:pt x="313" y="27"/>
                  </a:lnTo>
                  <a:lnTo>
                    <a:pt x="311" y="27"/>
                  </a:lnTo>
                  <a:lnTo>
                    <a:pt x="307" y="27"/>
                  </a:lnTo>
                  <a:lnTo>
                    <a:pt x="303" y="28"/>
                  </a:lnTo>
                  <a:lnTo>
                    <a:pt x="300" y="28"/>
                  </a:lnTo>
                  <a:lnTo>
                    <a:pt x="295" y="28"/>
                  </a:lnTo>
                  <a:lnTo>
                    <a:pt x="290" y="28"/>
                  </a:lnTo>
                  <a:lnTo>
                    <a:pt x="285" y="30"/>
                  </a:lnTo>
                  <a:lnTo>
                    <a:pt x="279" y="30"/>
                  </a:lnTo>
                  <a:lnTo>
                    <a:pt x="273" y="30"/>
                  </a:lnTo>
                  <a:lnTo>
                    <a:pt x="266" y="30"/>
                  </a:lnTo>
                  <a:lnTo>
                    <a:pt x="260" y="30"/>
                  </a:lnTo>
                  <a:lnTo>
                    <a:pt x="246" y="31"/>
                  </a:lnTo>
                  <a:lnTo>
                    <a:pt x="231" y="31"/>
                  </a:lnTo>
                  <a:lnTo>
                    <a:pt x="220" y="32"/>
                  </a:lnTo>
                  <a:lnTo>
                    <a:pt x="207" y="33"/>
                  </a:lnTo>
                  <a:lnTo>
                    <a:pt x="196" y="34"/>
                  </a:lnTo>
                  <a:lnTo>
                    <a:pt x="184" y="35"/>
                  </a:lnTo>
                  <a:lnTo>
                    <a:pt x="174" y="37"/>
                  </a:lnTo>
                  <a:lnTo>
                    <a:pt x="164" y="39"/>
                  </a:lnTo>
                  <a:lnTo>
                    <a:pt x="144" y="43"/>
                  </a:lnTo>
                  <a:lnTo>
                    <a:pt x="125" y="46"/>
                  </a:lnTo>
                  <a:lnTo>
                    <a:pt x="106" y="50"/>
                  </a:lnTo>
                  <a:lnTo>
                    <a:pt x="88" y="54"/>
                  </a:lnTo>
                  <a:lnTo>
                    <a:pt x="78" y="57"/>
                  </a:lnTo>
                  <a:lnTo>
                    <a:pt x="70" y="59"/>
                  </a:lnTo>
                  <a:lnTo>
                    <a:pt x="63" y="60"/>
                  </a:lnTo>
                  <a:lnTo>
                    <a:pt x="56" y="63"/>
                  </a:lnTo>
                  <a:lnTo>
                    <a:pt x="50" y="63"/>
                  </a:lnTo>
                  <a:lnTo>
                    <a:pt x="45" y="64"/>
                  </a:lnTo>
                  <a:lnTo>
                    <a:pt x="40" y="64"/>
                  </a:lnTo>
                  <a:lnTo>
                    <a:pt x="38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18" y="60"/>
                  </a:lnTo>
                  <a:lnTo>
                    <a:pt x="10" y="57"/>
                  </a:lnTo>
                  <a:lnTo>
                    <a:pt x="10" y="57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08"/>
            <p:cNvSpPr/>
            <p:nvPr/>
          </p:nvSpPr>
          <p:spPr bwMode="auto">
            <a:xfrm>
              <a:off x="3623146" y="4039592"/>
              <a:ext cx="68263" cy="211138"/>
            </a:xfrm>
            <a:custGeom>
              <a:avLst/>
              <a:gdLst>
                <a:gd name="T0" fmla="*/ 41 w 43"/>
                <a:gd name="T1" fmla="*/ 5 h 133"/>
                <a:gd name="T2" fmla="*/ 41 w 43"/>
                <a:gd name="T3" fmla="*/ 20 h 133"/>
                <a:gd name="T4" fmla="*/ 41 w 43"/>
                <a:gd name="T5" fmla="*/ 34 h 133"/>
                <a:gd name="T6" fmla="*/ 42 w 43"/>
                <a:gd name="T7" fmla="*/ 47 h 133"/>
                <a:gd name="T8" fmla="*/ 42 w 43"/>
                <a:gd name="T9" fmla="*/ 58 h 133"/>
                <a:gd name="T10" fmla="*/ 42 w 43"/>
                <a:gd name="T11" fmla="*/ 70 h 133"/>
                <a:gd name="T12" fmla="*/ 43 w 43"/>
                <a:gd name="T13" fmla="*/ 80 h 133"/>
                <a:gd name="T14" fmla="*/ 43 w 43"/>
                <a:gd name="T15" fmla="*/ 89 h 133"/>
                <a:gd name="T16" fmla="*/ 43 w 43"/>
                <a:gd name="T17" fmla="*/ 97 h 133"/>
                <a:gd name="T18" fmla="*/ 43 w 43"/>
                <a:gd name="T19" fmla="*/ 105 h 133"/>
                <a:gd name="T20" fmla="*/ 43 w 43"/>
                <a:gd name="T21" fmla="*/ 111 h 133"/>
                <a:gd name="T22" fmla="*/ 43 w 43"/>
                <a:gd name="T23" fmla="*/ 117 h 133"/>
                <a:gd name="T24" fmla="*/ 43 w 43"/>
                <a:gd name="T25" fmla="*/ 122 h 133"/>
                <a:gd name="T26" fmla="*/ 43 w 43"/>
                <a:gd name="T27" fmla="*/ 126 h 133"/>
                <a:gd name="T28" fmla="*/ 43 w 43"/>
                <a:gd name="T29" fmla="*/ 129 h 133"/>
                <a:gd name="T30" fmla="*/ 43 w 43"/>
                <a:gd name="T31" fmla="*/ 130 h 133"/>
                <a:gd name="T32" fmla="*/ 43 w 43"/>
                <a:gd name="T33" fmla="*/ 131 h 133"/>
                <a:gd name="T34" fmla="*/ 42 w 43"/>
                <a:gd name="T35" fmla="*/ 133 h 133"/>
                <a:gd name="T36" fmla="*/ 41 w 43"/>
                <a:gd name="T37" fmla="*/ 133 h 133"/>
                <a:gd name="T38" fmla="*/ 40 w 43"/>
                <a:gd name="T39" fmla="*/ 133 h 133"/>
                <a:gd name="T40" fmla="*/ 39 w 43"/>
                <a:gd name="T41" fmla="*/ 131 h 133"/>
                <a:gd name="T42" fmla="*/ 38 w 43"/>
                <a:gd name="T43" fmla="*/ 130 h 133"/>
                <a:gd name="T44" fmla="*/ 36 w 43"/>
                <a:gd name="T45" fmla="*/ 129 h 133"/>
                <a:gd name="T46" fmla="*/ 35 w 43"/>
                <a:gd name="T47" fmla="*/ 127 h 133"/>
                <a:gd name="T48" fmla="*/ 34 w 43"/>
                <a:gd name="T49" fmla="*/ 124 h 133"/>
                <a:gd name="T50" fmla="*/ 32 w 43"/>
                <a:gd name="T51" fmla="*/ 122 h 133"/>
                <a:gd name="T52" fmla="*/ 29 w 43"/>
                <a:gd name="T53" fmla="*/ 117 h 133"/>
                <a:gd name="T54" fmla="*/ 28 w 43"/>
                <a:gd name="T55" fmla="*/ 113 h 133"/>
                <a:gd name="T56" fmla="*/ 26 w 43"/>
                <a:gd name="T57" fmla="*/ 105 h 133"/>
                <a:gd name="T58" fmla="*/ 25 w 43"/>
                <a:gd name="T59" fmla="*/ 98 h 133"/>
                <a:gd name="T60" fmla="*/ 22 w 43"/>
                <a:gd name="T61" fmla="*/ 90 h 133"/>
                <a:gd name="T62" fmla="*/ 21 w 43"/>
                <a:gd name="T63" fmla="*/ 81 h 133"/>
                <a:gd name="T64" fmla="*/ 19 w 43"/>
                <a:gd name="T65" fmla="*/ 70 h 133"/>
                <a:gd name="T66" fmla="*/ 18 w 43"/>
                <a:gd name="T67" fmla="*/ 60 h 133"/>
                <a:gd name="T68" fmla="*/ 15 w 43"/>
                <a:gd name="T69" fmla="*/ 49 h 133"/>
                <a:gd name="T70" fmla="*/ 14 w 43"/>
                <a:gd name="T71" fmla="*/ 41 h 133"/>
                <a:gd name="T72" fmla="*/ 12 w 43"/>
                <a:gd name="T73" fmla="*/ 34 h 133"/>
                <a:gd name="T74" fmla="*/ 10 w 43"/>
                <a:gd name="T75" fmla="*/ 28 h 133"/>
                <a:gd name="T76" fmla="*/ 8 w 43"/>
                <a:gd name="T77" fmla="*/ 22 h 133"/>
                <a:gd name="T78" fmla="*/ 7 w 43"/>
                <a:gd name="T79" fmla="*/ 18 h 133"/>
                <a:gd name="T80" fmla="*/ 5 w 43"/>
                <a:gd name="T81" fmla="*/ 15 h 133"/>
                <a:gd name="T82" fmla="*/ 2 w 43"/>
                <a:gd name="T83" fmla="*/ 13 h 133"/>
                <a:gd name="T84" fmla="*/ 1 w 43"/>
                <a:gd name="T85" fmla="*/ 10 h 133"/>
                <a:gd name="T86" fmla="*/ 0 w 43"/>
                <a:gd name="T87" fmla="*/ 8 h 133"/>
                <a:gd name="T88" fmla="*/ 0 w 43"/>
                <a:gd name="T89" fmla="*/ 7 h 133"/>
                <a:gd name="T90" fmla="*/ 0 w 43"/>
                <a:gd name="T91" fmla="*/ 4 h 133"/>
                <a:gd name="T92" fmla="*/ 0 w 43"/>
                <a:gd name="T93" fmla="*/ 3 h 133"/>
                <a:gd name="T94" fmla="*/ 1 w 43"/>
                <a:gd name="T95" fmla="*/ 2 h 133"/>
                <a:gd name="T96" fmla="*/ 2 w 43"/>
                <a:gd name="T97" fmla="*/ 1 h 133"/>
                <a:gd name="T98" fmla="*/ 5 w 43"/>
                <a:gd name="T99" fmla="*/ 1 h 133"/>
                <a:gd name="T100" fmla="*/ 7 w 43"/>
                <a:gd name="T101" fmla="*/ 0 h 133"/>
                <a:gd name="T102" fmla="*/ 10 w 43"/>
                <a:gd name="T103" fmla="*/ 0 h 133"/>
                <a:gd name="T104" fmla="*/ 15 w 43"/>
                <a:gd name="T105" fmla="*/ 1 h 133"/>
                <a:gd name="T106" fmla="*/ 20 w 43"/>
                <a:gd name="T107" fmla="*/ 2 h 133"/>
                <a:gd name="T108" fmla="*/ 26 w 43"/>
                <a:gd name="T109" fmla="*/ 2 h 133"/>
                <a:gd name="T110" fmla="*/ 33 w 43"/>
                <a:gd name="T111" fmla="*/ 4 h 133"/>
                <a:gd name="T112" fmla="*/ 41 w 43"/>
                <a:gd name="T113" fmla="*/ 5 h 133"/>
                <a:gd name="T114" fmla="*/ 41 w 43"/>
                <a:gd name="T115" fmla="*/ 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3" h="133">
                  <a:moveTo>
                    <a:pt x="41" y="5"/>
                  </a:moveTo>
                  <a:lnTo>
                    <a:pt x="41" y="20"/>
                  </a:lnTo>
                  <a:lnTo>
                    <a:pt x="41" y="34"/>
                  </a:lnTo>
                  <a:lnTo>
                    <a:pt x="42" y="47"/>
                  </a:lnTo>
                  <a:lnTo>
                    <a:pt x="42" y="58"/>
                  </a:lnTo>
                  <a:lnTo>
                    <a:pt x="42" y="70"/>
                  </a:lnTo>
                  <a:lnTo>
                    <a:pt x="43" y="80"/>
                  </a:lnTo>
                  <a:lnTo>
                    <a:pt x="43" y="89"/>
                  </a:lnTo>
                  <a:lnTo>
                    <a:pt x="43" y="97"/>
                  </a:lnTo>
                  <a:lnTo>
                    <a:pt x="43" y="105"/>
                  </a:lnTo>
                  <a:lnTo>
                    <a:pt x="43" y="111"/>
                  </a:lnTo>
                  <a:lnTo>
                    <a:pt x="43" y="117"/>
                  </a:lnTo>
                  <a:lnTo>
                    <a:pt x="43" y="122"/>
                  </a:lnTo>
                  <a:lnTo>
                    <a:pt x="43" y="126"/>
                  </a:lnTo>
                  <a:lnTo>
                    <a:pt x="43" y="129"/>
                  </a:lnTo>
                  <a:lnTo>
                    <a:pt x="43" y="130"/>
                  </a:lnTo>
                  <a:lnTo>
                    <a:pt x="43" y="131"/>
                  </a:lnTo>
                  <a:lnTo>
                    <a:pt x="42" y="133"/>
                  </a:lnTo>
                  <a:lnTo>
                    <a:pt x="41" y="133"/>
                  </a:lnTo>
                  <a:lnTo>
                    <a:pt x="40" y="133"/>
                  </a:lnTo>
                  <a:lnTo>
                    <a:pt x="39" y="131"/>
                  </a:lnTo>
                  <a:lnTo>
                    <a:pt x="38" y="130"/>
                  </a:lnTo>
                  <a:lnTo>
                    <a:pt x="36" y="129"/>
                  </a:lnTo>
                  <a:lnTo>
                    <a:pt x="35" y="127"/>
                  </a:lnTo>
                  <a:lnTo>
                    <a:pt x="34" y="124"/>
                  </a:lnTo>
                  <a:lnTo>
                    <a:pt x="32" y="122"/>
                  </a:lnTo>
                  <a:lnTo>
                    <a:pt x="29" y="117"/>
                  </a:lnTo>
                  <a:lnTo>
                    <a:pt x="28" y="113"/>
                  </a:lnTo>
                  <a:lnTo>
                    <a:pt x="26" y="105"/>
                  </a:lnTo>
                  <a:lnTo>
                    <a:pt x="25" y="98"/>
                  </a:lnTo>
                  <a:lnTo>
                    <a:pt x="22" y="90"/>
                  </a:lnTo>
                  <a:lnTo>
                    <a:pt x="21" y="81"/>
                  </a:lnTo>
                  <a:lnTo>
                    <a:pt x="19" y="70"/>
                  </a:lnTo>
                  <a:lnTo>
                    <a:pt x="18" y="60"/>
                  </a:lnTo>
                  <a:lnTo>
                    <a:pt x="15" y="49"/>
                  </a:lnTo>
                  <a:lnTo>
                    <a:pt x="14" y="41"/>
                  </a:lnTo>
                  <a:lnTo>
                    <a:pt x="12" y="34"/>
                  </a:lnTo>
                  <a:lnTo>
                    <a:pt x="10" y="28"/>
                  </a:lnTo>
                  <a:lnTo>
                    <a:pt x="8" y="22"/>
                  </a:lnTo>
                  <a:lnTo>
                    <a:pt x="7" y="18"/>
                  </a:lnTo>
                  <a:lnTo>
                    <a:pt x="5" y="15"/>
                  </a:lnTo>
                  <a:lnTo>
                    <a:pt x="2" y="13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5" y="1"/>
                  </a:lnTo>
                  <a:lnTo>
                    <a:pt x="20" y="2"/>
                  </a:lnTo>
                  <a:lnTo>
                    <a:pt x="26" y="2"/>
                  </a:lnTo>
                  <a:lnTo>
                    <a:pt x="33" y="4"/>
                  </a:lnTo>
                  <a:lnTo>
                    <a:pt x="41" y="5"/>
                  </a:lnTo>
                  <a:lnTo>
                    <a:pt x="41" y="5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09"/>
            <p:cNvSpPr/>
            <p:nvPr/>
          </p:nvSpPr>
          <p:spPr bwMode="auto">
            <a:xfrm>
              <a:off x="3656483" y="4009430"/>
              <a:ext cx="261938" cy="173038"/>
            </a:xfrm>
            <a:custGeom>
              <a:avLst/>
              <a:gdLst>
                <a:gd name="T0" fmla="*/ 7 w 165"/>
                <a:gd name="T1" fmla="*/ 27 h 109"/>
                <a:gd name="T2" fmla="*/ 21 w 165"/>
                <a:gd name="T3" fmla="*/ 26 h 109"/>
                <a:gd name="T4" fmla="*/ 37 w 165"/>
                <a:gd name="T5" fmla="*/ 23 h 109"/>
                <a:gd name="T6" fmla="*/ 52 w 165"/>
                <a:gd name="T7" fmla="*/ 20 h 109"/>
                <a:gd name="T8" fmla="*/ 67 w 165"/>
                <a:gd name="T9" fmla="*/ 16 h 109"/>
                <a:gd name="T10" fmla="*/ 81 w 165"/>
                <a:gd name="T11" fmla="*/ 13 h 109"/>
                <a:gd name="T12" fmla="*/ 91 w 165"/>
                <a:gd name="T13" fmla="*/ 9 h 109"/>
                <a:gd name="T14" fmla="*/ 98 w 165"/>
                <a:gd name="T15" fmla="*/ 6 h 109"/>
                <a:gd name="T16" fmla="*/ 103 w 165"/>
                <a:gd name="T17" fmla="*/ 2 h 109"/>
                <a:gd name="T18" fmla="*/ 109 w 165"/>
                <a:gd name="T19" fmla="*/ 0 h 109"/>
                <a:gd name="T20" fmla="*/ 115 w 165"/>
                <a:gd name="T21" fmla="*/ 0 h 109"/>
                <a:gd name="T22" fmla="*/ 120 w 165"/>
                <a:gd name="T23" fmla="*/ 3 h 109"/>
                <a:gd name="T24" fmla="*/ 127 w 165"/>
                <a:gd name="T25" fmla="*/ 7 h 109"/>
                <a:gd name="T26" fmla="*/ 138 w 165"/>
                <a:gd name="T27" fmla="*/ 10 h 109"/>
                <a:gd name="T28" fmla="*/ 149 w 165"/>
                <a:gd name="T29" fmla="*/ 16 h 109"/>
                <a:gd name="T30" fmla="*/ 157 w 165"/>
                <a:gd name="T31" fmla="*/ 22 h 109"/>
                <a:gd name="T32" fmla="*/ 162 w 165"/>
                <a:gd name="T33" fmla="*/ 28 h 109"/>
                <a:gd name="T34" fmla="*/ 164 w 165"/>
                <a:gd name="T35" fmla="*/ 32 h 109"/>
                <a:gd name="T36" fmla="*/ 164 w 165"/>
                <a:gd name="T37" fmla="*/ 36 h 109"/>
                <a:gd name="T38" fmla="*/ 163 w 165"/>
                <a:gd name="T39" fmla="*/ 39 h 109"/>
                <a:gd name="T40" fmla="*/ 161 w 165"/>
                <a:gd name="T41" fmla="*/ 41 h 109"/>
                <a:gd name="T42" fmla="*/ 156 w 165"/>
                <a:gd name="T43" fmla="*/ 43 h 109"/>
                <a:gd name="T44" fmla="*/ 152 w 165"/>
                <a:gd name="T45" fmla="*/ 44 h 109"/>
                <a:gd name="T46" fmla="*/ 150 w 165"/>
                <a:gd name="T47" fmla="*/ 48 h 109"/>
                <a:gd name="T48" fmla="*/ 146 w 165"/>
                <a:gd name="T49" fmla="*/ 53 h 109"/>
                <a:gd name="T50" fmla="*/ 143 w 165"/>
                <a:gd name="T51" fmla="*/ 60 h 109"/>
                <a:gd name="T52" fmla="*/ 138 w 165"/>
                <a:gd name="T53" fmla="*/ 69 h 109"/>
                <a:gd name="T54" fmla="*/ 135 w 165"/>
                <a:gd name="T55" fmla="*/ 79 h 109"/>
                <a:gd name="T56" fmla="*/ 130 w 165"/>
                <a:gd name="T57" fmla="*/ 92 h 109"/>
                <a:gd name="T58" fmla="*/ 124 w 165"/>
                <a:gd name="T59" fmla="*/ 104 h 109"/>
                <a:gd name="T60" fmla="*/ 100 w 165"/>
                <a:gd name="T61" fmla="*/ 100 h 109"/>
                <a:gd name="T62" fmla="*/ 105 w 165"/>
                <a:gd name="T63" fmla="*/ 81 h 109"/>
                <a:gd name="T64" fmla="*/ 107 w 165"/>
                <a:gd name="T65" fmla="*/ 67 h 109"/>
                <a:gd name="T66" fmla="*/ 110 w 165"/>
                <a:gd name="T67" fmla="*/ 54 h 109"/>
                <a:gd name="T68" fmla="*/ 110 w 165"/>
                <a:gd name="T69" fmla="*/ 46 h 109"/>
                <a:gd name="T70" fmla="*/ 109 w 165"/>
                <a:gd name="T71" fmla="*/ 40 h 109"/>
                <a:gd name="T72" fmla="*/ 107 w 165"/>
                <a:gd name="T73" fmla="*/ 35 h 109"/>
                <a:gd name="T74" fmla="*/ 105 w 165"/>
                <a:gd name="T75" fmla="*/ 33 h 109"/>
                <a:gd name="T76" fmla="*/ 100 w 165"/>
                <a:gd name="T77" fmla="*/ 30 h 109"/>
                <a:gd name="T78" fmla="*/ 94 w 165"/>
                <a:gd name="T79" fmla="*/ 30 h 109"/>
                <a:gd name="T80" fmla="*/ 85 w 165"/>
                <a:gd name="T81" fmla="*/ 32 h 109"/>
                <a:gd name="T82" fmla="*/ 72 w 165"/>
                <a:gd name="T83" fmla="*/ 34 h 109"/>
                <a:gd name="T84" fmla="*/ 48 w 165"/>
                <a:gd name="T85" fmla="*/ 39 h 109"/>
                <a:gd name="T86" fmla="*/ 17 w 165"/>
                <a:gd name="T87" fmla="*/ 42 h 109"/>
                <a:gd name="T88" fmla="*/ 0 w 165"/>
                <a:gd name="T89" fmla="*/ 2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5" h="109">
                  <a:moveTo>
                    <a:pt x="0" y="27"/>
                  </a:moveTo>
                  <a:lnTo>
                    <a:pt x="7" y="27"/>
                  </a:lnTo>
                  <a:lnTo>
                    <a:pt x="14" y="27"/>
                  </a:lnTo>
                  <a:lnTo>
                    <a:pt x="21" y="26"/>
                  </a:lnTo>
                  <a:lnTo>
                    <a:pt x="28" y="24"/>
                  </a:lnTo>
                  <a:lnTo>
                    <a:pt x="37" y="23"/>
                  </a:lnTo>
                  <a:lnTo>
                    <a:pt x="44" y="22"/>
                  </a:lnTo>
                  <a:lnTo>
                    <a:pt x="52" y="20"/>
                  </a:lnTo>
                  <a:lnTo>
                    <a:pt x="60" y="17"/>
                  </a:lnTo>
                  <a:lnTo>
                    <a:pt x="67" y="16"/>
                  </a:lnTo>
                  <a:lnTo>
                    <a:pt x="74" y="14"/>
                  </a:lnTo>
                  <a:lnTo>
                    <a:pt x="81" y="13"/>
                  </a:lnTo>
                  <a:lnTo>
                    <a:pt x="86" y="10"/>
                  </a:lnTo>
                  <a:lnTo>
                    <a:pt x="91" y="9"/>
                  </a:lnTo>
                  <a:lnTo>
                    <a:pt x="96" y="7"/>
                  </a:lnTo>
                  <a:lnTo>
                    <a:pt x="98" y="6"/>
                  </a:lnTo>
                  <a:lnTo>
                    <a:pt x="100" y="4"/>
                  </a:lnTo>
                  <a:lnTo>
                    <a:pt x="103" y="2"/>
                  </a:lnTo>
                  <a:lnTo>
                    <a:pt x="106" y="1"/>
                  </a:lnTo>
                  <a:lnTo>
                    <a:pt x="109" y="0"/>
                  </a:lnTo>
                  <a:lnTo>
                    <a:pt x="112" y="0"/>
                  </a:lnTo>
                  <a:lnTo>
                    <a:pt x="115" y="0"/>
                  </a:lnTo>
                  <a:lnTo>
                    <a:pt x="117" y="1"/>
                  </a:lnTo>
                  <a:lnTo>
                    <a:pt x="120" y="3"/>
                  </a:lnTo>
                  <a:lnTo>
                    <a:pt x="124" y="4"/>
                  </a:lnTo>
                  <a:lnTo>
                    <a:pt x="127" y="7"/>
                  </a:lnTo>
                  <a:lnTo>
                    <a:pt x="132" y="8"/>
                  </a:lnTo>
                  <a:lnTo>
                    <a:pt x="138" y="10"/>
                  </a:lnTo>
                  <a:lnTo>
                    <a:pt x="144" y="13"/>
                  </a:lnTo>
                  <a:lnTo>
                    <a:pt x="149" y="16"/>
                  </a:lnTo>
                  <a:lnTo>
                    <a:pt x="153" y="20"/>
                  </a:lnTo>
                  <a:lnTo>
                    <a:pt x="157" y="22"/>
                  </a:lnTo>
                  <a:lnTo>
                    <a:pt x="159" y="26"/>
                  </a:lnTo>
                  <a:lnTo>
                    <a:pt x="162" y="28"/>
                  </a:lnTo>
                  <a:lnTo>
                    <a:pt x="164" y="30"/>
                  </a:lnTo>
                  <a:lnTo>
                    <a:pt x="164" y="32"/>
                  </a:lnTo>
                  <a:lnTo>
                    <a:pt x="165" y="34"/>
                  </a:lnTo>
                  <a:lnTo>
                    <a:pt x="164" y="36"/>
                  </a:lnTo>
                  <a:lnTo>
                    <a:pt x="164" y="37"/>
                  </a:lnTo>
                  <a:lnTo>
                    <a:pt x="163" y="39"/>
                  </a:lnTo>
                  <a:lnTo>
                    <a:pt x="162" y="40"/>
                  </a:lnTo>
                  <a:lnTo>
                    <a:pt x="161" y="41"/>
                  </a:lnTo>
                  <a:lnTo>
                    <a:pt x="158" y="42"/>
                  </a:lnTo>
                  <a:lnTo>
                    <a:pt x="156" y="43"/>
                  </a:lnTo>
                  <a:lnTo>
                    <a:pt x="155" y="43"/>
                  </a:lnTo>
                  <a:lnTo>
                    <a:pt x="152" y="44"/>
                  </a:lnTo>
                  <a:lnTo>
                    <a:pt x="151" y="46"/>
                  </a:lnTo>
                  <a:lnTo>
                    <a:pt x="150" y="48"/>
                  </a:lnTo>
                  <a:lnTo>
                    <a:pt x="148" y="50"/>
                  </a:lnTo>
                  <a:lnTo>
                    <a:pt x="146" y="53"/>
                  </a:lnTo>
                  <a:lnTo>
                    <a:pt x="144" y="56"/>
                  </a:lnTo>
                  <a:lnTo>
                    <a:pt x="143" y="60"/>
                  </a:lnTo>
                  <a:lnTo>
                    <a:pt x="140" y="64"/>
                  </a:lnTo>
                  <a:lnTo>
                    <a:pt x="138" y="69"/>
                  </a:lnTo>
                  <a:lnTo>
                    <a:pt x="137" y="74"/>
                  </a:lnTo>
                  <a:lnTo>
                    <a:pt x="135" y="79"/>
                  </a:lnTo>
                  <a:lnTo>
                    <a:pt x="132" y="84"/>
                  </a:lnTo>
                  <a:lnTo>
                    <a:pt x="130" y="92"/>
                  </a:lnTo>
                  <a:lnTo>
                    <a:pt x="127" y="97"/>
                  </a:lnTo>
                  <a:lnTo>
                    <a:pt x="124" y="104"/>
                  </a:lnTo>
                  <a:lnTo>
                    <a:pt x="98" y="109"/>
                  </a:lnTo>
                  <a:lnTo>
                    <a:pt x="100" y="100"/>
                  </a:lnTo>
                  <a:lnTo>
                    <a:pt x="103" y="90"/>
                  </a:lnTo>
                  <a:lnTo>
                    <a:pt x="105" y="81"/>
                  </a:lnTo>
                  <a:lnTo>
                    <a:pt x="106" y="74"/>
                  </a:lnTo>
                  <a:lnTo>
                    <a:pt x="107" y="67"/>
                  </a:lnTo>
                  <a:lnTo>
                    <a:pt x="109" y="60"/>
                  </a:lnTo>
                  <a:lnTo>
                    <a:pt x="110" y="54"/>
                  </a:lnTo>
                  <a:lnTo>
                    <a:pt x="110" y="49"/>
                  </a:lnTo>
                  <a:lnTo>
                    <a:pt x="110" y="46"/>
                  </a:lnTo>
                  <a:lnTo>
                    <a:pt x="110" y="42"/>
                  </a:lnTo>
                  <a:lnTo>
                    <a:pt x="109" y="40"/>
                  </a:lnTo>
                  <a:lnTo>
                    <a:pt x="109" y="37"/>
                  </a:lnTo>
                  <a:lnTo>
                    <a:pt x="107" y="35"/>
                  </a:lnTo>
                  <a:lnTo>
                    <a:pt x="106" y="34"/>
                  </a:lnTo>
                  <a:lnTo>
                    <a:pt x="105" y="33"/>
                  </a:lnTo>
                  <a:lnTo>
                    <a:pt x="103" y="32"/>
                  </a:lnTo>
                  <a:lnTo>
                    <a:pt x="100" y="30"/>
                  </a:lnTo>
                  <a:lnTo>
                    <a:pt x="98" y="30"/>
                  </a:lnTo>
                  <a:lnTo>
                    <a:pt x="94" y="30"/>
                  </a:lnTo>
                  <a:lnTo>
                    <a:pt x="90" y="32"/>
                  </a:lnTo>
                  <a:lnTo>
                    <a:pt x="85" y="32"/>
                  </a:lnTo>
                  <a:lnTo>
                    <a:pt x="79" y="33"/>
                  </a:lnTo>
                  <a:lnTo>
                    <a:pt x="72" y="34"/>
                  </a:lnTo>
                  <a:lnTo>
                    <a:pt x="65" y="36"/>
                  </a:lnTo>
                  <a:lnTo>
                    <a:pt x="48" y="39"/>
                  </a:lnTo>
                  <a:lnTo>
                    <a:pt x="33" y="41"/>
                  </a:lnTo>
                  <a:lnTo>
                    <a:pt x="17" y="42"/>
                  </a:lnTo>
                  <a:lnTo>
                    <a:pt x="0" y="43"/>
                  </a:lnTo>
                  <a:lnTo>
                    <a:pt x="0" y="27"/>
                  </a:lnTo>
                  <a:lnTo>
                    <a:pt x="0" y="27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410"/>
            <p:cNvSpPr/>
            <p:nvPr/>
          </p:nvSpPr>
          <p:spPr bwMode="auto">
            <a:xfrm>
              <a:off x="3677121" y="4157067"/>
              <a:ext cx="219075" cy="52388"/>
            </a:xfrm>
            <a:custGeom>
              <a:avLst/>
              <a:gdLst>
                <a:gd name="T0" fmla="*/ 78 w 138"/>
                <a:gd name="T1" fmla="*/ 26 h 33"/>
                <a:gd name="T2" fmla="*/ 71 w 138"/>
                <a:gd name="T3" fmla="*/ 27 h 33"/>
                <a:gd name="T4" fmla="*/ 64 w 138"/>
                <a:gd name="T5" fmla="*/ 27 h 33"/>
                <a:gd name="T6" fmla="*/ 57 w 138"/>
                <a:gd name="T7" fmla="*/ 28 h 33"/>
                <a:gd name="T8" fmla="*/ 51 w 138"/>
                <a:gd name="T9" fmla="*/ 29 h 33"/>
                <a:gd name="T10" fmla="*/ 45 w 138"/>
                <a:gd name="T11" fmla="*/ 29 h 33"/>
                <a:gd name="T12" fmla="*/ 39 w 138"/>
                <a:gd name="T13" fmla="*/ 30 h 33"/>
                <a:gd name="T14" fmla="*/ 33 w 138"/>
                <a:gd name="T15" fmla="*/ 30 h 33"/>
                <a:gd name="T16" fmla="*/ 28 w 138"/>
                <a:gd name="T17" fmla="*/ 30 h 33"/>
                <a:gd name="T18" fmla="*/ 24 w 138"/>
                <a:gd name="T19" fmla="*/ 31 h 33"/>
                <a:gd name="T20" fmla="*/ 19 w 138"/>
                <a:gd name="T21" fmla="*/ 31 h 33"/>
                <a:gd name="T22" fmla="*/ 15 w 138"/>
                <a:gd name="T23" fmla="*/ 31 h 33"/>
                <a:gd name="T24" fmla="*/ 11 w 138"/>
                <a:gd name="T25" fmla="*/ 31 h 33"/>
                <a:gd name="T26" fmla="*/ 7 w 138"/>
                <a:gd name="T27" fmla="*/ 33 h 33"/>
                <a:gd name="T28" fmla="*/ 5 w 138"/>
                <a:gd name="T29" fmla="*/ 33 h 33"/>
                <a:gd name="T30" fmla="*/ 2 w 138"/>
                <a:gd name="T31" fmla="*/ 33 h 33"/>
                <a:gd name="T32" fmla="*/ 0 w 138"/>
                <a:gd name="T33" fmla="*/ 33 h 33"/>
                <a:gd name="T34" fmla="*/ 0 w 138"/>
                <a:gd name="T35" fmla="*/ 11 h 33"/>
                <a:gd name="T36" fmla="*/ 13 w 138"/>
                <a:gd name="T37" fmla="*/ 11 h 33"/>
                <a:gd name="T38" fmla="*/ 26 w 138"/>
                <a:gd name="T39" fmla="*/ 10 h 33"/>
                <a:gd name="T40" fmla="*/ 41 w 138"/>
                <a:gd name="T41" fmla="*/ 8 h 33"/>
                <a:gd name="T42" fmla="*/ 57 w 138"/>
                <a:gd name="T43" fmla="*/ 4 h 33"/>
                <a:gd name="T44" fmla="*/ 65 w 138"/>
                <a:gd name="T45" fmla="*/ 4 h 33"/>
                <a:gd name="T46" fmla="*/ 72 w 138"/>
                <a:gd name="T47" fmla="*/ 3 h 33"/>
                <a:gd name="T48" fmla="*/ 79 w 138"/>
                <a:gd name="T49" fmla="*/ 2 h 33"/>
                <a:gd name="T50" fmla="*/ 86 w 138"/>
                <a:gd name="T51" fmla="*/ 2 h 33"/>
                <a:gd name="T52" fmla="*/ 99 w 138"/>
                <a:gd name="T53" fmla="*/ 1 h 33"/>
                <a:gd name="T54" fmla="*/ 111 w 138"/>
                <a:gd name="T55" fmla="*/ 0 h 33"/>
                <a:gd name="T56" fmla="*/ 117 w 138"/>
                <a:gd name="T57" fmla="*/ 1 h 33"/>
                <a:gd name="T58" fmla="*/ 122 w 138"/>
                <a:gd name="T59" fmla="*/ 1 h 33"/>
                <a:gd name="T60" fmla="*/ 125 w 138"/>
                <a:gd name="T61" fmla="*/ 1 h 33"/>
                <a:gd name="T62" fmla="*/ 129 w 138"/>
                <a:gd name="T63" fmla="*/ 2 h 33"/>
                <a:gd name="T64" fmla="*/ 132 w 138"/>
                <a:gd name="T65" fmla="*/ 3 h 33"/>
                <a:gd name="T66" fmla="*/ 135 w 138"/>
                <a:gd name="T67" fmla="*/ 6 h 33"/>
                <a:gd name="T68" fmla="*/ 137 w 138"/>
                <a:gd name="T69" fmla="*/ 7 h 33"/>
                <a:gd name="T70" fmla="*/ 138 w 138"/>
                <a:gd name="T71" fmla="*/ 9 h 33"/>
                <a:gd name="T72" fmla="*/ 138 w 138"/>
                <a:gd name="T73" fmla="*/ 10 h 33"/>
                <a:gd name="T74" fmla="*/ 137 w 138"/>
                <a:gd name="T75" fmla="*/ 11 h 33"/>
                <a:gd name="T76" fmla="*/ 137 w 138"/>
                <a:gd name="T77" fmla="*/ 13 h 33"/>
                <a:gd name="T78" fmla="*/ 135 w 138"/>
                <a:gd name="T79" fmla="*/ 14 h 33"/>
                <a:gd name="T80" fmla="*/ 133 w 138"/>
                <a:gd name="T81" fmla="*/ 15 h 33"/>
                <a:gd name="T82" fmla="*/ 131 w 138"/>
                <a:gd name="T83" fmla="*/ 16 h 33"/>
                <a:gd name="T84" fmla="*/ 127 w 138"/>
                <a:gd name="T85" fmla="*/ 17 h 33"/>
                <a:gd name="T86" fmla="*/ 124 w 138"/>
                <a:gd name="T87" fmla="*/ 19 h 33"/>
                <a:gd name="T88" fmla="*/ 120 w 138"/>
                <a:gd name="T89" fmla="*/ 20 h 33"/>
                <a:gd name="T90" fmla="*/ 116 w 138"/>
                <a:gd name="T91" fmla="*/ 20 h 33"/>
                <a:gd name="T92" fmla="*/ 110 w 138"/>
                <a:gd name="T93" fmla="*/ 21 h 33"/>
                <a:gd name="T94" fmla="*/ 105 w 138"/>
                <a:gd name="T95" fmla="*/ 22 h 33"/>
                <a:gd name="T96" fmla="*/ 99 w 138"/>
                <a:gd name="T97" fmla="*/ 23 h 33"/>
                <a:gd name="T98" fmla="*/ 92 w 138"/>
                <a:gd name="T99" fmla="*/ 23 h 33"/>
                <a:gd name="T100" fmla="*/ 85 w 138"/>
                <a:gd name="T101" fmla="*/ 24 h 33"/>
                <a:gd name="T102" fmla="*/ 78 w 138"/>
                <a:gd name="T103" fmla="*/ 26 h 33"/>
                <a:gd name="T104" fmla="*/ 78 w 138"/>
                <a:gd name="T105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8" h="33">
                  <a:moveTo>
                    <a:pt x="78" y="26"/>
                  </a:moveTo>
                  <a:lnTo>
                    <a:pt x="71" y="27"/>
                  </a:lnTo>
                  <a:lnTo>
                    <a:pt x="64" y="27"/>
                  </a:lnTo>
                  <a:lnTo>
                    <a:pt x="57" y="28"/>
                  </a:lnTo>
                  <a:lnTo>
                    <a:pt x="51" y="29"/>
                  </a:lnTo>
                  <a:lnTo>
                    <a:pt x="45" y="29"/>
                  </a:lnTo>
                  <a:lnTo>
                    <a:pt x="39" y="30"/>
                  </a:lnTo>
                  <a:lnTo>
                    <a:pt x="33" y="30"/>
                  </a:lnTo>
                  <a:lnTo>
                    <a:pt x="28" y="30"/>
                  </a:lnTo>
                  <a:lnTo>
                    <a:pt x="24" y="31"/>
                  </a:lnTo>
                  <a:lnTo>
                    <a:pt x="19" y="31"/>
                  </a:lnTo>
                  <a:lnTo>
                    <a:pt x="15" y="31"/>
                  </a:lnTo>
                  <a:lnTo>
                    <a:pt x="11" y="31"/>
                  </a:lnTo>
                  <a:lnTo>
                    <a:pt x="7" y="33"/>
                  </a:lnTo>
                  <a:lnTo>
                    <a:pt x="5" y="33"/>
                  </a:lnTo>
                  <a:lnTo>
                    <a:pt x="2" y="33"/>
                  </a:lnTo>
                  <a:lnTo>
                    <a:pt x="0" y="33"/>
                  </a:lnTo>
                  <a:lnTo>
                    <a:pt x="0" y="11"/>
                  </a:lnTo>
                  <a:lnTo>
                    <a:pt x="13" y="11"/>
                  </a:lnTo>
                  <a:lnTo>
                    <a:pt x="26" y="10"/>
                  </a:lnTo>
                  <a:lnTo>
                    <a:pt x="41" y="8"/>
                  </a:lnTo>
                  <a:lnTo>
                    <a:pt x="57" y="4"/>
                  </a:lnTo>
                  <a:lnTo>
                    <a:pt x="65" y="4"/>
                  </a:lnTo>
                  <a:lnTo>
                    <a:pt x="72" y="3"/>
                  </a:lnTo>
                  <a:lnTo>
                    <a:pt x="79" y="2"/>
                  </a:lnTo>
                  <a:lnTo>
                    <a:pt x="86" y="2"/>
                  </a:lnTo>
                  <a:lnTo>
                    <a:pt x="99" y="1"/>
                  </a:lnTo>
                  <a:lnTo>
                    <a:pt x="111" y="0"/>
                  </a:lnTo>
                  <a:lnTo>
                    <a:pt x="117" y="1"/>
                  </a:lnTo>
                  <a:lnTo>
                    <a:pt x="122" y="1"/>
                  </a:lnTo>
                  <a:lnTo>
                    <a:pt x="125" y="1"/>
                  </a:lnTo>
                  <a:lnTo>
                    <a:pt x="129" y="2"/>
                  </a:lnTo>
                  <a:lnTo>
                    <a:pt x="132" y="3"/>
                  </a:lnTo>
                  <a:lnTo>
                    <a:pt x="135" y="6"/>
                  </a:lnTo>
                  <a:lnTo>
                    <a:pt x="137" y="7"/>
                  </a:lnTo>
                  <a:lnTo>
                    <a:pt x="138" y="9"/>
                  </a:lnTo>
                  <a:lnTo>
                    <a:pt x="138" y="10"/>
                  </a:lnTo>
                  <a:lnTo>
                    <a:pt x="137" y="11"/>
                  </a:lnTo>
                  <a:lnTo>
                    <a:pt x="137" y="13"/>
                  </a:lnTo>
                  <a:lnTo>
                    <a:pt x="135" y="14"/>
                  </a:lnTo>
                  <a:lnTo>
                    <a:pt x="133" y="15"/>
                  </a:lnTo>
                  <a:lnTo>
                    <a:pt x="131" y="16"/>
                  </a:lnTo>
                  <a:lnTo>
                    <a:pt x="127" y="17"/>
                  </a:lnTo>
                  <a:lnTo>
                    <a:pt x="124" y="19"/>
                  </a:lnTo>
                  <a:lnTo>
                    <a:pt x="120" y="20"/>
                  </a:lnTo>
                  <a:lnTo>
                    <a:pt x="116" y="20"/>
                  </a:lnTo>
                  <a:lnTo>
                    <a:pt x="110" y="21"/>
                  </a:lnTo>
                  <a:lnTo>
                    <a:pt x="105" y="22"/>
                  </a:lnTo>
                  <a:lnTo>
                    <a:pt x="99" y="23"/>
                  </a:lnTo>
                  <a:lnTo>
                    <a:pt x="92" y="23"/>
                  </a:lnTo>
                  <a:lnTo>
                    <a:pt x="85" y="24"/>
                  </a:lnTo>
                  <a:lnTo>
                    <a:pt x="78" y="26"/>
                  </a:lnTo>
                  <a:lnTo>
                    <a:pt x="78" y="26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411"/>
            <p:cNvSpPr/>
            <p:nvPr/>
          </p:nvSpPr>
          <p:spPr bwMode="auto">
            <a:xfrm>
              <a:off x="3958108" y="4011017"/>
              <a:ext cx="73025" cy="222250"/>
            </a:xfrm>
            <a:custGeom>
              <a:avLst/>
              <a:gdLst>
                <a:gd name="T0" fmla="*/ 37 w 46"/>
                <a:gd name="T1" fmla="*/ 5 h 140"/>
                <a:gd name="T2" fmla="*/ 39 w 46"/>
                <a:gd name="T3" fmla="*/ 21 h 140"/>
                <a:gd name="T4" fmla="*/ 41 w 46"/>
                <a:gd name="T5" fmla="*/ 36 h 140"/>
                <a:gd name="T6" fmla="*/ 42 w 46"/>
                <a:gd name="T7" fmla="*/ 51 h 140"/>
                <a:gd name="T8" fmla="*/ 45 w 46"/>
                <a:gd name="T9" fmla="*/ 63 h 140"/>
                <a:gd name="T10" fmla="*/ 45 w 46"/>
                <a:gd name="T11" fmla="*/ 75 h 140"/>
                <a:gd name="T12" fmla="*/ 46 w 46"/>
                <a:gd name="T13" fmla="*/ 87 h 140"/>
                <a:gd name="T14" fmla="*/ 46 w 46"/>
                <a:gd name="T15" fmla="*/ 96 h 140"/>
                <a:gd name="T16" fmla="*/ 46 w 46"/>
                <a:gd name="T17" fmla="*/ 106 h 140"/>
                <a:gd name="T18" fmla="*/ 46 w 46"/>
                <a:gd name="T19" fmla="*/ 114 h 140"/>
                <a:gd name="T20" fmla="*/ 46 w 46"/>
                <a:gd name="T21" fmla="*/ 121 h 140"/>
                <a:gd name="T22" fmla="*/ 46 w 46"/>
                <a:gd name="T23" fmla="*/ 127 h 140"/>
                <a:gd name="T24" fmla="*/ 46 w 46"/>
                <a:gd name="T25" fmla="*/ 132 h 140"/>
                <a:gd name="T26" fmla="*/ 46 w 46"/>
                <a:gd name="T27" fmla="*/ 135 h 140"/>
                <a:gd name="T28" fmla="*/ 46 w 46"/>
                <a:gd name="T29" fmla="*/ 139 h 140"/>
                <a:gd name="T30" fmla="*/ 45 w 46"/>
                <a:gd name="T31" fmla="*/ 140 h 140"/>
                <a:gd name="T32" fmla="*/ 44 w 46"/>
                <a:gd name="T33" fmla="*/ 140 h 140"/>
                <a:gd name="T34" fmla="*/ 41 w 46"/>
                <a:gd name="T35" fmla="*/ 140 h 140"/>
                <a:gd name="T36" fmla="*/ 39 w 46"/>
                <a:gd name="T37" fmla="*/ 139 h 140"/>
                <a:gd name="T38" fmla="*/ 37 w 46"/>
                <a:gd name="T39" fmla="*/ 136 h 140"/>
                <a:gd name="T40" fmla="*/ 34 w 46"/>
                <a:gd name="T41" fmla="*/ 134 h 140"/>
                <a:gd name="T42" fmla="*/ 33 w 46"/>
                <a:gd name="T43" fmla="*/ 132 h 140"/>
                <a:gd name="T44" fmla="*/ 31 w 46"/>
                <a:gd name="T45" fmla="*/ 128 h 140"/>
                <a:gd name="T46" fmla="*/ 30 w 46"/>
                <a:gd name="T47" fmla="*/ 123 h 140"/>
                <a:gd name="T48" fmla="*/ 27 w 46"/>
                <a:gd name="T49" fmla="*/ 118 h 140"/>
                <a:gd name="T50" fmla="*/ 26 w 46"/>
                <a:gd name="T51" fmla="*/ 114 h 140"/>
                <a:gd name="T52" fmla="*/ 26 w 46"/>
                <a:gd name="T53" fmla="*/ 111 h 140"/>
                <a:gd name="T54" fmla="*/ 25 w 46"/>
                <a:gd name="T55" fmla="*/ 107 h 140"/>
                <a:gd name="T56" fmla="*/ 24 w 46"/>
                <a:gd name="T57" fmla="*/ 103 h 140"/>
                <a:gd name="T58" fmla="*/ 22 w 46"/>
                <a:gd name="T59" fmla="*/ 99 h 140"/>
                <a:gd name="T60" fmla="*/ 22 w 46"/>
                <a:gd name="T61" fmla="*/ 94 h 140"/>
                <a:gd name="T62" fmla="*/ 21 w 46"/>
                <a:gd name="T63" fmla="*/ 88 h 140"/>
                <a:gd name="T64" fmla="*/ 20 w 46"/>
                <a:gd name="T65" fmla="*/ 83 h 140"/>
                <a:gd name="T66" fmla="*/ 19 w 46"/>
                <a:gd name="T67" fmla="*/ 73 h 140"/>
                <a:gd name="T68" fmla="*/ 17 w 46"/>
                <a:gd name="T69" fmla="*/ 63 h 140"/>
                <a:gd name="T70" fmla="*/ 15 w 46"/>
                <a:gd name="T71" fmla="*/ 54 h 140"/>
                <a:gd name="T72" fmla="*/ 13 w 46"/>
                <a:gd name="T73" fmla="*/ 47 h 140"/>
                <a:gd name="T74" fmla="*/ 12 w 46"/>
                <a:gd name="T75" fmla="*/ 41 h 140"/>
                <a:gd name="T76" fmla="*/ 9 w 46"/>
                <a:gd name="T77" fmla="*/ 35 h 140"/>
                <a:gd name="T78" fmla="*/ 8 w 46"/>
                <a:gd name="T79" fmla="*/ 32 h 140"/>
                <a:gd name="T80" fmla="*/ 6 w 46"/>
                <a:gd name="T81" fmla="*/ 28 h 140"/>
                <a:gd name="T82" fmla="*/ 2 w 46"/>
                <a:gd name="T83" fmla="*/ 22 h 140"/>
                <a:gd name="T84" fmla="*/ 1 w 46"/>
                <a:gd name="T85" fmla="*/ 20 h 140"/>
                <a:gd name="T86" fmla="*/ 1 w 46"/>
                <a:gd name="T87" fmla="*/ 16 h 140"/>
                <a:gd name="T88" fmla="*/ 0 w 46"/>
                <a:gd name="T89" fmla="*/ 14 h 140"/>
                <a:gd name="T90" fmla="*/ 0 w 46"/>
                <a:gd name="T91" fmla="*/ 11 h 140"/>
                <a:gd name="T92" fmla="*/ 0 w 46"/>
                <a:gd name="T93" fmla="*/ 8 h 140"/>
                <a:gd name="T94" fmla="*/ 1 w 46"/>
                <a:gd name="T95" fmla="*/ 5 h 140"/>
                <a:gd name="T96" fmla="*/ 2 w 46"/>
                <a:gd name="T97" fmla="*/ 3 h 140"/>
                <a:gd name="T98" fmla="*/ 5 w 46"/>
                <a:gd name="T99" fmla="*/ 1 h 140"/>
                <a:gd name="T100" fmla="*/ 8 w 46"/>
                <a:gd name="T101" fmla="*/ 0 h 140"/>
                <a:gd name="T102" fmla="*/ 12 w 46"/>
                <a:gd name="T103" fmla="*/ 0 h 140"/>
                <a:gd name="T104" fmla="*/ 17 w 46"/>
                <a:gd name="T105" fmla="*/ 0 h 140"/>
                <a:gd name="T106" fmla="*/ 22 w 46"/>
                <a:gd name="T107" fmla="*/ 1 h 140"/>
                <a:gd name="T108" fmla="*/ 30 w 46"/>
                <a:gd name="T109" fmla="*/ 3 h 140"/>
                <a:gd name="T110" fmla="*/ 37 w 46"/>
                <a:gd name="T111" fmla="*/ 5 h 140"/>
                <a:gd name="T112" fmla="*/ 37 w 46"/>
                <a:gd name="T113" fmla="*/ 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" h="140">
                  <a:moveTo>
                    <a:pt x="37" y="5"/>
                  </a:moveTo>
                  <a:lnTo>
                    <a:pt x="39" y="21"/>
                  </a:lnTo>
                  <a:lnTo>
                    <a:pt x="41" y="36"/>
                  </a:lnTo>
                  <a:lnTo>
                    <a:pt x="42" y="51"/>
                  </a:lnTo>
                  <a:lnTo>
                    <a:pt x="45" y="63"/>
                  </a:lnTo>
                  <a:lnTo>
                    <a:pt x="45" y="75"/>
                  </a:lnTo>
                  <a:lnTo>
                    <a:pt x="46" y="87"/>
                  </a:lnTo>
                  <a:lnTo>
                    <a:pt x="46" y="96"/>
                  </a:lnTo>
                  <a:lnTo>
                    <a:pt x="46" y="106"/>
                  </a:lnTo>
                  <a:lnTo>
                    <a:pt x="46" y="114"/>
                  </a:lnTo>
                  <a:lnTo>
                    <a:pt x="46" y="121"/>
                  </a:lnTo>
                  <a:lnTo>
                    <a:pt x="46" y="127"/>
                  </a:lnTo>
                  <a:lnTo>
                    <a:pt x="46" y="132"/>
                  </a:lnTo>
                  <a:lnTo>
                    <a:pt x="46" y="135"/>
                  </a:lnTo>
                  <a:lnTo>
                    <a:pt x="46" y="139"/>
                  </a:lnTo>
                  <a:lnTo>
                    <a:pt x="45" y="140"/>
                  </a:lnTo>
                  <a:lnTo>
                    <a:pt x="44" y="140"/>
                  </a:lnTo>
                  <a:lnTo>
                    <a:pt x="41" y="140"/>
                  </a:lnTo>
                  <a:lnTo>
                    <a:pt x="39" y="139"/>
                  </a:lnTo>
                  <a:lnTo>
                    <a:pt x="37" y="136"/>
                  </a:lnTo>
                  <a:lnTo>
                    <a:pt x="34" y="134"/>
                  </a:lnTo>
                  <a:lnTo>
                    <a:pt x="33" y="132"/>
                  </a:lnTo>
                  <a:lnTo>
                    <a:pt x="31" y="128"/>
                  </a:lnTo>
                  <a:lnTo>
                    <a:pt x="30" y="123"/>
                  </a:lnTo>
                  <a:lnTo>
                    <a:pt x="27" y="118"/>
                  </a:lnTo>
                  <a:lnTo>
                    <a:pt x="26" y="114"/>
                  </a:lnTo>
                  <a:lnTo>
                    <a:pt x="26" y="111"/>
                  </a:lnTo>
                  <a:lnTo>
                    <a:pt x="25" y="107"/>
                  </a:lnTo>
                  <a:lnTo>
                    <a:pt x="24" y="103"/>
                  </a:lnTo>
                  <a:lnTo>
                    <a:pt x="22" y="99"/>
                  </a:lnTo>
                  <a:lnTo>
                    <a:pt x="22" y="94"/>
                  </a:lnTo>
                  <a:lnTo>
                    <a:pt x="21" y="88"/>
                  </a:lnTo>
                  <a:lnTo>
                    <a:pt x="20" y="83"/>
                  </a:lnTo>
                  <a:lnTo>
                    <a:pt x="19" y="73"/>
                  </a:lnTo>
                  <a:lnTo>
                    <a:pt x="17" y="63"/>
                  </a:lnTo>
                  <a:lnTo>
                    <a:pt x="15" y="54"/>
                  </a:lnTo>
                  <a:lnTo>
                    <a:pt x="13" y="47"/>
                  </a:lnTo>
                  <a:lnTo>
                    <a:pt x="12" y="41"/>
                  </a:lnTo>
                  <a:lnTo>
                    <a:pt x="9" y="35"/>
                  </a:lnTo>
                  <a:lnTo>
                    <a:pt x="8" y="32"/>
                  </a:lnTo>
                  <a:lnTo>
                    <a:pt x="6" y="28"/>
                  </a:lnTo>
                  <a:lnTo>
                    <a:pt x="2" y="22"/>
                  </a:lnTo>
                  <a:lnTo>
                    <a:pt x="1" y="20"/>
                  </a:lnTo>
                  <a:lnTo>
                    <a:pt x="1" y="16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8"/>
                  </a:lnTo>
                  <a:lnTo>
                    <a:pt x="1" y="5"/>
                  </a:lnTo>
                  <a:lnTo>
                    <a:pt x="2" y="3"/>
                  </a:lnTo>
                  <a:lnTo>
                    <a:pt x="5" y="1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2" y="1"/>
                  </a:lnTo>
                  <a:lnTo>
                    <a:pt x="30" y="3"/>
                  </a:lnTo>
                  <a:lnTo>
                    <a:pt x="37" y="5"/>
                  </a:lnTo>
                  <a:lnTo>
                    <a:pt x="37" y="5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412"/>
            <p:cNvSpPr/>
            <p:nvPr/>
          </p:nvSpPr>
          <p:spPr bwMode="auto">
            <a:xfrm>
              <a:off x="3978746" y="3993555"/>
              <a:ext cx="292100" cy="163513"/>
            </a:xfrm>
            <a:custGeom>
              <a:avLst/>
              <a:gdLst>
                <a:gd name="T0" fmla="*/ 165 w 184"/>
                <a:gd name="T1" fmla="*/ 19 h 103"/>
                <a:gd name="T2" fmla="*/ 175 w 184"/>
                <a:gd name="T3" fmla="*/ 25 h 103"/>
                <a:gd name="T4" fmla="*/ 181 w 184"/>
                <a:gd name="T5" fmla="*/ 31 h 103"/>
                <a:gd name="T6" fmla="*/ 183 w 184"/>
                <a:gd name="T7" fmla="*/ 34 h 103"/>
                <a:gd name="T8" fmla="*/ 183 w 184"/>
                <a:gd name="T9" fmla="*/ 40 h 103"/>
                <a:gd name="T10" fmla="*/ 182 w 184"/>
                <a:gd name="T11" fmla="*/ 42 h 103"/>
                <a:gd name="T12" fmla="*/ 178 w 184"/>
                <a:gd name="T13" fmla="*/ 43 h 103"/>
                <a:gd name="T14" fmla="*/ 173 w 184"/>
                <a:gd name="T15" fmla="*/ 44 h 103"/>
                <a:gd name="T16" fmla="*/ 171 w 184"/>
                <a:gd name="T17" fmla="*/ 45 h 103"/>
                <a:gd name="T18" fmla="*/ 168 w 184"/>
                <a:gd name="T19" fmla="*/ 49 h 103"/>
                <a:gd name="T20" fmla="*/ 164 w 184"/>
                <a:gd name="T21" fmla="*/ 53 h 103"/>
                <a:gd name="T22" fmla="*/ 159 w 184"/>
                <a:gd name="T23" fmla="*/ 59 h 103"/>
                <a:gd name="T24" fmla="*/ 153 w 184"/>
                <a:gd name="T25" fmla="*/ 67 h 103"/>
                <a:gd name="T26" fmla="*/ 147 w 184"/>
                <a:gd name="T27" fmla="*/ 78 h 103"/>
                <a:gd name="T28" fmla="*/ 142 w 184"/>
                <a:gd name="T29" fmla="*/ 90 h 103"/>
                <a:gd name="T30" fmla="*/ 133 w 184"/>
                <a:gd name="T31" fmla="*/ 103 h 103"/>
                <a:gd name="T32" fmla="*/ 116 w 184"/>
                <a:gd name="T33" fmla="*/ 97 h 103"/>
                <a:gd name="T34" fmla="*/ 118 w 184"/>
                <a:gd name="T35" fmla="*/ 85 h 103"/>
                <a:gd name="T36" fmla="*/ 120 w 184"/>
                <a:gd name="T37" fmla="*/ 76 h 103"/>
                <a:gd name="T38" fmla="*/ 123 w 184"/>
                <a:gd name="T39" fmla="*/ 67 h 103"/>
                <a:gd name="T40" fmla="*/ 124 w 184"/>
                <a:gd name="T41" fmla="*/ 59 h 103"/>
                <a:gd name="T42" fmla="*/ 125 w 184"/>
                <a:gd name="T43" fmla="*/ 53 h 103"/>
                <a:gd name="T44" fmla="*/ 126 w 184"/>
                <a:gd name="T45" fmla="*/ 47 h 103"/>
                <a:gd name="T46" fmla="*/ 126 w 184"/>
                <a:gd name="T47" fmla="*/ 39 h 103"/>
                <a:gd name="T48" fmla="*/ 125 w 184"/>
                <a:gd name="T49" fmla="*/ 32 h 103"/>
                <a:gd name="T50" fmla="*/ 124 w 184"/>
                <a:gd name="T51" fmla="*/ 30 h 103"/>
                <a:gd name="T52" fmla="*/ 122 w 184"/>
                <a:gd name="T53" fmla="*/ 29 h 103"/>
                <a:gd name="T54" fmla="*/ 118 w 184"/>
                <a:gd name="T55" fmla="*/ 29 h 103"/>
                <a:gd name="T56" fmla="*/ 112 w 184"/>
                <a:gd name="T57" fmla="*/ 29 h 103"/>
                <a:gd name="T58" fmla="*/ 106 w 184"/>
                <a:gd name="T59" fmla="*/ 29 h 103"/>
                <a:gd name="T60" fmla="*/ 99 w 184"/>
                <a:gd name="T61" fmla="*/ 29 h 103"/>
                <a:gd name="T62" fmla="*/ 90 w 184"/>
                <a:gd name="T63" fmla="*/ 29 h 103"/>
                <a:gd name="T64" fmla="*/ 79 w 184"/>
                <a:gd name="T65" fmla="*/ 30 h 103"/>
                <a:gd name="T66" fmla="*/ 63 w 184"/>
                <a:gd name="T67" fmla="*/ 31 h 103"/>
                <a:gd name="T68" fmla="*/ 42 w 184"/>
                <a:gd name="T69" fmla="*/ 32 h 103"/>
                <a:gd name="T70" fmla="*/ 26 w 184"/>
                <a:gd name="T71" fmla="*/ 33 h 103"/>
                <a:gd name="T72" fmla="*/ 12 w 184"/>
                <a:gd name="T73" fmla="*/ 34 h 103"/>
                <a:gd name="T74" fmla="*/ 0 w 184"/>
                <a:gd name="T75" fmla="*/ 16 h 103"/>
                <a:gd name="T76" fmla="*/ 27 w 184"/>
                <a:gd name="T77" fmla="*/ 16 h 103"/>
                <a:gd name="T78" fmla="*/ 50 w 184"/>
                <a:gd name="T79" fmla="*/ 14 h 103"/>
                <a:gd name="T80" fmla="*/ 70 w 184"/>
                <a:gd name="T81" fmla="*/ 13 h 103"/>
                <a:gd name="T82" fmla="*/ 86 w 184"/>
                <a:gd name="T83" fmla="*/ 12 h 103"/>
                <a:gd name="T84" fmla="*/ 98 w 184"/>
                <a:gd name="T85" fmla="*/ 10 h 103"/>
                <a:gd name="T86" fmla="*/ 106 w 184"/>
                <a:gd name="T87" fmla="*/ 9 h 103"/>
                <a:gd name="T88" fmla="*/ 113 w 184"/>
                <a:gd name="T89" fmla="*/ 6 h 103"/>
                <a:gd name="T90" fmla="*/ 117 w 184"/>
                <a:gd name="T91" fmla="*/ 5 h 103"/>
                <a:gd name="T92" fmla="*/ 123 w 184"/>
                <a:gd name="T93" fmla="*/ 1 h 103"/>
                <a:gd name="T94" fmla="*/ 131 w 184"/>
                <a:gd name="T95" fmla="*/ 0 h 103"/>
                <a:gd name="T96" fmla="*/ 136 w 184"/>
                <a:gd name="T97" fmla="*/ 1 h 103"/>
                <a:gd name="T98" fmla="*/ 142 w 184"/>
                <a:gd name="T99" fmla="*/ 4 h 103"/>
                <a:gd name="T100" fmla="*/ 150 w 184"/>
                <a:gd name="T101" fmla="*/ 9 h 103"/>
                <a:gd name="T102" fmla="*/ 159 w 184"/>
                <a:gd name="T103" fmla="*/ 1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4" h="103">
                  <a:moveTo>
                    <a:pt x="159" y="16"/>
                  </a:moveTo>
                  <a:lnTo>
                    <a:pt x="165" y="19"/>
                  </a:lnTo>
                  <a:lnTo>
                    <a:pt x="170" y="23"/>
                  </a:lnTo>
                  <a:lnTo>
                    <a:pt x="175" y="25"/>
                  </a:lnTo>
                  <a:lnTo>
                    <a:pt x="178" y="29"/>
                  </a:lnTo>
                  <a:lnTo>
                    <a:pt x="181" y="31"/>
                  </a:lnTo>
                  <a:lnTo>
                    <a:pt x="182" y="33"/>
                  </a:lnTo>
                  <a:lnTo>
                    <a:pt x="183" y="34"/>
                  </a:lnTo>
                  <a:lnTo>
                    <a:pt x="184" y="37"/>
                  </a:lnTo>
                  <a:lnTo>
                    <a:pt x="183" y="40"/>
                  </a:lnTo>
                  <a:lnTo>
                    <a:pt x="183" y="42"/>
                  </a:lnTo>
                  <a:lnTo>
                    <a:pt x="182" y="42"/>
                  </a:lnTo>
                  <a:lnTo>
                    <a:pt x="181" y="43"/>
                  </a:lnTo>
                  <a:lnTo>
                    <a:pt x="178" y="43"/>
                  </a:lnTo>
                  <a:lnTo>
                    <a:pt x="177" y="44"/>
                  </a:lnTo>
                  <a:lnTo>
                    <a:pt x="173" y="44"/>
                  </a:lnTo>
                  <a:lnTo>
                    <a:pt x="172" y="44"/>
                  </a:lnTo>
                  <a:lnTo>
                    <a:pt x="171" y="45"/>
                  </a:lnTo>
                  <a:lnTo>
                    <a:pt x="170" y="46"/>
                  </a:lnTo>
                  <a:lnTo>
                    <a:pt x="168" y="49"/>
                  </a:lnTo>
                  <a:lnTo>
                    <a:pt x="165" y="51"/>
                  </a:lnTo>
                  <a:lnTo>
                    <a:pt x="164" y="53"/>
                  </a:lnTo>
                  <a:lnTo>
                    <a:pt x="162" y="57"/>
                  </a:lnTo>
                  <a:lnTo>
                    <a:pt x="159" y="59"/>
                  </a:lnTo>
                  <a:lnTo>
                    <a:pt x="157" y="64"/>
                  </a:lnTo>
                  <a:lnTo>
                    <a:pt x="153" y="67"/>
                  </a:lnTo>
                  <a:lnTo>
                    <a:pt x="151" y="72"/>
                  </a:lnTo>
                  <a:lnTo>
                    <a:pt x="147" y="78"/>
                  </a:lnTo>
                  <a:lnTo>
                    <a:pt x="144" y="84"/>
                  </a:lnTo>
                  <a:lnTo>
                    <a:pt x="142" y="90"/>
                  </a:lnTo>
                  <a:lnTo>
                    <a:pt x="137" y="96"/>
                  </a:lnTo>
                  <a:lnTo>
                    <a:pt x="133" y="103"/>
                  </a:lnTo>
                  <a:lnTo>
                    <a:pt x="114" y="103"/>
                  </a:lnTo>
                  <a:lnTo>
                    <a:pt x="116" y="97"/>
                  </a:lnTo>
                  <a:lnTo>
                    <a:pt x="117" y="91"/>
                  </a:lnTo>
                  <a:lnTo>
                    <a:pt x="118" y="85"/>
                  </a:lnTo>
                  <a:lnTo>
                    <a:pt x="119" y="80"/>
                  </a:lnTo>
                  <a:lnTo>
                    <a:pt x="120" y="76"/>
                  </a:lnTo>
                  <a:lnTo>
                    <a:pt x="122" y="71"/>
                  </a:lnTo>
                  <a:lnTo>
                    <a:pt x="123" y="67"/>
                  </a:lnTo>
                  <a:lnTo>
                    <a:pt x="123" y="63"/>
                  </a:lnTo>
                  <a:lnTo>
                    <a:pt x="124" y="59"/>
                  </a:lnTo>
                  <a:lnTo>
                    <a:pt x="124" y="57"/>
                  </a:lnTo>
                  <a:lnTo>
                    <a:pt x="125" y="53"/>
                  </a:lnTo>
                  <a:lnTo>
                    <a:pt x="125" y="51"/>
                  </a:lnTo>
                  <a:lnTo>
                    <a:pt x="126" y="47"/>
                  </a:lnTo>
                  <a:lnTo>
                    <a:pt x="126" y="44"/>
                  </a:lnTo>
                  <a:lnTo>
                    <a:pt x="126" y="39"/>
                  </a:lnTo>
                  <a:lnTo>
                    <a:pt x="126" y="36"/>
                  </a:lnTo>
                  <a:lnTo>
                    <a:pt x="125" y="32"/>
                  </a:lnTo>
                  <a:lnTo>
                    <a:pt x="124" y="30"/>
                  </a:lnTo>
                  <a:lnTo>
                    <a:pt x="124" y="30"/>
                  </a:lnTo>
                  <a:lnTo>
                    <a:pt x="123" y="30"/>
                  </a:lnTo>
                  <a:lnTo>
                    <a:pt x="122" y="29"/>
                  </a:lnTo>
                  <a:lnTo>
                    <a:pt x="119" y="29"/>
                  </a:lnTo>
                  <a:lnTo>
                    <a:pt x="118" y="29"/>
                  </a:lnTo>
                  <a:lnTo>
                    <a:pt x="116" y="29"/>
                  </a:lnTo>
                  <a:lnTo>
                    <a:pt x="112" y="29"/>
                  </a:lnTo>
                  <a:lnTo>
                    <a:pt x="110" y="29"/>
                  </a:lnTo>
                  <a:lnTo>
                    <a:pt x="106" y="29"/>
                  </a:lnTo>
                  <a:lnTo>
                    <a:pt x="103" y="29"/>
                  </a:lnTo>
                  <a:lnTo>
                    <a:pt x="99" y="29"/>
                  </a:lnTo>
                  <a:lnTo>
                    <a:pt x="94" y="29"/>
                  </a:lnTo>
                  <a:lnTo>
                    <a:pt x="90" y="29"/>
                  </a:lnTo>
                  <a:lnTo>
                    <a:pt x="85" y="29"/>
                  </a:lnTo>
                  <a:lnTo>
                    <a:pt x="79" y="30"/>
                  </a:lnTo>
                  <a:lnTo>
                    <a:pt x="74" y="30"/>
                  </a:lnTo>
                  <a:lnTo>
                    <a:pt x="63" y="31"/>
                  </a:lnTo>
                  <a:lnTo>
                    <a:pt x="52" y="32"/>
                  </a:lnTo>
                  <a:lnTo>
                    <a:pt x="42" y="32"/>
                  </a:lnTo>
                  <a:lnTo>
                    <a:pt x="33" y="33"/>
                  </a:lnTo>
                  <a:lnTo>
                    <a:pt x="26" y="33"/>
                  </a:lnTo>
                  <a:lnTo>
                    <a:pt x="19" y="34"/>
                  </a:lnTo>
                  <a:lnTo>
                    <a:pt x="12" y="34"/>
                  </a:lnTo>
                  <a:lnTo>
                    <a:pt x="7" y="34"/>
                  </a:lnTo>
                  <a:lnTo>
                    <a:pt x="0" y="16"/>
                  </a:lnTo>
                  <a:lnTo>
                    <a:pt x="14" y="16"/>
                  </a:lnTo>
                  <a:lnTo>
                    <a:pt x="27" y="16"/>
                  </a:lnTo>
                  <a:lnTo>
                    <a:pt x="39" y="16"/>
                  </a:lnTo>
                  <a:lnTo>
                    <a:pt x="50" y="14"/>
                  </a:lnTo>
                  <a:lnTo>
                    <a:pt x="60" y="14"/>
                  </a:lnTo>
                  <a:lnTo>
                    <a:pt x="70" y="13"/>
                  </a:lnTo>
                  <a:lnTo>
                    <a:pt x="78" y="12"/>
                  </a:lnTo>
                  <a:lnTo>
                    <a:pt x="86" y="12"/>
                  </a:lnTo>
                  <a:lnTo>
                    <a:pt x="92" y="11"/>
                  </a:lnTo>
                  <a:lnTo>
                    <a:pt x="98" y="10"/>
                  </a:lnTo>
                  <a:lnTo>
                    <a:pt x="103" y="9"/>
                  </a:lnTo>
                  <a:lnTo>
                    <a:pt x="106" y="9"/>
                  </a:lnTo>
                  <a:lnTo>
                    <a:pt x="111" y="7"/>
                  </a:lnTo>
                  <a:lnTo>
                    <a:pt x="113" y="6"/>
                  </a:lnTo>
                  <a:lnTo>
                    <a:pt x="116" y="5"/>
                  </a:lnTo>
                  <a:lnTo>
                    <a:pt x="117" y="5"/>
                  </a:lnTo>
                  <a:lnTo>
                    <a:pt x="119" y="3"/>
                  </a:lnTo>
                  <a:lnTo>
                    <a:pt x="123" y="1"/>
                  </a:lnTo>
                  <a:lnTo>
                    <a:pt x="126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6" y="1"/>
                  </a:lnTo>
                  <a:lnTo>
                    <a:pt x="138" y="3"/>
                  </a:lnTo>
                  <a:lnTo>
                    <a:pt x="142" y="4"/>
                  </a:lnTo>
                  <a:lnTo>
                    <a:pt x="146" y="6"/>
                  </a:lnTo>
                  <a:lnTo>
                    <a:pt x="150" y="9"/>
                  </a:lnTo>
                  <a:lnTo>
                    <a:pt x="155" y="12"/>
                  </a:lnTo>
                  <a:lnTo>
                    <a:pt x="159" y="16"/>
                  </a:lnTo>
                  <a:lnTo>
                    <a:pt x="159" y="16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413"/>
            <p:cNvSpPr/>
            <p:nvPr/>
          </p:nvSpPr>
          <p:spPr bwMode="auto">
            <a:xfrm>
              <a:off x="4016846" y="4131667"/>
              <a:ext cx="225425" cy="55563"/>
            </a:xfrm>
            <a:custGeom>
              <a:avLst/>
              <a:gdLst>
                <a:gd name="T0" fmla="*/ 135 w 142"/>
                <a:gd name="T1" fmla="*/ 5 h 35"/>
                <a:gd name="T2" fmla="*/ 139 w 142"/>
                <a:gd name="T3" fmla="*/ 7 h 35"/>
                <a:gd name="T4" fmla="*/ 141 w 142"/>
                <a:gd name="T5" fmla="*/ 10 h 35"/>
                <a:gd name="T6" fmla="*/ 142 w 142"/>
                <a:gd name="T7" fmla="*/ 13 h 35"/>
                <a:gd name="T8" fmla="*/ 142 w 142"/>
                <a:gd name="T9" fmla="*/ 16 h 35"/>
                <a:gd name="T10" fmla="*/ 142 w 142"/>
                <a:gd name="T11" fmla="*/ 17 h 35"/>
                <a:gd name="T12" fmla="*/ 142 w 142"/>
                <a:gd name="T13" fmla="*/ 18 h 35"/>
                <a:gd name="T14" fmla="*/ 141 w 142"/>
                <a:gd name="T15" fmla="*/ 19 h 35"/>
                <a:gd name="T16" fmla="*/ 140 w 142"/>
                <a:gd name="T17" fmla="*/ 19 h 35"/>
                <a:gd name="T18" fmla="*/ 138 w 142"/>
                <a:gd name="T19" fmla="*/ 20 h 35"/>
                <a:gd name="T20" fmla="*/ 135 w 142"/>
                <a:gd name="T21" fmla="*/ 22 h 35"/>
                <a:gd name="T22" fmla="*/ 133 w 142"/>
                <a:gd name="T23" fmla="*/ 22 h 35"/>
                <a:gd name="T24" fmla="*/ 131 w 142"/>
                <a:gd name="T25" fmla="*/ 23 h 35"/>
                <a:gd name="T26" fmla="*/ 127 w 142"/>
                <a:gd name="T27" fmla="*/ 24 h 35"/>
                <a:gd name="T28" fmla="*/ 123 w 142"/>
                <a:gd name="T29" fmla="*/ 24 h 35"/>
                <a:gd name="T30" fmla="*/ 119 w 142"/>
                <a:gd name="T31" fmla="*/ 25 h 35"/>
                <a:gd name="T32" fmla="*/ 115 w 142"/>
                <a:gd name="T33" fmla="*/ 25 h 35"/>
                <a:gd name="T34" fmla="*/ 109 w 142"/>
                <a:gd name="T35" fmla="*/ 26 h 35"/>
                <a:gd name="T36" fmla="*/ 105 w 142"/>
                <a:gd name="T37" fmla="*/ 26 h 35"/>
                <a:gd name="T38" fmla="*/ 99 w 142"/>
                <a:gd name="T39" fmla="*/ 27 h 35"/>
                <a:gd name="T40" fmla="*/ 93 w 142"/>
                <a:gd name="T41" fmla="*/ 27 h 35"/>
                <a:gd name="T42" fmla="*/ 80 w 142"/>
                <a:gd name="T43" fmla="*/ 30 h 35"/>
                <a:gd name="T44" fmla="*/ 67 w 142"/>
                <a:gd name="T45" fmla="*/ 31 h 35"/>
                <a:gd name="T46" fmla="*/ 55 w 142"/>
                <a:gd name="T47" fmla="*/ 32 h 35"/>
                <a:gd name="T48" fmla="*/ 44 w 142"/>
                <a:gd name="T49" fmla="*/ 33 h 35"/>
                <a:gd name="T50" fmla="*/ 33 w 142"/>
                <a:gd name="T51" fmla="*/ 33 h 35"/>
                <a:gd name="T52" fmla="*/ 22 w 142"/>
                <a:gd name="T53" fmla="*/ 35 h 35"/>
                <a:gd name="T54" fmla="*/ 13 w 142"/>
                <a:gd name="T55" fmla="*/ 35 h 35"/>
                <a:gd name="T56" fmla="*/ 2 w 142"/>
                <a:gd name="T57" fmla="*/ 35 h 35"/>
                <a:gd name="T58" fmla="*/ 0 w 142"/>
                <a:gd name="T59" fmla="*/ 18 h 35"/>
                <a:gd name="T60" fmla="*/ 16 w 142"/>
                <a:gd name="T61" fmla="*/ 17 h 35"/>
                <a:gd name="T62" fmla="*/ 34 w 142"/>
                <a:gd name="T63" fmla="*/ 15 h 35"/>
                <a:gd name="T64" fmla="*/ 42 w 142"/>
                <a:gd name="T65" fmla="*/ 13 h 35"/>
                <a:gd name="T66" fmla="*/ 52 w 142"/>
                <a:gd name="T67" fmla="*/ 11 h 35"/>
                <a:gd name="T68" fmla="*/ 60 w 142"/>
                <a:gd name="T69" fmla="*/ 10 h 35"/>
                <a:gd name="T70" fmla="*/ 69 w 142"/>
                <a:gd name="T71" fmla="*/ 7 h 35"/>
                <a:gd name="T72" fmla="*/ 77 w 142"/>
                <a:gd name="T73" fmla="*/ 5 h 35"/>
                <a:gd name="T74" fmla="*/ 86 w 142"/>
                <a:gd name="T75" fmla="*/ 4 h 35"/>
                <a:gd name="T76" fmla="*/ 93 w 142"/>
                <a:gd name="T77" fmla="*/ 3 h 35"/>
                <a:gd name="T78" fmla="*/ 99 w 142"/>
                <a:gd name="T79" fmla="*/ 2 h 35"/>
                <a:gd name="T80" fmla="*/ 105 w 142"/>
                <a:gd name="T81" fmla="*/ 2 h 35"/>
                <a:gd name="T82" fmla="*/ 109 w 142"/>
                <a:gd name="T83" fmla="*/ 0 h 35"/>
                <a:gd name="T84" fmla="*/ 114 w 142"/>
                <a:gd name="T85" fmla="*/ 0 h 35"/>
                <a:gd name="T86" fmla="*/ 116 w 142"/>
                <a:gd name="T87" fmla="*/ 0 h 35"/>
                <a:gd name="T88" fmla="*/ 122 w 142"/>
                <a:gd name="T89" fmla="*/ 0 h 35"/>
                <a:gd name="T90" fmla="*/ 127 w 142"/>
                <a:gd name="T91" fmla="*/ 2 h 35"/>
                <a:gd name="T92" fmla="*/ 132 w 142"/>
                <a:gd name="T93" fmla="*/ 3 h 35"/>
                <a:gd name="T94" fmla="*/ 135 w 142"/>
                <a:gd name="T95" fmla="*/ 5 h 35"/>
                <a:gd name="T96" fmla="*/ 135 w 142"/>
                <a:gd name="T97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2" h="35">
                  <a:moveTo>
                    <a:pt x="135" y="5"/>
                  </a:moveTo>
                  <a:lnTo>
                    <a:pt x="139" y="7"/>
                  </a:lnTo>
                  <a:lnTo>
                    <a:pt x="141" y="10"/>
                  </a:lnTo>
                  <a:lnTo>
                    <a:pt x="142" y="13"/>
                  </a:lnTo>
                  <a:lnTo>
                    <a:pt x="142" y="16"/>
                  </a:lnTo>
                  <a:lnTo>
                    <a:pt x="142" y="17"/>
                  </a:lnTo>
                  <a:lnTo>
                    <a:pt x="142" y="18"/>
                  </a:lnTo>
                  <a:lnTo>
                    <a:pt x="141" y="19"/>
                  </a:lnTo>
                  <a:lnTo>
                    <a:pt x="140" y="19"/>
                  </a:lnTo>
                  <a:lnTo>
                    <a:pt x="138" y="20"/>
                  </a:lnTo>
                  <a:lnTo>
                    <a:pt x="135" y="22"/>
                  </a:lnTo>
                  <a:lnTo>
                    <a:pt x="133" y="22"/>
                  </a:lnTo>
                  <a:lnTo>
                    <a:pt x="131" y="23"/>
                  </a:lnTo>
                  <a:lnTo>
                    <a:pt x="127" y="24"/>
                  </a:lnTo>
                  <a:lnTo>
                    <a:pt x="123" y="24"/>
                  </a:lnTo>
                  <a:lnTo>
                    <a:pt x="119" y="25"/>
                  </a:lnTo>
                  <a:lnTo>
                    <a:pt x="115" y="25"/>
                  </a:lnTo>
                  <a:lnTo>
                    <a:pt x="109" y="26"/>
                  </a:lnTo>
                  <a:lnTo>
                    <a:pt x="105" y="26"/>
                  </a:lnTo>
                  <a:lnTo>
                    <a:pt x="99" y="27"/>
                  </a:lnTo>
                  <a:lnTo>
                    <a:pt x="93" y="27"/>
                  </a:lnTo>
                  <a:lnTo>
                    <a:pt x="80" y="30"/>
                  </a:lnTo>
                  <a:lnTo>
                    <a:pt x="67" y="31"/>
                  </a:lnTo>
                  <a:lnTo>
                    <a:pt x="55" y="32"/>
                  </a:lnTo>
                  <a:lnTo>
                    <a:pt x="44" y="33"/>
                  </a:lnTo>
                  <a:lnTo>
                    <a:pt x="33" y="33"/>
                  </a:lnTo>
                  <a:lnTo>
                    <a:pt x="22" y="35"/>
                  </a:lnTo>
                  <a:lnTo>
                    <a:pt x="13" y="35"/>
                  </a:lnTo>
                  <a:lnTo>
                    <a:pt x="2" y="35"/>
                  </a:lnTo>
                  <a:lnTo>
                    <a:pt x="0" y="18"/>
                  </a:lnTo>
                  <a:lnTo>
                    <a:pt x="16" y="17"/>
                  </a:lnTo>
                  <a:lnTo>
                    <a:pt x="34" y="15"/>
                  </a:lnTo>
                  <a:lnTo>
                    <a:pt x="42" y="13"/>
                  </a:lnTo>
                  <a:lnTo>
                    <a:pt x="52" y="11"/>
                  </a:lnTo>
                  <a:lnTo>
                    <a:pt x="60" y="10"/>
                  </a:lnTo>
                  <a:lnTo>
                    <a:pt x="69" y="7"/>
                  </a:lnTo>
                  <a:lnTo>
                    <a:pt x="77" y="5"/>
                  </a:lnTo>
                  <a:lnTo>
                    <a:pt x="86" y="4"/>
                  </a:lnTo>
                  <a:lnTo>
                    <a:pt x="93" y="3"/>
                  </a:lnTo>
                  <a:lnTo>
                    <a:pt x="99" y="2"/>
                  </a:lnTo>
                  <a:lnTo>
                    <a:pt x="105" y="2"/>
                  </a:lnTo>
                  <a:lnTo>
                    <a:pt x="109" y="0"/>
                  </a:lnTo>
                  <a:lnTo>
                    <a:pt x="114" y="0"/>
                  </a:lnTo>
                  <a:lnTo>
                    <a:pt x="116" y="0"/>
                  </a:lnTo>
                  <a:lnTo>
                    <a:pt x="122" y="0"/>
                  </a:lnTo>
                  <a:lnTo>
                    <a:pt x="127" y="2"/>
                  </a:lnTo>
                  <a:lnTo>
                    <a:pt x="132" y="3"/>
                  </a:lnTo>
                  <a:lnTo>
                    <a:pt x="135" y="5"/>
                  </a:lnTo>
                  <a:lnTo>
                    <a:pt x="135" y="5"/>
                  </a:lnTo>
                </a:path>
              </a:pathLst>
            </a:custGeom>
            <a:solidFill>
              <a:schemeClr val="tx1"/>
            </a:solidFill>
            <a:ln w="7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Freeform 398"/>
          <p:cNvSpPr/>
          <p:nvPr/>
        </p:nvSpPr>
        <p:spPr bwMode="auto">
          <a:xfrm>
            <a:off x="1556983" y="2385295"/>
            <a:ext cx="213138" cy="426276"/>
          </a:xfrm>
          <a:custGeom>
            <a:avLst/>
            <a:gdLst>
              <a:gd name="T0" fmla="*/ 5 w 60"/>
              <a:gd name="T1" fmla="*/ 17 h 120"/>
              <a:gd name="T2" fmla="*/ 1 w 60"/>
              <a:gd name="T3" fmla="*/ 12 h 120"/>
              <a:gd name="T4" fmla="*/ 0 w 60"/>
              <a:gd name="T5" fmla="*/ 9 h 120"/>
              <a:gd name="T6" fmla="*/ 0 w 60"/>
              <a:gd name="T7" fmla="*/ 5 h 120"/>
              <a:gd name="T8" fmla="*/ 2 w 60"/>
              <a:gd name="T9" fmla="*/ 2 h 120"/>
              <a:gd name="T10" fmla="*/ 7 w 60"/>
              <a:gd name="T11" fmla="*/ 0 h 120"/>
              <a:gd name="T12" fmla="*/ 12 w 60"/>
              <a:gd name="T13" fmla="*/ 0 h 120"/>
              <a:gd name="T14" fmla="*/ 20 w 60"/>
              <a:gd name="T15" fmla="*/ 3 h 120"/>
              <a:gd name="T16" fmla="*/ 27 w 60"/>
              <a:gd name="T17" fmla="*/ 5 h 120"/>
              <a:gd name="T18" fmla="*/ 35 w 60"/>
              <a:gd name="T19" fmla="*/ 6 h 120"/>
              <a:gd name="T20" fmla="*/ 46 w 60"/>
              <a:gd name="T21" fmla="*/ 7 h 120"/>
              <a:gd name="T22" fmla="*/ 46 w 60"/>
              <a:gd name="T23" fmla="*/ 13 h 120"/>
              <a:gd name="T24" fmla="*/ 47 w 60"/>
              <a:gd name="T25" fmla="*/ 24 h 120"/>
              <a:gd name="T26" fmla="*/ 48 w 60"/>
              <a:gd name="T27" fmla="*/ 31 h 120"/>
              <a:gd name="T28" fmla="*/ 49 w 60"/>
              <a:gd name="T29" fmla="*/ 38 h 120"/>
              <a:gd name="T30" fmla="*/ 51 w 60"/>
              <a:gd name="T31" fmla="*/ 47 h 120"/>
              <a:gd name="T32" fmla="*/ 53 w 60"/>
              <a:gd name="T33" fmla="*/ 58 h 120"/>
              <a:gd name="T34" fmla="*/ 54 w 60"/>
              <a:gd name="T35" fmla="*/ 69 h 120"/>
              <a:gd name="T36" fmla="*/ 55 w 60"/>
              <a:gd name="T37" fmla="*/ 78 h 120"/>
              <a:gd name="T38" fmla="*/ 56 w 60"/>
              <a:gd name="T39" fmla="*/ 86 h 120"/>
              <a:gd name="T40" fmla="*/ 59 w 60"/>
              <a:gd name="T41" fmla="*/ 99 h 120"/>
              <a:gd name="T42" fmla="*/ 60 w 60"/>
              <a:gd name="T43" fmla="*/ 109 h 120"/>
              <a:gd name="T44" fmla="*/ 60 w 60"/>
              <a:gd name="T45" fmla="*/ 113 h 120"/>
              <a:gd name="T46" fmla="*/ 59 w 60"/>
              <a:gd name="T47" fmla="*/ 117 h 120"/>
              <a:gd name="T48" fmla="*/ 56 w 60"/>
              <a:gd name="T49" fmla="*/ 119 h 120"/>
              <a:gd name="T50" fmla="*/ 53 w 60"/>
              <a:gd name="T51" fmla="*/ 120 h 120"/>
              <a:gd name="T52" fmla="*/ 51 w 60"/>
              <a:gd name="T53" fmla="*/ 119 h 120"/>
              <a:gd name="T54" fmla="*/ 48 w 60"/>
              <a:gd name="T55" fmla="*/ 117 h 120"/>
              <a:gd name="T56" fmla="*/ 46 w 60"/>
              <a:gd name="T57" fmla="*/ 113 h 120"/>
              <a:gd name="T58" fmla="*/ 43 w 60"/>
              <a:gd name="T59" fmla="*/ 109 h 120"/>
              <a:gd name="T60" fmla="*/ 41 w 60"/>
              <a:gd name="T61" fmla="*/ 102 h 120"/>
              <a:gd name="T62" fmla="*/ 39 w 60"/>
              <a:gd name="T63" fmla="*/ 93 h 120"/>
              <a:gd name="T64" fmla="*/ 36 w 60"/>
              <a:gd name="T65" fmla="*/ 84 h 120"/>
              <a:gd name="T66" fmla="*/ 34 w 60"/>
              <a:gd name="T67" fmla="*/ 72 h 120"/>
              <a:gd name="T68" fmla="*/ 27 w 60"/>
              <a:gd name="T69" fmla="*/ 52 h 120"/>
              <a:gd name="T70" fmla="*/ 21 w 60"/>
              <a:gd name="T71" fmla="*/ 39 h 120"/>
              <a:gd name="T72" fmla="*/ 18 w 60"/>
              <a:gd name="T73" fmla="*/ 33 h 120"/>
              <a:gd name="T74" fmla="*/ 15 w 60"/>
              <a:gd name="T75" fmla="*/ 27 h 120"/>
              <a:gd name="T76" fmla="*/ 12 w 60"/>
              <a:gd name="T77" fmla="*/ 24 h 120"/>
              <a:gd name="T78" fmla="*/ 9 w 60"/>
              <a:gd name="T79" fmla="*/ 20 h 120"/>
              <a:gd name="T80" fmla="*/ 7 w 60"/>
              <a:gd name="T81" fmla="*/ 1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120">
                <a:moveTo>
                  <a:pt x="7" y="19"/>
                </a:moveTo>
                <a:lnTo>
                  <a:pt x="5" y="17"/>
                </a:lnTo>
                <a:lnTo>
                  <a:pt x="3" y="14"/>
                </a:lnTo>
                <a:lnTo>
                  <a:pt x="1" y="12"/>
                </a:lnTo>
                <a:lnTo>
                  <a:pt x="0" y="11"/>
                </a:lnTo>
                <a:lnTo>
                  <a:pt x="0" y="9"/>
                </a:lnTo>
                <a:lnTo>
                  <a:pt x="0" y="6"/>
                </a:lnTo>
                <a:lnTo>
                  <a:pt x="0" y="5"/>
                </a:lnTo>
                <a:lnTo>
                  <a:pt x="0" y="4"/>
                </a:lnTo>
                <a:lnTo>
                  <a:pt x="2" y="2"/>
                </a:lnTo>
                <a:lnTo>
                  <a:pt x="6" y="0"/>
                </a:lnTo>
                <a:lnTo>
                  <a:pt x="7" y="0"/>
                </a:lnTo>
                <a:lnTo>
                  <a:pt x="9" y="0"/>
                </a:lnTo>
                <a:lnTo>
                  <a:pt x="12" y="0"/>
                </a:lnTo>
                <a:lnTo>
                  <a:pt x="14" y="2"/>
                </a:lnTo>
                <a:lnTo>
                  <a:pt x="20" y="3"/>
                </a:lnTo>
                <a:lnTo>
                  <a:pt x="23" y="4"/>
                </a:lnTo>
                <a:lnTo>
                  <a:pt x="27" y="5"/>
                </a:lnTo>
                <a:lnTo>
                  <a:pt x="32" y="5"/>
                </a:lnTo>
                <a:lnTo>
                  <a:pt x="35" y="6"/>
                </a:lnTo>
                <a:lnTo>
                  <a:pt x="40" y="7"/>
                </a:lnTo>
                <a:lnTo>
                  <a:pt x="46" y="7"/>
                </a:lnTo>
                <a:lnTo>
                  <a:pt x="46" y="10"/>
                </a:lnTo>
                <a:lnTo>
                  <a:pt x="46" y="13"/>
                </a:lnTo>
                <a:lnTo>
                  <a:pt x="47" y="18"/>
                </a:lnTo>
                <a:lnTo>
                  <a:pt x="47" y="24"/>
                </a:lnTo>
                <a:lnTo>
                  <a:pt x="48" y="27"/>
                </a:lnTo>
                <a:lnTo>
                  <a:pt x="48" y="31"/>
                </a:lnTo>
                <a:lnTo>
                  <a:pt x="49" y="34"/>
                </a:lnTo>
                <a:lnTo>
                  <a:pt x="49" y="38"/>
                </a:lnTo>
                <a:lnTo>
                  <a:pt x="51" y="43"/>
                </a:lnTo>
                <a:lnTo>
                  <a:pt x="51" y="47"/>
                </a:lnTo>
                <a:lnTo>
                  <a:pt x="52" y="53"/>
                </a:lnTo>
                <a:lnTo>
                  <a:pt x="53" y="58"/>
                </a:lnTo>
                <a:lnTo>
                  <a:pt x="53" y="64"/>
                </a:lnTo>
                <a:lnTo>
                  <a:pt x="54" y="69"/>
                </a:lnTo>
                <a:lnTo>
                  <a:pt x="55" y="73"/>
                </a:lnTo>
                <a:lnTo>
                  <a:pt x="55" y="78"/>
                </a:lnTo>
                <a:lnTo>
                  <a:pt x="56" y="83"/>
                </a:lnTo>
                <a:lnTo>
                  <a:pt x="56" y="86"/>
                </a:lnTo>
                <a:lnTo>
                  <a:pt x="58" y="93"/>
                </a:lnTo>
                <a:lnTo>
                  <a:pt x="59" y="99"/>
                </a:lnTo>
                <a:lnTo>
                  <a:pt x="59" y="104"/>
                </a:lnTo>
                <a:lnTo>
                  <a:pt x="60" y="109"/>
                </a:lnTo>
                <a:lnTo>
                  <a:pt x="60" y="111"/>
                </a:lnTo>
                <a:lnTo>
                  <a:pt x="60" y="113"/>
                </a:lnTo>
                <a:lnTo>
                  <a:pt x="59" y="116"/>
                </a:lnTo>
                <a:lnTo>
                  <a:pt x="59" y="117"/>
                </a:lnTo>
                <a:lnTo>
                  <a:pt x="58" y="118"/>
                </a:lnTo>
                <a:lnTo>
                  <a:pt x="56" y="119"/>
                </a:lnTo>
                <a:lnTo>
                  <a:pt x="55" y="119"/>
                </a:lnTo>
                <a:lnTo>
                  <a:pt x="53" y="120"/>
                </a:lnTo>
                <a:lnTo>
                  <a:pt x="52" y="120"/>
                </a:lnTo>
                <a:lnTo>
                  <a:pt x="51" y="119"/>
                </a:lnTo>
                <a:lnTo>
                  <a:pt x="49" y="118"/>
                </a:lnTo>
                <a:lnTo>
                  <a:pt x="48" y="117"/>
                </a:lnTo>
                <a:lnTo>
                  <a:pt x="47" y="116"/>
                </a:lnTo>
                <a:lnTo>
                  <a:pt x="46" y="113"/>
                </a:lnTo>
                <a:lnTo>
                  <a:pt x="45" y="111"/>
                </a:lnTo>
                <a:lnTo>
                  <a:pt x="43" y="109"/>
                </a:lnTo>
                <a:lnTo>
                  <a:pt x="42" y="105"/>
                </a:lnTo>
                <a:lnTo>
                  <a:pt x="41" y="102"/>
                </a:lnTo>
                <a:lnTo>
                  <a:pt x="40" y="98"/>
                </a:lnTo>
                <a:lnTo>
                  <a:pt x="39" y="93"/>
                </a:lnTo>
                <a:lnTo>
                  <a:pt x="38" y="89"/>
                </a:lnTo>
                <a:lnTo>
                  <a:pt x="36" y="84"/>
                </a:lnTo>
                <a:lnTo>
                  <a:pt x="35" y="78"/>
                </a:lnTo>
                <a:lnTo>
                  <a:pt x="34" y="72"/>
                </a:lnTo>
                <a:lnTo>
                  <a:pt x="31" y="62"/>
                </a:lnTo>
                <a:lnTo>
                  <a:pt x="27" y="52"/>
                </a:lnTo>
                <a:lnTo>
                  <a:pt x="23" y="44"/>
                </a:lnTo>
                <a:lnTo>
                  <a:pt x="21" y="39"/>
                </a:lnTo>
                <a:lnTo>
                  <a:pt x="20" y="37"/>
                </a:lnTo>
                <a:lnTo>
                  <a:pt x="18" y="33"/>
                </a:lnTo>
                <a:lnTo>
                  <a:pt x="16" y="30"/>
                </a:lnTo>
                <a:lnTo>
                  <a:pt x="15" y="27"/>
                </a:lnTo>
                <a:lnTo>
                  <a:pt x="13" y="25"/>
                </a:lnTo>
                <a:lnTo>
                  <a:pt x="12" y="24"/>
                </a:lnTo>
                <a:lnTo>
                  <a:pt x="10" y="22"/>
                </a:lnTo>
                <a:lnTo>
                  <a:pt x="9" y="20"/>
                </a:lnTo>
                <a:lnTo>
                  <a:pt x="7" y="19"/>
                </a:lnTo>
                <a:lnTo>
                  <a:pt x="7" y="19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399"/>
          <p:cNvSpPr/>
          <p:nvPr/>
        </p:nvSpPr>
        <p:spPr bwMode="auto">
          <a:xfrm>
            <a:off x="1606715" y="2307145"/>
            <a:ext cx="586131" cy="358783"/>
          </a:xfrm>
          <a:custGeom>
            <a:avLst/>
            <a:gdLst>
              <a:gd name="T0" fmla="*/ 104 w 165"/>
              <a:gd name="T1" fmla="*/ 93 h 101"/>
              <a:gd name="T2" fmla="*/ 106 w 165"/>
              <a:gd name="T3" fmla="*/ 78 h 101"/>
              <a:gd name="T4" fmla="*/ 109 w 165"/>
              <a:gd name="T5" fmla="*/ 65 h 101"/>
              <a:gd name="T6" fmla="*/ 111 w 165"/>
              <a:gd name="T7" fmla="*/ 54 h 101"/>
              <a:gd name="T8" fmla="*/ 112 w 165"/>
              <a:gd name="T9" fmla="*/ 45 h 101"/>
              <a:gd name="T10" fmla="*/ 112 w 165"/>
              <a:gd name="T11" fmla="*/ 38 h 101"/>
              <a:gd name="T12" fmla="*/ 113 w 165"/>
              <a:gd name="T13" fmla="*/ 33 h 101"/>
              <a:gd name="T14" fmla="*/ 113 w 165"/>
              <a:gd name="T15" fmla="*/ 31 h 101"/>
              <a:gd name="T16" fmla="*/ 111 w 165"/>
              <a:gd name="T17" fmla="*/ 29 h 101"/>
              <a:gd name="T18" fmla="*/ 105 w 165"/>
              <a:gd name="T19" fmla="*/ 29 h 101"/>
              <a:gd name="T20" fmla="*/ 96 w 165"/>
              <a:gd name="T21" fmla="*/ 29 h 101"/>
              <a:gd name="T22" fmla="*/ 83 w 165"/>
              <a:gd name="T23" fmla="*/ 32 h 101"/>
              <a:gd name="T24" fmla="*/ 57 w 165"/>
              <a:gd name="T25" fmla="*/ 35 h 101"/>
              <a:gd name="T26" fmla="*/ 20 w 165"/>
              <a:gd name="T27" fmla="*/ 42 h 101"/>
              <a:gd name="T28" fmla="*/ 0 w 165"/>
              <a:gd name="T29" fmla="*/ 27 h 101"/>
              <a:gd name="T30" fmla="*/ 25 w 165"/>
              <a:gd name="T31" fmla="*/ 27 h 101"/>
              <a:gd name="T32" fmla="*/ 40 w 165"/>
              <a:gd name="T33" fmla="*/ 25 h 101"/>
              <a:gd name="T34" fmla="*/ 57 w 165"/>
              <a:gd name="T35" fmla="*/ 21 h 101"/>
              <a:gd name="T36" fmla="*/ 72 w 165"/>
              <a:gd name="T37" fmla="*/ 16 h 101"/>
              <a:gd name="T38" fmla="*/ 85 w 165"/>
              <a:gd name="T39" fmla="*/ 13 h 101"/>
              <a:gd name="T40" fmla="*/ 94 w 165"/>
              <a:gd name="T41" fmla="*/ 9 h 101"/>
              <a:gd name="T42" fmla="*/ 99 w 165"/>
              <a:gd name="T43" fmla="*/ 6 h 101"/>
              <a:gd name="T44" fmla="*/ 103 w 165"/>
              <a:gd name="T45" fmla="*/ 4 h 101"/>
              <a:gd name="T46" fmla="*/ 110 w 165"/>
              <a:gd name="T47" fmla="*/ 0 h 101"/>
              <a:gd name="T48" fmla="*/ 117 w 165"/>
              <a:gd name="T49" fmla="*/ 1 h 101"/>
              <a:gd name="T50" fmla="*/ 123 w 165"/>
              <a:gd name="T51" fmla="*/ 4 h 101"/>
              <a:gd name="T52" fmla="*/ 130 w 165"/>
              <a:gd name="T53" fmla="*/ 7 h 101"/>
              <a:gd name="T54" fmla="*/ 138 w 165"/>
              <a:gd name="T55" fmla="*/ 12 h 101"/>
              <a:gd name="T56" fmla="*/ 149 w 165"/>
              <a:gd name="T57" fmla="*/ 18 h 101"/>
              <a:gd name="T58" fmla="*/ 157 w 165"/>
              <a:gd name="T59" fmla="*/ 24 h 101"/>
              <a:gd name="T60" fmla="*/ 162 w 165"/>
              <a:gd name="T61" fmla="*/ 28 h 101"/>
              <a:gd name="T62" fmla="*/ 164 w 165"/>
              <a:gd name="T63" fmla="*/ 31 h 101"/>
              <a:gd name="T64" fmla="*/ 164 w 165"/>
              <a:gd name="T65" fmla="*/ 35 h 101"/>
              <a:gd name="T66" fmla="*/ 160 w 165"/>
              <a:gd name="T67" fmla="*/ 39 h 101"/>
              <a:gd name="T68" fmla="*/ 156 w 165"/>
              <a:gd name="T69" fmla="*/ 40 h 101"/>
              <a:gd name="T70" fmla="*/ 153 w 165"/>
              <a:gd name="T71" fmla="*/ 42 h 101"/>
              <a:gd name="T72" fmla="*/ 150 w 165"/>
              <a:gd name="T73" fmla="*/ 47 h 101"/>
              <a:gd name="T74" fmla="*/ 145 w 165"/>
              <a:gd name="T75" fmla="*/ 53 h 101"/>
              <a:gd name="T76" fmla="*/ 140 w 165"/>
              <a:gd name="T77" fmla="*/ 60 h 101"/>
              <a:gd name="T78" fmla="*/ 136 w 165"/>
              <a:gd name="T79" fmla="*/ 69 h 101"/>
              <a:gd name="T80" fmla="*/ 131 w 165"/>
              <a:gd name="T81" fmla="*/ 81 h 101"/>
              <a:gd name="T82" fmla="*/ 125 w 165"/>
              <a:gd name="T83" fmla="*/ 94 h 101"/>
              <a:gd name="T84" fmla="*/ 103 w 165"/>
              <a:gd name="T85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5" h="101">
                <a:moveTo>
                  <a:pt x="103" y="101"/>
                </a:moveTo>
                <a:lnTo>
                  <a:pt x="104" y="93"/>
                </a:lnTo>
                <a:lnTo>
                  <a:pt x="105" y="85"/>
                </a:lnTo>
                <a:lnTo>
                  <a:pt x="106" y="78"/>
                </a:lnTo>
                <a:lnTo>
                  <a:pt x="107" y="71"/>
                </a:lnTo>
                <a:lnTo>
                  <a:pt x="109" y="65"/>
                </a:lnTo>
                <a:lnTo>
                  <a:pt x="110" y="59"/>
                </a:lnTo>
                <a:lnTo>
                  <a:pt x="111" y="54"/>
                </a:lnTo>
                <a:lnTo>
                  <a:pt x="111" y="49"/>
                </a:lnTo>
                <a:lnTo>
                  <a:pt x="112" y="45"/>
                </a:lnTo>
                <a:lnTo>
                  <a:pt x="112" y="41"/>
                </a:lnTo>
                <a:lnTo>
                  <a:pt x="112" y="38"/>
                </a:lnTo>
                <a:lnTo>
                  <a:pt x="113" y="35"/>
                </a:lnTo>
                <a:lnTo>
                  <a:pt x="113" y="33"/>
                </a:lnTo>
                <a:lnTo>
                  <a:pt x="113" y="32"/>
                </a:lnTo>
                <a:lnTo>
                  <a:pt x="113" y="31"/>
                </a:lnTo>
                <a:lnTo>
                  <a:pt x="112" y="29"/>
                </a:lnTo>
                <a:lnTo>
                  <a:pt x="111" y="29"/>
                </a:lnTo>
                <a:lnTo>
                  <a:pt x="109" y="29"/>
                </a:lnTo>
                <a:lnTo>
                  <a:pt x="105" y="29"/>
                </a:lnTo>
                <a:lnTo>
                  <a:pt x="100" y="29"/>
                </a:lnTo>
                <a:lnTo>
                  <a:pt x="96" y="29"/>
                </a:lnTo>
                <a:lnTo>
                  <a:pt x="88" y="31"/>
                </a:lnTo>
                <a:lnTo>
                  <a:pt x="83" y="32"/>
                </a:lnTo>
                <a:lnTo>
                  <a:pt x="74" y="32"/>
                </a:lnTo>
                <a:lnTo>
                  <a:pt x="57" y="35"/>
                </a:lnTo>
                <a:lnTo>
                  <a:pt x="38" y="39"/>
                </a:lnTo>
                <a:lnTo>
                  <a:pt x="20" y="42"/>
                </a:lnTo>
                <a:lnTo>
                  <a:pt x="0" y="46"/>
                </a:lnTo>
                <a:lnTo>
                  <a:pt x="0" y="27"/>
                </a:lnTo>
                <a:lnTo>
                  <a:pt x="17" y="27"/>
                </a:lnTo>
                <a:lnTo>
                  <a:pt x="25" y="27"/>
                </a:lnTo>
                <a:lnTo>
                  <a:pt x="33" y="26"/>
                </a:lnTo>
                <a:lnTo>
                  <a:pt x="40" y="25"/>
                </a:lnTo>
                <a:lnTo>
                  <a:pt x="48" y="22"/>
                </a:lnTo>
                <a:lnTo>
                  <a:pt x="57" y="21"/>
                </a:lnTo>
                <a:lnTo>
                  <a:pt x="65" y="19"/>
                </a:lnTo>
                <a:lnTo>
                  <a:pt x="72" y="16"/>
                </a:lnTo>
                <a:lnTo>
                  <a:pt x="79" y="15"/>
                </a:lnTo>
                <a:lnTo>
                  <a:pt x="85" y="13"/>
                </a:lnTo>
                <a:lnTo>
                  <a:pt x="90" y="12"/>
                </a:lnTo>
                <a:lnTo>
                  <a:pt x="94" y="9"/>
                </a:lnTo>
                <a:lnTo>
                  <a:pt x="97" y="8"/>
                </a:lnTo>
                <a:lnTo>
                  <a:pt x="99" y="6"/>
                </a:lnTo>
                <a:lnTo>
                  <a:pt x="100" y="5"/>
                </a:lnTo>
                <a:lnTo>
                  <a:pt x="103" y="4"/>
                </a:lnTo>
                <a:lnTo>
                  <a:pt x="106" y="1"/>
                </a:lnTo>
                <a:lnTo>
                  <a:pt x="110" y="0"/>
                </a:lnTo>
                <a:lnTo>
                  <a:pt x="114" y="0"/>
                </a:lnTo>
                <a:lnTo>
                  <a:pt x="117" y="1"/>
                </a:lnTo>
                <a:lnTo>
                  <a:pt x="119" y="2"/>
                </a:lnTo>
                <a:lnTo>
                  <a:pt x="123" y="4"/>
                </a:lnTo>
                <a:lnTo>
                  <a:pt x="125" y="5"/>
                </a:lnTo>
                <a:lnTo>
                  <a:pt x="130" y="7"/>
                </a:lnTo>
                <a:lnTo>
                  <a:pt x="133" y="9"/>
                </a:lnTo>
                <a:lnTo>
                  <a:pt x="138" y="12"/>
                </a:lnTo>
                <a:lnTo>
                  <a:pt x="144" y="14"/>
                </a:lnTo>
                <a:lnTo>
                  <a:pt x="149" y="18"/>
                </a:lnTo>
                <a:lnTo>
                  <a:pt x="152" y="20"/>
                </a:lnTo>
                <a:lnTo>
                  <a:pt x="157" y="24"/>
                </a:lnTo>
                <a:lnTo>
                  <a:pt x="159" y="26"/>
                </a:lnTo>
                <a:lnTo>
                  <a:pt x="162" y="28"/>
                </a:lnTo>
                <a:lnTo>
                  <a:pt x="164" y="29"/>
                </a:lnTo>
                <a:lnTo>
                  <a:pt x="164" y="31"/>
                </a:lnTo>
                <a:lnTo>
                  <a:pt x="165" y="32"/>
                </a:lnTo>
                <a:lnTo>
                  <a:pt x="164" y="35"/>
                </a:lnTo>
                <a:lnTo>
                  <a:pt x="163" y="38"/>
                </a:lnTo>
                <a:lnTo>
                  <a:pt x="160" y="39"/>
                </a:lnTo>
                <a:lnTo>
                  <a:pt x="158" y="39"/>
                </a:lnTo>
                <a:lnTo>
                  <a:pt x="156" y="40"/>
                </a:lnTo>
                <a:lnTo>
                  <a:pt x="155" y="41"/>
                </a:lnTo>
                <a:lnTo>
                  <a:pt x="153" y="42"/>
                </a:lnTo>
                <a:lnTo>
                  <a:pt x="151" y="45"/>
                </a:lnTo>
                <a:lnTo>
                  <a:pt x="150" y="47"/>
                </a:lnTo>
                <a:lnTo>
                  <a:pt x="147" y="49"/>
                </a:lnTo>
                <a:lnTo>
                  <a:pt x="145" y="53"/>
                </a:lnTo>
                <a:lnTo>
                  <a:pt x="143" y="56"/>
                </a:lnTo>
                <a:lnTo>
                  <a:pt x="140" y="60"/>
                </a:lnTo>
                <a:lnTo>
                  <a:pt x="138" y="65"/>
                </a:lnTo>
                <a:lnTo>
                  <a:pt x="136" y="69"/>
                </a:lnTo>
                <a:lnTo>
                  <a:pt x="133" y="75"/>
                </a:lnTo>
                <a:lnTo>
                  <a:pt x="131" y="81"/>
                </a:lnTo>
                <a:lnTo>
                  <a:pt x="127" y="87"/>
                </a:lnTo>
                <a:lnTo>
                  <a:pt x="125" y="94"/>
                </a:lnTo>
                <a:lnTo>
                  <a:pt x="122" y="101"/>
                </a:lnTo>
                <a:lnTo>
                  <a:pt x="103" y="101"/>
                </a:lnTo>
                <a:lnTo>
                  <a:pt x="103" y="101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400"/>
          <p:cNvSpPr/>
          <p:nvPr/>
        </p:nvSpPr>
        <p:spPr bwMode="auto">
          <a:xfrm>
            <a:off x="1720388" y="2616196"/>
            <a:ext cx="380097" cy="113674"/>
          </a:xfrm>
          <a:custGeom>
            <a:avLst/>
            <a:gdLst>
              <a:gd name="T0" fmla="*/ 71 w 107"/>
              <a:gd name="T1" fmla="*/ 26 h 32"/>
              <a:gd name="T2" fmla="*/ 54 w 107"/>
              <a:gd name="T3" fmla="*/ 28 h 32"/>
              <a:gd name="T4" fmla="*/ 36 w 107"/>
              <a:gd name="T5" fmla="*/ 31 h 32"/>
              <a:gd name="T6" fmla="*/ 19 w 107"/>
              <a:gd name="T7" fmla="*/ 32 h 32"/>
              <a:gd name="T8" fmla="*/ 0 w 107"/>
              <a:gd name="T9" fmla="*/ 32 h 32"/>
              <a:gd name="T10" fmla="*/ 0 w 107"/>
              <a:gd name="T11" fmla="*/ 19 h 32"/>
              <a:gd name="T12" fmla="*/ 8 w 107"/>
              <a:gd name="T13" fmla="*/ 18 h 32"/>
              <a:gd name="T14" fmla="*/ 16 w 107"/>
              <a:gd name="T15" fmla="*/ 17 h 32"/>
              <a:gd name="T16" fmla="*/ 25 w 107"/>
              <a:gd name="T17" fmla="*/ 15 h 32"/>
              <a:gd name="T18" fmla="*/ 32 w 107"/>
              <a:gd name="T19" fmla="*/ 14 h 32"/>
              <a:gd name="T20" fmla="*/ 39 w 107"/>
              <a:gd name="T21" fmla="*/ 12 h 32"/>
              <a:gd name="T22" fmla="*/ 46 w 107"/>
              <a:gd name="T23" fmla="*/ 11 h 32"/>
              <a:gd name="T24" fmla="*/ 59 w 107"/>
              <a:gd name="T25" fmla="*/ 7 h 32"/>
              <a:gd name="T26" fmla="*/ 65 w 107"/>
              <a:gd name="T27" fmla="*/ 6 h 32"/>
              <a:gd name="T28" fmla="*/ 69 w 107"/>
              <a:gd name="T29" fmla="*/ 4 h 32"/>
              <a:gd name="T30" fmla="*/ 74 w 107"/>
              <a:gd name="T31" fmla="*/ 2 h 32"/>
              <a:gd name="T32" fmla="*/ 78 w 107"/>
              <a:gd name="T33" fmla="*/ 2 h 32"/>
              <a:gd name="T34" fmla="*/ 80 w 107"/>
              <a:gd name="T35" fmla="*/ 1 h 32"/>
              <a:gd name="T36" fmla="*/ 82 w 107"/>
              <a:gd name="T37" fmla="*/ 1 h 32"/>
              <a:gd name="T38" fmla="*/ 84 w 107"/>
              <a:gd name="T39" fmla="*/ 0 h 32"/>
              <a:gd name="T40" fmla="*/ 85 w 107"/>
              <a:gd name="T41" fmla="*/ 0 h 32"/>
              <a:gd name="T42" fmla="*/ 87 w 107"/>
              <a:gd name="T43" fmla="*/ 0 h 32"/>
              <a:gd name="T44" fmla="*/ 90 w 107"/>
              <a:gd name="T45" fmla="*/ 0 h 32"/>
              <a:gd name="T46" fmla="*/ 91 w 107"/>
              <a:gd name="T47" fmla="*/ 1 h 32"/>
              <a:gd name="T48" fmla="*/ 93 w 107"/>
              <a:gd name="T49" fmla="*/ 1 h 32"/>
              <a:gd name="T50" fmla="*/ 94 w 107"/>
              <a:gd name="T51" fmla="*/ 1 h 32"/>
              <a:gd name="T52" fmla="*/ 97 w 107"/>
              <a:gd name="T53" fmla="*/ 2 h 32"/>
              <a:gd name="T54" fmla="*/ 99 w 107"/>
              <a:gd name="T55" fmla="*/ 4 h 32"/>
              <a:gd name="T56" fmla="*/ 101 w 107"/>
              <a:gd name="T57" fmla="*/ 5 h 32"/>
              <a:gd name="T58" fmla="*/ 104 w 107"/>
              <a:gd name="T59" fmla="*/ 6 h 32"/>
              <a:gd name="T60" fmla="*/ 105 w 107"/>
              <a:gd name="T61" fmla="*/ 7 h 32"/>
              <a:gd name="T62" fmla="*/ 106 w 107"/>
              <a:gd name="T63" fmla="*/ 8 h 32"/>
              <a:gd name="T64" fmla="*/ 106 w 107"/>
              <a:gd name="T65" fmla="*/ 10 h 32"/>
              <a:gd name="T66" fmla="*/ 107 w 107"/>
              <a:gd name="T67" fmla="*/ 12 h 32"/>
              <a:gd name="T68" fmla="*/ 106 w 107"/>
              <a:gd name="T69" fmla="*/ 13 h 32"/>
              <a:gd name="T70" fmla="*/ 105 w 107"/>
              <a:gd name="T71" fmla="*/ 15 h 32"/>
              <a:gd name="T72" fmla="*/ 101 w 107"/>
              <a:gd name="T73" fmla="*/ 17 h 32"/>
              <a:gd name="T74" fmla="*/ 98 w 107"/>
              <a:gd name="T75" fmla="*/ 19 h 32"/>
              <a:gd name="T76" fmla="*/ 93 w 107"/>
              <a:gd name="T77" fmla="*/ 20 h 32"/>
              <a:gd name="T78" fmla="*/ 86 w 107"/>
              <a:gd name="T79" fmla="*/ 22 h 32"/>
              <a:gd name="T80" fmla="*/ 79 w 107"/>
              <a:gd name="T81" fmla="*/ 24 h 32"/>
              <a:gd name="T82" fmla="*/ 71 w 107"/>
              <a:gd name="T83" fmla="*/ 26 h 32"/>
              <a:gd name="T84" fmla="*/ 71 w 107"/>
              <a:gd name="T85" fmla="*/ 2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7" h="32">
                <a:moveTo>
                  <a:pt x="71" y="26"/>
                </a:moveTo>
                <a:lnTo>
                  <a:pt x="54" y="28"/>
                </a:lnTo>
                <a:lnTo>
                  <a:pt x="36" y="31"/>
                </a:lnTo>
                <a:lnTo>
                  <a:pt x="19" y="32"/>
                </a:lnTo>
                <a:lnTo>
                  <a:pt x="0" y="32"/>
                </a:lnTo>
                <a:lnTo>
                  <a:pt x="0" y="19"/>
                </a:lnTo>
                <a:lnTo>
                  <a:pt x="8" y="18"/>
                </a:lnTo>
                <a:lnTo>
                  <a:pt x="16" y="17"/>
                </a:lnTo>
                <a:lnTo>
                  <a:pt x="25" y="15"/>
                </a:lnTo>
                <a:lnTo>
                  <a:pt x="32" y="14"/>
                </a:lnTo>
                <a:lnTo>
                  <a:pt x="39" y="12"/>
                </a:lnTo>
                <a:lnTo>
                  <a:pt x="46" y="11"/>
                </a:lnTo>
                <a:lnTo>
                  <a:pt x="59" y="7"/>
                </a:lnTo>
                <a:lnTo>
                  <a:pt x="65" y="6"/>
                </a:lnTo>
                <a:lnTo>
                  <a:pt x="69" y="4"/>
                </a:lnTo>
                <a:lnTo>
                  <a:pt x="74" y="2"/>
                </a:lnTo>
                <a:lnTo>
                  <a:pt x="78" y="2"/>
                </a:lnTo>
                <a:lnTo>
                  <a:pt x="80" y="1"/>
                </a:lnTo>
                <a:lnTo>
                  <a:pt x="82" y="1"/>
                </a:lnTo>
                <a:lnTo>
                  <a:pt x="84" y="0"/>
                </a:lnTo>
                <a:lnTo>
                  <a:pt x="85" y="0"/>
                </a:lnTo>
                <a:lnTo>
                  <a:pt x="87" y="0"/>
                </a:lnTo>
                <a:lnTo>
                  <a:pt x="90" y="0"/>
                </a:lnTo>
                <a:lnTo>
                  <a:pt x="91" y="1"/>
                </a:lnTo>
                <a:lnTo>
                  <a:pt x="93" y="1"/>
                </a:lnTo>
                <a:lnTo>
                  <a:pt x="94" y="1"/>
                </a:lnTo>
                <a:lnTo>
                  <a:pt x="97" y="2"/>
                </a:lnTo>
                <a:lnTo>
                  <a:pt x="99" y="4"/>
                </a:lnTo>
                <a:lnTo>
                  <a:pt x="101" y="5"/>
                </a:lnTo>
                <a:lnTo>
                  <a:pt x="104" y="6"/>
                </a:lnTo>
                <a:lnTo>
                  <a:pt x="105" y="7"/>
                </a:lnTo>
                <a:lnTo>
                  <a:pt x="106" y="8"/>
                </a:lnTo>
                <a:lnTo>
                  <a:pt x="106" y="10"/>
                </a:lnTo>
                <a:lnTo>
                  <a:pt x="107" y="12"/>
                </a:lnTo>
                <a:lnTo>
                  <a:pt x="106" y="13"/>
                </a:lnTo>
                <a:lnTo>
                  <a:pt x="105" y="15"/>
                </a:lnTo>
                <a:lnTo>
                  <a:pt x="101" y="17"/>
                </a:lnTo>
                <a:lnTo>
                  <a:pt x="98" y="19"/>
                </a:lnTo>
                <a:lnTo>
                  <a:pt x="93" y="20"/>
                </a:lnTo>
                <a:lnTo>
                  <a:pt x="86" y="22"/>
                </a:lnTo>
                <a:lnTo>
                  <a:pt x="79" y="24"/>
                </a:lnTo>
                <a:lnTo>
                  <a:pt x="71" y="26"/>
                </a:lnTo>
                <a:lnTo>
                  <a:pt x="71" y="26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401"/>
          <p:cNvSpPr/>
          <p:nvPr/>
        </p:nvSpPr>
        <p:spPr bwMode="auto">
          <a:xfrm>
            <a:off x="2299412" y="2292936"/>
            <a:ext cx="152750" cy="436934"/>
          </a:xfrm>
          <a:custGeom>
            <a:avLst/>
            <a:gdLst>
              <a:gd name="T0" fmla="*/ 3 w 43"/>
              <a:gd name="T1" fmla="*/ 18 h 123"/>
              <a:gd name="T2" fmla="*/ 2 w 43"/>
              <a:gd name="T3" fmla="*/ 16 h 123"/>
              <a:gd name="T4" fmla="*/ 1 w 43"/>
              <a:gd name="T5" fmla="*/ 12 h 123"/>
              <a:gd name="T6" fmla="*/ 0 w 43"/>
              <a:gd name="T7" fmla="*/ 10 h 123"/>
              <a:gd name="T8" fmla="*/ 0 w 43"/>
              <a:gd name="T9" fmla="*/ 9 h 123"/>
              <a:gd name="T10" fmla="*/ 0 w 43"/>
              <a:gd name="T11" fmla="*/ 6 h 123"/>
              <a:gd name="T12" fmla="*/ 1 w 43"/>
              <a:gd name="T13" fmla="*/ 4 h 123"/>
              <a:gd name="T14" fmla="*/ 2 w 43"/>
              <a:gd name="T15" fmla="*/ 3 h 123"/>
              <a:gd name="T16" fmla="*/ 3 w 43"/>
              <a:gd name="T17" fmla="*/ 2 h 123"/>
              <a:gd name="T18" fmla="*/ 4 w 43"/>
              <a:gd name="T19" fmla="*/ 2 h 123"/>
              <a:gd name="T20" fmla="*/ 7 w 43"/>
              <a:gd name="T21" fmla="*/ 0 h 123"/>
              <a:gd name="T22" fmla="*/ 10 w 43"/>
              <a:gd name="T23" fmla="*/ 0 h 123"/>
              <a:gd name="T24" fmla="*/ 15 w 43"/>
              <a:gd name="T25" fmla="*/ 2 h 123"/>
              <a:gd name="T26" fmla="*/ 21 w 43"/>
              <a:gd name="T27" fmla="*/ 3 h 123"/>
              <a:gd name="T28" fmla="*/ 27 w 43"/>
              <a:gd name="T29" fmla="*/ 3 h 123"/>
              <a:gd name="T30" fmla="*/ 34 w 43"/>
              <a:gd name="T31" fmla="*/ 5 h 123"/>
              <a:gd name="T32" fmla="*/ 41 w 43"/>
              <a:gd name="T33" fmla="*/ 6 h 123"/>
              <a:gd name="T34" fmla="*/ 42 w 43"/>
              <a:gd name="T35" fmla="*/ 20 h 123"/>
              <a:gd name="T36" fmla="*/ 42 w 43"/>
              <a:gd name="T37" fmla="*/ 33 h 123"/>
              <a:gd name="T38" fmla="*/ 42 w 43"/>
              <a:gd name="T39" fmla="*/ 46 h 123"/>
              <a:gd name="T40" fmla="*/ 42 w 43"/>
              <a:gd name="T41" fmla="*/ 57 h 123"/>
              <a:gd name="T42" fmla="*/ 43 w 43"/>
              <a:gd name="T43" fmla="*/ 68 h 123"/>
              <a:gd name="T44" fmla="*/ 43 w 43"/>
              <a:gd name="T45" fmla="*/ 78 h 123"/>
              <a:gd name="T46" fmla="*/ 43 w 43"/>
              <a:gd name="T47" fmla="*/ 86 h 123"/>
              <a:gd name="T48" fmla="*/ 43 w 43"/>
              <a:gd name="T49" fmla="*/ 95 h 123"/>
              <a:gd name="T50" fmla="*/ 43 w 43"/>
              <a:gd name="T51" fmla="*/ 101 h 123"/>
              <a:gd name="T52" fmla="*/ 43 w 43"/>
              <a:gd name="T53" fmla="*/ 106 h 123"/>
              <a:gd name="T54" fmla="*/ 43 w 43"/>
              <a:gd name="T55" fmla="*/ 112 h 123"/>
              <a:gd name="T56" fmla="*/ 42 w 43"/>
              <a:gd name="T57" fmla="*/ 116 h 123"/>
              <a:gd name="T58" fmla="*/ 42 w 43"/>
              <a:gd name="T59" fmla="*/ 119 h 123"/>
              <a:gd name="T60" fmla="*/ 42 w 43"/>
              <a:gd name="T61" fmla="*/ 122 h 123"/>
              <a:gd name="T62" fmla="*/ 42 w 43"/>
              <a:gd name="T63" fmla="*/ 123 h 123"/>
              <a:gd name="T64" fmla="*/ 41 w 43"/>
              <a:gd name="T65" fmla="*/ 123 h 123"/>
              <a:gd name="T66" fmla="*/ 40 w 43"/>
              <a:gd name="T67" fmla="*/ 123 h 123"/>
              <a:gd name="T68" fmla="*/ 37 w 43"/>
              <a:gd name="T69" fmla="*/ 122 h 123"/>
              <a:gd name="T70" fmla="*/ 36 w 43"/>
              <a:gd name="T71" fmla="*/ 121 h 123"/>
              <a:gd name="T72" fmla="*/ 34 w 43"/>
              <a:gd name="T73" fmla="*/ 118 h 123"/>
              <a:gd name="T74" fmla="*/ 33 w 43"/>
              <a:gd name="T75" fmla="*/ 116 h 123"/>
              <a:gd name="T76" fmla="*/ 32 w 43"/>
              <a:gd name="T77" fmla="*/ 112 h 123"/>
              <a:gd name="T78" fmla="*/ 30 w 43"/>
              <a:gd name="T79" fmla="*/ 109 h 123"/>
              <a:gd name="T80" fmla="*/ 29 w 43"/>
              <a:gd name="T81" fmla="*/ 105 h 123"/>
              <a:gd name="T82" fmla="*/ 28 w 43"/>
              <a:gd name="T83" fmla="*/ 101 h 123"/>
              <a:gd name="T84" fmla="*/ 26 w 43"/>
              <a:gd name="T85" fmla="*/ 96 h 123"/>
              <a:gd name="T86" fmla="*/ 24 w 43"/>
              <a:gd name="T87" fmla="*/ 90 h 123"/>
              <a:gd name="T88" fmla="*/ 22 w 43"/>
              <a:gd name="T89" fmla="*/ 84 h 123"/>
              <a:gd name="T90" fmla="*/ 21 w 43"/>
              <a:gd name="T91" fmla="*/ 78 h 123"/>
              <a:gd name="T92" fmla="*/ 20 w 43"/>
              <a:gd name="T93" fmla="*/ 71 h 123"/>
              <a:gd name="T94" fmla="*/ 19 w 43"/>
              <a:gd name="T95" fmla="*/ 64 h 123"/>
              <a:gd name="T96" fmla="*/ 17 w 43"/>
              <a:gd name="T97" fmla="*/ 57 h 123"/>
              <a:gd name="T98" fmla="*/ 16 w 43"/>
              <a:gd name="T99" fmla="*/ 50 h 123"/>
              <a:gd name="T100" fmla="*/ 15 w 43"/>
              <a:gd name="T101" fmla="*/ 43 h 123"/>
              <a:gd name="T102" fmla="*/ 14 w 43"/>
              <a:gd name="T103" fmla="*/ 37 h 123"/>
              <a:gd name="T104" fmla="*/ 13 w 43"/>
              <a:gd name="T105" fmla="*/ 32 h 123"/>
              <a:gd name="T106" fmla="*/ 10 w 43"/>
              <a:gd name="T107" fmla="*/ 28 h 123"/>
              <a:gd name="T108" fmla="*/ 8 w 43"/>
              <a:gd name="T109" fmla="*/ 24 h 123"/>
              <a:gd name="T110" fmla="*/ 6 w 43"/>
              <a:gd name="T111" fmla="*/ 20 h 123"/>
              <a:gd name="T112" fmla="*/ 3 w 43"/>
              <a:gd name="T113" fmla="*/ 18 h 123"/>
              <a:gd name="T114" fmla="*/ 3 w 43"/>
              <a:gd name="T115" fmla="*/ 18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3" h="123">
                <a:moveTo>
                  <a:pt x="3" y="18"/>
                </a:moveTo>
                <a:lnTo>
                  <a:pt x="2" y="16"/>
                </a:lnTo>
                <a:lnTo>
                  <a:pt x="1" y="12"/>
                </a:lnTo>
                <a:lnTo>
                  <a:pt x="0" y="10"/>
                </a:lnTo>
                <a:lnTo>
                  <a:pt x="0" y="9"/>
                </a:lnTo>
                <a:lnTo>
                  <a:pt x="0" y="6"/>
                </a:lnTo>
                <a:lnTo>
                  <a:pt x="1" y="4"/>
                </a:lnTo>
                <a:lnTo>
                  <a:pt x="2" y="3"/>
                </a:lnTo>
                <a:lnTo>
                  <a:pt x="3" y="2"/>
                </a:lnTo>
                <a:lnTo>
                  <a:pt x="4" y="2"/>
                </a:lnTo>
                <a:lnTo>
                  <a:pt x="7" y="0"/>
                </a:lnTo>
                <a:lnTo>
                  <a:pt x="10" y="0"/>
                </a:lnTo>
                <a:lnTo>
                  <a:pt x="15" y="2"/>
                </a:lnTo>
                <a:lnTo>
                  <a:pt x="21" y="3"/>
                </a:lnTo>
                <a:lnTo>
                  <a:pt x="27" y="3"/>
                </a:lnTo>
                <a:lnTo>
                  <a:pt x="34" y="5"/>
                </a:lnTo>
                <a:lnTo>
                  <a:pt x="41" y="6"/>
                </a:lnTo>
                <a:lnTo>
                  <a:pt x="42" y="20"/>
                </a:lnTo>
                <a:lnTo>
                  <a:pt x="42" y="33"/>
                </a:lnTo>
                <a:lnTo>
                  <a:pt x="42" y="46"/>
                </a:lnTo>
                <a:lnTo>
                  <a:pt x="42" y="57"/>
                </a:lnTo>
                <a:lnTo>
                  <a:pt x="43" y="68"/>
                </a:lnTo>
                <a:lnTo>
                  <a:pt x="43" y="78"/>
                </a:lnTo>
                <a:lnTo>
                  <a:pt x="43" y="86"/>
                </a:lnTo>
                <a:lnTo>
                  <a:pt x="43" y="95"/>
                </a:lnTo>
                <a:lnTo>
                  <a:pt x="43" y="101"/>
                </a:lnTo>
                <a:lnTo>
                  <a:pt x="43" y="106"/>
                </a:lnTo>
                <a:lnTo>
                  <a:pt x="43" y="112"/>
                </a:lnTo>
                <a:lnTo>
                  <a:pt x="42" y="116"/>
                </a:lnTo>
                <a:lnTo>
                  <a:pt x="42" y="119"/>
                </a:lnTo>
                <a:lnTo>
                  <a:pt x="42" y="122"/>
                </a:lnTo>
                <a:lnTo>
                  <a:pt x="42" y="123"/>
                </a:lnTo>
                <a:lnTo>
                  <a:pt x="41" y="123"/>
                </a:lnTo>
                <a:lnTo>
                  <a:pt x="40" y="123"/>
                </a:lnTo>
                <a:lnTo>
                  <a:pt x="37" y="122"/>
                </a:lnTo>
                <a:lnTo>
                  <a:pt x="36" y="121"/>
                </a:lnTo>
                <a:lnTo>
                  <a:pt x="34" y="118"/>
                </a:lnTo>
                <a:lnTo>
                  <a:pt x="33" y="116"/>
                </a:lnTo>
                <a:lnTo>
                  <a:pt x="32" y="112"/>
                </a:lnTo>
                <a:lnTo>
                  <a:pt x="30" y="109"/>
                </a:lnTo>
                <a:lnTo>
                  <a:pt x="29" y="105"/>
                </a:lnTo>
                <a:lnTo>
                  <a:pt x="28" y="101"/>
                </a:lnTo>
                <a:lnTo>
                  <a:pt x="26" y="96"/>
                </a:lnTo>
                <a:lnTo>
                  <a:pt x="24" y="90"/>
                </a:lnTo>
                <a:lnTo>
                  <a:pt x="22" y="84"/>
                </a:lnTo>
                <a:lnTo>
                  <a:pt x="21" y="78"/>
                </a:lnTo>
                <a:lnTo>
                  <a:pt x="20" y="71"/>
                </a:lnTo>
                <a:lnTo>
                  <a:pt x="19" y="64"/>
                </a:lnTo>
                <a:lnTo>
                  <a:pt x="17" y="57"/>
                </a:lnTo>
                <a:lnTo>
                  <a:pt x="16" y="50"/>
                </a:lnTo>
                <a:lnTo>
                  <a:pt x="15" y="43"/>
                </a:lnTo>
                <a:lnTo>
                  <a:pt x="14" y="37"/>
                </a:lnTo>
                <a:lnTo>
                  <a:pt x="13" y="32"/>
                </a:lnTo>
                <a:lnTo>
                  <a:pt x="10" y="28"/>
                </a:lnTo>
                <a:lnTo>
                  <a:pt x="8" y="24"/>
                </a:lnTo>
                <a:lnTo>
                  <a:pt x="6" y="20"/>
                </a:lnTo>
                <a:lnTo>
                  <a:pt x="3" y="18"/>
                </a:lnTo>
                <a:lnTo>
                  <a:pt x="3" y="18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402"/>
          <p:cNvSpPr/>
          <p:nvPr/>
        </p:nvSpPr>
        <p:spPr bwMode="auto">
          <a:xfrm>
            <a:off x="2377563" y="2250308"/>
            <a:ext cx="582577" cy="348125"/>
          </a:xfrm>
          <a:custGeom>
            <a:avLst/>
            <a:gdLst>
              <a:gd name="T0" fmla="*/ 144 w 164"/>
              <a:gd name="T1" fmla="*/ 16 h 98"/>
              <a:gd name="T2" fmla="*/ 153 w 164"/>
              <a:gd name="T3" fmla="*/ 22 h 98"/>
              <a:gd name="T4" fmla="*/ 161 w 164"/>
              <a:gd name="T5" fmla="*/ 27 h 98"/>
              <a:gd name="T6" fmla="*/ 164 w 164"/>
              <a:gd name="T7" fmla="*/ 30 h 98"/>
              <a:gd name="T8" fmla="*/ 164 w 164"/>
              <a:gd name="T9" fmla="*/ 35 h 98"/>
              <a:gd name="T10" fmla="*/ 163 w 164"/>
              <a:gd name="T11" fmla="*/ 37 h 98"/>
              <a:gd name="T12" fmla="*/ 159 w 164"/>
              <a:gd name="T13" fmla="*/ 38 h 98"/>
              <a:gd name="T14" fmla="*/ 155 w 164"/>
              <a:gd name="T15" fmla="*/ 40 h 98"/>
              <a:gd name="T16" fmla="*/ 152 w 164"/>
              <a:gd name="T17" fmla="*/ 41 h 98"/>
              <a:gd name="T18" fmla="*/ 148 w 164"/>
              <a:gd name="T19" fmla="*/ 44 h 98"/>
              <a:gd name="T20" fmla="*/ 143 w 164"/>
              <a:gd name="T21" fmla="*/ 49 h 98"/>
              <a:gd name="T22" fmla="*/ 137 w 164"/>
              <a:gd name="T23" fmla="*/ 55 h 98"/>
              <a:gd name="T24" fmla="*/ 131 w 164"/>
              <a:gd name="T25" fmla="*/ 63 h 98"/>
              <a:gd name="T26" fmla="*/ 124 w 164"/>
              <a:gd name="T27" fmla="*/ 74 h 98"/>
              <a:gd name="T28" fmla="*/ 116 w 164"/>
              <a:gd name="T29" fmla="*/ 85 h 98"/>
              <a:gd name="T30" fmla="*/ 107 w 164"/>
              <a:gd name="T31" fmla="*/ 98 h 98"/>
              <a:gd name="T32" fmla="*/ 86 w 164"/>
              <a:gd name="T33" fmla="*/ 90 h 98"/>
              <a:gd name="T34" fmla="*/ 92 w 164"/>
              <a:gd name="T35" fmla="*/ 75 h 98"/>
              <a:gd name="T36" fmla="*/ 96 w 164"/>
              <a:gd name="T37" fmla="*/ 62 h 98"/>
              <a:gd name="T38" fmla="*/ 99 w 164"/>
              <a:gd name="T39" fmla="*/ 51 h 98"/>
              <a:gd name="T40" fmla="*/ 102 w 164"/>
              <a:gd name="T41" fmla="*/ 43 h 98"/>
              <a:gd name="T42" fmla="*/ 103 w 164"/>
              <a:gd name="T43" fmla="*/ 36 h 98"/>
              <a:gd name="T44" fmla="*/ 103 w 164"/>
              <a:gd name="T45" fmla="*/ 31 h 98"/>
              <a:gd name="T46" fmla="*/ 103 w 164"/>
              <a:gd name="T47" fmla="*/ 28 h 98"/>
              <a:gd name="T48" fmla="*/ 102 w 164"/>
              <a:gd name="T49" fmla="*/ 28 h 98"/>
              <a:gd name="T50" fmla="*/ 98 w 164"/>
              <a:gd name="T51" fmla="*/ 27 h 98"/>
              <a:gd name="T52" fmla="*/ 91 w 164"/>
              <a:gd name="T53" fmla="*/ 28 h 98"/>
              <a:gd name="T54" fmla="*/ 80 w 164"/>
              <a:gd name="T55" fmla="*/ 28 h 98"/>
              <a:gd name="T56" fmla="*/ 67 w 164"/>
              <a:gd name="T57" fmla="*/ 29 h 98"/>
              <a:gd name="T58" fmla="*/ 52 w 164"/>
              <a:gd name="T59" fmla="*/ 31 h 98"/>
              <a:gd name="T60" fmla="*/ 33 w 164"/>
              <a:gd name="T61" fmla="*/ 34 h 98"/>
              <a:gd name="T62" fmla="*/ 12 w 164"/>
              <a:gd name="T63" fmla="*/ 36 h 98"/>
              <a:gd name="T64" fmla="*/ 0 w 164"/>
              <a:gd name="T65" fmla="*/ 18 h 98"/>
              <a:gd name="T66" fmla="*/ 19 w 164"/>
              <a:gd name="T67" fmla="*/ 18 h 98"/>
              <a:gd name="T68" fmla="*/ 35 w 164"/>
              <a:gd name="T69" fmla="*/ 17 h 98"/>
              <a:gd name="T70" fmla="*/ 51 w 164"/>
              <a:gd name="T71" fmla="*/ 16 h 98"/>
              <a:gd name="T72" fmla="*/ 65 w 164"/>
              <a:gd name="T73" fmla="*/ 14 h 98"/>
              <a:gd name="T74" fmla="*/ 76 w 164"/>
              <a:gd name="T75" fmla="*/ 11 h 98"/>
              <a:gd name="T76" fmla="*/ 85 w 164"/>
              <a:gd name="T77" fmla="*/ 9 h 98"/>
              <a:gd name="T78" fmla="*/ 92 w 164"/>
              <a:gd name="T79" fmla="*/ 7 h 98"/>
              <a:gd name="T80" fmla="*/ 96 w 164"/>
              <a:gd name="T81" fmla="*/ 4 h 98"/>
              <a:gd name="T82" fmla="*/ 100 w 164"/>
              <a:gd name="T83" fmla="*/ 2 h 98"/>
              <a:gd name="T84" fmla="*/ 107 w 164"/>
              <a:gd name="T85" fmla="*/ 0 h 98"/>
              <a:gd name="T86" fmla="*/ 111 w 164"/>
              <a:gd name="T87" fmla="*/ 1 h 98"/>
              <a:gd name="T88" fmla="*/ 118 w 164"/>
              <a:gd name="T89" fmla="*/ 3 h 98"/>
              <a:gd name="T90" fmla="*/ 127 w 164"/>
              <a:gd name="T91" fmla="*/ 8 h 98"/>
              <a:gd name="T92" fmla="*/ 138 w 164"/>
              <a:gd name="T93" fmla="*/ 1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4" h="98">
                <a:moveTo>
                  <a:pt x="138" y="14"/>
                </a:moveTo>
                <a:lnTo>
                  <a:pt x="144" y="16"/>
                </a:lnTo>
                <a:lnTo>
                  <a:pt x="150" y="20"/>
                </a:lnTo>
                <a:lnTo>
                  <a:pt x="153" y="22"/>
                </a:lnTo>
                <a:lnTo>
                  <a:pt x="158" y="24"/>
                </a:lnTo>
                <a:lnTo>
                  <a:pt x="161" y="27"/>
                </a:lnTo>
                <a:lnTo>
                  <a:pt x="163" y="28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4" y="36"/>
                </a:lnTo>
                <a:lnTo>
                  <a:pt x="163" y="37"/>
                </a:lnTo>
                <a:lnTo>
                  <a:pt x="162" y="38"/>
                </a:lnTo>
                <a:lnTo>
                  <a:pt x="159" y="38"/>
                </a:lnTo>
                <a:lnTo>
                  <a:pt x="157" y="40"/>
                </a:lnTo>
                <a:lnTo>
                  <a:pt x="155" y="40"/>
                </a:lnTo>
                <a:lnTo>
                  <a:pt x="153" y="40"/>
                </a:lnTo>
                <a:lnTo>
                  <a:pt x="152" y="41"/>
                </a:lnTo>
                <a:lnTo>
                  <a:pt x="150" y="42"/>
                </a:lnTo>
                <a:lnTo>
                  <a:pt x="148" y="44"/>
                </a:lnTo>
                <a:lnTo>
                  <a:pt x="145" y="47"/>
                </a:lnTo>
                <a:lnTo>
                  <a:pt x="143" y="49"/>
                </a:lnTo>
                <a:lnTo>
                  <a:pt x="140" y="51"/>
                </a:lnTo>
                <a:lnTo>
                  <a:pt x="137" y="55"/>
                </a:lnTo>
                <a:lnTo>
                  <a:pt x="135" y="58"/>
                </a:lnTo>
                <a:lnTo>
                  <a:pt x="131" y="63"/>
                </a:lnTo>
                <a:lnTo>
                  <a:pt x="127" y="68"/>
                </a:lnTo>
                <a:lnTo>
                  <a:pt x="124" y="74"/>
                </a:lnTo>
                <a:lnTo>
                  <a:pt x="120" y="78"/>
                </a:lnTo>
                <a:lnTo>
                  <a:pt x="116" y="85"/>
                </a:lnTo>
                <a:lnTo>
                  <a:pt x="112" y="91"/>
                </a:lnTo>
                <a:lnTo>
                  <a:pt x="107" y="98"/>
                </a:lnTo>
                <a:lnTo>
                  <a:pt x="84" y="98"/>
                </a:lnTo>
                <a:lnTo>
                  <a:pt x="86" y="90"/>
                </a:lnTo>
                <a:lnTo>
                  <a:pt x="90" y="83"/>
                </a:lnTo>
                <a:lnTo>
                  <a:pt x="92" y="75"/>
                </a:lnTo>
                <a:lnTo>
                  <a:pt x="93" y="69"/>
                </a:lnTo>
                <a:lnTo>
                  <a:pt x="96" y="62"/>
                </a:lnTo>
                <a:lnTo>
                  <a:pt x="98" y="57"/>
                </a:lnTo>
                <a:lnTo>
                  <a:pt x="99" y="51"/>
                </a:lnTo>
                <a:lnTo>
                  <a:pt x="100" y="47"/>
                </a:lnTo>
                <a:lnTo>
                  <a:pt x="102" y="43"/>
                </a:lnTo>
                <a:lnTo>
                  <a:pt x="102" y="40"/>
                </a:lnTo>
                <a:lnTo>
                  <a:pt x="103" y="36"/>
                </a:lnTo>
                <a:lnTo>
                  <a:pt x="103" y="34"/>
                </a:lnTo>
                <a:lnTo>
                  <a:pt x="103" y="31"/>
                </a:lnTo>
                <a:lnTo>
                  <a:pt x="103" y="29"/>
                </a:lnTo>
                <a:lnTo>
                  <a:pt x="103" y="28"/>
                </a:lnTo>
                <a:lnTo>
                  <a:pt x="103" y="28"/>
                </a:lnTo>
                <a:lnTo>
                  <a:pt x="102" y="28"/>
                </a:lnTo>
                <a:lnTo>
                  <a:pt x="100" y="27"/>
                </a:lnTo>
                <a:lnTo>
                  <a:pt x="98" y="27"/>
                </a:lnTo>
                <a:lnTo>
                  <a:pt x="94" y="27"/>
                </a:lnTo>
                <a:lnTo>
                  <a:pt x="91" y="28"/>
                </a:lnTo>
                <a:lnTo>
                  <a:pt x="86" y="28"/>
                </a:lnTo>
                <a:lnTo>
                  <a:pt x="80" y="28"/>
                </a:lnTo>
                <a:lnTo>
                  <a:pt x="74" y="29"/>
                </a:lnTo>
                <a:lnTo>
                  <a:pt x="67" y="29"/>
                </a:lnTo>
                <a:lnTo>
                  <a:pt x="60" y="30"/>
                </a:lnTo>
                <a:lnTo>
                  <a:pt x="52" y="31"/>
                </a:lnTo>
                <a:lnTo>
                  <a:pt x="43" y="32"/>
                </a:lnTo>
                <a:lnTo>
                  <a:pt x="33" y="34"/>
                </a:lnTo>
                <a:lnTo>
                  <a:pt x="22" y="35"/>
                </a:lnTo>
                <a:lnTo>
                  <a:pt x="12" y="36"/>
                </a:lnTo>
                <a:lnTo>
                  <a:pt x="0" y="37"/>
                </a:lnTo>
                <a:lnTo>
                  <a:pt x="0" y="18"/>
                </a:lnTo>
                <a:lnTo>
                  <a:pt x="10" y="18"/>
                </a:lnTo>
                <a:lnTo>
                  <a:pt x="19" y="18"/>
                </a:lnTo>
                <a:lnTo>
                  <a:pt x="27" y="17"/>
                </a:lnTo>
                <a:lnTo>
                  <a:pt x="35" y="17"/>
                </a:lnTo>
                <a:lnTo>
                  <a:pt x="44" y="16"/>
                </a:lnTo>
                <a:lnTo>
                  <a:pt x="51" y="16"/>
                </a:lnTo>
                <a:lnTo>
                  <a:pt x="58" y="15"/>
                </a:lnTo>
                <a:lnTo>
                  <a:pt x="65" y="14"/>
                </a:lnTo>
                <a:lnTo>
                  <a:pt x="71" y="12"/>
                </a:lnTo>
                <a:lnTo>
                  <a:pt x="76" y="11"/>
                </a:lnTo>
                <a:lnTo>
                  <a:pt x="81" y="10"/>
                </a:lnTo>
                <a:lnTo>
                  <a:pt x="85" y="9"/>
                </a:lnTo>
                <a:lnTo>
                  <a:pt x="89" y="8"/>
                </a:lnTo>
                <a:lnTo>
                  <a:pt x="92" y="7"/>
                </a:lnTo>
                <a:lnTo>
                  <a:pt x="94" y="5"/>
                </a:lnTo>
                <a:lnTo>
                  <a:pt x="96" y="4"/>
                </a:lnTo>
                <a:lnTo>
                  <a:pt x="98" y="3"/>
                </a:lnTo>
                <a:lnTo>
                  <a:pt x="100" y="2"/>
                </a:lnTo>
                <a:lnTo>
                  <a:pt x="104" y="1"/>
                </a:lnTo>
                <a:lnTo>
                  <a:pt x="107" y="0"/>
                </a:lnTo>
                <a:lnTo>
                  <a:pt x="109" y="1"/>
                </a:lnTo>
                <a:lnTo>
                  <a:pt x="111" y="1"/>
                </a:lnTo>
                <a:lnTo>
                  <a:pt x="115" y="2"/>
                </a:lnTo>
                <a:lnTo>
                  <a:pt x="118" y="3"/>
                </a:lnTo>
                <a:lnTo>
                  <a:pt x="122" y="5"/>
                </a:lnTo>
                <a:lnTo>
                  <a:pt x="127" y="8"/>
                </a:lnTo>
                <a:lnTo>
                  <a:pt x="132" y="10"/>
                </a:lnTo>
                <a:lnTo>
                  <a:pt x="138" y="14"/>
                </a:lnTo>
                <a:lnTo>
                  <a:pt x="138" y="14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403"/>
          <p:cNvSpPr/>
          <p:nvPr/>
        </p:nvSpPr>
        <p:spPr bwMode="auto">
          <a:xfrm>
            <a:off x="2420190" y="2559359"/>
            <a:ext cx="419171" cy="106569"/>
          </a:xfrm>
          <a:custGeom>
            <a:avLst/>
            <a:gdLst>
              <a:gd name="T0" fmla="*/ 114 w 118"/>
              <a:gd name="T1" fmla="*/ 7 h 30"/>
              <a:gd name="T2" fmla="*/ 115 w 118"/>
              <a:gd name="T3" fmla="*/ 9 h 30"/>
              <a:gd name="T4" fmla="*/ 117 w 118"/>
              <a:gd name="T5" fmla="*/ 11 h 30"/>
              <a:gd name="T6" fmla="*/ 118 w 118"/>
              <a:gd name="T7" fmla="*/ 13 h 30"/>
              <a:gd name="T8" fmla="*/ 118 w 118"/>
              <a:gd name="T9" fmla="*/ 15 h 30"/>
              <a:gd name="T10" fmla="*/ 118 w 118"/>
              <a:gd name="T11" fmla="*/ 16 h 30"/>
              <a:gd name="T12" fmla="*/ 118 w 118"/>
              <a:gd name="T13" fmla="*/ 17 h 30"/>
              <a:gd name="T14" fmla="*/ 117 w 118"/>
              <a:gd name="T15" fmla="*/ 18 h 30"/>
              <a:gd name="T16" fmla="*/ 117 w 118"/>
              <a:gd name="T17" fmla="*/ 18 h 30"/>
              <a:gd name="T18" fmla="*/ 115 w 118"/>
              <a:gd name="T19" fmla="*/ 20 h 30"/>
              <a:gd name="T20" fmla="*/ 114 w 118"/>
              <a:gd name="T21" fmla="*/ 20 h 30"/>
              <a:gd name="T22" fmla="*/ 112 w 118"/>
              <a:gd name="T23" fmla="*/ 21 h 30"/>
              <a:gd name="T24" fmla="*/ 111 w 118"/>
              <a:gd name="T25" fmla="*/ 21 h 30"/>
              <a:gd name="T26" fmla="*/ 108 w 118"/>
              <a:gd name="T27" fmla="*/ 21 h 30"/>
              <a:gd name="T28" fmla="*/ 106 w 118"/>
              <a:gd name="T29" fmla="*/ 22 h 30"/>
              <a:gd name="T30" fmla="*/ 103 w 118"/>
              <a:gd name="T31" fmla="*/ 22 h 30"/>
              <a:gd name="T32" fmla="*/ 99 w 118"/>
              <a:gd name="T33" fmla="*/ 22 h 30"/>
              <a:gd name="T34" fmla="*/ 95 w 118"/>
              <a:gd name="T35" fmla="*/ 23 h 30"/>
              <a:gd name="T36" fmla="*/ 92 w 118"/>
              <a:gd name="T37" fmla="*/ 23 h 30"/>
              <a:gd name="T38" fmla="*/ 87 w 118"/>
              <a:gd name="T39" fmla="*/ 23 h 30"/>
              <a:gd name="T40" fmla="*/ 82 w 118"/>
              <a:gd name="T41" fmla="*/ 24 h 30"/>
              <a:gd name="T42" fmla="*/ 78 w 118"/>
              <a:gd name="T43" fmla="*/ 24 h 30"/>
              <a:gd name="T44" fmla="*/ 73 w 118"/>
              <a:gd name="T45" fmla="*/ 26 h 30"/>
              <a:gd name="T46" fmla="*/ 67 w 118"/>
              <a:gd name="T47" fmla="*/ 26 h 30"/>
              <a:gd name="T48" fmla="*/ 55 w 118"/>
              <a:gd name="T49" fmla="*/ 27 h 30"/>
              <a:gd name="T50" fmla="*/ 45 w 118"/>
              <a:gd name="T51" fmla="*/ 27 h 30"/>
              <a:gd name="T52" fmla="*/ 35 w 118"/>
              <a:gd name="T53" fmla="*/ 28 h 30"/>
              <a:gd name="T54" fmla="*/ 26 w 118"/>
              <a:gd name="T55" fmla="*/ 29 h 30"/>
              <a:gd name="T56" fmla="*/ 19 w 118"/>
              <a:gd name="T57" fmla="*/ 29 h 30"/>
              <a:gd name="T58" fmla="*/ 12 w 118"/>
              <a:gd name="T59" fmla="*/ 30 h 30"/>
              <a:gd name="T60" fmla="*/ 5 w 118"/>
              <a:gd name="T61" fmla="*/ 30 h 30"/>
              <a:gd name="T62" fmla="*/ 0 w 118"/>
              <a:gd name="T63" fmla="*/ 30 h 30"/>
              <a:gd name="T64" fmla="*/ 0 w 118"/>
              <a:gd name="T65" fmla="*/ 14 h 30"/>
              <a:gd name="T66" fmla="*/ 6 w 118"/>
              <a:gd name="T67" fmla="*/ 13 h 30"/>
              <a:gd name="T68" fmla="*/ 12 w 118"/>
              <a:gd name="T69" fmla="*/ 13 h 30"/>
              <a:gd name="T70" fmla="*/ 20 w 118"/>
              <a:gd name="T71" fmla="*/ 11 h 30"/>
              <a:gd name="T72" fmla="*/ 27 w 118"/>
              <a:gd name="T73" fmla="*/ 10 h 30"/>
              <a:gd name="T74" fmla="*/ 36 w 118"/>
              <a:gd name="T75" fmla="*/ 9 h 30"/>
              <a:gd name="T76" fmla="*/ 46 w 118"/>
              <a:gd name="T77" fmla="*/ 7 h 30"/>
              <a:gd name="T78" fmla="*/ 55 w 118"/>
              <a:gd name="T79" fmla="*/ 5 h 30"/>
              <a:gd name="T80" fmla="*/ 67 w 118"/>
              <a:gd name="T81" fmla="*/ 2 h 30"/>
              <a:gd name="T82" fmla="*/ 77 w 118"/>
              <a:gd name="T83" fmla="*/ 1 h 30"/>
              <a:gd name="T84" fmla="*/ 86 w 118"/>
              <a:gd name="T85" fmla="*/ 1 h 30"/>
              <a:gd name="T86" fmla="*/ 90 w 118"/>
              <a:gd name="T87" fmla="*/ 0 h 30"/>
              <a:gd name="T88" fmla="*/ 94 w 118"/>
              <a:gd name="T89" fmla="*/ 0 h 30"/>
              <a:gd name="T90" fmla="*/ 98 w 118"/>
              <a:gd name="T91" fmla="*/ 0 h 30"/>
              <a:gd name="T92" fmla="*/ 100 w 118"/>
              <a:gd name="T93" fmla="*/ 1 h 30"/>
              <a:gd name="T94" fmla="*/ 104 w 118"/>
              <a:gd name="T95" fmla="*/ 1 h 30"/>
              <a:gd name="T96" fmla="*/ 106 w 118"/>
              <a:gd name="T97" fmla="*/ 1 h 30"/>
              <a:gd name="T98" fmla="*/ 108 w 118"/>
              <a:gd name="T99" fmla="*/ 2 h 30"/>
              <a:gd name="T100" fmla="*/ 110 w 118"/>
              <a:gd name="T101" fmla="*/ 3 h 30"/>
              <a:gd name="T102" fmla="*/ 112 w 118"/>
              <a:gd name="T103" fmla="*/ 3 h 30"/>
              <a:gd name="T104" fmla="*/ 113 w 118"/>
              <a:gd name="T105" fmla="*/ 4 h 30"/>
              <a:gd name="T106" fmla="*/ 114 w 118"/>
              <a:gd name="T107" fmla="*/ 5 h 30"/>
              <a:gd name="T108" fmla="*/ 114 w 118"/>
              <a:gd name="T109" fmla="*/ 7 h 30"/>
              <a:gd name="T110" fmla="*/ 114 w 118"/>
              <a:gd name="T111" fmla="*/ 7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8" h="30">
                <a:moveTo>
                  <a:pt x="114" y="7"/>
                </a:moveTo>
                <a:lnTo>
                  <a:pt x="115" y="9"/>
                </a:lnTo>
                <a:lnTo>
                  <a:pt x="117" y="11"/>
                </a:lnTo>
                <a:lnTo>
                  <a:pt x="118" y="13"/>
                </a:lnTo>
                <a:lnTo>
                  <a:pt x="118" y="15"/>
                </a:lnTo>
                <a:lnTo>
                  <a:pt x="118" y="16"/>
                </a:lnTo>
                <a:lnTo>
                  <a:pt x="118" y="17"/>
                </a:lnTo>
                <a:lnTo>
                  <a:pt x="117" y="18"/>
                </a:lnTo>
                <a:lnTo>
                  <a:pt x="117" y="18"/>
                </a:lnTo>
                <a:lnTo>
                  <a:pt x="115" y="20"/>
                </a:lnTo>
                <a:lnTo>
                  <a:pt x="114" y="20"/>
                </a:lnTo>
                <a:lnTo>
                  <a:pt x="112" y="21"/>
                </a:lnTo>
                <a:lnTo>
                  <a:pt x="111" y="21"/>
                </a:lnTo>
                <a:lnTo>
                  <a:pt x="108" y="21"/>
                </a:lnTo>
                <a:lnTo>
                  <a:pt x="106" y="22"/>
                </a:lnTo>
                <a:lnTo>
                  <a:pt x="103" y="22"/>
                </a:lnTo>
                <a:lnTo>
                  <a:pt x="99" y="22"/>
                </a:lnTo>
                <a:lnTo>
                  <a:pt x="95" y="23"/>
                </a:lnTo>
                <a:lnTo>
                  <a:pt x="92" y="23"/>
                </a:lnTo>
                <a:lnTo>
                  <a:pt x="87" y="23"/>
                </a:lnTo>
                <a:lnTo>
                  <a:pt x="82" y="24"/>
                </a:lnTo>
                <a:lnTo>
                  <a:pt x="78" y="24"/>
                </a:lnTo>
                <a:lnTo>
                  <a:pt x="73" y="26"/>
                </a:lnTo>
                <a:lnTo>
                  <a:pt x="67" y="26"/>
                </a:lnTo>
                <a:lnTo>
                  <a:pt x="55" y="27"/>
                </a:lnTo>
                <a:lnTo>
                  <a:pt x="45" y="27"/>
                </a:lnTo>
                <a:lnTo>
                  <a:pt x="35" y="28"/>
                </a:lnTo>
                <a:lnTo>
                  <a:pt x="26" y="29"/>
                </a:lnTo>
                <a:lnTo>
                  <a:pt x="19" y="29"/>
                </a:lnTo>
                <a:lnTo>
                  <a:pt x="12" y="30"/>
                </a:lnTo>
                <a:lnTo>
                  <a:pt x="5" y="30"/>
                </a:lnTo>
                <a:lnTo>
                  <a:pt x="0" y="30"/>
                </a:lnTo>
                <a:lnTo>
                  <a:pt x="0" y="14"/>
                </a:lnTo>
                <a:lnTo>
                  <a:pt x="6" y="13"/>
                </a:lnTo>
                <a:lnTo>
                  <a:pt x="12" y="13"/>
                </a:lnTo>
                <a:lnTo>
                  <a:pt x="20" y="11"/>
                </a:lnTo>
                <a:lnTo>
                  <a:pt x="27" y="10"/>
                </a:lnTo>
                <a:lnTo>
                  <a:pt x="36" y="9"/>
                </a:lnTo>
                <a:lnTo>
                  <a:pt x="46" y="7"/>
                </a:lnTo>
                <a:lnTo>
                  <a:pt x="55" y="5"/>
                </a:lnTo>
                <a:lnTo>
                  <a:pt x="67" y="2"/>
                </a:lnTo>
                <a:lnTo>
                  <a:pt x="77" y="1"/>
                </a:lnTo>
                <a:lnTo>
                  <a:pt x="86" y="1"/>
                </a:lnTo>
                <a:lnTo>
                  <a:pt x="90" y="0"/>
                </a:lnTo>
                <a:lnTo>
                  <a:pt x="94" y="0"/>
                </a:lnTo>
                <a:lnTo>
                  <a:pt x="98" y="0"/>
                </a:lnTo>
                <a:lnTo>
                  <a:pt x="100" y="1"/>
                </a:lnTo>
                <a:lnTo>
                  <a:pt x="104" y="1"/>
                </a:lnTo>
                <a:lnTo>
                  <a:pt x="106" y="1"/>
                </a:lnTo>
                <a:lnTo>
                  <a:pt x="108" y="2"/>
                </a:lnTo>
                <a:lnTo>
                  <a:pt x="110" y="3"/>
                </a:lnTo>
                <a:lnTo>
                  <a:pt x="112" y="3"/>
                </a:lnTo>
                <a:lnTo>
                  <a:pt x="113" y="4"/>
                </a:lnTo>
                <a:lnTo>
                  <a:pt x="114" y="5"/>
                </a:lnTo>
                <a:lnTo>
                  <a:pt x="114" y="7"/>
                </a:lnTo>
                <a:lnTo>
                  <a:pt x="114" y="7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404"/>
          <p:cNvSpPr/>
          <p:nvPr/>
        </p:nvSpPr>
        <p:spPr bwMode="auto">
          <a:xfrm>
            <a:off x="2693718" y="2712107"/>
            <a:ext cx="287737" cy="166959"/>
          </a:xfrm>
          <a:custGeom>
            <a:avLst/>
            <a:gdLst>
              <a:gd name="T0" fmla="*/ 0 w 81"/>
              <a:gd name="T1" fmla="*/ 5 h 47"/>
              <a:gd name="T2" fmla="*/ 2 w 81"/>
              <a:gd name="T3" fmla="*/ 4 h 47"/>
              <a:gd name="T4" fmla="*/ 5 w 81"/>
              <a:gd name="T5" fmla="*/ 3 h 47"/>
              <a:gd name="T6" fmla="*/ 9 w 81"/>
              <a:gd name="T7" fmla="*/ 1 h 47"/>
              <a:gd name="T8" fmla="*/ 13 w 81"/>
              <a:gd name="T9" fmla="*/ 0 h 47"/>
              <a:gd name="T10" fmla="*/ 17 w 81"/>
              <a:gd name="T11" fmla="*/ 0 h 47"/>
              <a:gd name="T12" fmla="*/ 22 w 81"/>
              <a:gd name="T13" fmla="*/ 0 h 47"/>
              <a:gd name="T14" fmla="*/ 26 w 81"/>
              <a:gd name="T15" fmla="*/ 0 h 47"/>
              <a:gd name="T16" fmla="*/ 30 w 81"/>
              <a:gd name="T17" fmla="*/ 0 h 47"/>
              <a:gd name="T18" fmla="*/ 40 w 81"/>
              <a:gd name="T19" fmla="*/ 3 h 47"/>
              <a:gd name="T20" fmla="*/ 48 w 81"/>
              <a:gd name="T21" fmla="*/ 5 h 47"/>
              <a:gd name="T22" fmla="*/ 56 w 81"/>
              <a:gd name="T23" fmla="*/ 8 h 47"/>
              <a:gd name="T24" fmla="*/ 63 w 81"/>
              <a:gd name="T25" fmla="*/ 10 h 47"/>
              <a:gd name="T26" fmla="*/ 69 w 81"/>
              <a:gd name="T27" fmla="*/ 14 h 47"/>
              <a:gd name="T28" fmla="*/ 74 w 81"/>
              <a:gd name="T29" fmla="*/ 18 h 47"/>
              <a:gd name="T30" fmla="*/ 76 w 81"/>
              <a:gd name="T31" fmla="*/ 20 h 47"/>
              <a:gd name="T32" fmla="*/ 77 w 81"/>
              <a:gd name="T33" fmla="*/ 24 h 47"/>
              <a:gd name="T34" fmla="*/ 80 w 81"/>
              <a:gd name="T35" fmla="*/ 26 h 47"/>
              <a:gd name="T36" fmla="*/ 81 w 81"/>
              <a:gd name="T37" fmla="*/ 28 h 47"/>
              <a:gd name="T38" fmla="*/ 81 w 81"/>
              <a:gd name="T39" fmla="*/ 32 h 47"/>
              <a:gd name="T40" fmla="*/ 81 w 81"/>
              <a:gd name="T41" fmla="*/ 34 h 47"/>
              <a:gd name="T42" fmla="*/ 81 w 81"/>
              <a:gd name="T43" fmla="*/ 38 h 47"/>
              <a:gd name="T44" fmla="*/ 81 w 81"/>
              <a:gd name="T45" fmla="*/ 40 h 47"/>
              <a:gd name="T46" fmla="*/ 80 w 81"/>
              <a:gd name="T47" fmla="*/ 43 h 47"/>
              <a:gd name="T48" fmla="*/ 79 w 81"/>
              <a:gd name="T49" fmla="*/ 44 h 47"/>
              <a:gd name="T50" fmla="*/ 77 w 81"/>
              <a:gd name="T51" fmla="*/ 46 h 47"/>
              <a:gd name="T52" fmla="*/ 75 w 81"/>
              <a:gd name="T53" fmla="*/ 46 h 47"/>
              <a:gd name="T54" fmla="*/ 75 w 81"/>
              <a:gd name="T55" fmla="*/ 47 h 47"/>
              <a:gd name="T56" fmla="*/ 73 w 81"/>
              <a:gd name="T57" fmla="*/ 47 h 47"/>
              <a:gd name="T58" fmla="*/ 70 w 81"/>
              <a:gd name="T59" fmla="*/ 47 h 47"/>
              <a:gd name="T60" fmla="*/ 68 w 81"/>
              <a:gd name="T61" fmla="*/ 47 h 47"/>
              <a:gd name="T62" fmla="*/ 64 w 81"/>
              <a:gd name="T63" fmla="*/ 46 h 47"/>
              <a:gd name="T64" fmla="*/ 61 w 81"/>
              <a:gd name="T65" fmla="*/ 44 h 47"/>
              <a:gd name="T66" fmla="*/ 57 w 81"/>
              <a:gd name="T67" fmla="*/ 43 h 47"/>
              <a:gd name="T68" fmla="*/ 53 w 81"/>
              <a:gd name="T69" fmla="*/ 40 h 47"/>
              <a:gd name="T70" fmla="*/ 48 w 81"/>
              <a:gd name="T71" fmla="*/ 37 h 47"/>
              <a:gd name="T72" fmla="*/ 42 w 81"/>
              <a:gd name="T73" fmla="*/ 34 h 47"/>
              <a:gd name="T74" fmla="*/ 36 w 81"/>
              <a:gd name="T75" fmla="*/ 31 h 47"/>
              <a:gd name="T76" fmla="*/ 29 w 81"/>
              <a:gd name="T77" fmla="*/ 26 h 47"/>
              <a:gd name="T78" fmla="*/ 23 w 81"/>
              <a:gd name="T79" fmla="*/ 21 h 47"/>
              <a:gd name="T80" fmla="*/ 15 w 81"/>
              <a:gd name="T81" fmla="*/ 17 h 47"/>
              <a:gd name="T82" fmla="*/ 8 w 81"/>
              <a:gd name="T83" fmla="*/ 11 h 47"/>
              <a:gd name="T84" fmla="*/ 0 w 81"/>
              <a:gd name="T85" fmla="*/ 5 h 47"/>
              <a:gd name="T86" fmla="*/ 0 w 81"/>
              <a:gd name="T87" fmla="*/ 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1" h="47">
                <a:moveTo>
                  <a:pt x="0" y="5"/>
                </a:moveTo>
                <a:lnTo>
                  <a:pt x="2" y="4"/>
                </a:lnTo>
                <a:lnTo>
                  <a:pt x="5" y="3"/>
                </a:lnTo>
                <a:lnTo>
                  <a:pt x="9" y="1"/>
                </a:lnTo>
                <a:lnTo>
                  <a:pt x="13" y="0"/>
                </a:lnTo>
                <a:lnTo>
                  <a:pt x="17" y="0"/>
                </a:lnTo>
                <a:lnTo>
                  <a:pt x="22" y="0"/>
                </a:lnTo>
                <a:lnTo>
                  <a:pt x="26" y="0"/>
                </a:lnTo>
                <a:lnTo>
                  <a:pt x="30" y="0"/>
                </a:lnTo>
                <a:lnTo>
                  <a:pt x="40" y="3"/>
                </a:lnTo>
                <a:lnTo>
                  <a:pt x="48" y="5"/>
                </a:lnTo>
                <a:lnTo>
                  <a:pt x="56" y="8"/>
                </a:lnTo>
                <a:lnTo>
                  <a:pt x="63" y="10"/>
                </a:lnTo>
                <a:lnTo>
                  <a:pt x="69" y="14"/>
                </a:lnTo>
                <a:lnTo>
                  <a:pt x="74" y="18"/>
                </a:lnTo>
                <a:lnTo>
                  <a:pt x="76" y="20"/>
                </a:lnTo>
                <a:lnTo>
                  <a:pt x="77" y="24"/>
                </a:lnTo>
                <a:lnTo>
                  <a:pt x="80" y="26"/>
                </a:lnTo>
                <a:lnTo>
                  <a:pt x="81" y="28"/>
                </a:lnTo>
                <a:lnTo>
                  <a:pt x="81" y="32"/>
                </a:lnTo>
                <a:lnTo>
                  <a:pt x="81" y="34"/>
                </a:lnTo>
                <a:lnTo>
                  <a:pt x="81" y="38"/>
                </a:lnTo>
                <a:lnTo>
                  <a:pt x="81" y="40"/>
                </a:lnTo>
                <a:lnTo>
                  <a:pt x="80" y="43"/>
                </a:lnTo>
                <a:lnTo>
                  <a:pt x="79" y="44"/>
                </a:lnTo>
                <a:lnTo>
                  <a:pt x="77" y="46"/>
                </a:lnTo>
                <a:lnTo>
                  <a:pt x="75" y="46"/>
                </a:lnTo>
                <a:lnTo>
                  <a:pt x="75" y="47"/>
                </a:lnTo>
                <a:lnTo>
                  <a:pt x="73" y="47"/>
                </a:lnTo>
                <a:lnTo>
                  <a:pt x="70" y="47"/>
                </a:lnTo>
                <a:lnTo>
                  <a:pt x="68" y="47"/>
                </a:lnTo>
                <a:lnTo>
                  <a:pt x="64" y="46"/>
                </a:lnTo>
                <a:lnTo>
                  <a:pt x="61" y="44"/>
                </a:lnTo>
                <a:lnTo>
                  <a:pt x="57" y="43"/>
                </a:lnTo>
                <a:lnTo>
                  <a:pt x="53" y="40"/>
                </a:lnTo>
                <a:lnTo>
                  <a:pt x="48" y="37"/>
                </a:lnTo>
                <a:lnTo>
                  <a:pt x="42" y="34"/>
                </a:lnTo>
                <a:lnTo>
                  <a:pt x="36" y="31"/>
                </a:lnTo>
                <a:lnTo>
                  <a:pt x="29" y="26"/>
                </a:lnTo>
                <a:lnTo>
                  <a:pt x="23" y="21"/>
                </a:lnTo>
                <a:lnTo>
                  <a:pt x="15" y="17"/>
                </a:lnTo>
                <a:lnTo>
                  <a:pt x="8" y="11"/>
                </a:lnTo>
                <a:lnTo>
                  <a:pt x="0" y="5"/>
                </a:lnTo>
                <a:lnTo>
                  <a:pt x="0" y="5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405"/>
          <p:cNvSpPr/>
          <p:nvPr/>
        </p:nvSpPr>
        <p:spPr bwMode="auto">
          <a:xfrm>
            <a:off x="1397128" y="2690793"/>
            <a:ext cx="888075" cy="827687"/>
          </a:xfrm>
          <a:custGeom>
            <a:avLst/>
            <a:gdLst>
              <a:gd name="T0" fmla="*/ 18 w 250"/>
              <a:gd name="T1" fmla="*/ 232 h 233"/>
              <a:gd name="T2" fmla="*/ 9 w 250"/>
              <a:gd name="T3" fmla="*/ 233 h 233"/>
              <a:gd name="T4" fmla="*/ 4 w 250"/>
              <a:gd name="T5" fmla="*/ 232 h 233"/>
              <a:gd name="T6" fmla="*/ 0 w 250"/>
              <a:gd name="T7" fmla="*/ 231 h 233"/>
              <a:gd name="T8" fmla="*/ 0 w 250"/>
              <a:gd name="T9" fmla="*/ 229 h 233"/>
              <a:gd name="T10" fmla="*/ 2 w 250"/>
              <a:gd name="T11" fmla="*/ 226 h 233"/>
              <a:gd name="T12" fmla="*/ 8 w 250"/>
              <a:gd name="T13" fmla="*/ 223 h 233"/>
              <a:gd name="T14" fmla="*/ 17 w 250"/>
              <a:gd name="T15" fmla="*/ 219 h 233"/>
              <a:gd name="T16" fmla="*/ 26 w 250"/>
              <a:gd name="T17" fmla="*/ 216 h 233"/>
              <a:gd name="T18" fmla="*/ 40 w 250"/>
              <a:gd name="T19" fmla="*/ 210 h 233"/>
              <a:gd name="T20" fmla="*/ 58 w 250"/>
              <a:gd name="T21" fmla="*/ 202 h 233"/>
              <a:gd name="T22" fmla="*/ 80 w 250"/>
              <a:gd name="T23" fmla="*/ 190 h 233"/>
              <a:gd name="T24" fmla="*/ 105 w 250"/>
              <a:gd name="T25" fmla="*/ 176 h 233"/>
              <a:gd name="T26" fmla="*/ 127 w 250"/>
              <a:gd name="T27" fmla="*/ 160 h 233"/>
              <a:gd name="T28" fmla="*/ 147 w 250"/>
              <a:gd name="T29" fmla="*/ 143 h 233"/>
              <a:gd name="T30" fmla="*/ 165 w 250"/>
              <a:gd name="T31" fmla="*/ 123 h 233"/>
              <a:gd name="T32" fmla="*/ 182 w 250"/>
              <a:gd name="T33" fmla="*/ 101 h 233"/>
              <a:gd name="T34" fmla="*/ 193 w 250"/>
              <a:gd name="T35" fmla="*/ 83 h 233"/>
              <a:gd name="T36" fmla="*/ 201 w 250"/>
              <a:gd name="T37" fmla="*/ 66 h 233"/>
              <a:gd name="T38" fmla="*/ 205 w 250"/>
              <a:gd name="T39" fmla="*/ 51 h 233"/>
              <a:gd name="T40" fmla="*/ 206 w 250"/>
              <a:gd name="T41" fmla="*/ 37 h 233"/>
              <a:gd name="T42" fmla="*/ 206 w 250"/>
              <a:gd name="T43" fmla="*/ 26 h 233"/>
              <a:gd name="T44" fmla="*/ 205 w 250"/>
              <a:gd name="T45" fmla="*/ 18 h 233"/>
              <a:gd name="T46" fmla="*/ 203 w 250"/>
              <a:gd name="T47" fmla="*/ 12 h 233"/>
              <a:gd name="T48" fmla="*/ 201 w 250"/>
              <a:gd name="T49" fmla="*/ 10 h 233"/>
              <a:gd name="T50" fmla="*/ 201 w 250"/>
              <a:gd name="T51" fmla="*/ 4 h 233"/>
              <a:gd name="T52" fmla="*/ 203 w 250"/>
              <a:gd name="T53" fmla="*/ 1 h 233"/>
              <a:gd name="T54" fmla="*/ 208 w 250"/>
              <a:gd name="T55" fmla="*/ 0 h 233"/>
              <a:gd name="T56" fmla="*/ 214 w 250"/>
              <a:gd name="T57" fmla="*/ 1 h 233"/>
              <a:gd name="T58" fmla="*/ 221 w 250"/>
              <a:gd name="T59" fmla="*/ 3 h 233"/>
              <a:gd name="T60" fmla="*/ 231 w 250"/>
              <a:gd name="T61" fmla="*/ 6 h 233"/>
              <a:gd name="T62" fmla="*/ 240 w 250"/>
              <a:gd name="T63" fmla="*/ 10 h 233"/>
              <a:gd name="T64" fmla="*/ 245 w 250"/>
              <a:gd name="T65" fmla="*/ 12 h 233"/>
              <a:gd name="T66" fmla="*/ 249 w 250"/>
              <a:gd name="T67" fmla="*/ 16 h 233"/>
              <a:gd name="T68" fmla="*/ 250 w 250"/>
              <a:gd name="T69" fmla="*/ 18 h 233"/>
              <a:gd name="T70" fmla="*/ 249 w 250"/>
              <a:gd name="T71" fmla="*/ 23 h 233"/>
              <a:gd name="T72" fmla="*/ 248 w 250"/>
              <a:gd name="T73" fmla="*/ 30 h 233"/>
              <a:gd name="T74" fmla="*/ 247 w 250"/>
              <a:gd name="T75" fmla="*/ 38 h 233"/>
              <a:gd name="T76" fmla="*/ 241 w 250"/>
              <a:gd name="T77" fmla="*/ 54 h 233"/>
              <a:gd name="T78" fmla="*/ 236 w 250"/>
              <a:gd name="T79" fmla="*/ 66 h 233"/>
              <a:gd name="T80" fmla="*/ 230 w 250"/>
              <a:gd name="T81" fmla="*/ 79 h 233"/>
              <a:gd name="T82" fmla="*/ 224 w 250"/>
              <a:gd name="T83" fmla="*/ 94 h 233"/>
              <a:gd name="T84" fmla="*/ 216 w 250"/>
              <a:gd name="T85" fmla="*/ 110 h 233"/>
              <a:gd name="T86" fmla="*/ 204 w 250"/>
              <a:gd name="T87" fmla="*/ 126 h 233"/>
              <a:gd name="T88" fmla="*/ 191 w 250"/>
              <a:gd name="T89" fmla="*/ 143 h 233"/>
              <a:gd name="T90" fmla="*/ 176 w 250"/>
              <a:gd name="T91" fmla="*/ 158 h 233"/>
              <a:gd name="T92" fmla="*/ 159 w 250"/>
              <a:gd name="T93" fmla="*/ 173 h 233"/>
              <a:gd name="T94" fmla="*/ 140 w 250"/>
              <a:gd name="T95" fmla="*/ 185 h 233"/>
              <a:gd name="T96" fmla="*/ 120 w 250"/>
              <a:gd name="T97" fmla="*/ 197 h 233"/>
              <a:gd name="T98" fmla="*/ 98 w 250"/>
              <a:gd name="T99" fmla="*/ 206 h 233"/>
              <a:gd name="T100" fmla="*/ 76 w 250"/>
              <a:gd name="T101" fmla="*/ 214 h 233"/>
              <a:gd name="T102" fmla="*/ 55 w 250"/>
              <a:gd name="T103" fmla="*/ 222 h 233"/>
              <a:gd name="T104" fmla="*/ 38 w 250"/>
              <a:gd name="T105" fmla="*/ 227 h 233"/>
              <a:gd name="T106" fmla="*/ 24 w 250"/>
              <a:gd name="T107" fmla="*/ 231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50" h="233">
                <a:moveTo>
                  <a:pt x="24" y="231"/>
                </a:moveTo>
                <a:lnTo>
                  <a:pt x="18" y="232"/>
                </a:lnTo>
                <a:lnTo>
                  <a:pt x="13" y="232"/>
                </a:lnTo>
                <a:lnTo>
                  <a:pt x="9" y="233"/>
                </a:lnTo>
                <a:lnTo>
                  <a:pt x="6" y="233"/>
                </a:lnTo>
                <a:lnTo>
                  <a:pt x="4" y="232"/>
                </a:lnTo>
                <a:lnTo>
                  <a:pt x="1" y="232"/>
                </a:lnTo>
                <a:lnTo>
                  <a:pt x="0" y="231"/>
                </a:lnTo>
                <a:lnTo>
                  <a:pt x="0" y="229"/>
                </a:lnTo>
                <a:lnTo>
                  <a:pt x="0" y="229"/>
                </a:lnTo>
                <a:lnTo>
                  <a:pt x="1" y="227"/>
                </a:lnTo>
                <a:lnTo>
                  <a:pt x="2" y="226"/>
                </a:lnTo>
                <a:lnTo>
                  <a:pt x="5" y="224"/>
                </a:lnTo>
                <a:lnTo>
                  <a:pt x="8" y="223"/>
                </a:lnTo>
                <a:lnTo>
                  <a:pt x="12" y="222"/>
                </a:lnTo>
                <a:lnTo>
                  <a:pt x="17" y="219"/>
                </a:lnTo>
                <a:lnTo>
                  <a:pt x="21" y="218"/>
                </a:lnTo>
                <a:lnTo>
                  <a:pt x="26" y="216"/>
                </a:lnTo>
                <a:lnTo>
                  <a:pt x="33" y="213"/>
                </a:lnTo>
                <a:lnTo>
                  <a:pt x="40" y="210"/>
                </a:lnTo>
                <a:lnTo>
                  <a:pt x="48" y="206"/>
                </a:lnTo>
                <a:lnTo>
                  <a:pt x="58" y="202"/>
                </a:lnTo>
                <a:lnTo>
                  <a:pt x="68" y="196"/>
                </a:lnTo>
                <a:lnTo>
                  <a:pt x="80" y="190"/>
                </a:lnTo>
                <a:lnTo>
                  <a:pt x="93" y="183"/>
                </a:lnTo>
                <a:lnTo>
                  <a:pt x="105" y="176"/>
                </a:lnTo>
                <a:lnTo>
                  <a:pt x="117" y="169"/>
                </a:lnTo>
                <a:lnTo>
                  <a:pt x="127" y="160"/>
                </a:lnTo>
                <a:lnTo>
                  <a:pt x="138" y="152"/>
                </a:lnTo>
                <a:lnTo>
                  <a:pt x="147" y="143"/>
                </a:lnTo>
                <a:lnTo>
                  <a:pt x="157" y="133"/>
                </a:lnTo>
                <a:lnTo>
                  <a:pt x="165" y="123"/>
                </a:lnTo>
                <a:lnTo>
                  <a:pt x="173" y="112"/>
                </a:lnTo>
                <a:lnTo>
                  <a:pt x="182" y="101"/>
                </a:lnTo>
                <a:lnTo>
                  <a:pt x="188" y="92"/>
                </a:lnTo>
                <a:lnTo>
                  <a:pt x="193" y="83"/>
                </a:lnTo>
                <a:lnTo>
                  <a:pt x="197" y="74"/>
                </a:lnTo>
                <a:lnTo>
                  <a:pt x="201" y="66"/>
                </a:lnTo>
                <a:lnTo>
                  <a:pt x="204" y="58"/>
                </a:lnTo>
                <a:lnTo>
                  <a:pt x="205" y="51"/>
                </a:lnTo>
                <a:lnTo>
                  <a:pt x="208" y="44"/>
                </a:lnTo>
                <a:lnTo>
                  <a:pt x="206" y="37"/>
                </a:lnTo>
                <a:lnTo>
                  <a:pt x="206" y="31"/>
                </a:lnTo>
                <a:lnTo>
                  <a:pt x="206" y="26"/>
                </a:lnTo>
                <a:lnTo>
                  <a:pt x="205" y="21"/>
                </a:lnTo>
                <a:lnTo>
                  <a:pt x="205" y="18"/>
                </a:lnTo>
                <a:lnTo>
                  <a:pt x="204" y="14"/>
                </a:lnTo>
                <a:lnTo>
                  <a:pt x="203" y="12"/>
                </a:lnTo>
                <a:lnTo>
                  <a:pt x="203" y="11"/>
                </a:lnTo>
                <a:lnTo>
                  <a:pt x="201" y="10"/>
                </a:lnTo>
                <a:lnTo>
                  <a:pt x="201" y="7"/>
                </a:lnTo>
                <a:lnTo>
                  <a:pt x="201" y="4"/>
                </a:lnTo>
                <a:lnTo>
                  <a:pt x="203" y="3"/>
                </a:lnTo>
                <a:lnTo>
                  <a:pt x="203" y="1"/>
                </a:lnTo>
                <a:lnTo>
                  <a:pt x="205" y="1"/>
                </a:lnTo>
                <a:lnTo>
                  <a:pt x="208" y="0"/>
                </a:lnTo>
                <a:lnTo>
                  <a:pt x="210" y="0"/>
                </a:lnTo>
                <a:lnTo>
                  <a:pt x="214" y="1"/>
                </a:lnTo>
                <a:lnTo>
                  <a:pt x="217" y="1"/>
                </a:lnTo>
                <a:lnTo>
                  <a:pt x="221" y="3"/>
                </a:lnTo>
                <a:lnTo>
                  <a:pt x="227" y="5"/>
                </a:lnTo>
                <a:lnTo>
                  <a:pt x="231" y="6"/>
                </a:lnTo>
                <a:lnTo>
                  <a:pt x="236" y="7"/>
                </a:lnTo>
                <a:lnTo>
                  <a:pt x="240" y="10"/>
                </a:lnTo>
                <a:lnTo>
                  <a:pt x="243" y="11"/>
                </a:lnTo>
                <a:lnTo>
                  <a:pt x="245" y="12"/>
                </a:lnTo>
                <a:lnTo>
                  <a:pt x="248" y="14"/>
                </a:lnTo>
                <a:lnTo>
                  <a:pt x="249" y="16"/>
                </a:lnTo>
                <a:lnTo>
                  <a:pt x="250" y="16"/>
                </a:lnTo>
                <a:lnTo>
                  <a:pt x="250" y="18"/>
                </a:lnTo>
                <a:lnTo>
                  <a:pt x="250" y="20"/>
                </a:lnTo>
                <a:lnTo>
                  <a:pt x="249" y="23"/>
                </a:lnTo>
                <a:lnTo>
                  <a:pt x="249" y="26"/>
                </a:lnTo>
                <a:lnTo>
                  <a:pt x="248" y="30"/>
                </a:lnTo>
                <a:lnTo>
                  <a:pt x="247" y="34"/>
                </a:lnTo>
                <a:lnTo>
                  <a:pt x="247" y="38"/>
                </a:lnTo>
                <a:lnTo>
                  <a:pt x="245" y="44"/>
                </a:lnTo>
                <a:lnTo>
                  <a:pt x="241" y="54"/>
                </a:lnTo>
                <a:lnTo>
                  <a:pt x="238" y="60"/>
                </a:lnTo>
                <a:lnTo>
                  <a:pt x="236" y="66"/>
                </a:lnTo>
                <a:lnTo>
                  <a:pt x="234" y="72"/>
                </a:lnTo>
                <a:lnTo>
                  <a:pt x="230" y="79"/>
                </a:lnTo>
                <a:lnTo>
                  <a:pt x="228" y="86"/>
                </a:lnTo>
                <a:lnTo>
                  <a:pt x="224" y="94"/>
                </a:lnTo>
                <a:lnTo>
                  <a:pt x="219" y="101"/>
                </a:lnTo>
                <a:lnTo>
                  <a:pt x="216" y="110"/>
                </a:lnTo>
                <a:lnTo>
                  <a:pt x="210" y="118"/>
                </a:lnTo>
                <a:lnTo>
                  <a:pt x="204" y="126"/>
                </a:lnTo>
                <a:lnTo>
                  <a:pt x="198" y="134"/>
                </a:lnTo>
                <a:lnTo>
                  <a:pt x="191" y="143"/>
                </a:lnTo>
                <a:lnTo>
                  <a:pt x="184" y="150"/>
                </a:lnTo>
                <a:lnTo>
                  <a:pt x="176" y="158"/>
                </a:lnTo>
                <a:lnTo>
                  <a:pt x="168" y="166"/>
                </a:lnTo>
                <a:lnTo>
                  <a:pt x="159" y="173"/>
                </a:lnTo>
                <a:lnTo>
                  <a:pt x="150" y="179"/>
                </a:lnTo>
                <a:lnTo>
                  <a:pt x="140" y="185"/>
                </a:lnTo>
                <a:lnTo>
                  <a:pt x="131" y="191"/>
                </a:lnTo>
                <a:lnTo>
                  <a:pt x="120" y="197"/>
                </a:lnTo>
                <a:lnTo>
                  <a:pt x="109" y="202"/>
                </a:lnTo>
                <a:lnTo>
                  <a:pt x="98" y="206"/>
                </a:lnTo>
                <a:lnTo>
                  <a:pt x="86" y="211"/>
                </a:lnTo>
                <a:lnTo>
                  <a:pt x="76" y="214"/>
                </a:lnTo>
                <a:lnTo>
                  <a:pt x="65" y="218"/>
                </a:lnTo>
                <a:lnTo>
                  <a:pt x="55" y="222"/>
                </a:lnTo>
                <a:lnTo>
                  <a:pt x="46" y="225"/>
                </a:lnTo>
                <a:lnTo>
                  <a:pt x="38" y="227"/>
                </a:lnTo>
                <a:lnTo>
                  <a:pt x="31" y="230"/>
                </a:lnTo>
                <a:lnTo>
                  <a:pt x="24" y="231"/>
                </a:lnTo>
                <a:lnTo>
                  <a:pt x="24" y="231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406"/>
          <p:cNvSpPr/>
          <p:nvPr/>
        </p:nvSpPr>
        <p:spPr bwMode="auto">
          <a:xfrm>
            <a:off x="2167978" y="2967873"/>
            <a:ext cx="1065690" cy="429829"/>
          </a:xfrm>
          <a:custGeom>
            <a:avLst/>
            <a:gdLst>
              <a:gd name="T0" fmla="*/ 300 w 300"/>
              <a:gd name="T1" fmla="*/ 104 h 121"/>
              <a:gd name="T2" fmla="*/ 299 w 300"/>
              <a:gd name="T3" fmla="*/ 106 h 121"/>
              <a:gd name="T4" fmla="*/ 295 w 300"/>
              <a:gd name="T5" fmla="*/ 107 h 121"/>
              <a:gd name="T6" fmla="*/ 290 w 300"/>
              <a:gd name="T7" fmla="*/ 109 h 121"/>
              <a:gd name="T8" fmla="*/ 284 w 300"/>
              <a:gd name="T9" fmla="*/ 111 h 121"/>
              <a:gd name="T10" fmla="*/ 276 w 300"/>
              <a:gd name="T11" fmla="*/ 112 h 121"/>
              <a:gd name="T12" fmla="*/ 267 w 300"/>
              <a:gd name="T13" fmla="*/ 113 h 121"/>
              <a:gd name="T14" fmla="*/ 256 w 300"/>
              <a:gd name="T15" fmla="*/ 114 h 121"/>
              <a:gd name="T16" fmla="*/ 243 w 300"/>
              <a:gd name="T17" fmla="*/ 115 h 121"/>
              <a:gd name="T18" fmla="*/ 231 w 300"/>
              <a:gd name="T19" fmla="*/ 116 h 121"/>
              <a:gd name="T20" fmla="*/ 221 w 300"/>
              <a:gd name="T21" fmla="*/ 118 h 121"/>
              <a:gd name="T22" fmla="*/ 211 w 300"/>
              <a:gd name="T23" fmla="*/ 119 h 121"/>
              <a:gd name="T24" fmla="*/ 203 w 300"/>
              <a:gd name="T25" fmla="*/ 120 h 121"/>
              <a:gd name="T26" fmla="*/ 196 w 300"/>
              <a:gd name="T27" fmla="*/ 121 h 121"/>
              <a:gd name="T28" fmla="*/ 191 w 300"/>
              <a:gd name="T29" fmla="*/ 121 h 121"/>
              <a:gd name="T30" fmla="*/ 186 w 300"/>
              <a:gd name="T31" fmla="*/ 121 h 121"/>
              <a:gd name="T32" fmla="*/ 178 w 300"/>
              <a:gd name="T33" fmla="*/ 121 h 121"/>
              <a:gd name="T34" fmla="*/ 165 w 300"/>
              <a:gd name="T35" fmla="*/ 120 h 121"/>
              <a:gd name="T36" fmla="*/ 157 w 300"/>
              <a:gd name="T37" fmla="*/ 119 h 121"/>
              <a:gd name="T38" fmla="*/ 150 w 300"/>
              <a:gd name="T39" fmla="*/ 114 h 121"/>
              <a:gd name="T40" fmla="*/ 138 w 300"/>
              <a:gd name="T41" fmla="*/ 107 h 121"/>
              <a:gd name="T42" fmla="*/ 123 w 300"/>
              <a:gd name="T43" fmla="*/ 96 h 121"/>
              <a:gd name="T44" fmla="*/ 103 w 300"/>
              <a:gd name="T45" fmla="*/ 84 h 121"/>
              <a:gd name="T46" fmla="*/ 78 w 300"/>
              <a:gd name="T47" fmla="*/ 66 h 121"/>
              <a:gd name="T48" fmla="*/ 50 w 300"/>
              <a:gd name="T49" fmla="*/ 46 h 121"/>
              <a:gd name="T50" fmla="*/ 18 w 300"/>
              <a:gd name="T51" fmla="*/ 22 h 121"/>
              <a:gd name="T52" fmla="*/ 14 w 300"/>
              <a:gd name="T53" fmla="*/ 0 h 121"/>
              <a:gd name="T54" fmla="*/ 50 w 300"/>
              <a:gd name="T55" fmla="*/ 19 h 121"/>
              <a:gd name="T56" fmla="*/ 83 w 300"/>
              <a:gd name="T57" fmla="*/ 35 h 121"/>
              <a:gd name="T58" fmla="*/ 112 w 300"/>
              <a:gd name="T59" fmla="*/ 49 h 121"/>
              <a:gd name="T60" fmla="*/ 140 w 300"/>
              <a:gd name="T61" fmla="*/ 61 h 121"/>
              <a:gd name="T62" fmla="*/ 166 w 300"/>
              <a:gd name="T63" fmla="*/ 72 h 121"/>
              <a:gd name="T64" fmla="*/ 190 w 300"/>
              <a:gd name="T65" fmla="*/ 79 h 121"/>
              <a:gd name="T66" fmla="*/ 211 w 300"/>
              <a:gd name="T67" fmla="*/ 84 h 121"/>
              <a:gd name="T68" fmla="*/ 231 w 300"/>
              <a:gd name="T69" fmla="*/ 87 h 121"/>
              <a:gd name="T70" fmla="*/ 247 w 300"/>
              <a:gd name="T71" fmla="*/ 89 h 121"/>
              <a:gd name="T72" fmla="*/ 261 w 300"/>
              <a:gd name="T73" fmla="*/ 92 h 121"/>
              <a:gd name="T74" fmla="*/ 273 w 300"/>
              <a:gd name="T75" fmla="*/ 94 h 121"/>
              <a:gd name="T76" fmla="*/ 282 w 300"/>
              <a:gd name="T77" fmla="*/ 95 h 121"/>
              <a:gd name="T78" fmla="*/ 290 w 300"/>
              <a:gd name="T79" fmla="*/ 98 h 121"/>
              <a:gd name="T80" fmla="*/ 295 w 300"/>
              <a:gd name="T81" fmla="*/ 100 h 121"/>
              <a:gd name="T82" fmla="*/ 299 w 300"/>
              <a:gd name="T83" fmla="*/ 101 h 121"/>
              <a:gd name="T84" fmla="*/ 300 w 300"/>
              <a:gd name="T85" fmla="*/ 10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00" h="121">
                <a:moveTo>
                  <a:pt x="300" y="104"/>
                </a:moveTo>
                <a:lnTo>
                  <a:pt x="300" y="104"/>
                </a:lnTo>
                <a:lnTo>
                  <a:pt x="299" y="105"/>
                </a:lnTo>
                <a:lnTo>
                  <a:pt x="299" y="106"/>
                </a:lnTo>
                <a:lnTo>
                  <a:pt x="296" y="106"/>
                </a:lnTo>
                <a:lnTo>
                  <a:pt x="295" y="107"/>
                </a:lnTo>
                <a:lnTo>
                  <a:pt x="293" y="108"/>
                </a:lnTo>
                <a:lnTo>
                  <a:pt x="290" y="109"/>
                </a:lnTo>
                <a:lnTo>
                  <a:pt x="288" y="109"/>
                </a:lnTo>
                <a:lnTo>
                  <a:pt x="284" y="111"/>
                </a:lnTo>
                <a:lnTo>
                  <a:pt x="281" y="111"/>
                </a:lnTo>
                <a:lnTo>
                  <a:pt x="276" y="112"/>
                </a:lnTo>
                <a:lnTo>
                  <a:pt x="271" y="112"/>
                </a:lnTo>
                <a:lnTo>
                  <a:pt x="267" y="113"/>
                </a:lnTo>
                <a:lnTo>
                  <a:pt x="262" y="113"/>
                </a:lnTo>
                <a:lnTo>
                  <a:pt x="256" y="114"/>
                </a:lnTo>
                <a:lnTo>
                  <a:pt x="250" y="114"/>
                </a:lnTo>
                <a:lnTo>
                  <a:pt x="243" y="115"/>
                </a:lnTo>
                <a:lnTo>
                  <a:pt x="237" y="116"/>
                </a:lnTo>
                <a:lnTo>
                  <a:pt x="231" y="116"/>
                </a:lnTo>
                <a:lnTo>
                  <a:pt x="225" y="118"/>
                </a:lnTo>
                <a:lnTo>
                  <a:pt x="221" y="118"/>
                </a:lnTo>
                <a:lnTo>
                  <a:pt x="216" y="119"/>
                </a:lnTo>
                <a:lnTo>
                  <a:pt x="211" y="119"/>
                </a:lnTo>
                <a:lnTo>
                  <a:pt x="207" y="120"/>
                </a:lnTo>
                <a:lnTo>
                  <a:pt x="203" y="120"/>
                </a:lnTo>
                <a:lnTo>
                  <a:pt x="199" y="120"/>
                </a:lnTo>
                <a:lnTo>
                  <a:pt x="196" y="121"/>
                </a:lnTo>
                <a:lnTo>
                  <a:pt x="194" y="121"/>
                </a:lnTo>
                <a:lnTo>
                  <a:pt x="191" y="121"/>
                </a:lnTo>
                <a:lnTo>
                  <a:pt x="189" y="121"/>
                </a:lnTo>
                <a:lnTo>
                  <a:pt x="186" y="121"/>
                </a:lnTo>
                <a:lnTo>
                  <a:pt x="185" y="121"/>
                </a:lnTo>
                <a:lnTo>
                  <a:pt x="178" y="121"/>
                </a:lnTo>
                <a:lnTo>
                  <a:pt x="171" y="121"/>
                </a:lnTo>
                <a:lnTo>
                  <a:pt x="165" y="120"/>
                </a:lnTo>
                <a:lnTo>
                  <a:pt x="159" y="119"/>
                </a:lnTo>
                <a:lnTo>
                  <a:pt x="157" y="119"/>
                </a:lnTo>
                <a:lnTo>
                  <a:pt x="155" y="116"/>
                </a:lnTo>
                <a:lnTo>
                  <a:pt x="150" y="114"/>
                </a:lnTo>
                <a:lnTo>
                  <a:pt x="145" y="111"/>
                </a:lnTo>
                <a:lnTo>
                  <a:pt x="138" y="107"/>
                </a:lnTo>
                <a:lnTo>
                  <a:pt x="131" y="102"/>
                </a:lnTo>
                <a:lnTo>
                  <a:pt x="123" y="96"/>
                </a:lnTo>
                <a:lnTo>
                  <a:pt x="113" y="91"/>
                </a:lnTo>
                <a:lnTo>
                  <a:pt x="103" y="84"/>
                </a:lnTo>
                <a:lnTo>
                  <a:pt x="91" y="75"/>
                </a:lnTo>
                <a:lnTo>
                  <a:pt x="78" y="66"/>
                </a:lnTo>
                <a:lnTo>
                  <a:pt x="65" y="56"/>
                </a:lnTo>
                <a:lnTo>
                  <a:pt x="50" y="46"/>
                </a:lnTo>
                <a:lnTo>
                  <a:pt x="34" y="34"/>
                </a:lnTo>
                <a:lnTo>
                  <a:pt x="18" y="22"/>
                </a:lnTo>
                <a:lnTo>
                  <a:pt x="0" y="9"/>
                </a:lnTo>
                <a:lnTo>
                  <a:pt x="14" y="0"/>
                </a:lnTo>
                <a:lnTo>
                  <a:pt x="32" y="9"/>
                </a:lnTo>
                <a:lnTo>
                  <a:pt x="50" y="19"/>
                </a:lnTo>
                <a:lnTo>
                  <a:pt x="66" y="27"/>
                </a:lnTo>
                <a:lnTo>
                  <a:pt x="83" y="35"/>
                </a:lnTo>
                <a:lnTo>
                  <a:pt x="98" y="42"/>
                </a:lnTo>
                <a:lnTo>
                  <a:pt x="112" y="49"/>
                </a:lnTo>
                <a:lnTo>
                  <a:pt x="128" y="56"/>
                </a:lnTo>
                <a:lnTo>
                  <a:pt x="140" y="61"/>
                </a:lnTo>
                <a:lnTo>
                  <a:pt x="155" y="67"/>
                </a:lnTo>
                <a:lnTo>
                  <a:pt x="166" y="72"/>
                </a:lnTo>
                <a:lnTo>
                  <a:pt x="179" y="75"/>
                </a:lnTo>
                <a:lnTo>
                  <a:pt x="190" y="79"/>
                </a:lnTo>
                <a:lnTo>
                  <a:pt x="202" y="82"/>
                </a:lnTo>
                <a:lnTo>
                  <a:pt x="211" y="84"/>
                </a:lnTo>
                <a:lnTo>
                  <a:pt x="222" y="86"/>
                </a:lnTo>
                <a:lnTo>
                  <a:pt x="231" y="87"/>
                </a:lnTo>
                <a:lnTo>
                  <a:pt x="238" y="88"/>
                </a:lnTo>
                <a:lnTo>
                  <a:pt x="247" y="89"/>
                </a:lnTo>
                <a:lnTo>
                  <a:pt x="254" y="91"/>
                </a:lnTo>
                <a:lnTo>
                  <a:pt x="261" y="92"/>
                </a:lnTo>
                <a:lnTo>
                  <a:pt x="267" y="93"/>
                </a:lnTo>
                <a:lnTo>
                  <a:pt x="273" y="94"/>
                </a:lnTo>
                <a:lnTo>
                  <a:pt x="277" y="95"/>
                </a:lnTo>
                <a:lnTo>
                  <a:pt x="282" y="95"/>
                </a:lnTo>
                <a:lnTo>
                  <a:pt x="287" y="96"/>
                </a:lnTo>
                <a:lnTo>
                  <a:pt x="290" y="98"/>
                </a:lnTo>
                <a:lnTo>
                  <a:pt x="293" y="99"/>
                </a:lnTo>
                <a:lnTo>
                  <a:pt x="295" y="100"/>
                </a:lnTo>
                <a:lnTo>
                  <a:pt x="297" y="100"/>
                </a:lnTo>
                <a:lnTo>
                  <a:pt x="299" y="101"/>
                </a:lnTo>
                <a:lnTo>
                  <a:pt x="300" y="102"/>
                </a:lnTo>
                <a:lnTo>
                  <a:pt x="300" y="104"/>
                </a:lnTo>
                <a:lnTo>
                  <a:pt x="300" y="104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407"/>
          <p:cNvSpPr/>
          <p:nvPr/>
        </p:nvSpPr>
        <p:spPr bwMode="auto">
          <a:xfrm>
            <a:off x="1635133" y="2854199"/>
            <a:ext cx="1143840" cy="227347"/>
          </a:xfrm>
          <a:custGeom>
            <a:avLst/>
            <a:gdLst>
              <a:gd name="T0" fmla="*/ 6 w 322"/>
              <a:gd name="T1" fmla="*/ 54 h 64"/>
              <a:gd name="T2" fmla="*/ 1 w 322"/>
              <a:gd name="T3" fmla="*/ 51 h 64"/>
              <a:gd name="T4" fmla="*/ 0 w 322"/>
              <a:gd name="T5" fmla="*/ 48 h 64"/>
              <a:gd name="T6" fmla="*/ 3 w 322"/>
              <a:gd name="T7" fmla="*/ 46 h 64"/>
              <a:gd name="T8" fmla="*/ 6 w 322"/>
              <a:gd name="T9" fmla="*/ 45 h 64"/>
              <a:gd name="T10" fmla="*/ 11 w 322"/>
              <a:gd name="T11" fmla="*/ 44 h 64"/>
              <a:gd name="T12" fmla="*/ 20 w 322"/>
              <a:gd name="T13" fmla="*/ 43 h 64"/>
              <a:gd name="T14" fmla="*/ 33 w 322"/>
              <a:gd name="T15" fmla="*/ 40 h 64"/>
              <a:gd name="T16" fmla="*/ 51 w 322"/>
              <a:gd name="T17" fmla="*/ 37 h 64"/>
              <a:gd name="T18" fmla="*/ 71 w 322"/>
              <a:gd name="T19" fmla="*/ 33 h 64"/>
              <a:gd name="T20" fmla="*/ 96 w 322"/>
              <a:gd name="T21" fmla="*/ 28 h 64"/>
              <a:gd name="T22" fmla="*/ 124 w 322"/>
              <a:gd name="T23" fmla="*/ 24 h 64"/>
              <a:gd name="T24" fmla="*/ 155 w 322"/>
              <a:gd name="T25" fmla="*/ 18 h 64"/>
              <a:gd name="T26" fmla="*/ 183 w 322"/>
              <a:gd name="T27" fmla="*/ 13 h 64"/>
              <a:gd name="T28" fmla="*/ 208 w 322"/>
              <a:gd name="T29" fmla="*/ 10 h 64"/>
              <a:gd name="T30" fmla="*/ 229 w 322"/>
              <a:gd name="T31" fmla="*/ 6 h 64"/>
              <a:gd name="T32" fmla="*/ 247 w 322"/>
              <a:gd name="T33" fmla="*/ 4 h 64"/>
              <a:gd name="T34" fmla="*/ 261 w 322"/>
              <a:gd name="T35" fmla="*/ 1 h 64"/>
              <a:gd name="T36" fmla="*/ 273 w 322"/>
              <a:gd name="T37" fmla="*/ 0 h 64"/>
              <a:gd name="T38" fmla="*/ 281 w 322"/>
              <a:gd name="T39" fmla="*/ 0 h 64"/>
              <a:gd name="T40" fmla="*/ 290 w 322"/>
              <a:gd name="T41" fmla="*/ 0 h 64"/>
              <a:gd name="T42" fmla="*/ 298 w 322"/>
              <a:gd name="T43" fmla="*/ 1 h 64"/>
              <a:gd name="T44" fmla="*/ 305 w 322"/>
              <a:gd name="T45" fmla="*/ 5 h 64"/>
              <a:gd name="T46" fmla="*/ 312 w 322"/>
              <a:gd name="T47" fmla="*/ 8 h 64"/>
              <a:gd name="T48" fmla="*/ 316 w 322"/>
              <a:gd name="T49" fmla="*/ 14 h 64"/>
              <a:gd name="T50" fmla="*/ 320 w 322"/>
              <a:gd name="T51" fmla="*/ 19 h 64"/>
              <a:gd name="T52" fmla="*/ 321 w 322"/>
              <a:gd name="T53" fmla="*/ 23 h 64"/>
              <a:gd name="T54" fmla="*/ 321 w 322"/>
              <a:gd name="T55" fmla="*/ 25 h 64"/>
              <a:gd name="T56" fmla="*/ 320 w 322"/>
              <a:gd name="T57" fmla="*/ 26 h 64"/>
              <a:gd name="T58" fmla="*/ 316 w 322"/>
              <a:gd name="T59" fmla="*/ 26 h 64"/>
              <a:gd name="T60" fmla="*/ 311 w 322"/>
              <a:gd name="T61" fmla="*/ 27 h 64"/>
              <a:gd name="T62" fmla="*/ 303 w 322"/>
              <a:gd name="T63" fmla="*/ 28 h 64"/>
              <a:gd name="T64" fmla="*/ 295 w 322"/>
              <a:gd name="T65" fmla="*/ 28 h 64"/>
              <a:gd name="T66" fmla="*/ 285 w 322"/>
              <a:gd name="T67" fmla="*/ 30 h 64"/>
              <a:gd name="T68" fmla="*/ 273 w 322"/>
              <a:gd name="T69" fmla="*/ 30 h 64"/>
              <a:gd name="T70" fmla="*/ 260 w 322"/>
              <a:gd name="T71" fmla="*/ 30 h 64"/>
              <a:gd name="T72" fmla="*/ 231 w 322"/>
              <a:gd name="T73" fmla="*/ 31 h 64"/>
              <a:gd name="T74" fmla="*/ 207 w 322"/>
              <a:gd name="T75" fmla="*/ 33 h 64"/>
              <a:gd name="T76" fmla="*/ 184 w 322"/>
              <a:gd name="T77" fmla="*/ 35 h 64"/>
              <a:gd name="T78" fmla="*/ 164 w 322"/>
              <a:gd name="T79" fmla="*/ 39 h 64"/>
              <a:gd name="T80" fmla="*/ 125 w 322"/>
              <a:gd name="T81" fmla="*/ 46 h 64"/>
              <a:gd name="T82" fmla="*/ 88 w 322"/>
              <a:gd name="T83" fmla="*/ 54 h 64"/>
              <a:gd name="T84" fmla="*/ 70 w 322"/>
              <a:gd name="T85" fmla="*/ 59 h 64"/>
              <a:gd name="T86" fmla="*/ 56 w 322"/>
              <a:gd name="T87" fmla="*/ 63 h 64"/>
              <a:gd name="T88" fmla="*/ 45 w 322"/>
              <a:gd name="T89" fmla="*/ 64 h 64"/>
              <a:gd name="T90" fmla="*/ 38 w 322"/>
              <a:gd name="T91" fmla="*/ 64 h 64"/>
              <a:gd name="T92" fmla="*/ 25 w 322"/>
              <a:gd name="T93" fmla="*/ 63 h 64"/>
              <a:gd name="T94" fmla="*/ 10 w 322"/>
              <a:gd name="T95" fmla="*/ 5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2" h="64">
                <a:moveTo>
                  <a:pt x="10" y="57"/>
                </a:moveTo>
                <a:lnTo>
                  <a:pt x="6" y="54"/>
                </a:lnTo>
                <a:lnTo>
                  <a:pt x="4" y="53"/>
                </a:lnTo>
                <a:lnTo>
                  <a:pt x="1" y="51"/>
                </a:lnTo>
                <a:lnTo>
                  <a:pt x="0" y="50"/>
                </a:lnTo>
                <a:lnTo>
                  <a:pt x="0" y="48"/>
                </a:lnTo>
                <a:lnTo>
                  <a:pt x="0" y="47"/>
                </a:lnTo>
                <a:lnTo>
                  <a:pt x="3" y="46"/>
                </a:lnTo>
                <a:lnTo>
                  <a:pt x="4" y="46"/>
                </a:lnTo>
                <a:lnTo>
                  <a:pt x="6" y="45"/>
                </a:lnTo>
                <a:lnTo>
                  <a:pt x="9" y="45"/>
                </a:lnTo>
                <a:lnTo>
                  <a:pt x="11" y="44"/>
                </a:lnTo>
                <a:lnTo>
                  <a:pt x="16" y="43"/>
                </a:lnTo>
                <a:lnTo>
                  <a:pt x="20" y="43"/>
                </a:lnTo>
                <a:lnTo>
                  <a:pt x="27" y="41"/>
                </a:lnTo>
                <a:lnTo>
                  <a:pt x="33" y="40"/>
                </a:lnTo>
                <a:lnTo>
                  <a:pt x="42" y="38"/>
                </a:lnTo>
                <a:lnTo>
                  <a:pt x="51" y="37"/>
                </a:lnTo>
                <a:lnTo>
                  <a:pt x="60" y="35"/>
                </a:lnTo>
                <a:lnTo>
                  <a:pt x="71" y="33"/>
                </a:lnTo>
                <a:lnTo>
                  <a:pt x="83" y="31"/>
                </a:lnTo>
                <a:lnTo>
                  <a:pt x="96" y="28"/>
                </a:lnTo>
                <a:lnTo>
                  <a:pt x="110" y="26"/>
                </a:lnTo>
                <a:lnTo>
                  <a:pt x="124" y="24"/>
                </a:lnTo>
                <a:lnTo>
                  <a:pt x="141" y="20"/>
                </a:lnTo>
                <a:lnTo>
                  <a:pt x="155" y="18"/>
                </a:lnTo>
                <a:lnTo>
                  <a:pt x="170" y="15"/>
                </a:lnTo>
                <a:lnTo>
                  <a:pt x="183" y="13"/>
                </a:lnTo>
                <a:lnTo>
                  <a:pt x="196" y="11"/>
                </a:lnTo>
                <a:lnTo>
                  <a:pt x="208" y="10"/>
                </a:lnTo>
                <a:lnTo>
                  <a:pt x="219" y="7"/>
                </a:lnTo>
                <a:lnTo>
                  <a:pt x="229" y="6"/>
                </a:lnTo>
                <a:lnTo>
                  <a:pt x="239" y="5"/>
                </a:lnTo>
                <a:lnTo>
                  <a:pt x="247" y="4"/>
                </a:lnTo>
                <a:lnTo>
                  <a:pt x="255" y="3"/>
                </a:lnTo>
                <a:lnTo>
                  <a:pt x="261" y="1"/>
                </a:lnTo>
                <a:lnTo>
                  <a:pt x="267" y="1"/>
                </a:lnTo>
                <a:lnTo>
                  <a:pt x="273" y="0"/>
                </a:lnTo>
                <a:lnTo>
                  <a:pt x="278" y="0"/>
                </a:lnTo>
                <a:lnTo>
                  <a:pt x="281" y="0"/>
                </a:lnTo>
                <a:lnTo>
                  <a:pt x="283" y="0"/>
                </a:lnTo>
                <a:lnTo>
                  <a:pt x="290" y="0"/>
                </a:lnTo>
                <a:lnTo>
                  <a:pt x="294" y="1"/>
                </a:lnTo>
                <a:lnTo>
                  <a:pt x="298" y="1"/>
                </a:lnTo>
                <a:lnTo>
                  <a:pt x="301" y="3"/>
                </a:lnTo>
                <a:lnTo>
                  <a:pt x="305" y="5"/>
                </a:lnTo>
                <a:lnTo>
                  <a:pt x="308" y="6"/>
                </a:lnTo>
                <a:lnTo>
                  <a:pt x="312" y="8"/>
                </a:lnTo>
                <a:lnTo>
                  <a:pt x="314" y="12"/>
                </a:lnTo>
                <a:lnTo>
                  <a:pt x="316" y="14"/>
                </a:lnTo>
                <a:lnTo>
                  <a:pt x="319" y="17"/>
                </a:lnTo>
                <a:lnTo>
                  <a:pt x="320" y="19"/>
                </a:lnTo>
                <a:lnTo>
                  <a:pt x="321" y="20"/>
                </a:lnTo>
                <a:lnTo>
                  <a:pt x="321" y="23"/>
                </a:lnTo>
                <a:lnTo>
                  <a:pt x="322" y="24"/>
                </a:lnTo>
                <a:lnTo>
                  <a:pt x="321" y="25"/>
                </a:lnTo>
                <a:lnTo>
                  <a:pt x="321" y="25"/>
                </a:lnTo>
                <a:lnTo>
                  <a:pt x="320" y="26"/>
                </a:lnTo>
                <a:lnTo>
                  <a:pt x="318" y="26"/>
                </a:lnTo>
                <a:lnTo>
                  <a:pt x="316" y="26"/>
                </a:lnTo>
                <a:lnTo>
                  <a:pt x="313" y="27"/>
                </a:lnTo>
                <a:lnTo>
                  <a:pt x="311" y="27"/>
                </a:lnTo>
                <a:lnTo>
                  <a:pt x="307" y="27"/>
                </a:lnTo>
                <a:lnTo>
                  <a:pt x="303" y="28"/>
                </a:lnTo>
                <a:lnTo>
                  <a:pt x="300" y="28"/>
                </a:lnTo>
                <a:lnTo>
                  <a:pt x="295" y="28"/>
                </a:lnTo>
                <a:lnTo>
                  <a:pt x="290" y="28"/>
                </a:lnTo>
                <a:lnTo>
                  <a:pt x="285" y="30"/>
                </a:lnTo>
                <a:lnTo>
                  <a:pt x="279" y="30"/>
                </a:lnTo>
                <a:lnTo>
                  <a:pt x="273" y="30"/>
                </a:lnTo>
                <a:lnTo>
                  <a:pt x="266" y="30"/>
                </a:lnTo>
                <a:lnTo>
                  <a:pt x="260" y="30"/>
                </a:lnTo>
                <a:lnTo>
                  <a:pt x="246" y="31"/>
                </a:lnTo>
                <a:lnTo>
                  <a:pt x="231" y="31"/>
                </a:lnTo>
                <a:lnTo>
                  <a:pt x="220" y="32"/>
                </a:lnTo>
                <a:lnTo>
                  <a:pt x="207" y="33"/>
                </a:lnTo>
                <a:lnTo>
                  <a:pt x="196" y="34"/>
                </a:lnTo>
                <a:lnTo>
                  <a:pt x="184" y="35"/>
                </a:lnTo>
                <a:lnTo>
                  <a:pt x="174" y="37"/>
                </a:lnTo>
                <a:lnTo>
                  <a:pt x="164" y="39"/>
                </a:lnTo>
                <a:lnTo>
                  <a:pt x="144" y="43"/>
                </a:lnTo>
                <a:lnTo>
                  <a:pt x="125" y="46"/>
                </a:lnTo>
                <a:lnTo>
                  <a:pt x="106" y="50"/>
                </a:lnTo>
                <a:lnTo>
                  <a:pt x="88" y="54"/>
                </a:lnTo>
                <a:lnTo>
                  <a:pt x="78" y="57"/>
                </a:lnTo>
                <a:lnTo>
                  <a:pt x="70" y="59"/>
                </a:lnTo>
                <a:lnTo>
                  <a:pt x="63" y="60"/>
                </a:lnTo>
                <a:lnTo>
                  <a:pt x="56" y="63"/>
                </a:lnTo>
                <a:lnTo>
                  <a:pt x="50" y="63"/>
                </a:lnTo>
                <a:lnTo>
                  <a:pt x="45" y="64"/>
                </a:lnTo>
                <a:lnTo>
                  <a:pt x="40" y="64"/>
                </a:lnTo>
                <a:lnTo>
                  <a:pt x="38" y="64"/>
                </a:lnTo>
                <a:lnTo>
                  <a:pt x="32" y="64"/>
                </a:lnTo>
                <a:lnTo>
                  <a:pt x="25" y="63"/>
                </a:lnTo>
                <a:lnTo>
                  <a:pt x="18" y="60"/>
                </a:lnTo>
                <a:lnTo>
                  <a:pt x="10" y="57"/>
                </a:lnTo>
                <a:lnTo>
                  <a:pt x="10" y="57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408"/>
          <p:cNvSpPr/>
          <p:nvPr/>
        </p:nvSpPr>
        <p:spPr bwMode="auto">
          <a:xfrm>
            <a:off x="1556983" y="3550450"/>
            <a:ext cx="152750" cy="472457"/>
          </a:xfrm>
          <a:custGeom>
            <a:avLst/>
            <a:gdLst>
              <a:gd name="T0" fmla="*/ 41 w 43"/>
              <a:gd name="T1" fmla="*/ 5 h 133"/>
              <a:gd name="T2" fmla="*/ 41 w 43"/>
              <a:gd name="T3" fmla="*/ 20 h 133"/>
              <a:gd name="T4" fmla="*/ 41 w 43"/>
              <a:gd name="T5" fmla="*/ 34 h 133"/>
              <a:gd name="T6" fmla="*/ 42 w 43"/>
              <a:gd name="T7" fmla="*/ 47 h 133"/>
              <a:gd name="T8" fmla="*/ 42 w 43"/>
              <a:gd name="T9" fmla="*/ 58 h 133"/>
              <a:gd name="T10" fmla="*/ 42 w 43"/>
              <a:gd name="T11" fmla="*/ 70 h 133"/>
              <a:gd name="T12" fmla="*/ 43 w 43"/>
              <a:gd name="T13" fmla="*/ 80 h 133"/>
              <a:gd name="T14" fmla="*/ 43 w 43"/>
              <a:gd name="T15" fmla="*/ 89 h 133"/>
              <a:gd name="T16" fmla="*/ 43 w 43"/>
              <a:gd name="T17" fmla="*/ 97 h 133"/>
              <a:gd name="T18" fmla="*/ 43 w 43"/>
              <a:gd name="T19" fmla="*/ 105 h 133"/>
              <a:gd name="T20" fmla="*/ 43 w 43"/>
              <a:gd name="T21" fmla="*/ 111 h 133"/>
              <a:gd name="T22" fmla="*/ 43 w 43"/>
              <a:gd name="T23" fmla="*/ 117 h 133"/>
              <a:gd name="T24" fmla="*/ 43 w 43"/>
              <a:gd name="T25" fmla="*/ 122 h 133"/>
              <a:gd name="T26" fmla="*/ 43 w 43"/>
              <a:gd name="T27" fmla="*/ 126 h 133"/>
              <a:gd name="T28" fmla="*/ 43 w 43"/>
              <a:gd name="T29" fmla="*/ 129 h 133"/>
              <a:gd name="T30" fmla="*/ 43 w 43"/>
              <a:gd name="T31" fmla="*/ 130 h 133"/>
              <a:gd name="T32" fmla="*/ 43 w 43"/>
              <a:gd name="T33" fmla="*/ 131 h 133"/>
              <a:gd name="T34" fmla="*/ 42 w 43"/>
              <a:gd name="T35" fmla="*/ 133 h 133"/>
              <a:gd name="T36" fmla="*/ 41 w 43"/>
              <a:gd name="T37" fmla="*/ 133 h 133"/>
              <a:gd name="T38" fmla="*/ 40 w 43"/>
              <a:gd name="T39" fmla="*/ 133 h 133"/>
              <a:gd name="T40" fmla="*/ 39 w 43"/>
              <a:gd name="T41" fmla="*/ 131 h 133"/>
              <a:gd name="T42" fmla="*/ 38 w 43"/>
              <a:gd name="T43" fmla="*/ 130 h 133"/>
              <a:gd name="T44" fmla="*/ 36 w 43"/>
              <a:gd name="T45" fmla="*/ 129 h 133"/>
              <a:gd name="T46" fmla="*/ 35 w 43"/>
              <a:gd name="T47" fmla="*/ 127 h 133"/>
              <a:gd name="T48" fmla="*/ 34 w 43"/>
              <a:gd name="T49" fmla="*/ 124 h 133"/>
              <a:gd name="T50" fmla="*/ 32 w 43"/>
              <a:gd name="T51" fmla="*/ 122 h 133"/>
              <a:gd name="T52" fmla="*/ 29 w 43"/>
              <a:gd name="T53" fmla="*/ 117 h 133"/>
              <a:gd name="T54" fmla="*/ 28 w 43"/>
              <a:gd name="T55" fmla="*/ 113 h 133"/>
              <a:gd name="T56" fmla="*/ 26 w 43"/>
              <a:gd name="T57" fmla="*/ 105 h 133"/>
              <a:gd name="T58" fmla="*/ 25 w 43"/>
              <a:gd name="T59" fmla="*/ 98 h 133"/>
              <a:gd name="T60" fmla="*/ 22 w 43"/>
              <a:gd name="T61" fmla="*/ 90 h 133"/>
              <a:gd name="T62" fmla="*/ 21 w 43"/>
              <a:gd name="T63" fmla="*/ 81 h 133"/>
              <a:gd name="T64" fmla="*/ 19 w 43"/>
              <a:gd name="T65" fmla="*/ 70 h 133"/>
              <a:gd name="T66" fmla="*/ 18 w 43"/>
              <a:gd name="T67" fmla="*/ 60 h 133"/>
              <a:gd name="T68" fmla="*/ 15 w 43"/>
              <a:gd name="T69" fmla="*/ 49 h 133"/>
              <a:gd name="T70" fmla="*/ 14 w 43"/>
              <a:gd name="T71" fmla="*/ 41 h 133"/>
              <a:gd name="T72" fmla="*/ 12 w 43"/>
              <a:gd name="T73" fmla="*/ 34 h 133"/>
              <a:gd name="T74" fmla="*/ 10 w 43"/>
              <a:gd name="T75" fmla="*/ 28 h 133"/>
              <a:gd name="T76" fmla="*/ 8 w 43"/>
              <a:gd name="T77" fmla="*/ 22 h 133"/>
              <a:gd name="T78" fmla="*/ 7 w 43"/>
              <a:gd name="T79" fmla="*/ 18 h 133"/>
              <a:gd name="T80" fmla="*/ 5 w 43"/>
              <a:gd name="T81" fmla="*/ 15 h 133"/>
              <a:gd name="T82" fmla="*/ 2 w 43"/>
              <a:gd name="T83" fmla="*/ 13 h 133"/>
              <a:gd name="T84" fmla="*/ 1 w 43"/>
              <a:gd name="T85" fmla="*/ 10 h 133"/>
              <a:gd name="T86" fmla="*/ 0 w 43"/>
              <a:gd name="T87" fmla="*/ 8 h 133"/>
              <a:gd name="T88" fmla="*/ 0 w 43"/>
              <a:gd name="T89" fmla="*/ 7 h 133"/>
              <a:gd name="T90" fmla="*/ 0 w 43"/>
              <a:gd name="T91" fmla="*/ 4 h 133"/>
              <a:gd name="T92" fmla="*/ 0 w 43"/>
              <a:gd name="T93" fmla="*/ 3 h 133"/>
              <a:gd name="T94" fmla="*/ 1 w 43"/>
              <a:gd name="T95" fmla="*/ 2 h 133"/>
              <a:gd name="T96" fmla="*/ 2 w 43"/>
              <a:gd name="T97" fmla="*/ 1 h 133"/>
              <a:gd name="T98" fmla="*/ 5 w 43"/>
              <a:gd name="T99" fmla="*/ 1 h 133"/>
              <a:gd name="T100" fmla="*/ 7 w 43"/>
              <a:gd name="T101" fmla="*/ 0 h 133"/>
              <a:gd name="T102" fmla="*/ 10 w 43"/>
              <a:gd name="T103" fmla="*/ 0 h 133"/>
              <a:gd name="T104" fmla="*/ 15 w 43"/>
              <a:gd name="T105" fmla="*/ 1 h 133"/>
              <a:gd name="T106" fmla="*/ 20 w 43"/>
              <a:gd name="T107" fmla="*/ 2 h 133"/>
              <a:gd name="T108" fmla="*/ 26 w 43"/>
              <a:gd name="T109" fmla="*/ 2 h 133"/>
              <a:gd name="T110" fmla="*/ 33 w 43"/>
              <a:gd name="T111" fmla="*/ 4 h 133"/>
              <a:gd name="T112" fmla="*/ 41 w 43"/>
              <a:gd name="T113" fmla="*/ 5 h 133"/>
              <a:gd name="T114" fmla="*/ 41 w 43"/>
              <a:gd name="T115" fmla="*/ 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3" h="133">
                <a:moveTo>
                  <a:pt x="41" y="5"/>
                </a:moveTo>
                <a:lnTo>
                  <a:pt x="41" y="20"/>
                </a:lnTo>
                <a:lnTo>
                  <a:pt x="41" y="34"/>
                </a:lnTo>
                <a:lnTo>
                  <a:pt x="42" y="47"/>
                </a:lnTo>
                <a:lnTo>
                  <a:pt x="42" y="58"/>
                </a:lnTo>
                <a:lnTo>
                  <a:pt x="42" y="70"/>
                </a:lnTo>
                <a:lnTo>
                  <a:pt x="43" y="80"/>
                </a:lnTo>
                <a:lnTo>
                  <a:pt x="43" y="89"/>
                </a:lnTo>
                <a:lnTo>
                  <a:pt x="43" y="97"/>
                </a:lnTo>
                <a:lnTo>
                  <a:pt x="43" y="105"/>
                </a:lnTo>
                <a:lnTo>
                  <a:pt x="43" y="111"/>
                </a:lnTo>
                <a:lnTo>
                  <a:pt x="43" y="117"/>
                </a:lnTo>
                <a:lnTo>
                  <a:pt x="43" y="122"/>
                </a:lnTo>
                <a:lnTo>
                  <a:pt x="43" y="126"/>
                </a:lnTo>
                <a:lnTo>
                  <a:pt x="43" y="129"/>
                </a:lnTo>
                <a:lnTo>
                  <a:pt x="43" y="130"/>
                </a:lnTo>
                <a:lnTo>
                  <a:pt x="43" y="131"/>
                </a:lnTo>
                <a:lnTo>
                  <a:pt x="42" y="133"/>
                </a:lnTo>
                <a:lnTo>
                  <a:pt x="41" y="133"/>
                </a:lnTo>
                <a:lnTo>
                  <a:pt x="40" y="133"/>
                </a:lnTo>
                <a:lnTo>
                  <a:pt x="39" y="131"/>
                </a:lnTo>
                <a:lnTo>
                  <a:pt x="38" y="130"/>
                </a:lnTo>
                <a:lnTo>
                  <a:pt x="36" y="129"/>
                </a:lnTo>
                <a:lnTo>
                  <a:pt x="35" y="127"/>
                </a:lnTo>
                <a:lnTo>
                  <a:pt x="34" y="124"/>
                </a:lnTo>
                <a:lnTo>
                  <a:pt x="32" y="122"/>
                </a:lnTo>
                <a:lnTo>
                  <a:pt x="29" y="117"/>
                </a:lnTo>
                <a:lnTo>
                  <a:pt x="28" y="113"/>
                </a:lnTo>
                <a:lnTo>
                  <a:pt x="26" y="105"/>
                </a:lnTo>
                <a:lnTo>
                  <a:pt x="25" y="98"/>
                </a:lnTo>
                <a:lnTo>
                  <a:pt x="22" y="90"/>
                </a:lnTo>
                <a:lnTo>
                  <a:pt x="21" y="81"/>
                </a:lnTo>
                <a:lnTo>
                  <a:pt x="19" y="70"/>
                </a:lnTo>
                <a:lnTo>
                  <a:pt x="18" y="60"/>
                </a:lnTo>
                <a:lnTo>
                  <a:pt x="15" y="49"/>
                </a:lnTo>
                <a:lnTo>
                  <a:pt x="14" y="41"/>
                </a:lnTo>
                <a:lnTo>
                  <a:pt x="12" y="34"/>
                </a:lnTo>
                <a:lnTo>
                  <a:pt x="10" y="28"/>
                </a:lnTo>
                <a:lnTo>
                  <a:pt x="8" y="22"/>
                </a:lnTo>
                <a:lnTo>
                  <a:pt x="7" y="18"/>
                </a:lnTo>
                <a:lnTo>
                  <a:pt x="5" y="15"/>
                </a:lnTo>
                <a:lnTo>
                  <a:pt x="2" y="13"/>
                </a:lnTo>
                <a:lnTo>
                  <a:pt x="1" y="10"/>
                </a:lnTo>
                <a:lnTo>
                  <a:pt x="0" y="8"/>
                </a:lnTo>
                <a:lnTo>
                  <a:pt x="0" y="7"/>
                </a:lnTo>
                <a:lnTo>
                  <a:pt x="0" y="4"/>
                </a:lnTo>
                <a:lnTo>
                  <a:pt x="0" y="3"/>
                </a:lnTo>
                <a:lnTo>
                  <a:pt x="1" y="2"/>
                </a:lnTo>
                <a:lnTo>
                  <a:pt x="2" y="1"/>
                </a:lnTo>
                <a:lnTo>
                  <a:pt x="5" y="1"/>
                </a:lnTo>
                <a:lnTo>
                  <a:pt x="7" y="0"/>
                </a:lnTo>
                <a:lnTo>
                  <a:pt x="10" y="0"/>
                </a:lnTo>
                <a:lnTo>
                  <a:pt x="15" y="1"/>
                </a:lnTo>
                <a:lnTo>
                  <a:pt x="20" y="2"/>
                </a:lnTo>
                <a:lnTo>
                  <a:pt x="26" y="2"/>
                </a:lnTo>
                <a:lnTo>
                  <a:pt x="33" y="4"/>
                </a:lnTo>
                <a:lnTo>
                  <a:pt x="41" y="5"/>
                </a:lnTo>
                <a:lnTo>
                  <a:pt x="41" y="5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409"/>
          <p:cNvSpPr/>
          <p:nvPr/>
        </p:nvSpPr>
        <p:spPr bwMode="auto">
          <a:xfrm>
            <a:off x="1631580" y="3482957"/>
            <a:ext cx="586131" cy="387202"/>
          </a:xfrm>
          <a:custGeom>
            <a:avLst/>
            <a:gdLst>
              <a:gd name="T0" fmla="*/ 7 w 165"/>
              <a:gd name="T1" fmla="*/ 27 h 109"/>
              <a:gd name="T2" fmla="*/ 21 w 165"/>
              <a:gd name="T3" fmla="*/ 26 h 109"/>
              <a:gd name="T4" fmla="*/ 37 w 165"/>
              <a:gd name="T5" fmla="*/ 23 h 109"/>
              <a:gd name="T6" fmla="*/ 52 w 165"/>
              <a:gd name="T7" fmla="*/ 20 h 109"/>
              <a:gd name="T8" fmla="*/ 67 w 165"/>
              <a:gd name="T9" fmla="*/ 16 h 109"/>
              <a:gd name="T10" fmla="*/ 81 w 165"/>
              <a:gd name="T11" fmla="*/ 13 h 109"/>
              <a:gd name="T12" fmla="*/ 91 w 165"/>
              <a:gd name="T13" fmla="*/ 9 h 109"/>
              <a:gd name="T14" fmla="*/ 98 w 165"/>
              <a:gd name="T15" fmla="*/ 6 h 109"/>
              <a:gd name="T16" fmla="*/ 103 w 165"/>
              <a:gd name="T17" fmla="*/ 2 h 109"/>
              <a:gd name="T18" fmla="*/ 109 w 165"/>
              <a:gd name="T19" fmla="*/ 0 h 109"/>
              <a:gd name="T20" fmla="*/ 115 w 165"/>
              <a:gd name="T21" fmla="*/ 0 h 109"/>
              <a:gd name="T22" fmla="*/ 120 w 165"/>
              <a:gd name="T23" fmla="*/ 3 h 109"/>
              <a:gd name="T24" fmla="*/ 127 w 165"/>
              <a:gd name="T25" fmla="*/ 7 h 109"/>
              <a:gd name="T26" fmla="*/ 138 w 165"/>
              <a:gd name="T27" fmla="*/ 10 h 109"/>
              <a:gd name="T28" fmla="*/ 149 w 165"/>
              <a:gd name="T29" fmla="*/ 16 h 109"/>
              <a:gd name="T30" fmla="*/ 157 w 165"/>
              <a:gd name="T31" fmla="*/ 22 h 109"/>
              <a:gd name="T32" fmla="*/ 162 w 165"/>
              <a:gd name="T33" fmla="*/ 28 h 109"/>
              <a:gd name="T34" fmla="*/ 164 w 165"/>
              <a:gd name="T35" fmla="*/ 32 h 109"/>
              <a:gd name="T36" fmla="*/ 164 w 165"/>
              <a:gd name="T37" fmla="*/ 36 h 109"/>
              <a:gd name="T38" fmla="*/ 163 w 165"/>
              <a:gd name="T39" fmla="*/ 39 h 109"/>
              <a:gd name="T40" fmla="*/ 161 w 165"/>
              <a:gd name="T41" fmla="*/ 41 h 109"/>
              <a:gd name="T42" fmla="*/ 156 w 165"/>
              <a:gd name="T43" fmla="*/ 43 h 109"/>
              <a:gd name="T44" fmla="*/ 152 w 165"/>
              <a:gd name="T45" fmla="*/ 44 h 109"/>
              <a:gd name="T46" fmla="*/ 150 w 165"/>
              <a:gd name="T47" fmla="*/ 48 h 109"/>
              <a:gd name="T48" fmla="*/ 146 w 165"/>
              <a:gd name="T49" fmla="*/ 53 h 109"/>
              <a:gd name="T50" fmla="*/ 143 w 165"/>
              <a:gd name="T51" fmla="*/ 60 h 109"/>
              <a:gd name="T52" fmla="*/ 138 w 165"/>
              <a:gd name="T53" fmla="*/ 69 h 109"/>
              <a:gd name="T54" fmla="*/ 135 w 165"/>
              <a:gd name="T55" fmla="*/ 79 h 109"/>
              <a:gd name="T56" fmla="*/ 130 w 165"/>
              <a:gd name="T57" fmla="*/ 92 h 109"/>
              <a:gd name="T58" fmla="*/ 124 w 165"/>
              <a:gd name="T59" fmla="*/ 104 h 109"/>
              <a:gd name="T60" fmla="*/ 100 w 165"/>
              <a:gd name="T61" fmla="*/ 100 h 109"/>
              <a:gd name="T62" fmla="*/ 105 w 165"/>
              <a:gd name="T63" fmla="*/ 81 h 109"/>
              <a:gd name="T64" fmla="*/ 107 w 165"/>
              <a:gd name="T65" fmla="*/ 67 h 109"/>
              <a:gd name="T66" fmla="*/ 110 w 165"/>
              <a:gd name="T67" fmla="*/ 54 h 109"/>
              <a:gd name="T68" fmla="*/ 110 w 165"/>
              <a:gd name="T69" fmla="*/ 46 h 109"/>
              <a:gd name="T70" fmla="*/ 109 w 165"/>
              <a:gd name="T71" fmla="*/ 40 h 109"/>
              <a:gd name="T72" fmla="*/ 107 w 165"/>
              <a:gd name="T73" fmla="*/ 35 h 109"/>
              <a:gd name="T74" fmla="*/ 105 w 165"/>
              <a:gd name="T75" fmla="*/ 33 h 109"/>
              <a:gd name="T76" fmla="*/ 100 w 165"/>
              <a:gd name="T77" fmla="*/ 30 h 109"/>
              <a:gd name="T78" fmla="*/ 94 w 165"/>
              <a:gd name="T79" fmla="*/ 30 h 109"/>
              <a:gd name="T80" fmla="*/ 85 w 165"/>
              <a:gd name="T81" fmla="*/ 32 h 109"/>
              <a:gd name="T82" fmla="*/ 72 w 165"/>
              <a:gd name="T83" fmla="*/ 34 h 109"/>
              <a:gd name="T84" fmla="*/ 48 w 165"/>
              <a:gd name="T85" fmla="*/ 39 h 109"/>
              <a:gd name="T86" fmla="*/ 17 w 165"/>
              <a:gd name="T87" fmla="*/ 42 h 109"/>
              <a:gd name="T88" fmla="*/ 0 w 165"/>
              <a:gd name="T89" fmla="*/ 27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5" h="109">
                <a:moveTo>
                  <a:pt x="0" y="27"/>
                </a:moveTo>
                <a:lnTo>
                  <a:pt x="7" y="27"/>
                </a:lnTo>
                <a:lnTo>
                  <a:pt x="14" y="27"/>
                </a:lnTo>
                <a:lnTo>
                  <a:pt x="21" y="26"/>
                </a:lnTo>
                <a:lnTo>
                  <a:pt x="28" y="24"/>
                </a:lnTo>
                <a:lnTo>
                  <a:pt x="37" y="23"/>
                </a:lnTo>
                <a:lnTo>
                  <a:pt x="44" y="22"/>
                </a:lnTo>
                <a:lnTo>
                  <a:pt x="52" y="20"/>
                </a:lnTo>
                <a:lnTo>
                  <a:pt x="60" y="17"/>
                </a:lnTo>
                <a:lnTo>
                  <a:pt x="67" y="16"/>
                </a:lnTo>
                <a:lnTo>
                  <a:pt x="74" y="14"/>
                </a:lnTo>
                <a:lnTo>
                  <a:pt x="81" y="13"/>
                </a:lnTo>
                <a:lnTo>
                  <a:pt x="86" y="10"/>
                </a:lnTo>
                <a:lnTo>
                  <a:pt x="91" y="9"/>
                </a:lnTo>
                <a:lnTo>
                  <a:pt x="96" y="7"/>
                </a:lnTo>
                <a:lnTo>
                  <a:pt x="98" y="6"/>
                </a:lnTo>
                <a:lnTo>
                  <a:pt x="100" y="4"/>
                </a:lnTo>
                <a:lnTo>
                  <a:pt x="103" y="2"/>
                </a:lnTo>
                <a:lnTo>
                  <a:pt x="106" y="1"/>
                </a:lnTo>
                <a:lnTo>
                  <a:pt x="109" y="0"/>
                </a:lnTo>
                <a:lnTo>
                  <a:pt x="112" y="0"/>
                </a:lnTo>
                <a:lnTo>
                  <a:pt x="115" y="0"/>
                </a:lnTo>
                <a:lnTo>
                  <a:pt x="117" y="1"/>
                </a:lnTo>
                <a:lnTo>
                  <a:pt x="120" y="3"/>
                </a:lnTo>
                <a:lnTo>
                  <a:pt x="124" y="4"/>
                </a:lnTo>
                <a:lnTo>
                  <a:pt x="127" y="7"/>
                </a:lnTo>
                <a:lnTo>
                  <a:pt x="132" y="8"/>
                </a:lnTo>
                <a:lnTo>
                  <a:pt x="138" y="10"/>
                </a:lnTo>
                <a:lnTo>
                  <a:pt x="144" y="13"/>
                </a:lnTo>
                <a:lnTo>
                  <a:pt x="149" y="16"/>
                </a:lnTo>
                <a:lnTo>
                  <a:pt x="153" y="20"/>
                </a:lnTo>
                <a:lnTo>
                  <a:pt x="157" y="22"/>
                </a:lnTo>
                <a:lnTo>
                  <a:pt x="159" y="26"/>
                </a:lnTo>
                <a:lnTo>
                  <a:pt x="162" y="28"/>
                </a:lnTo>
                <a:lnTo>
                  <a:pt x="164" y="30"/>
                </a:lnTo>
                <a:lnTo>
                  <a:pt x="164" y="32"/>
                </a:lnTo>
                <a:lnTo>
                  <a:pt x="165" y="34"/>
                </a:lnTo>
                <a:lnTo>
                  <a:pt x="164" y="36"/>
                </a:lnTo>
                <a:lnTo>
                  <a:pt x="164" y="37"/>
                </a:lnTo>
                <a:lnTo>
                  <a:pt x="163" y="39"/>
                </a:lnTo>
                <a:lnTo>
                  <a:pt x="162" y="40"/>
                </a:lnTo>
                <a:lnTo>
                  <a:pt x="161" y="41"/>
                </a:lnTo>
                <a:lnTo>
                  <a:pt x="158" y="42"/>
                </a:lnTo>
                <a:lnTo>
                  <a:pt x="156" y="43"/>
                </a:lnTo>
                <a:lnTo>
                  <a:pt x="155" y="43"/>
                </a:lnTo>
                <a:lnTo>
                  <a:pt x="152" y="44"/>
                </a:lnTo>
                <a:lnTo>
                  <a:pt x="151" y="46"/>
                </a:lnTo>
                <a:lnTo>
                  <a:pt x="150" y="48"/>
                </a:lnTo>
                <a:lnTo>
                  <a:pt x="148" y="50"/>
                </a:lnTo>
                <a:lnTo>
                  <a:pt x="146" y="53"/>
                </a:lnTo>
                <a:lnTo>
                  <a:pt x="144" y="56"/>
                </a:lnTo>
                <a:lnTo>
                  <a:pt x="143" y="60"/>
                </a:lnTo>
                <a:lnTo>
                  <a:pt x="140" y="64"/>
                </a:lnTo>
                <a:lnTo>
                  <a:pt x="138" y="69"/>
                </a:lnTo>
                <a:lnTo>
                  <a:pt x="137" y="74"/>
                </a:lnTo>
                <a:lnTo>
                  <a:pt x="135" y="79"/>
                </a:lnTo>
                <a:lnTo>
                  <a:pt x="132" y="84"/>
                </a:lnTo>
                <a:lnTo>
                  <a:pt x="130" y="92"/>
                </a:lnTo>
                <a:lnTo>
                  <a:pt x="127" y="97"/>
                </a:lnTo>
                <a:lnTo>
                  <a:pt x="124" y="104"/>
                </a:lnTo>
                <a:lnTo>
                  <a:pt x="98" y="109"/>
                </a:lnTo>
                <a:lnTo>
                  <a:pt x="100" y="100"/>
                </a:lnTo>
                <a:lnTo>
                  <a:pt x="103" y="90"/>
                </a:lnTo>
                <a:lnTo>
                  <a:pt x="105" y="81"/>
                </a:lnTo>
                <a:lnTo>
                  <a:pt x="106" y="74"/>
                </a:lnTo>
                <a:lnTo>
                  <a:pt x="107" y="67"/>
                </a:lnTo>
                <a:lnTo>
                  <a:pt x="109" y="60"/>
                </a:lnTo>
                <a:lnTo>
                  <a:pt x="110" y="54"/>
                </a:lnTo>
                <a:lnTo>
                  <a:pt x="110" y="49"/>
                </a:lnTo>
                <a:lnTo>
                  <a:pt x="110" y="46"/>
                </a:lnTo>
                <a:lnTo>
                  <a:pt x="110" y="42"/>
                </a:lnTo>
                <a:lnTo>
                  <a:pt x="109" y="40"/>
                </a:lnTo>
                <a:lnTo>
                  <a:pt x="109" y="37"/>
                </a:lnTo>
                <a:lnTo>
                  <a:pt x="107" y="35"/>
                </a:lnTo>
                <a:lnTo>
                  <a:pt x="106" y="34"/>
                </a:lnTo>
                <a:lnTo>
                  <a:pt x="105" y="33"/>
                </a:lnTo>
                <a:lnTo>
                  <a:pt x="103" y="32"/>
                </a:lnTo>
                <a:lnTo>
                  <a:pt x="100" y="30"/>
                </a:lnTo>
                <a:lnTo>
                  <a:pt x="98" y="30"/>
                </a:lnTo>
                <a:lnTo>
                  <a:pt x="94" y="30"/>
                </a:lnTo>
                <a:lnTo>
                  <a:pt x="90" y="32"/>
                </a:lnTo>
                <a:lnTo>
                  <a:pt x="85" y="32"/>
                </a:lnTo>
                <a:lnTo>
                  <a:pt x="79" y="33"/>
                </a:lnTo>
                <a:lnTo>
                  <a:pt x="72" y="34"/>
                </a:lnTo>
                <a:lnTo>
                  <a:pt x="65" y="36"/>
                </a:lnTo>
                <a:lnTo>
                  <a:pt x="48" y="39"/>
                </a:lnTo>
                <a:lnTo>
                  <a:pt x="33" y="41"/>
                </a:lnTo>
                <a:lnTo>
                  <a:pt x="17" y="42"/>
                </a:lnTo>
                <a:lnTo>
                  <a:pt x="0" y="43"/>
                </a:lnTo>
                <a:lnTo>
                  <a:pt x="0" y="27"/>
                </a:lnTo>
                <a:lnTo>
                  <a:pt x="0" y="27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410"/>
          <p:cNvSpPr/>
          <p:nvPr/>
        </p:nvSpPr>
        <p:spPr bwMode="auto">
          <a:xfrm>
            <a:off x="1677761" y="3813320"/>
            <a:ext cx="490217" cy="117227"/>
          </a:xfrm>
          <a:custGeom>
            <a:avLst/>
            <a:gdLst>
              <a:gd name="T0" fmla="*/ 78 w 138"/>
              <a:gd name="T1" fmla="*/ 26 h 33"/>
              <a:gd name="T2" fmla="*/ 71 w 138"/>
              <a:gd name="T3" fmla="*/ 27 h 33"/>
              <a:gd name="T4" fmla="*/ 64 w 138"/>
              <a:gd name="T5" fmla="*/ 27 h 33"/>
              <a:gd name="T6" fmla="*/ 57 w 138"/>
              <a:gd name="T7" fmla="*/ 28 h 33"/>
              <a:gd name="T8" fmla="*/ 51 w 138"/>
              <a:gd name="T9" fmla="*/ 29 h 33"/>
              <a:gd name="T10" fmla="*/ 45 w 138"/>
              <a:gd name="T11" fmla="*/ 29 h 33"/>
              <a:gd name="T12" fmla="*/ 39 w 138"/>
              <a:gd name="T13" fmla="*/ 30 h 33"/>
              <a:gd name="T14" fmla="*/ 33 w 138"/>
              <a:gd name="T15" fmla="*/ 30 h 33"/>
              <a:gd name="T16" fmla="*/ 28 w 138"/>
              <a:gd name="T17" fmla="*/ 30 h 33"/>
              <a:gd name="T18" fmla="*/ 24 w 138"/>
              <a:gd name="T19" fmla="*/ 31 h 33"/>
              <a:gd name="T20" fmla="*/ 19 w 138"/>
              <a:gd name="T21" fmla="*/ 31 h 33"/>
              <a:gd name="T22" fmla="*/ 15 w 138"/>
              <a:gd name="T23" fmla="*/ 31 h 33"/>
              <a:gd name="T24" fmla="*/ 11 w 138"/>
              <a:gd name="T25" fmla="*/ 31 h 33"/>
              <a:gd name="T26" fmla="*/ 7 w 138"/>
              <a:gd name="T27" fmla="*/ 33 h 33"/>
              <a:gd name="T28" fmla="*/ 5 w 138"/>
              <a:gd name="T29" fmla="*/ 33 h 33"/>
              <a:gd name="T30" fmla="*/ 2 w 138"/>
              <a:gd name="T31" fmla="*/ 33 h 33"/>
              <a:gd name="T32" fmla="*/ 0 w 138"/>
              <a:gd name="T33" fmla="*/ 33 h 33"/>
              <a:gd name="T34" fmla="*/ 0 w 138"/>
              <a:gd name="T35" fmla="*/ 11 h 33"/>
              <a:gd name="T36" fmla="*/ 13 w 138"/>
              <a:gd name="T37" fmla="*/ 11 h 33"/>
              <a:gd name="T38" fmla="*/ 26 w 138"/>
              <a:gd name="T39" fmla="*/ 10 h 33"/>
              <a:gd name="T40" fmla="*/ 41 w 138"/>
              <a:gd name="T41" fmla="*/ 8 h 33"/>
              <a:gd name="T42" fmla="*/ 57 w 138"/>
              <a:gd name="T43" fmla="*/ 4 h 33"/>
              <a:gd name="T44" fmla="*/ 65 w 138"/>
              <a:gd name="T45" fmla="*/ 4 h 33"/>
              <a:gd name="T46" fmla="*/ 72 w 138"/>
              <a:gd name="T47" fmla="*/ 3 h 33"/>
              <a:gd name="T48" fmla="*/ 79 w 138"/>
              <a:gd name="T49" fmla="*/ 2 h 33"/>
              <a:gd name="T50" fmla="*/ 86 w 138"/>
              <a:gd name="T51" fmla="*/ 2 h 33"/>
              <a:gd name="T52" fmla="*/ 99 w 138"/>
              <a:gd name="T53" fmla="*/ 1 h 33"/>
              <a:gd name="T54" fmla="*/ 111 w 138"/>
              <a:gd name="T55" fmla="*/ 0 h 33"/>
              <a:gd name="T56" fmla="*/ 117 w 138"/>
              <a:gd name="T57" fmla="*/ 1 h 33"/>
              <a:gd name="T58" fmla="*/ 122 w 138"/>
              <a:gd name="T59" fmla="*/ 1 h 33"/>
              <a:gd name="T60" fmla="*/ 125 w 138"/>
              <a:gd name="T61" fmla="*/ 1 h 33"/>
              <a:gd name="T62" fmla="*/ 129 w 138"/>
              <a:gd name="T63" fmla="*/ 2 h 33"/>
              <a:gd name="T64" fmla="*/ 132 w 138"/>
              <a:gd name="T65" fmla="*/ 3 h 33"/>
              <a:gd name="T66" fmla="*/ 135 w 138"/>
              <a:gd name="T67" fmla="*/ 6 h 33"/>
              <a:gd name="T68" fmla="*/ 137 w 138"/>
              <a:gd name="T69" fmla="*/ 7 h 33"/>
              <a:gd name="T70" fmla="*/ 138 w 138"/>
              <a:gd name="T71" fmla="*/ 9 h 33"/>
              <a:gd name="T72" fmla="*/ 138 w 138"/>
              <a:gd name="T73" fmla="*/ 10 h 33"/>
              <a:gd name="T74" fmla="*/ 137 w 138"/>
              <a:gd name="T75" fmla="*/ 11 h 33"/>
              <a:gd name="T76" fmla="*/ 137 w 138"/>
              <a:gd name="T77" fmla="*/ 13 h 33"/>
              <a:gd name="T78" fmla="*/ 135 w 138"/>
              <a:gd name="T79" fmla="*/ 14 h 33"/>
              <a:gd name="T80" fmla="*/ 133 w 138"/>
              <a:gd name="T81" fmla="*/ 15 h 33"/>
              <a:gd name="T82" fmla="*/ 131 w 138"/>
              <a:gd name="T83" fmla="*/ 16 h 33"/>
              <a:gd name="T84" fmla="*/ 127 w 138"/>
              <a:gd name="T85" fmla="*/ 17 h 33"/>
              <a:gd name="T86" fmla="*/ 124 w 138"/>
              <a:gd name="T87" fmla="*/ 19 h 33"/>
              <a:gd name="T88" fmla="*/ 120 w 138"/>
              <a:gd name="T89" fmla="*/ 20 h 33"/>
              <a:gd name="T90" fmla="*/ 116 w 138"/>
              <a:gd name="T91" fmla="*/ 20 h 33"/>
              <a:gd name="T92" fmla="*/ 110 w 138"/>
              <a:gd name="T93" fmla="*/ 21 h 33"/>
              <a:gd name="T94" fmla="*/ 105 w 138"/>
              <a:gd name="T95" fmla="*/ 22 h 33"/>
              <a:gd name="T96" fmla="*/ 99 w 138"/>
              <a:gd name="T97" fmla="*/ 23 h 33"/>
              <a:gd name="T98" fmla="*/ 92 w 138"/>
              <a:gd name="T99" fmla="*/ 23 h 33"/>
              <a:gd name="T100" fmla="*/ 85 w 138"/>
              <a:gd name="T101" fmla="*/ 24 h 33"/>
              <a:gd name="T102" fmla="*/ 78 w 138"/>
              <a:gd name="T103" fmla="*/ 26 h 33"/>
              <a:gd name="T104" fmla="*/ 78 w 138"/>
              <a:gd name="T105" fmla="*/ 26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8" h="33">
                <a:moveTo>
                  <a:pt x="78" y="26"/>
                </a:moveTo>
                <a:lnTo>
                  <a:pt x="71" y="27"/>
                </a:lnTo>
                <a:lnTo>
                  <a:pt x="64" y="27"/>
                </a:lnTo>
                <a:lnTo>
                  <a:pt x="57" y="28"/>
                </a:lnTo>
                <a:lnTo>
                  <a:pt x="51" y="29"/>
                </a:lnTo>
                <a:lnTo>
                  <a:pt x="45" y="29"/>
                </a:lnTo>
                <a:lnTo>
                  <a:pt x="39" y="30"/>
                </a:lnTo>
                <a:lnTo>
                  <a:pt x="33" y="30"/>
                </a:lnTo>
                <a:lnTo>
                  <a:pt x="28" y="30"/>
                </a:lnTo>
                <a:lnTo>
                  <a:pt x="24" y="31"/>
                </a:lnTo>
                <a:lnTo>
                  <a:pt x="19" y="31"/>
                </a:lnTo>
                <a:lnTo>
                  <a:pt x="15" y="31"/>
                </a:lnTo>
                <a:lnTo>
                  <a:pt x="11" y="31"/>
                </a:lnTo>
                <a:lnTo>
                  <a:pt x="7" y="33"/>
                </a:lnTo>
                <a:lnTo>
                  <a:pt x="5" y="33"/>
                </a:lnTo>
                <a:lnTo>
                  <a:pt x="2" y="33"/>
                </a:lnTo>
                <a:lnTo>
                  <a:pt x="0" y="33"/>
                </a:lnTo>
                <a:lnTo>
                  <a:pt x="0" y="11"/>
                </a:lnTo>
                <a:lnTo>
                  <a:pt x="13" y="11"/>
                </a:lnTo>
                <a:lnTo>
                  <a:pt x="26" y="10"/>
                </a:lnTo>
                <a:lnTo>
                  <a:pt x="41" y="8"/>
                </a:lnTo>
                <a:lnTo>
                  <a:pt x="57" y="4"/>
                </a:lnTo>
                <a:lnTo>
                  <a:pt x="65" y="4"/>
                </a:lnTo>
                <a:lnTo>
                  <a:pt x="72" y="3"/>
                </a:lnTo>
                <a:lnTo>
                  <a:pt x="79" y="2"/>
                </a:lnTo>
                <a:lnTo>
                  <a:pt x="86" y="2"/>
                </a:lnTo>
                <a:lnTo>
                  <a:pt x="99" y="1"/>
                </a:lnTo>
                <a:lnTo>
                  <a:pt x="111" y="0"/>
                </a:lnTo>
                <a:lnTo>
                  <a:pt x="117" y="1"/>
                </a:lnTo>
                <a:lnTo>
                  <a:pt x="122" y="1"/>
                </a:lnTo>
                <a:lnTo>
                  <a:pt x="125" y="1"/>
                </a:lnTo>
                <a:lnTo>
                  <a:pt x="129" y="2"/>
                </a:lnTo>
                <a:lnTo>
                  <a:pt x="132" y="3"/>
                </a:lnTo>
                <a:lnTo>
                  <a:pt x="135" y="6"/>
                </a:lnTo>
                <a:lnTo>
                  <a:pt x="137" y="7"/>
                </a:lnTo>
                <a:lnTo>
                  <a:pt x="138" y="9"/>
                </a:lnTo>
                <a:lnTo>
                  <a:pt x="138" y="10"/>
                </a:lnTo>
                <a:lnTo>
                  <a:pt x="137" y="11"/>
                </a:lnTo>
                <a:lnTo>
                  <a:pt x="137" y="13"/>
                </a:lnTo>
                <a:lnTo>
                  <a:pt x="135" y="14"/>
                </a:lnTo>
                <a:lnTo>
                  <a:pt x="133" y="15"/>
                </a:lnTo>
                <a:lnTo>
                  <a:pt x="131" y="16"/>
                </a:lnTo>
                <a:lnTo>
                  <a:pt x="127" y="17"/>
                </a:lnTo>
                <a:lnTo>
                  <a:pt x="124" y="19"/>
                </a:lnTo>
                <a:lnTo>
                  <a:pt x="120" y="20"/>
                </a:lnTo>
                <a:lnTo>
                  <a:pt x="116" y="20"/>
                </a:lnTo>
                <a:lnTo>
                  <a:pt x="110" y="21"/>
                </a:lnTo>
                <a:lnTo>
                  <a:pt x="105" y="22"/>
                </a:lnTo>
                <a:lnTo>
                  <a:pt x="99" y="23"/>
                </a:lnTo>
                <a:lnTo>
                  <a:pt x="92" y="23"/>
                </a:lnTo>
                <a:lnTo>
                  <a:pt x="85" y="24"/>
                </a:lnTo>
                <a:lnTo>
                  <a:pt x="78" y="26"/>
                </a:lnTo>
                <a:lnTo>
                  <a:pt x="78" y="26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411"/>
          <p:cNvSpPr/>
          <p:nvPr/>
        </p:nvSpPr>
        <p:spPr bwMode="auto">
          <a:xfrm>
            <a:off x="2306517" y="3486509"/>
            <a:ext cx="163406" cy="497322"/>
          </a:xfrm>
          <a:custGeom>
            <a:avLst/>
            <a:gdLst>
              <a:gd name="T0" fmla="*/ 37 w 46"/>
              <a:gd name="T1" fmla="*/ 5 h 140"/>
              <a:gd name="T2" fmla="*/ 39 w 46"/>
              <a:gd name="T3" fmla="*/ 21 h 140"/>
              <a:gd name="T4" fmla="*/ 41 w 46"/>
              <a:gd name="T5" fmla="*/ 36 h 140"/>
              <a:gd name="T6" fmla="*/ 42 w 46"/>
              <a:gd name="T7" fmla="*/ 51 h 140"/>
              <a:gd name="T8" fmla="*/ 45 w 46"/>
              <a:gd name="T9" fmla="*/ 63 h 140"/>
              <a:gd name="T10" fmla="*/ 45 w 46"/>
              <a:gd name="T11" fmla="*/ 75 h 140"/>
              <a:gd name="T12" fmla="*/ 46 w 46"/>
              <a:gd name="T13" fmla="*/ 87 h 140"/>
              <a:gd name="T14" fmla="*/ 46 w 46"/>
              <a:gd name="T15" fmla="*/ 96 h 140"/>
              <a:gd name="T16" fmla="*/ 46 w 46"/>
              <a:gd name="T17" fmla="*/ 106 h 140"/>
              <a:gd name="T18" fmla="*/ 46 w 46"/>
              <a:gd name="T19" fmla="*/ 114 h 140"/>
              <a:gd name="T20" fmla="*/ 46 w 46"/>
              <a:gd name="T21" fmla="*/ 121 h 140"/>
              <a:gd name="T22" fmla="*/ 46 w 46"/>
              <a:gd name="T23" fmla="*/ 127 h 140"/>
              <a:gd name="T24" fmla="*/ 46 w 46"/>
              <a:gd name="T25" fmla="*/ 132 h 140"/>
              <a:gd name="T26" fmla="*/ 46 w 46"/>
              <a:gd name="T27" fmla="*/ 135 h 140"/>
              <a:gd name="T28" fmla="*/ 46 w 46"/>
              <a:gd name="T29" fmla="*/ 139 h 140"/>
              <a:gd name="T30" fmla="*/ 45 w 46"/>
              <a:gd name="T31" fmla="*/ 140 h 140"/>
              <a:gd name="T32" fmla="*/ 44 w 46"/>
              <a:gd name="T33" fmla="*/ 140 h 140"/>
              <a:gd name="T34" fmla="*/ 41 w 46"/>
              <a:gd name="T35" fmla="*/ 140 h 140"/>
              <a:gd name="T36" fmla="*/ 39 w 46"/>
              <a:gd name="T37" fmla="*/ 139 h 140"/>
              <a:gd name="T38" fmla="*/ 37 w 46"/>
              <a:gd name="T39" fmla="*/ 136 h 140"/>
              <a:gd name="T40" fmla="*/ 34 w 46"/>
              <a:gd name="T41" fmla="*/ 134 h 140"/>
              <a:gd name="T42" fmla="*/ 33 w 46"/>
              <a:gd name="T43" fmla="*/ 132 h 140"/>
              <a:gd name="T44" fmla="*/ 31 w 46"/>
              <a:gd name="T45" fmla="*/ 128 h 140"/>
              <a:gd name="T46" fmla="*/ 30 w 46"/>
              <a:gd name="T47" fmla="*/ 123 h 140"/>
              <a:gd name="T48" fmla="*/ 27 w 46"/>
              <a:gd name="T49" fmla="*/ 118 h 140"/>
              <a:gd name="T50" fmla="*/ 26 w 46"/>
              <a:gd name="T51" fmla="*/ 114 h 140"/>
              <a:gd name="T52" fmla="*/ 26 w 46"/>
              <a:gd name="T53" fmla="*/ 111 h 140"/>
              <a:gd name="T54" fmla="*/ 25 w 46"/>
              <a:gd name="T55" fmla="*/ 107 h 140"/>
              <a:gd name="T56" fmla="*/ 24 w 46"/>
              <a:gd name="T57" fmla="*/ 103 h 140"/>
              <a:gd name="T58" fmla="*/ 22 w 46"/>
              <a:gd name="T59" fmla="*/ 99 h 140"/>
              <a:gd name="T60" fmla="*/ 22 w 46"/>
              <a:gd name="T61" fmla="*/ 94 h 140"/>
              <a:gd name="T62" fmla="*/ 21 w 46"/>
              <a:gd name="T63" fmla="*/ 88 h 140"/>
              <a:gd name="T64" fmla="*/ 20 w 46"/>
              <a:gd name="T65" fmla="*/ 83 h 140"/>
              <a:gd name="T66" fmla="*/ 19 w 46"/>
              <a:gd name="T67" fmla="*/ 73 h 140"/>
              <a:gd name="T68" fmla="*/ 17 w 46"/>
              <a:gd name="T69" fmla="*/ 63 h 140"/>
              <a:gd name="T70" fmla="*/ 15 w 46"/>
              <a:gd name="T71" fmla="*/ 54 h 140"/>
              <a:gd name="T72" fmla="*/ 13 w 46"/>
              <a:gd name="T73" fmla="*/ 47 h 140"/>
              <a:gd name="T74" fmla="*/ 12 w 46"/>
              <a:gd name="T75" fmla="*/ 41 h 140"/>
              <a:gd name="T76" fmla="*/ 9 w 46"/>
              <a:gd name="T77" fmla="*/ 35 h 140"/>
              <a:gd name="T78" fmla="*/ 8 w 46"/>
              <a:gd name="T79" fmla="*/ 32 h 140"/>
              <a:gd name="T80" fmla="*/ 6 w 46"/>
              <a:gd name="T81" fmla="*/ 28 h 140"/>
              <a:gd name="T82" fmla="*/ 2 w 46"/>
              <a:gd name="T83" fmla="*/ 22 h 140"/>
              <a:gd name="T84" fmla="*/ 1 w 46"/>
              <a:gd name="T85" fmla="*/ 20 h 140"/>
              <a:gd name="T86" fmla="*/ 1 w 46"/>
              <a:gd name="T87" fmla="*/ 16 h 140"/>
              <a:gd name="T88" fmla="*/ 0 w 46"/>
              <a:gd name="T89" fmla="*/ 14 h 140"/>
              <a:gd name="T90" fmla="*/ 0 w 46"/>
              <a:gd name="T91" fmla="*/ 11 h 140"/>
              <a:gd name="T92" fmla="*/ 0 w 46"/>
              <a:gd name="T93" fmla="*/ 8 h 140"/>
              <a:gd name="T94" fmla="*/ 1 w 46"/>
              <a:gd name="T95" fmla="*/ 5 h 140"/>
              <a:gd name="T96" fmla="*/ 2 w 46"/>
              <a:gd name="T97" fmla="*/ 3 h 140"/>
              <a:gd name="T98" fmla="*/ 5 w 46"/>
              <a:gd name="T99" fmla="*/ 1 h 140"/>
              <a:gd name="T100" fmla="*/ 8 w 46"/>
              <a:gd name="T101" fmla="*/ 0 h 140"/>
              <a:gd name="T102" fmla="*/ 12 w 46"/>
              <a:gd name="T103" fmla="*/ 0 h 140"/>
              <a:gd name="T104" fmla="*/ 17 w 46"/>
              <a:gd name="T105" fmla="*/ 0 h 140"/>
              <a:gd name="T106" fmla="*/ 22 w 46"/>
              <a:gd name="T107" fmla="*/ 1 h 140"/>
              <a:gd name="T108" fmla="*/ 30 w 46"/>
              <a:gd name="T109" fmla="*/ 3 h 140"/>
              <a:gd name="T110" fmla="*/ 37 w 46"/>
              <a:gd name="T111" fmla="*/ 5 h 140"/>
              <a:gd name="T112" fmla="*/ 37 w 46"/>
              <a:gd name="T113" fmla="*/ 5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6" h="140">
                <a:moveTo>
                  <a:pt x="37" y="5"/>
                </a:moveTo>
                <a:lnTo>
                  <a:pt x="39" y="21"/>
                </a:lnTo>
                <a:lnTo>
                  <a:pt x="41" y="36"/>
                </a:lnTo>
                <a:lnTo>
                  <a:pt x="42" y="51"/>
                </a:lnTo>
                <a:lnTo>
                  <a:pt x="45" y="63"/>
                </a:lnTo>
                <a:lnTo>
                  <a:pt x="45" y="75"/>
                </a:lnTo>
                <a:lnTo>
                  <a:pt x="46" y="87"/>
                </a:lnTo>
                <a:lnTo>
                  <a:pt x="46" y="96"/>
                </a:lnTo>
                <a:lnTo>
                  <a:pt x="46" y="106"/>
                </a:lnTo>
                <a:lnTo>
                  <a:pt x="46" y="114"/>
                </a:lnTo>
                <a:lnTo>
                  <a:pt x="46" y="121"/>
                </a:lnTo>
                <a:lnTo>
                  <a:pt x="46" y="127"/>
                </a:lnTo>
                <a:lnTo>
                  <a:pt x="46" y="132"/>
                </a:lnTo>
                <a:lnTo>
                  <a:pt x="46" y="135"/>
                </a:lnTo>
                <a:lnTo>
                  <a:pt x="46" y="139"/>
                </a:lnTo>
                <a:lnTo>
                  <a:pt x="45" y="140"/>
                </a:lnTo>
                <a:lnTo>
                  <a:pt x="44" y="140"/>
                </a:lnTo>
                <a:lnTo>
                  <a:pt x="41" y="140"/>
                </a:lnTo>
                <a:lnTo>
                  <a:pt x="39" y="139"/>
                </a:lnTo>
                <a:lnTo>
                  <a:pt x="37" y="136"/>
                </a:lnTo>
                <a:lnTo>
                  <a:pt x="34" y="134"/>
                </a:lnTo>
                <a:lnTo>
                  <a:pt x="33" y="132"/>
                </a:lnTo>
                <a:lnTo>
                  <a:pt x="31" y="128"/>
                </a:lnTo>
                <a:lnTo>
                  <a:pt x="30" y="123"/>
                </a:lnTo>
                <a:lnTo>
                  <a:pt x="27" y="118"/>
                </a:lnTo>
                <a:lnTo>
                  <a:pt x="26" y="114"/>
                </a:lnTo>
                <a:lnTo>
                  <a:pt x="26" y="111"/>
                </a:lnTo>
                <a:lnTo>
                  <a:pt x="25" y="107"/>
                </a:lnTo>
                <a:lnTo>
                  <a:pt x="24" y="103"/>
                </a:lnTo>
                <a:lnTo>
                  <a:pt x="22" y="99"/>
                </a:lnTo>
                <a:lnTo>
                  <a:pt x="22" y="94"/>
                </a:lnTo>
                <a:lnTo>
                  <a:pt x="21" y="88"/>
                </a:lnTo>
                <a:lnTo>
                  <a:pt x="20" y="83"/>
                </a:lnTo>
                <a:lnTo>
                  <a:pt x="19" y="73"/>
                </a:lnTo>
                <a:lnTo>
                  <a:pt x="17" y="63"/>
                </a:lnTo>
                <a:lnTo>
                  <a:pt x="15" y="54"/>
                </a:lnTo>
                <a:lnTo>
                  <a:pt x="13" y="47"/>
                </a:lnTo>
                <a:lnTo>
                  <a:pt x="12" y="41"/>
                </a:lnTo>
                <a:lnTo>
                  <a:pt x="9" y="35"/>
                </a:lnTo>
                <a:lnTo>
                  <a:pt x="8" y="32"/>
                </a:lnTo>
                <a:lnTo>
                  <a:pt x="6" y="28"/>
                </a:lnTo>
                <a:lnTo>
                  <a:pt x="2" y="22"/>
                </a:lnTo>
                <a:lnTo>
                  <a:pt x="1" y="20"/>
                </a:lnTo>
                <a:lnTo>
                  <a:pt x="1" y="16"/>
                </a:lnTo>
                <a:lnTo>
                  <a:pt x="0" y="14"/>
                </a:lnTo>
                <a:lnTo>
                  <a:pt x="0" y="11"/>
                </a:lnTo>
                <a:lnTo>
                  <a:pt x="0" y="8"/>
                </a:lnTo>
                <a:lnTo>
                  <a:pt x="1" y="5"/>
                </a:lnTo>
                <a:lnTo>
                  <a:pt x="2" y="3"/>
                </a:lnTo>
                <a:lnTo>
                  <a:pt x="5" y="1"/>
                </a:lnTo>
                <a:lnTo>
                  <a:pt x="8" y="0"/>
                </a:lnTo>
                <a:lnTo>
                  <a:pt x="12" y="0"/>
                </a:lnTo>
                <a:lnTo>
                  <a:pt x="17" y="0"/>
                </a:lnTo>
                <a:lnTo>
                  <a:pt x="22" y="1"/>
                </a:lnTo>
                <a:lnTo>
                  <a:pt x="30" y="3"/>
                </a:lnTo>
                <a:lnTo>
                  <a:pt x="37" y="5"/>
                </a:lnTo>
                <a:lnTo>
                  <a:pt x="37" y="5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412"/>
          <p:cNvSpPr/>
          <p:nvPr/>
        </p:nvSpPr>
        <p:spPr bwMode="auto">
          <a:xfrm>
            <a:off x="2352698" y="3447434"/>
            <a:ext cx="653623" cy="365888"/>
          </a:xfrm>
          <a:custGeom>
            <a:avLst/>
            <a:gdLst>
              <a:gd name="T0" fmla="*/ 165 w 184"/>
              <a:gd name="T1" fmla="*/ 19 h 103"/>
              <a:gd name="T2" fmla="*/ 175 w 184"/>
              <a:gd name="T3" fmla="*/ 25 h 103"/>
              <a:gd name="T4" fmla="*/ 181 w 184"/>
              <a:gd name="T5" fmla="*/ 31 h 103"/>
              <a:gd name="T6" fmla="*/ 183 w 184"/>
              <a:gd name="T7" fmla="*/ 34 h 103"/>
              <a:gd name="T8" fmla="*/ 183 w 184"/>
              <a:gd name="T9" fmla="*/ 40 h 103"/>
              <a:gd name="T10" fmla="*/ 182 w 184"/>
              <a:gd name="T11" fmla="*/ 42 h 103"/>
              <a:gd name="T12" fmla="*/ 178 w 184"/>
              <a:gd name="T13" fmla="*/ 43 h 103"/>
              <a:gd name="T14" fmla="*/ 173 w 184"/>
              <a:gd name="T15" fmla="*/ 44 h 103"/>
              <a:gd name="T16" fmla="*/ 171 w 184"/>
              <a:gd name="T17" fmla="*/ 45 h 103"/>
              <a:gd name="T18" fmla="*/ 168 w 184"/>
              <a:gd name="T19" fmla="*/ 49 h 103"/>
              <a:gd name="T20" fmla="*/ 164 w 184"/>
              <a:gd name="T21" fmla="*/ 53 h 103"/>
              <a:gd name="T22" fmla="*/ 159 w 184"/>
              <a:gd name="T23" fmla="*/ 59 h 103"/>
              <a:gd name="T24" fmla="*/ 153 w 184"/>
              <a:gd name="T25" fmla="*/ 67 h 103"/>
              <a:gd name="T26" fmla="*/ 147 w 184"/>
              <a:gd name="T27" fmla="*/ 78 h 103"/>
              <a:gd name="T28" fmla="*/ 142 w 184"/>
              <a:gd name="T29" fmla="*/ 90 h 103"/>
              <a:gd name="T30" fmla="*/ 133 w 184"/>
              <a:gd name="T31" fmla="*/ 103 h 103"/>
              <a:gd name="T32" fmla="*/ 116 w 184"/>
              <a:gd name="T33" fmla="*/ 97 h 103"/>
              <a:gd name="T34" fmla="*/ 118 w 184"/>
              <a:gd name="T35" fmla="*/ 85 h 103"/>
              <a:gd name="T36" fmla="*/ 120 w 184"/>
              <a:gd name="T37" fmla="*/ 76 h 103"/>
              <a:gd name="T38" fmla="*/ 123 w 184"/>
              <a:gd name="T39" fmla="*/ 67 h 103"/>
              <a:gd name="T40" fmla="*/ 124 w 184"/>
              <a:gd name="T41" fmla="*/ 59 h 103"/>
              <a:gd name="T42" fmla="*/ 125 w 184"/>
              <a:gd name="T43" fmla="*/ 53 h 103"/>
              <a:gd name="T44" fmla="*/ 126 w 184"/>
              <a:gd name="T45" fmla="*/ 47 h 103"/>
              <a:gd name="T46" fmla="*/ 126 w 184"/>
              <a:gd name="T47" fmla="*/ 39 h 103"/>
              <a:gd name="T48" fmla="*/ 125 w 184"/>
              <a:gd name="T49" fmla="*/ 32 h 103"/>
              <a:gd name="T50" fmla="*/ 124 w 184"/>
              <a:gd name="T51" fmla="*/ 30 h 103"/>
              <a:gd name="T52" fmla="*/ 122 w 184"/>
              <a:gd name="T53" fmla="*/ 29 h 103"/>
              <a:gd name="T54" fmla="*/ 118 w 184"/>
              <a:gd name="T55" fmla="*/ 29 h 103"/>
              <a:gd name="T56" fmla="*/ 112 w 184"/>
              <a:gd name="T57" fmla="*/ 29 h 103"/>
              <a:gd name="T58" fmla="*/ 106 w 184"/>
              <a:gd name="T59" fmla="*/ 29 h 103"/>
              <a:gd name="T60" fmla="*/ 99 w 184"/>
              <a:gd name="T61" fmla="*/ 29 h 103"/>
              <a:gd name="T62" fmla="*/ 90 w 184"/>
              <a:gd name="T63" fmla="*/ 29 h 103"/>
              <a:gd name="T64" fmla="*/ 79 w 184"/>
              <a:gd name="T65" fmla="*/ 30 h 103"/>
              <a:gd name="T66" fmla="*/ 63 w 184"/>
              <a:gd name="T67" fmla="*/ 31 h 103"/>
              <a:gd name="T68" fmla="*/ 42 w 184"/>
              <a:gd name="T69" fmla="*/ 32 h 103"/>
              <a:gd name="T70" fmla="*/ 26 w 184"/>
              <a:gd name="T71" fmla="*/ 33 h 103"/>
              <a:gd name="T72" fmla="*/ 12 w 184"/>
              <a:gd name="T73" fmla="*/ 34 h 103"/>
              <a:gd name="T74" fmla="*/ 0 w 184"/>
              <a:gd name="T75" fmla="*/ 16 h 103"/>
              <a:gd name="T76" fmla="*/ 27 w 184"/>
              <a:gd name="T77" fmla="*/ 16 h 103"/>
              <a:gd name="T78" fmla="*/ 50 w 184"/>
              <a:gd name="T79" fmla="*/ 14 h 103"/>
              <a:gd name="T80" fmla="*/ 70 w 184"/>
              <a:gd name="T81" fmla="*/ 13 h 103"/>
              <a:gd name="T82" fmla="*/ 86 w 184"/>
              <a:gd name="T83" fmla="*/ 12 h 103"/>
              <a:gd name="T84" fmla="*/ 98 w 184"/>
              <a:gd name="T85" fmla="*/ 10 h 103"/>
              <a:gd name="T86" fmla="*/ 106 w 184"/>
              <a:gd name="T87" fmla="*/ 9 h 103"/>
              <a:gd name="T88" fmla="*/ 113 w 184"/>
              <a:gd name="T89" fmla="*/ 6 h 103"/>
              <a:gd name="T90" fmla="*/ 117 w 184"/>
              <a:gd name="T91" fmla="*/ 5 h 103"/>
              <a:gd name="T92" fmla="*/ 123 w 184"/>
              <a:gd name="T93" fmla="*/ 1 h 103"/>
              <a:gd name="T94" fmla="*/ 131 w 184"/>
              <a:gd name="T95" fmla="*/ 0 h 103"/>
              <a:gd name="T96" fmla="*/ 136 w 184"/>
              <a:gd name="T97" fmla="*/ 1 h 103"/>
              <a:gd name="T98" fmla="*/ 142 w 184"/>
              <a:gd name="T99" fmla="*/ 4 h 103"/>
              <a:gd name="T100" fmla="*/ 150 w 184"/>
              <a:gd name="T101" fmla="*/ 9 h 103"/>
              <a:gd name="T102" fmla="*/ 159 w 184"/>
              <a:gd name="T103" fmla="*/ 1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84" h="103">
                <a:moveTo>
                  <a:pt x="159" y="16"/>
                </a:moveTo>
                <a:lnTo>
                  <a:pt x="165" y="19"/>
                </a:lnTo>
                <a:lnTo>
                  <a:pt x="170" y="23"/>
                </a:lnTo>
                <a:lnTo>
                  <a:pt x="175" y="25"/>
                </a:lnTo>
                <a:lnTo>
                  <a:pt x="178" y="29"/>
                </a:lnTo>
                <a:lnTo>
                  <a:pt x="181" y="31"/>
                </a:lnTo>
                <a:lnTo>
                  <a:pt x="182" y="33"/>
                </a:lnTo>
                <a:lnTo>
                  <a:pt x="183" y="34"/>
                </a:lnTo>
                <a:lnTo>
                  <a:pt x="184" y="37"/>
                </a:lnTo>
                <a:lnTo>
                  <a:pt x="183" y="40"/>
                </a:lnTo>
                <a:lnTo>
                  <a:pt x="183" y="42"/>
                </a:lnTo>
                <a:lnTo>
                  <a:pt x="182" y="42"/>
                </a:lnTo>
                <a:lnTo>
                  <a:pt x="181" y="43"/>
                </a:lnTo>
                <a:lnTo>
                  <a:pt x="178" y="43"/>
                </a:lnTo>
                <a:lnTo>
                  <a:pt x="177" y="44"/>
                </a:lnTo>
                <a:lnTo>
                  <a:pt x="173" y="44"/>
                </a:lnTo>
                <a:lnTo>
                  <a:pt x="172" y="44"/>
                </a:lnTo>
                <a:lnTo>
                  <a:pt x="171" y="45"/>
                </a:lnTo>
                <a:lnTo>
                  <a:pt x="170" y="46"/>
                </a:lnTo>
                <a:lnTo>
                  <a:pt x="168" y="49"/>
                </a:lnTo>
                <a:lnTo>
                  <a:pt x="165" y="51"/>
                </a:lnTo>
                <a:lnTo>
                  <a:pt x="164" y="53"/>
                </a:lnTo>
                <a:lnTo>
                  <a:pt x="162" y="57"/>
                </a:lnTo>
                <a:lnTo>
                  <a:pt x="159" y="59"/>
                </a:lnTo>
                <a:lnTo>
                  <a:pt x="157" y="64"/>
                </a:lnTo>
                <a:lnTo>
                  <a:pt x="153" y="67"/>
                </a:lnTo>
                <a:lnTo>
                  <a:pt x="151" y="72"/>
                </a:lnTo>
                <a:lnTo>
                  <a:pt x="147" y="78"/>
                </a:lnTo>
                <a:lnTo>
                  <a:pt x="144" y="84"/>
                </a:lnTo>
                <a:lnTo>
                  <a:pt x="142" y="90"/>
                </a:lnTo>
                <a:lnTo>
                  <a:pt x="137" y="96"/>
                </a:lnTo>
                <a:lnTo>
                  <a:pt x="133" y="103"/>
                </a:lnTo>
                <a:lnTo>
                  <a:pt x="114" y="103"/>
                </a:lnTo>
                <a:lnTo>
                  <a:pt x="116" y="97"/>
                </a:lnTo>
                <a:lnTo>
                  <a:pt x="117" y="91"/>
                </a:lnTo>
                <a:lnTo>
                  <a:pt x="118" y="85"/>
                </a:lnTo>
                <a:lnTo>
                  <a:pt x="119" y="80"/>
                </a:lnTo>
                <a:lnTo>
                  <a:pt x="120" y="76"/>
                </a:lnTo>
                <a:lnTo>
                  <a:pt x="122" y="71"/>
                </a:lnTo>
                <a:lnTo>
                  <a:pt x="123" y="67"/>
                </a:lnTo>
                <a:lnTo>
                  <a:pt x="123" y="63"/>
                </a:lnTo>
                <a:lnTo>
                  <a:pt x="124" y="59"/>
                </a:lnTo>
                <a:lnTo>
                  <a:pt x="124" y="57"/>
                </a:lnTo>
                <a:lnTo>
                  <a:pt x="125" y="53"/>
                </a:lnTo>
                <a:lnTo>
                  <a:pt x="125" y="51"/>
                </a:lnTo>
                <a:lnTo>
                  <a:pt x="126" y="47"/>
                </a:lnTo>
                <a:lnTo>
                  <a:pt x="126" y="44"/>
                </a:lnTo>
                <a:lnTo>
                  <a:pt x="126" y="39"/>
                </a:lnTo>
                <a:lnTo>
                  <a:pt x="126" y="36"/>
                </a:lnTo>
                <a:lnTo>
                  <a:pt x="125" y="32"/>
                </a:lnTo>
                <a:lnTo>
                  <a:pt x="124" y="30"/>
                </a:lnTo>
                <a:lnTo>
                  <a:pt x="124" y="30"/>
                </a:lnTo>
                <a:lnTo>
                  <a:pt x="123" y="30"/>
                </a:lnTo>
                <a:lnTo>
                  <a:pt x="122" y="29"/>
                </a:lnTo>
                <a:lnTo>
                  <a:pt x="119" y="29"/>
                </a:lnTo>
                <a:lnTo>
                  <a:pt x="118" y="29"/>
                </a:lnTo>
                <a:lnTo>
                  <a:pt x="116" y="29"/>
                </a:lnTo>
                <a:lnTo>
                  <a:pt x="112" y="29"/>
                </a:lnTo>
                <a:lnTo>
                  <a:pt x="110" y="29"/>
                </a:lnTo>
                <a:lnTo>
                  <a:pt x="106" y="29"/>
                </a:lnTo>
                <a:lnTo>
                  <a:pt x="103" y="29"/>
                </a:lnTo>
                <a:lnTo>
                  <a:pt x="99" y="29"/>
                </a:lnTo>
                <a:lnTo>
                  <a:pt x="94" y="29"/>
                </a:lnTo>
                <a:lnTo>
                  <a:pt x="90" y="29"/>
                </a:lnTo>
                <a:lnTo>
                  <a:pt x="85" y="29"/>
                </a:lnTo>
                <a:lnTo>
                  <a:pt x="79" y="30"/>
                </a:lnTo>
                <a:lnTo>
                  <a:pt x="74" y="30"/>
                </a:lnTo>
                <a:lnTo>
                  <a:pt x="63" y="31"/>
                </a:lnTo>
                <a:lnTo>
                  <a:pt x="52" y="32"/>
                </a:lnTo>
                <a:lnTo>
                  <a:pt x="42" y="32"/>
                </a:lnTo>
                <a:lnTo>
                  <a:pt x="33" y="33"/>
                </a:lnTo>
                <a:lnTo>
                  <a:pt x="26" y="33"/>
                </a:lnTo>
                <a:lnTo>
                  <a:pt x="19" y="34"/>
                </a:lnTo>
                <a:lnTo>
                  <a:pt x="12" y="34"/>
                </a:lnTo>
                <a:lnTo>
                  <a:pt x="7" y="34"/>
                </a:lnTo>
                <a:lnTo>
                  <a:pt x="0" y="16"/>
                </a:lnTo>
                <a:lnTo>
                  <a:pt x="14" y="16"/>
                </a:lnTo>
                <a:lnTo>
                  <a:pt x="27" y="16"/>
                </a:lnTo>
                <a:lnTo>
                  <a:pt x="39" y="16"/>
                </a:lnTo>
                <a:lnTo>
                  <a:pt x="50" y="14"/>
                </a:lnTo>
                <a:lnTo>
                  <a:pt x="60" y="14"/>
                </a:lnTo>
                <a:lnTo>
                  <a:pt x="70" y="13"/>
                </a:lnTo>
                <a:lnTo>
                  <a:pt x="78" y="12"/>
                </a:lnTo>
                <a:lnTo>
                  <a:pt x="86" y="12"/>
                </a:lnTo>
                <a:lnTo>
                  <a:pt x="92" y="11"/>
                </a:lnTo>
                <a:lnTo>
                  <a:pt x="98" y="10"/>
                </a:lnTo>
                <a:lnTo>
                  <a:pt x="103" y="9"/>
                </a:lnTo>
                <a:lnTo>
                  <a:pt x="106" y="9"/>
                </a:lnTo>
                <a:lnTo>
                  <a:pt x="111" y="7"/>
                </a:lnTo>
                <a:lnTo>
                  <a:pt x="113" y="6"/>
                </a:lnTo>
                <a:lnTo>
                  <a:pt x="116" y="5"/>
                </a:lnTo>
                <a:lnTo>
                  <a:pt x="117" y="5"/>
                </a:lnTo>
                <a:lnTo>
                  <a:pt x="119" y="3"/>
                </a:lnTo>
                <a:lnTo>
                  <a:pt x="123" y="1"/>
                </a:lnTo>
                <a:lnTo>
                  <a:pt x="126" y="0"/>
                </a:lnTo>
                <a:lnTo>
                  <a:pt x="131" y="0"/>
                </a:lnTo>
                <a:lnTo>
                  <a:pt x="133" y="0"/>
                </a:lnTo>
                <a:lnTo>
                  <a:pt x="136" y="1"/>
                </a:lnTo>
                <a:lnTo>
                  <a:pt x="138" y="3"/>
                </a:lnTo>
                <a:lnTo>
                  <a:pt x="142" y="4"/>
                </a:lnTo>
                <a:lnTo>
                  <a:pt x="146" y="6"/>
                </a:lnTo>
                <a:lnTo>
                  <a:pt x="150" y="9"/>
                </a:lnTo>
                <a:lnTo>
                  <a:pt x="155" y="12"/>
                </a:lnTo>
                <a:lnTo>
                  <a:pt x="159" y="16"/>
                </a:lnTo>
                <a:lnTo>
                  <a:pt x="159" y="16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413"/>
          <p:cNvSpPr/>
          <p:nvPr/>
        </p:nvSpPr>
        <p:spPr bwMode="auto">
          <a:xfrm>
            <a:off x="2437953" y="3756483"/>
            <a:ext cx="504427" cy="124332"/>
          </a:xfrm>
          <a:custGeom>
            <a:avLst/>
            <a:gdLst>
              <a:gd name="T0" fmla="*/ 135 w 142"/>
              <a:gd name="T1" fmla="*/ 5 h 35"/>
              <a:gd name="T2" fmla="*/ 139 w 142"/>
              <a:gd name="T3" fmla="*/ 7 h 35"/>
              <a:gd name="T4" fmla="*/ 141 w 142"/>
              <a:gd name="T5" fmla="*/ 10 h 35"/>
              <a:gd name="T6" fmla="*/ 142 w 142"/>
              <a:gd name="T7" fmla="*/ 13 h 35"/>
              <a:gd name="T8" fmla="*/ 142 w 142"/>
              <a:gd name="T9" fmla="*/ 16 h 35"/>
              <a:gd name="T10" fmla="*/ 142 w 142"/>
              <a:gd name="T11" fmla="*/ 17 h 35"/>
              <a:gd name="T12" fmla="*/ 142 w 142"/>
              <a:gd name="T13" fmla="*/ 18 h 35"/>
              <a:gd name="T14" fmla="*/ 141 w 142"/>
              <a:gd name="T15" fmla="*/ 19 h 35"/>
              <a:gd name="T16" fmla="*/ 140 w 142"/>
              <a:gd name="T17" fmla="*/ 19 h 35"/>
              <a:gd name="T18" fmla="*/ 138 w 142"/>
              <a:gd name="T19" fmla="*/ 20 h 35"/>
              <a:gd name="T20" fmla="*/ 135 w 142"/>
              <a:gd name="T21" fmla="*/ 22 h 35"/>
              <a:gd name="T22" fmla="*/ 133 w 142"/>
              <a:gd name="T23" fmla="*/ 22 h 35"/>
              <a:gd name="T24" fmla="*/ 131 w 142"/>
              <a:gd name="T25" fmla="*/ 23 h 35"/>
              <a:gd name="T26" fmla="*/ 127 w 142"/>
              <a:gd name="T27" fmla="*/ 24 h 35"/>
              <a:gd name="T28" fmla="*/ 123 w 142"/>
              <a:gd name="T29" fmla="*/ 24 h 35"/>
              <a:gd name="T30" fmla="*/ 119 w 142"/>
              <a:gd name="T31" fmla="*/ 25 h 35"/>
              <a:gd name="T32" fmla="*/ 115 w 142"/>
              <a:gd name="T33" fmla="*/ 25 h 35"/>
              <a:gd name="T34" fmla="*/ 109 w 142"/>
              <a:gd name="T35" fmla="*/ 26 h 35"/>
              <a:gd name="T36" fmla="*/ 105 w 142"/>
              <a:gd name="T37" fmla="*/ 26 h 35"/>
              <a:gd name="T38" fmla="*/ 99 w 142"/>
              <a:gd name="T39" fmla="*/ 27 h 35"/>
              <a:gd name="T40" fmla="*/ 93 w 142"/>
              <a:gd name="T41" fmla="*/ 27 h 35"/>
              <a:gd name="T42" fmla="*/ 80 w 142"/>
              <a:gd name="T43" fmla="*/ 30 h 35"/>
              <a:gd name="T44" fmla="*/ 67 w 142"/>
              <a:gd name="T45" fmla="*/ 31 h 35"/>
              <a:gd name="T46" fmla="*/ 55 w 142"/>
              <a:gd name="T47" fmla="*/ 32 h 35"/>
              <a:gd name="T48" fmla="*/ 44 w 142"/>
              <a:gd name="T49" fmla="*/ 33 h 35"/>
              <a:gd name="T50" fmla="*/ 33 w 142"/>
              <a:gd name="T51" fmla="*/ 33 h 35"/>
              <a:gd name="T52" fmla="*/ 22 w 142"/>
              <a:gd name="T53" fmla="*/ 35 h 35"/>
              <a:gd name="T54" fmla="*/ 13 w 142"/>
              <a:gd name="T55" fmla="*/ 35 h 35"/>
              <a:gd name="T56" fmla="*/ 2 w 142"/>
              <a:gd name="T57" fmla="*/ 35 h 35"/>
              <a:gd name="T58" fmla="*/ 0 w 142"/>
              <a:gd name="T59" fmla="*/ 18 h 35"/>
              <a:gd name="T60" fmla="*/ 16 w 142"/>
              <a:gd name="T61" fmla="*/ 17 h 35"/>
              <a:gd name="T62" fmla="*/ 34 w 142"/>
              <a:gd name="T63" fmla="*/ 15 h 35"/>
              <a:gd name="T64" fmla="*/ 42 w 142"/>
              <a:gd name="T65" fmla="*/ 13 h 35"/>
              <a:gd name="T66" fmla="*/ 52 w 142"/>
              <a:gd name="T67" fmla="*/ 11 h 35"/>
              <a:gd name="T68" fmla="*/ 60 w 142"/>
              <a:gd name="T69" fmla="*/ 10 h 35"/>
              <a:gd name="T70" fmla="*/ 69 w 142"/>
              <a:gd name="T71" fmla="*/ 7 h 35"/>
              <a:gd name="T72" fmla="*/ 77 w 142"/>
              <a:gd name="T73" fmla="*/ 5 h 35"/>
              <a:gd name="T74" fmla="*/ 86 w 142"/>
              <a:gd name="T75" fmla="*/ 4 h 35"/>
              <a:gd name="T76" fmla="*/ 93 w 142"/>
              <a:gd name="T77" fmla="*/ 3 h 35"/>
              <a:gd name="T78" fmla="*/ 99 w 142"/>
              <a:gd name="T79" fmla="*/ 2 h 35"/>
              <a:gd name="T80" fmla="*/ 105 w 142"/>
              <a:gd name="T81" fmla="*/ 2 h 35"/>
              <a:gd name="T82" fmla="*/ 109 w 142"/>
              <a:gd name="T83" fmla="*/ 0 h 35"/>
              <a:gd name="T84" fmla="*/ 114 w 142"/>
              <a:gd name="T85" fmla="*/ 0 h 35"/>
              <a:gd name="T86" fmla="*/ 116 w 142"/>
              <a:gd name="T87" fmla="*/ 0 h 35"/>
              <a:gd name="T88" fmla="*/ 122 w 142"/>
              <a:gd name="T89" fmla="*/ 0 h 35"/>
              <a:gd name="T90" fmla="*/ 127 w 142"/>
              <a:gd name="T91" fmla="*/ 2 h 35"/>
              <a:gd name="T92" fmla="*/ 132 w 142"/>
              <a:gd name="T93" fmla="*/ 3 h 35"/>
              <a:gd name="T94" fmla="*/ 135 w 142"/>
              <a:gd name="T95" fmla="*/ 5 h 35"/>
              <a:gd name="T96" fmla="*/ 135 w 142"/>
              <a:gd name="T97" fmla="*/ 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2" h="35">
                <a:moveTo>
                  <a:pt x="135" y="5"/>
                </a:moveTo>
                <a:lnTo>
                  <a:pt x="139" y="7"/>
                </a:lnTo>
                <a:lnTo>
                  <a:pt x="141" y="10"/>
                </a:lnTo>
                <a:lnTo>
                  <a:pt x="142" y="13"/>
                </a:lnTo>
                <a:lnTo>
                  <a:pt x="142" y="16"/>
                </a:lnTo>
                <a:lnTo>
                  <a:pt x="142" y="17"/>
                </a:lnTo>
                <a:lnTo>
                  <a:pt x="142" y="18"/>
                </a:lnTo>
                <a:lnTo>
                  <a:pt x="141" y="19"/>
                </a:lnTo>
                <a:lnTo>
                  <a:pt x="140" y="19"/>
                </a:lnTo>
                <a:lnTo>
                  <a:pt x="138" y="20"/>
                </a:lnTo>
                <a:lnTo>
                  <a:pt x="135" y="22"/>
                </a:lnTo>
                <a:lnTo>
                  <a:pt x="133" y="22"/>
                </a:lnTo>
                <a:lnTo>
                  <a:pt x="131" y="23"/>
                </a:lnTo>
                <a:lnTo>
                  <a:pt x="127" y="24"/>
                </a:lnTo>
                <a:lnTo>
                  <a:pt x="123" y="24"/>
                </a:lnTo>
                <a:lnTo>
                  <a:pt x="119" y="25"/>
                </a:lnTo>
                <a:lnTo>
                  <a:pt x="115" y="25"/>
                </a:lnTo>
                <a:lnTo>
                  <a:pt x="109" y="26"/>
                </a:lnTo>
                <a:lnTo>
                  <a:pt x="105" y="26"/>
                </a:lnTo>
                <a:lnTo>
                  <a:pt x="99" y="27"/>
                </a:lnTo>
                <a:lnTo>
                  <a:pt x="93" y="27"/>
                </a:lnTo>
                <a:lnTo>
                  <a:pt x="80" y="30"/>
                </a:lnTo>
                <a:lnTo>
                  <a:pt x="67" y="31"/>
                </a:lnTo>
                <a:lnTo>
                  <a:pt x="55" y="32"/>
                </a:lnTo>
                <a:lnTo>
                  <a:pt x="44" y="33"/>
                </a:lnTo>
                <a:lnTo>
                  <a:pt x="33" y="33"/>
                </a:lnTo>
                <a:lnTo>
                  <a:pt x="22" y="35"/>
                </a:lnTo>
                <a:lnTo>
                  <a:pt x="13" y="35"/>
                </a:lnTo>
                <a:lnTo>
                  <a:pt x="2" y="35"/>
                </a:lnTo>
                <a:lnTo>
                  <a:pt x="0" y="18"/>
                </a:lnTo>
                <a:lnTo>
                  <a:pt x="16" y="17"/>
                </a:lnTo>
                <a:lnTo>
                  <a:pt x="34" y="15"/>
                </a:lnTo>
                <a:lnTo>
                  <a:pt x="42" y="13"/>
                </a:lnTo>
                <a:lnTo>
                  <a:pt x="52" y="11"/>
                </a:lnTo>
                <a:lnTo>
                  <a:pt x="60" y="10"/>
                </a:lnTo>
                <a:lnTo>
                  <a:pt x="69" y="7"/>
                </a:lnTo>
                <a:lnTo>
                  <a:pt x="77" y="5"/>
                </a:lnTo>
                <a:lnTo>
                  <a:pt x="86" y="4"/>
                </a:lnTo>
                <a:lnTo>
                  <a:pt x="93" y="3"/>
                </a:lnTo>
                <a:lnTo>
                  <a:pt x="99" y="2"/>
                </a:lnTo>
                <a:lnTo>
                  <a:pt x="105" y="2"/>
                </a:lnTo>
                <a:lnTo>
                  <a:pt x="109" y="0"/>
                </a:lnTo>
                <a:lnTo>
                  <a:pt x="114" y="0"/>
                </a:lnTo>
                <a:lnTo>
                  <a:pt x="116" y="0"/>
                </a:lnTo>
                <a:lnTo>
                  <a:pt x="122" y="0"/>
                </a:lnTo>
                <a:lnTo>
                  <a:pt x="127" y="2"/>
                </a:lnTo>
                <a:lnTo>
                  <a:pt x="132" y="3"/>
                </a:lnTo>
                <a:lnTo>
                  <a:pt x="135" y="5"/>
                </a:lnTo>
                <a:lnTo>
                  <a:pt x="135" y="5"/>
                </a:lnTo>
              </a:path>
            </a:pathLst>
          </a:custGeom>
          <a:solidFill>
            <a:srgbClr val="FF0000"/>
          </a:solidFill>
          <a:ln w="7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398"/>
          <p:cNvSpPr/>
          <p:nvPr/>
        </p:nvSpPr>
        <p:spPr bwMode="auto">
          <a:xfrm>
            <a:off x="1564838" y="2385295"/>
            <a:ext cx="213138" cy="426276"/>
          </a:xfrm>
          <a:custGeom>
            <a:avLst/>
            <a:gdLst>
              <a:gd name="T0" fmla="*/ 5 w 60"/>
              <a:gd name="T1" fmla="*/ 17 h 120"/>
              <a:gd name="T2" fmla="*/ 1 w 60"/>
              <a:gd name="T3" fmla="*/ 12 h 120"/>
              <a:gd name="T4" fmla="*/ 0 w 60"/>
              <a:gd name="T5" fmla="*/ 9 h 120"/>
              <a:gd name="T6" fmla="*/ 0 w 60"/>
              <a:gd name="T7" fmla="*/ 5 h 120"/>
              <a:gd name="T8" fmla="*/ 2 w 60"/>
              <a:gd name="T9" fmla="*/ 2 h 120"/>
              <a:gd name="T10" fmla="*/ 7 w 60"/>
              <a:gd name="T11" fmla="*/ 0 h 120"/>
              <a:gd name="T12" fmla="*/ 12 w 60"/>
              <a:gd name="T13" fmla="*/ 0 h 120"/>
              <a:gd name="T14" fmla="*/ 20 w 60"/>
              <a:gd name="T15" fmla="*/ 3 h 120"/>
              <a:gd name="T16" fmla="*/ 27 w 60"/>
              <a:gd name="T17" fmla="*/ 5 h 120"/>
              <a:gd name="T18" fmla="*/ 35 w 60"/>
              <a:gd name="T19" fmla="*/ 6 h 120"/>
              <a:gd name="T20" fmla="*/ 46 w 60"/>
              <a:gd name="T21" fmla="*/ 7 h 120"/>
              <a:gd name="T22" fmla="*/ 46 w 60"/>
              <a:gd name="T23" fmla="*/ 13 h 120"/>
              <a:gd name="T24" fmla="*/ 47 w 60"/>
              <a:gd name="T25" fmla="*/ 24 h 120"/>
              <a:gd name="T26" fmla="*/ 48 w 60"/>
              <a:gd name="T27" fmla="*/ 31 h 120"/>
              <a:gd name="T28" fmla="*/ 49 w 60"/>
              <a:gd name="T29" fmla="*/ 38 h 120"/>
              <a:gd name="T30" fmla="*/ 51 w 60"/>
              <a:gd name="T31" fmla="*/ 47 h 120"/>
              <a:gd name="T32" fmla="*/ 53 w 60"/>
              <a:gd name="T33" fmla="*/ 58 h 120"/>
              <a:gd name="T34" fmla="*/ 54 w 60"/>
              <a:gd name="T35" fmla="*/ 69 h 120"/>
              <a:gd name="T36" fmla="*/ 55 w 60"/>
              <a:gd name="T37" fmla="*/ 78 h 120"/>
              <a:gd name="T38" fmla="*/ 56 w 60"/>
              <a:gd name="T39" fmla="*/ 86 h 120"/>
              <a:gd name="T40" fmla="*/ 59 w 60"/>
              <a:gd name="T41" fmla="*/ 99 h 120"/>
              <a:gd name="T42" fmla="*/ 60 w 60"/>
              <a:gd name="T43" fmla="*/ 109 h 120"/>
              <a:gd name="T44" fmla="*/ 60 w 60"/>
              <a:gd name="T45" fmla="*/ 113 h 120"/>
              <a:gd name="T46" fmla="*/ 59 w 60"/>
              <a:gd name="T47" fmla="*/ 117 h 120"/>
              <a:gd name="T48" fmla="*/ 56 w 60"/>
              <a:gd name="T49" fmla="*/ 119 h 120"/>
              <a:gd name="T50" fmla="*/ 53 w 60"/>
              <a:gd name="T51" fmla="*/ 120 h 120"/>
              <a:gd name="T52" fmla="*/ 51 w 60"/>
              <a:gd name="T53" fmla="*/ 119 h 120"/>
              <a:gd name="T54" fmla="*/ 48 w 60"/>
              <a:gd name="T55" fmla="*/ 117 h 120"/>
              <a:gd name="T56" fmla="*/ 46 w 60"/>
              <a:gd name="T57" fmla="*/ 113 h 120"/>
              <a:gd name="T58" fmla="*/ 43 w 60"/>
              <a:gd name="T59" fmla="*/ 109 h 120"/>
              <a:gd name="T60" fmla="*/ 41 w 60"/>
              <a:gd name="T61" fmla="*/ 102 h 120"/>
              <a:gd name="T62" fmla="*/ 39 w 60"/>
              <a:gd name="T63" fmla="*/ 93 h 120"/>
              <a:gd name="T64" fmla="*/ 36 w 60"/>
              <a:gd name="T65" fmla="*/ 84 h 120"/>
              <a:gd name="T66" fmla="*/ 34 w 60"/>
              <a:gd name="T67" fmla="*/ 72 h 120"/>
              <a:gd name="T68" fmla="*/ 27 w 60"/>
              <a:gd name="T69" fmla="*/ 52 h 120"/>
              <a:gd name="T70" fmla="*/ 21 w 60"/>
              <a:gd name="T71" fmla="*/ 39 h 120"/>
              <a:gd name="T72" fmla="*/ 18 w 60"/>
              <a:gd name="T73" fmla="*/ 33 h 120"/>
              <a:gd name="T74" fmla="*/ 15 w 60"/>
              <a:gd name="T75" fmla="*/ 27 h 120"/>
              <a:gd name="T76" fmla="*/ 12 w 60"/>
              <a:gd name="T77" fmla="*/ 24 h 120"/>
              <a:gd name="T78" fmla="*/ 9 w 60"/>
              <a:gd name="T79" fmla="*/ 20 h 120"/>
              <a:gd name="T80" fmla="*/ 7 w 60"/>
              <a:gd name="T81" fmla="*/ 1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120">
                <a:moveTo>
                  <a:pt x="7" y="19"/>
                </a:moveTo>
                <a:lnTo>
                  <a:pt x="5" y="17"/>
                </a:lnTo>
                <a:lnTo>
                  <a:pt x="3" y="14"/>
                </a:lnTo>
                <a:lnTo>
                  <a:pt x="1" y="12"/>
                </a:lnTo>
                <a:lnTo>
                  <a:pt x="0" y="11"/>
                </a:lnTo>
                <a:lnTo>
                  <a:pt x="0" y="9"/>
                </a:lnTo>
                <a:lnTo>
                  <a:pt x="0" y="6"/>
                </a:lnTo>
                <a:lnTo>
                  <a:pt x="0" y="5"/>
                </a:lnTo>
                <a:lnTo>
                  <a:pt x="0" y="4"/>
                </a:lnTo>
                <a:lnTo>
                  <a:pt x="2" y="2"/>
                </a:lnTo>
                <a:lnTo>
                  <a:pt x="6" y="0"/>
                </a:lnTo>
                <a:lnTo>
                  <a:pt x="7" y="0"/>
                </a:lnTo>
                <a:lnTo>
                  <a:pt x="9" y="0"/>
                </a:lnTo>
                <a:lnTo>
                  <a:pt x="12" y="0"/>
                </a:lnTo>
                <a:lnTo>
                  <a:pt x="14" y="2"/>
                </a:lnTo>
                <a:lnTo>
                  <a:pt x="20" y="3"/>
                </a:lnTo>
                <a:lnTo>
                  <a:pt x="23" y="4"/>
                </a:lnTo>
                <a:lnTo>
                  <a:pt x="27" y="5"/>
                </a:lnTo>
                <a:lnTo>
                  <a:pt x="32" y="5"/>
                </a:lnTo>
                <a:lnTo>
                  <a:pt x="35" y="6"/>
                </a:lnTo>
                <a:lnTo>
                  <a:pt x="40" y="7"/>
                </a:lnTo>
                <a:lnTo>
                  <a:pt x="46" y="7"/>
                </a:lnTo>
                <a:lnTo>
                  <a:pt x="46" y="10"/>
                </a:lnTo>
                <a:lnTo>
                  <a:pt x="46" y="13"/>
                </a:lnTo>
                <a:lnTo>
                  <a:pt x="47" y="18"/>
                </a:lnTo>
                <a:lnTo>
                  <a:pt x="47" y="24"/>
                </a:lnTo>
                <a:lnTo>
                  <a:pt x="48" y="27"/>
                </a:lnTo>
                <a:lnTo>
                  <a:pt x="48" y="31"/>
                </a:lnTo>
                <a:lnTo>
                  <a:pt x="49" y="34"/>
                </a:lnTo>
                <a:lnTo>
                  <a:pt x="49" y="38"/>
                </a:lnTo>
                <a:lnTo>
                  <a:pt x="51" y="43"/>
                </a:lnTo>
                <a:lnTo>
                  <a:pt x="51" y="47"/>
                </a:lnTo>
                <a:lnTo>
                  <a:pt x="52" y="53"/>
                </a:lnTo>
                <a:lnTo>
                  <a:pt x="53" y="58"/>
                </a:lnTo>
                <a:lnTo>
                  <a:pt x="53" y="64"/>
                </a:lnTo>
                <a:lnTo>
                  <a:pt x="54" y="69"/>
                </a:lnTo>
                <a:lnTo>
                  <a:pt x="55" y="73"/>
                </a:lnTo>
                <a:lnTo>
                  <a:pt x="55" y="78"/>
                </a:lnTo>
                <a:lnTo>
                  <a:pt x="56" y="83"/>
                </a:lnTo>
                <a:lnTo>
                  <a:pt x="56" y="86"/>
                </a:lnTo>
                <a:lnTo>
                  <a:pt x="58" y="93"/>
                </a:lnTo>
                <a:lnTo>
                  <a:pt x="59" y="99"/>
                </a:lnTo>
                <a:lnTo>
                  <a:pt x="59" y="104"/>
                </a:lnTo>
                <a:lnTo>
                  <a:pt x="60" y="109"/>
                </a:lnTo>
                <a:lnTo>
                  <a:pt x="60" y="111"/>
                </a:lnTo>
                <a:lnTo>
                  <a:pt x="60" y="113"/>
                </a:lnTo>
                <a:lnTo>
                  <a:pt x="59" y="116"/>
                </a:lnTo>
                <a:lnTo>
                  <a:pt x="59" y="117"/>
                </a:lnTo>
                <a:lnTo>
                  <a:pt x="58" y="118"/>
                </a:lnTo>
                <a:lnTo>
                  <a:pt x="56" y="119"/>
                </a:lnTo>
                <a:lnTo>
                  <a:pt x="55" y="119"/>
                </a:lnTo>
                <a:lnTo>
                  <a:pt x="53" y="120"/>
                </a:lnTo>
                <a:lnTo>
                  <a:pt x="52" y="120"/>
                </a:lnTo>
                <a:lnTo>
                  <a:pt x="51" y="119"/>
                </a:lnTo>
                <a:lnTo>
                  <a:pt x="49" y="118"/>
                </a:lnTo>
                <a:lnTo>
                  <a:pt x="48" y="117"/>
                </a:lnTo>
                <a:lnTo>
                  <a:pt x="47" y="116"/>
                </a:lnTo>
                <a:lnTo>
                  <a:pt x="46" y="113"/>
                </a:lnTo>
                <a:lnTo>
                  <a:pt x="45" y="111"/>
                </a:lnTo>
                <a:lnTo>
                  <a:pt x="43" y="109"/>
                </a:lnTo>
                <a:lnTo>
                  <a:pt x="42" y="105"/>
                </a:lnTo>
                <a:lnTo>
                  <a:pt x="41" y="102"/>
                </a:lnTo>
                <a:lnTo>
                  <a:pt x="40" y="98"/>
                </a:lnTo>
                <a:lnTo>
                  <a:pt x="39" y="93"/>
                </a:lnTo>
                <a:lnTo>
                  <a:pt x="38" y="89"/>
                </a:lnTo>
                <a:lnTo>
                  <a:pt x="36" y="84"/>
                </a:lnTo>
                <a:lnTo>
                  <a:pt x="35" y="78"/>
                </a:lnTo>
                <a:lnTo>
                  <a:pt x="34" y="72"/>
                </a:lnTo>
                <a:lnTo>
                  <a:pt x="31" y="62"/>
                </a:lnTo>
                <a:lnTo>
                  <a:pt x="27" y="52"/>
                </a:lnTo>
                <a:lnTo>
                  <a:pt x="23" y="44"/>
                </a:lnTo>
                <a:lnTo>
                  <a:pt x="21" y="39"/>
                </a:lnTo>
                <a:lnTo>
                  <a:pt x="20" y="37"/>
                </a:lnTo>
                <a:lnTo>
                  <a:pt x="18" y="33"/>
                </a:lnTo>
                <a:lnTo>
                  <a:pt x="16" y="30"/>
                </a:lnTo>
                <a:lnTo>
                  <a:pt x="15" y="27"/>
                </a:lnTo>
                <a:lnTo>
                  <a:pt x="13" y="25"/>
                </a:lnTo>
                <a:lnTo>
                  <a:pt x="12" y="24"/>
                </a:lnTo>
                <a:lnTo>
                  <a:pt x="10" y="22"/>
                </a:lnTo>
                <a:lnTo>
                  <a:pt x="9" y="20"/>
                </a:lnTo>
                <a:lnTo>
                  <a:pt x="7" y="19"/>
                </a:lnTo>
                <a:lnTo>
                  <a:pt x="7" y="19"/>
                </a:lnTo>
              </a:path>
            </a:pathLst>
          </a:custGeom>
          <a:solidFill>
            <a:srgbClr val="221DD3"/>
          </a:solidFill>
          <a:ln w="7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399"/>
          <p:cNvSpPr/>
          <p:nvPr/>
        </p:nvSpPr>
        <p:spPr bwMode="auto">
          <a:xfrm>
            <a:off x="1614570" y="2307145"/>
            <a:ext cx="586131" cy="358783"/>
          </a:xfrm>
          <a:custGeom>
            <a:avLst/>
            <a:gdLst>
              <a:gd name="T0" fmla="*/ 104 w 165"/>
              <a:gd name="T1" fmla="*/ 93 h 101"/>
              <a:gd name="T2" fmla="*/ 106 w 165"/>
              <a:gd name="T3" fmla="*/ 78 h 101"/>
              <a:gd name="T4" fmla="*/ 109 w 165"/>
              <a:gd name="T5" fmla="*/ 65 h 101"/>
              <a:gd name="T6" fmla="*/ 111 w 165"/>
              <a:gd name="T7" fmla="*/ 54 h 101"/>
              <a:gd name="T8" fmla="*/ 112 w 165"/>
              <a:gd name="T9" fmla="*/ 45 h 101"/>
              <a:gd name="T10" fmla="*/ 112 w 165"/>
              <a:gd name="T11" fmla="*/ 38 h 101"/>
              <a:gd name="T12" fmla="*/ 113 w 165"/>
              <a:gd name="T13" fmla="*/ 33 h 101"/>
              <a:gd name="T14" fmla="*/ 113 w 165"/>
              <a:gd name="T15" fmla="*/ 31 h 101"/>
              <a:gd name="T16" fmla="*/ 111 w 165"/>
              <a:gd name="T17" fmla="*/ 29 h 101"/>
              <a:gd name="T18" fmla="*/ 105 w 165"/>
              <a:gd name="T19" fmla="*/ 29 h 101"/>
              <a:gd name="T20" fmla="*/ 96 w 165"/>
              <a:gd name="T21" fmla="*/ 29 h 101"/>
              <a:gd name="T22" fmla="*/ 83 w 165"/>
              <a:gd name="T23" fmla="*/ 32 h 101"/>
              <a:gd name="T24" fmla="*/ 57 w 165"/>
              <a:gd name="T25" fmla="*/ 35 h 101"/>
              <a:gd name="T26" fmla="*/ 20 w 165"/>
              <a:gd name="T27" fmla="*/ 42 h 101"/>
              <a:gd name="T28" fmla="*/ 0 w 165"/>
              <a:gd name="T29" fmla="*/ 27 h 101"/>
              <a:gd name="T30" fmla="*/ 25 w 165"/>
              <a:gd name="T31" fmla="*/ 27 h 101"/>
              <a:gd name="T32" fmla="*/ 40 w 165"/>
              <a:gd name="T33" fmla="*/ 25 h 101"/>
              <a:gd name="T34" fmla="*/ 57 w 165"/>
              <a:gd name="T35" fmla="*/ 21 h 101"/>
              <a:gd name="T36" fmla="*/ 72 w 165"/>
              <a:gd name="T37" fmla="*/ 16 h 101"/>
              <a:gd name="T38" fmla="*/ 85 w 165"/>
              <a:gd name="T39" fmla="*/ 13 h 101"/>
              <a:gd name="T40" fmla="*/ 94 w 165"/>
              <a:gd name="T41" fmla="*/ 9 h 101"/>
              <a:gd name="T42" fmla="*/ 99 w 165"/>
              <a:gd name="T43" fmla="*/ 6 h 101"/>
              <a:gd name="T44" fmla="*/ 103 w 165"/>
              <a:gd name="T45" fmla="*/ 4 h 101"/>
              <a:gd name="T46" fmla="*/ 110 w 165"/>
              <a:gd name="T47" fmla="*/ 0 h 101"/>
              <a:gd name="T48" fmla="*/ 117 w 165"/>
              <a:gd name="T49" fmla="*/ 1 h 101"/>
              <a:gd name="T50" fmla="*/ 123 w 165"/>
              <a:gd name="T51" fmla="*/ 4 h 101"/>
              <a:gd name="T52" fmla="*/ 130 w 165"/>
              <a:gd name="T53" fmla="*/ 7 h 101"/>
              <a:gd name="T54" fmla="*/ 138 w 165"/>
              <a:gd name="T55" fmla="*/ 12 h 101"/>
              <a:gd name="T56" fmla="*/ 149 w 165"/>
              <a:gd name="T57" fmla="*/ 18 h 101"/>
              <a:gd name="T58" fmla="*/ 157 w 165"/>
              <a:gd name="T59" fmla="*/ 24 h 101"/>
              <a:gd name="T60" fmla="*/ 162 w 165"/>
              <a:gd name="T61" fmla="*/ 28 h 101"/>
              <a:gd name="T62" fmla="*/ 164 w 165"/>
              <a:gd name="T63" fmla="*/ 31 h 101"/>
              <a:gd name="T64" fmla="*/ 164 w 165"/>
              <a:gd name="T65" fmla="*/ 35 h 101"/>
              <a:gd name="T66" fmla="*/ 160 w 165"/>
              <a:gd name="T67" fmla="*/ 39 h 101"/>
              <a:gd name="T68" fmla="*/ 156 w 165"/>
              <a:gd name="T69" fmla="*/ 40 h 101"/>
              <a:gd name="T70" fmla="*/ 153 w 165"/>
              <a:gd name="T71" fmla="*/ 42 h 101"/>
              <a:gd name="T72" fmla="*/ 150 w 165"/>
              <a:gd name="T73" fmla="*/ 47 h 101"/>
              <a:gd name="T74" fmla="*/ 145 w 165"/>
              <a:gd name="T75" fmla="*/ 53 h 101"/>
              <a:gd name="T76" fmla="*/ 140 w 165"/>
              <a:gd name="T77" fmla="*/ 60 h 101"/>
              <a:gd name="T78" fmla="*/ 136 w 165"/>
              <a:gd name="T79" fmla="*/ 69 h 101"/>
              <a:gd name="T80" fmla="*/ 131 w 165"/>
              <a:gd name="T81" fmla="*/ 81 h 101"/>
              <a:gd name="T82" fmla="*/ 125 w 165"/>
              <a:gd name="T83" fmla="*/ 94 h 101"/>
              <a:gd name="T84" fmla="*/ 103 w 165"/>
              <a:gd name="T85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5" h="101">
                <a:moveTo>
                  <a:pt x="103" y="101"/>
                </a:moveTo>
                <a:lnTo>
                  <a:pt x="104" y="93"/>
                </a:lnTo>
                <a:lnTo>
                  <a:pt x="105" y="85"/>
                </a:lnTo>
                <a:lnTo>
                  <a:pt x="106" y="78"/>
                </a:lnTo>
                <a:lnTo>
                  <a:pt x="107" y="71"/>
                </a:lnTo>
                <a:lnTo>
                  <a:pt x="109" y="65"/>
                </a:lnTo>
                <a:lnTo>
                  <a:pt x="110" y="59"/>
                </a:lnTo>
                <a:lnTo>
                  <a:pt x="111" y="54"/>
                </a:lnTo>
                <a:lnTo>
                  <a:pt x="111" y="49"/>
                </a:lnTo>
                <a:lnTo>
                  <a:pt x="112" y="45"/>
                </a:lnTo>
                <a:lnTo>
                  <a:pt x="112" y="41"/>
                </a:lnTo>
                <a:lnTo>
                  <a:pt x="112" y="38"/>
                </a:lnTo>
                <a:lnTo>
                  <a:pt x="113" y="35"/>
                </a:lnTo>
                <a:lnTo>
                  <a:pt x="113" y="33"/>
                </a:lnTo>
                <a:lnTo>
                  <a:pt x="113" y="32"/>
                </a:lnTo>
                <a:lnTo>
                  <a:pt x="113" y="31"/>
                </a:lnTo>
                <a:lnTo>
                  <a:pt x="112" y="29"/>
                </a:lnTo>
                <a:lnTo>
                  <a:pt x="111" y="29"/>
                </a:lnTo>
                <a:lnTo>
                  <a:pt x="109" y="29"/>
                </a:lnTo>
                <a:lnTo>
                  <a:pt x="105" y="29"/>
                </a:lnTo>
                <a:lnTo>
                  <a:pt x="100" y="29"/>
                </a:lnTo>
                <a:lnTo>
                  <a:pt x="96" y="29"/>
                </a:lnTo>
                <a:lnTo>
                  <a:pt x="88" y="31"/>
                </a:lnTo>
                <a:lnTo>
                  <a:pt x="83" y="32"/>
                </a:lnTo>
                <a:lnTo>
                  <a:pt x="74" y="32"/>
                </a:lnTo>
                <a:lnTo>
                  <a:pt x="57" y="35"/>
                </a:lnTo>
                <a:lnTo>
                  <a:pt x="38" y="39"/>
                </a:lnTo>
                <a:lnTo>
                  <a:pt x="20" y="42"/>
                </a:lnTo>
                <a:lnTo>
                  <a:pt x="0" y="46"/>
                </a:lnTo>
                <a:lnTo>
                  <a:pt x="0" y="27"/>
                </a:lnTo>
                <a:lnTo>
                  <a:pt x="17" y="27"/>
                </a:lnTo>
                <a:lnTo>
                  <a:pt x="25" y="27"/>
                </a:lnTo>
                <a:lnTo>
                  <a:pt x="33" y="26"/>
                </a:lnTo>
                <a:lnTo>
                  <a:pt x="40" y="25"/>
                </a:lnTo>
                <a:lnTo>
                  <a:pt x="48" y="22"/>
                </a:lnTo>
                <a:lnTo>
                  <a:pt x="57" y="21"/>
                </a:lnTo>
                <a:lnTo>
                  <a:pt x="65" y="19"/>
                </a:lnTo>
                <a:lnTo>
                  <a:pt x="72" y="16"/>
                </a:lnTo>
                <a:lnTo>
                  <a:pt x="79" y="15"/>
                </a:lnTo>
                <a:lnTo>
                  <a:pt x="85" y="13"/>
                </a:lnTo>
                <a:lnTo>
                  <a:pt x="90" y="12"/>
                </a:lnTo>
                <a:lnTo>
                  <a:pt x="94" y="9"/>
                </a:lnTo>
                <a:lnTo>
                  <a:pt x="97" y="8"/>
                </a:lnTo>
                <a:lnTo>
                  <a:pt x="99" y="6"/>
                </a:lnTo>
                <a:lnTo>
                  <a:pt x="100" y="5"/>
                </a:lnTo>
                <a:lnTo>
                  <a:pt x="103" y="4"/>
                </a:lnTo>
                <a:lnTo>
                  <a:pt x="106" y="1"/>
                </a:lnTo>
                <a:lnTo>
                  <a:pt x="110" y="0"/>
                </a:lnTo>
                <a:lnTo>
                  <a:pt x="114" y="0"/>
                </a:lnTo>
                <a:lnTo>
                  <a:pt x="117" y="1"/>
                </a:lnTo>
                <a:lnTo>
                  <a:pt x="119" y="2"/>
                </a:lnTo>
                <a:lnTo>
                  <a:pt x="123" y="4"/>
                </a:lnTo>
                <a:lnTo>
                  <a:pt x="125" y="5"/>
                </a:lnTo>
                <a:lnTo>
                  <a:pt x="130" y="7"/>
                </a:lnTo>
                <a:lnTo>
                  <a:pt x="133" y="9"/>
                </a:lnTo>
                <a:lnTo>
                  <a:pt x="138" y="12"/>
                </a:lnTo>
                <a:lnTo>
                  <a:pt x="144" y="14"/>
                </a:lnTo>
                <a:lnTo>
                  <a:pt x="149" y="18"/>
                </a:lnTo>
                <a:lnTo>
                  <a:pt x="152" y="20"/>
                </a:lnTo>
                <a:lnTo>
                  <a:pt x="157" y="24"/>
                </a:lnTo>
                <a:lnTo>
                  <a:pt x="159" y="26"/>
                </a:lnTo>
                <a:lnTo>
                  <a:pt x="162" y="28"/>
                </a:lnTo>
                <a:lnTo>
                  <a:pt x="164" y="29"/>
                </a:lnTo>
                <a:lnTo>
                  <a:pt x="164" y="31"/>
                </a:lnTo>
                <a:lnTo>
                  <a:pt x="165" y="32"/>
                </a:lnTo>
                <a:lnTo>
                  <a:pt x="164" y="35"/>
                </a:lnTo>
                <a:lnTo>
                  <a:pt x="163" y="38"/>
                </a:lnTo>
                <a:lnTo>
                  <a:pt x="160" y="39"/>
                </a:lnTo>
                <a:lnTo>
                  <a:pt x="158" y="39"/>
                </a:lnTo>
                <a:lnTo>
                  <a:pt x="156" y="40"/>
                </a:lnTo>
                <a:lnTo>
                  <a:pt x="155" y="41"/>
                </a:lnTo>
                <a:lnTo>
                  <a:pt x="153" y="42"/>
                </a:lnTo>
                <a:lnTo>
                  <a:pt x="151" y="45"/>
                </a:lnTo>
                <a:lnTo>
                  <a:pt x="150" y="47"/>
                </a:lnTo>
                <a:lnTo>
                  <a:pt x="147" y="49"/>
                </a:lnTo>
                <a:lnTo>
                  <a:pt x="145" y="53"/>
                </a:lnTo>
                <a:lnTo>
                  <a:pt x="143" y="56"/>
                </a:lnTo>
                <a:lnTo>
                  <a:pt x="140" y="60"/>
                </a:lnTo>
                <a:lnTo>
                  <a:pt x="138" y="65"/>
                </a:lnTo>
                <a:lnTo>
                  <a:pt x="136" y="69"/>
                </a:lnTo>
                <a:lnTo>
                  <a:pt x="133" y="75"/>
                </a:lnTo>
                <a:lnTo>
                  <a:pt x="131" y="81"/>
                </a:lnTo>
                <a:lnTo>
                  <a:pt x="127" y="87"/>
                </a:lnTo>
                <a:lnTo>
                  <a:pt x="125" y="94"/>
                </a:lnTo>
                <a:lnTo>
                  <a:pt x="122" y="101"/>
                </a:lnTo>
                <a:lnTo>
                  <a:pt x="103" y="101"/>
                </a:lnTo>
                <a:lnTo>
                  <a:pt x="103" y="101"/>
                </a:lnTo>
              </a:path>
            </a:pathLst>
          </a:custGeom>
          <a:solidFill>
            <a:srgbClr val="221DD3"/>
          </a:solidFill>
          <a:ln w="7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400"/>
          <p:cNvSpPr/>
          <p:nvPr/>
        </p:nvSpPr>
        <p:spPr bwMode="auto">
          <a:xfrm>
            <a:off x="1728243" y="2616196"/>
            <a:ext cx="380097" cy="113674"/>
          </a:xfrm>
          <a:custGeom>
            <a:avLst/>
            <a:gdLst>
              <a:gd name="T0" fmla="*/ 71 w 107"/>
              <a:gd name="T1" fmla="*/ 26 h 32"/>
              <a:gd name="T2" fmla="*/ 54 w 107"/>
              <a:gd name="T3" fmla="*/ 28 h 32"/>
              <a:gd name="T4" fmla="*/ 36 w 107"/>
              <a:gd name="T5" fmla="*/ 31 h 32"/>
              <a:gd name="T6" fmla="*/ 19 w 107"/>
              <a:gd name="T7" fmla="*/ 32 h 32"/>
              <a:gd name="T8" fmla="*/ 0 w 107"/>
              <a:gd name="T9" fmla="*/ 32 h 32"/>
              <a:gd name="T10" fmla="*/ 0 w 107"/>
              <a:gd name="T11" fmla="*/ 19 h 32"/>
              <a:gd name="T12" fmla="*/ 8 w 107"/>
              <a:gd name="T13" fmla="*/ 18 h 32"/>
              <a:gd name="T14" fmla="*/ 16 w 107"/>
              <a:gd name="T15" fmla="*/ 17 h 32"/>
              <a:gd name="T16" fmla="*/ 25 w 107"/>
              <a:gd name="T17" fmla="*/ 15 h 32"/>
              <a:gd name="T18" fmla="*/ 32 w 107"/>
              <a:gd name="T19" fmla="*/ 14 h 32"/>
              <a:gd name="T20" fmla="*/ 39 w 107"/>
              <a:gd name="T21" fmla="*/ 12 h 32"/>
              <a:gd name="T22" fmla="*/ 46 w 107"/>
              <a:gd name="T23" fmla="*/ 11 h 32"/>
              <a:gd name="T24" fmla="*/ 59 w 107"/>
              <a:gd name="T25" fmla="*/ 7 h 32"/>
              <a:gd name="T26" fmla="*/ 65 w 107"/>
              <a:gd name="T27" fmla="*/ 6 h 32"/>
              <a:gd name="T28" fmla="*/ 69 w 107"/>
              <a:gd name="T29" fmla="*/ 4 h 32"/>
              <a:gd name="T30" fmla="*/ 74 w 107"/>
              <a:gd name="T31" fmla="*/ 2 h 32"/>
              <a:gd name="T32" fmla="*/ 78 w 107"/>
              <a:gd name="T33" fmla="*/ 2 h 32"/>
              <a:gd name="T34" fmla="*/ 80 w 107"/>
              <a:gd name="T35" fmla="*/ 1 h 32"/>
              <a:gd name="T36" fmla="*/ 82 w 107"/>
              <a:gd name="T37" fmla="*/ 1 h 32"/>
              <a:gd name="T38" fmla="*/ 84 w 107"/>
              <a:gd name="T39" fmla="*/ 0 h 32"/>
              <a:gd name="T40" fmla="*/ 85 w 107"/>
              <a:gd name="T41" fmla="*/ 0 h 32"/>
              <a:gd name="T42" fmla="*/ 87 w 107"/>
              <a:gd name="T43" fmla="*/ 0 h 32"/>
              <a:gd name="T44" fmla="*/ 90 w 107"/>
              <a:gd name="T45" fmla="*/ 0 h 32"/>
              <a:gd name="T46" fmla="*/ 91 w 107"/>
              <a:gd name="T47" fmla="*/ 1 h 32"/>
              <a:gd name="T48" fmla="*/ 93 w 107"/>
              <a:gd name="T49" fmla="*/ 1 h 32"/>
              <a:gd name="T50" fmla="*/ 94 w 107"/>
              <a:gd name="T51" fmla="*/ 1 h 32"/>
              <a:gd name="T52" fmla="*/ 97 w 107"/>
              <a:gd name="T53" fmla="*/ 2 h 32"/>
              <a:gd name="T54" fmla="*/ 99 w 107"/>
              <a:gd name="T55" fmla="*/ 4 h 32"/>
              <a:gd name="T56" fmla="*/ 101 w 107"/>
              <a:gd name="T57" fmla="*/ 5 h 32"/>
              <a:gd name="T58" fmla="*/ 104 w 107"/>
              <a:gd name="T59" fmla="*/ 6 h 32"/>
              <a:gd name="T60" fmla="*/ 105 w 107"/>
              <a:gd name="T61" fmla="*/ 7 h 32"/>
              <a:gd name="T62" fmla="*/ 106 w 107"/>
              <a:gd name="T63" fmla="*/ 8 h 32"/>
              <a:gd name="T64" fmla="*/ 106 w 107"/>
              <a:gd name="T65" fmla="*/ 10 h 32"/>
              <a:gd name="T66" fmla="*/ 107 w 107"/>
              <a:gd name="T67" fmla="*/ 12 h 32"/>
              <a:gd name="T68" fmla="*/ 106 w 107"/>
              <a:gd name="T69" fmla="*/ 13 h 32"/>
              <a:gd name="T70" fmla="*/ 105 w 107"/>
              <a:gd name="T71" fmla="*/ 15 h 32"/>
              <a:gd name="T72" fmla="*/ 101 w 107"/>
              <a:gd name="T73" fmla="*/ 17 h 32"/>
              <a:gd name="T74" fmla="*/ 98 w 107"/>
              <a:gd name="T75" fmla="*/ 19 h 32"/>
              <a:gd name="T76" fmla="*/ 93 w 107"/>
              <a:gd name="T77" fmla="*/ 20 h 32"/>
              <a:gd name="T78" fmla="*/ 86 w 107"/>
              <a:gd name="T79" fmla="*/ 22 h 32"/>
              <a:gd name="T80" fmla="*/ 79 w 107"/>
              <a:gd name="T81" fmla="*/ 24 h 32"/>
              <a:gd name="T82" fmla="*/ 71 w 107"/>
              <a:gd name="T83" fmla="*/ 26 h 32"/>
              <a:gd name="T84" fmla="*/ 71 w 107"/>
              <a:gd name="T85" fmla="*/ 2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7" h="32">
                <a:moveTo>
                  <a:pt x="71" y="26"/>
                </a:moveTo>
                <a:lnTo>
                  <a:pt x="54" y="28"/>
                </a:lnTo>
                <a:lnTo>
                  <a:pt x="36" y="31"/>
                </a:lnTo>
                <a:lnTo>
                  <a:pt x="19" y="32"/>
                </a:lnTo>
                <a:lnTo>
                  <a:pt x="0" y="32"/>
                </a:lnTo>
                <a:lnTo>
                  <a:pt x="0" y="19"/>
                </a:lnTo>
                <a:lnTo>
                  <a:pt x="8" y="18"/>
                </a:lnTo>
                <a:lnTo>
                  <a:pt x="16" y="17"/>
                </a:lnTo>
                <a:lnTo>
                  <a:pt x="25" y="15"/>
                </a:lnTo>
                <a:lnTo>
                  <a:pt x="32" y="14"/>
                </a:lnTo>
                <a:lnTo>
                  <a:pt x="39" y="12"/>
                </a:lnTo>
                <a:lnTo>
                  <a:pt x="46" y="11"/>
                </a:lnTo>
                <a:lnTo>
                  <a:pt x="59" y="7"/>
                </a:lnTo>
                <a:lnTo>
                  <a:pt x="65" y="6"/>
                </a:lnTo>
                <a:lnTo>
                  <a:pt x="69" y="4"/>
                </a:lnTo>
                <a:lnTo>
                  <a:pt x="74" y="2"/>
                </a:lnTo>
                <a:lnTo>
                  <a:pt x="78" y="2"/>
                </a:lnTo>
                <a:lnTo>
                  <a:pt x="80" y="1"/>
                </a:lnTo>
                <a:lnTo>
                  <a:pt x="82" y="1"/>
                </a:lnTo>
                <a:lnTo>
                  <a:pt x="84" y="0"/>
                </a:lnTo>
                <a:lnTo>
                  <a:pt x="85" y="0"/>
                </a:lnTo>
                <a:lnTo>
                  <a:pt x="87" y="0"/>
                </a:lnTo>
                <a:lnTo>
                  <a:pt x="90" y="0"/>
                </a:lnTo>
                <a:lnTo>
                  <a:pt x="91" y="1"/>
                </a:lnTo>
                <a:lnTo>
                  <a:pt x="93" y="1"/>
                </a:lnTo>
                <a:lnTo>
                  <a:pt x="94" y="1"/>
                </a:lnTo>
                <a:lnTo>
                  <a:pt x="97" y="2"/>
                </a:lnTo>
                <a:lnTo>
                  <a:pt x="99" y="4"/>
                </a:lnTo>
                <a:lnTo>
                  <a:pt x="101" y="5"/>
                </a:lnTo>
                <a:lnTo>
                  <a:pt x="104" y="6"/>
                </a:lnTo>
                <a:lnTo>
                  <a:pt x="105" y="7"/>
                </a:lnTo>
                <a:lnTo>
                  <a:pt x="106" y="8"/>
                </a:lnTo>
                <a:lnTo>
                  <a:pt x="106" y="10"/>
                </a:lnTo>
                <a:lnTo>
                  <a:pt x="107" y="12"/>
                </a:lnTo>
                <a:lnTo>
                  <a:pt x="106" y="13"/>
                </a:lnTo>
                <a:lnTo>
                  <a:pt x="105" y="15"/>
                </a:lnTo>
                <a:lnTo>
                  <a:pt x="101" y="17"/>
                </a:lnTo>
                <a:lnTo>
                  <a:pt x="98" y="19"/>
                </a:lnTo>
                <a:lnTo>
                  <a:pt x="93" y="20"/>
                </a:lnTo>
                <a:lnTo>
                  <a:pt x="86" y="22"/>
                </a:lnTo>
                <a:lnTo>
                  <a:pt x="79" y="24"/>
                </a:lnTo>
                <a:lnTo>
                  <a:pt x="71" y="26"/>
                </a:lnTo>
                <a:lnTo>
                  <a:pt x="71" y="26"/>
                </a:lnTo>
              </a:path>
            </a:pathLst>
          </a:custGeom>
          <a:solidFill>
            <a:srgbClr val="221DD3"/>
          </a:solidFill>
          <a:ln w="7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401"/>
          <p:cNvSpPr/>
          <p:nvPr/>
        </p:nvSpPr>
        <p:spPr bwMode="auto">
          <a:xfrm>
            <a:off x="2307267" y="2292936"/>
            <a:ext cx="152750" cy="436934"/>
          </a:xfrm>
          <a:custGeom>
            <a:avLst/>
            <a:gdLst>
              <a:gd name="T0" fmla="*/ 3 w 43"/>
              <a:gd name="T1" fmla="*/ 18 h 123"/>
              <a:gd name="T2" fmla="*/ 2 w 43"/>
              <a:gd name="T3" fmla="*/ 16 h 123"/>
              <a:gd name="T4" fmla="*/ 1 w 43"/>
              <a:gd name="T5" fmla="*/ 12 h 123"/>
              <a:gd name="T6" fmla="*/ 0 w 43"/>
              <a:gd name="T7" fmla="*/ 10 h 123"/>
              <a:gd name="T8" fmla="*/ 0 w 43"/>
              <a:gd name="T9" fmla="*/ 9 h 123"/>
              <a:gd name="T10" fmla="*/ 0 w 43"/>
              <a:gd name="T11" fmla="*/ 6 h 123"/>
              <a:gd name="T12" fmla="*/ 1 w 43"/>
              <a:gd name="T13" fmla="*/ 4 h 123"/>
              <a:gd name="T14" fmla="*/ 2 w 43"/>
              <a:gd name="T15" fmla="*/ 3 h 123"/>
              <a:gd name="T16" fmla="*/ 3 w 43"/>
              <a:gd name="T17" fmla="*/ 2 h 123"/>
              <a:gd name="T18" fmla="*/ 4 w 43"/>
              <a:gd name="T19" fmla="*/ 2 h 123"/>
              <a:gd name="T20" fmla="*/ 7 w 43"/>
              <a:gd name="T21" fmla="*/ 0 h 123"/>
              <a:gd name="T22" fmla="*/ 10 w 43"/>
              <a:gd name="T23" fmla="*/ 0 h 123"/>
              <a:gd name="T24" fmla="*/ 15 w 43"/>
              <a:gd name="T25" fmla="*/ 2 h 123"/>
              <a:gd name="T26" fmla="*/ 21 w 43"/>
              <a:gd name="T27" fmla="*/ 3 h 123"/>
              <a:gd name="T28" fmla="*/ 27 w 43"/>
              <a:gd name="T29" fmla="*/ 3 h 123"/>
              <a:gd name="T30" fmla="*/ 34 w 43"/>
              <a:gd name="T31" fmla="*/ 5 h 123"/>
              <a:gd name="T32" fmla="*/ 41 w 43"/>
              <a:gd name="T33" fmla="*/ 6 h 123"/>
              <a:gd name="T34" fmla="*/ 42 w 43"/>
              <a:gd name="T35" fmla="*/ 20 h 123"/>
              <a:gd name="T36" fmla="*/ 42 w 43"/>
              <a:gd name="T37" fmla="*/ 33 h 123"/>
              <a:gd name="T38" fmla="*/ 42 w 43"/>
              <a:gd name="T39" fmla="*/ 46 h 123"/>
              <a:gd name="T40" fmla="*/ 42 w 43"/>
              <a:gd name="T41" fmla="*/ 57 h 123"/>
              <a:gd name="T42" fmla="*/ 43 w 43"/>
              <a:gd name="T43" fmla="*/ 68 h 123"/>
              <a:gd name="T44" fmla="*/ 43 w 43"/>
              <a:gd name="T45" fmla="*/ 78 h 123"/>
              <a:gd name="T46" fmla="*/ 43 w 43"/>
              <a:gd name="T47" fmla="*/ 86 h 123"/>
              <a:gd name="T48" fmla="*/ 43 w 43"/>
              <a:gd name="T49" fmla="*/ 95 h 123"/>
              <a:gd name="T50" fmla="*/ 43 w 43"/>
              <a:gd name="T51" fmla="*/ 101 h 123"/>
              <a:gd name="T52" fmla="*/ 43 w 43"/>
              <a:gd name="T53" fmla="*/ 106 h 123"/>
              <a:gd name="T54" fmla="*/ 43 w 43"/>
              <a:gd name="T55" fmla="*/ 112 h 123"/>
              <a:gd name="T56" fmla="*/ 42 w 43"/>
              <a:gd name="T57" fmla="*/ 116 h 123"/>
              <a:gd name="T58" fmla="*/ 42 w 43"/>
              <a:gd name="T59" fmla="*/ 119 h 123"/>
              <a:gd name="T60" fmla="*/ 42 w 43"/>
              <a:gd name="T61" fmla="*/ 122 h 123"/>
              <a:gd name="T62" fmla="*/ 42 w 43"/>
              <a:gd name="T63" fmla="*/ 123 h 123"/>
              <a:gd name="T64" fmla="*/ 41 w 43"/>
              <a:gd name="T65" fmla="*/ 123 h 123"/>
              <a:gd name="T66" fmla="*/ 40 w 43"/>
              <a:gd name="T67" fmla="*/ 123 h 123"/>
              <a:gd name="T68" fmla="*/ 37 w 43"/>
              <a:gd name="T69" fmla="*/ 122 h 123"/>
              <a:gd name="T70" fmla="*/ 36 w 43"/>
              <a:gd name="T71" fmla="*/ 121 h 123"/>
              <a:gd name="T72" fmla="*/ 34 w 43"/>
              <a:gd name="T73" fmla="*/ 118 h 123"/>
              <a:gd name="T74" fmla="*/ 33 w 43"/>
              <a:gd name="T75" fmla="*/ 116 h 123"/>
              <a:gd name="T76" fmla="*/ 32 w 43"/>
              <a:gd name="T77" fmla="*/ 112 h 123"/>
              <a:gd name="T78" fmla="*/ 30 w 43"/>
              <a:gd name="T79" fmla="*/ 109 h 123"/>
              <a:gd name="T80" fmla="*/ 29 w 43"/>
              <a:gd name="T81" fmla="*/ 105 h 123"/>
              <a:gd name="T82" fmla="*/ 28 w 43"/>
              <a:gd name="T83" fmla="*/ 101 h 123"/>
              <a:gd name="T84" fmla="*/ 26 w 43"/>
              <a:gd name="T85" fmla="*/ 96 h 123"/>
              <a:gd name="T86" fmla="*/ 24 w 43"/>
              <a:gd name="T87" fmla="*/ 90 h 123"/>
              <a:gd name="T88" fmla="*/ 22 w 43"/>
              <a:gd name="T89" fmla="*/ 84 h 123"/>
              <a:gd name="T90" fmla="*/ 21 w 43"/>
              <a:gd name="T91" fmla="*/ 78 h 123"/>
              <a:gd name="T92" fmla="*/ 20 w 43"/>
              <a:gd name="T93" fmla="*/ 71 h 123"/>
              <a:gd name="T94" fmla="*/ 19 w 43"/>
              <a:gd name="T95" fmla="*/ 64 h 123"/>
              <a:gd name="T96" fmla="*/ 17 w 43"/>
              <a:gd name="T97" fmla="*/ 57 h 123"/>
              <a:gd name="T98" fmla="*/ 16 w 43"/>
              <a:gd name="T99" fmla="*/ 50 h 123"/>
              <a:gd name="T100" fmla="*/ 15 w 43"/>
              <a:gd name="T101" fmla="*/ 43 h 123"/>
              <a:gd name="T102" fmla="*/ 14 w 43"/>
              <a:gd name="T103" fmla="*/ 37 h 123"/>
              <a:gd name="T104" fmla="*/ 13 w 43"/>
              <a:gd name="T105" fmla="*/ 32 h 123"/>
              <a:gd name="T106" fmla="*/ 10 w 43"/>
              <a:gd name="T107" fmla="*/ 28 h 123"/>
              <a:gd name="T108" fmla="*/ 8 w 43"/>
              <a:gd name="T109" fmla="*/ 24 h 123"/>
              <a:gd name="T110" fmla="*/ 6 w 43"/>
              <a:gd name="T111" fmla="*/ 20 h 123"/>
              <a:gd name="T112" fmla="*/ 3 w 43"/>
              <a:gd name="T113" fmla="*/ 18 h 123"/>
              <a:gd name="T114" fmla="*/ 3 w 43"/>
              <a:gd name="T115" fmla="*/ 18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3" h="123">
                <a:moveTo>
                  <a:pt x="3" y="18"/>
                </a:moveTo>
                <a:lnTo>
                  <a:pt x="2" y="16"/>
                </a:lnTo>
                <a:lnTo>
                  <a:pt x="1" y="12"/>
                </a:lnTo>
                <a:lnTo>
                  <a:pt x="0" y="10"/>
                </a:lnTo>
                <a:lnTo>
                  <a:pt x="0" y="9"/>
                </a:lnTo>
                <a:lnTo>
                  <a:pt x="0" y="6"/>
                </a:lnTo>
                <a:lnTo>
                  <a:pt x="1" y="4"/>
                </a:lnTo>
                <a:lnTo>
                  <a:pt x="2" y="3"/>
                </a:lnTo>
                <a:lnTo>
                  <a:pt x="3" y="2"/>
                </a:lnTo>
                <a:lnTo>
                  <a:pt x="4" y="2"/>
                </a:lnTo>
                <a:lnTo>
                  <a:pt x="7" y="0"/>
                </a:lnTo>
                <a:lnTo>
                  <a:pt x="10" y="0"/>
                </a:lnTo>
                <a:lnTo>
                  <a:pt x="15" y="2"/>
                </a:lnTo>
                <a:lnTo>
                  <a:pt x="21" y="3"/>
                </a:lnTo>
                <a:lnTo>
                  <a:pt x="27" y="3"/>
                </a:lnTo>
                <a:lnTo>
                  <a:pt x="34" y="5"/>
                </a:lnTo>
                <a:lnTo>
                  <a:pt x="41" y="6"/>
                </a:lnTo>
                <a:lnTo>
                  <a:pt x="42" y="20"/>
                </a:lnTo>
                <a:lnTo>
                  <a:pt x="42" y="33"/>
                </a:lnTo>
                <a:lnTo>
                  <a:pt x="42" y="46"/>
                </a:lnTo>
                <a:lnTo>
                  <a:pt x="42" y="57"/>
                </a:lnTo>
                <a:lnTo>
                  <a:pt x="43" y="68"/>
                </a:lnTo>
                <a:lnTo>
                  <a:pt x="43" y="78"/>
                </a:lnTo>
                <a:lnTo>
                  <a:pt x="43" y="86"/>
                </a:lnTo>
                <a:lnTo>
                  <a:pt x="43" y="95"/>
                </a:lnTo>
                <a:lnTo>
                  <a:pt x="43" y="101"/>
                </a:lnTo>
                <a:lnTo>
                  <a:pt x="43" y="106"/>
                </a:lnTo>
                <a:lnTo>
                  <a:pt x="43" y="112"/>
                </a:lnTo>
                <a:lnTo>
                  <a:pt x="42" y="116"/>
                </a:lnTo>
                <a:lnTo>
                  <a:pt x="42" y="119"/>
                </a:lnTo>
                <a:lnTo>
                  <a:pt x="42" y="122"/>
                </a:lnTo>
                <a:lnTo>
                  <a:pt x="42" y="123"/>
                </a:lnTo>
                <a:lnTo>
                  <a:pt x="41" y="123"/>
                </a:lnTo>
                <a:lnTo>
                  <a:pt x="40" y="123"/>
                </a:lnTo>
                <a:lnTo>
                  <a:pt x="37" y="122"/>
                </a:lnTo>
                <a:lnTo>
                  <a:pt x="36" y="121"/>
                </a:lnTo>
                <a:lnTo>
                  <a:pt x="34" y="118"/>
                </a:lnTo>
                <a:lnTo>
                  <a:pt x="33" y="116"/>
                </a:lnTo>
                <a:lnTo>
                  <a:pt x="32" y="112"/>
                </a:lnTo>
                <a:lnTo>
                  <a:pt x="30" y="109"/>
                </a:lnTo>
                <a:lnTo>
                  <a:pt x="29" y="105"/>
                </a:lnTo>
                <a:lnTo>
                  <a:pt x="28" y="101"/>
                </a:lnTo>
                <a:lnTo>
                  <a:pt x="26" y="96"/>
                </a:lnTo>
                <a:lnTo>
                  <a:pt x="24" y="90"/>
                </a:lnTo>
                <a:lnTo>
                  <a:pt x="22" y="84"/>
                </a:lnTo>
                <a:lnTo>
                  <a:pt x="21" y="78"/>
                </a:lnTo>
                <a:lnTo>
                  <a:pt x="20" y="71"/>
                </a:lnTo>
                <a:lnTo>
                  <a:pt x="19" y="64"/>
                </a:lnTo>
                <a:lnTo>
                  <a:pt x="17" y="57"/>
                </a:lnTo>
                <a:lnTo>
                  <a:pt x="16" y="50"/>
                </a:lnTo>
                <a:lnTo>
                  <a:pt x="15" y="43"/>
                </a:lnTo>
                <a:lnTo>
                  <a:pt x="14" y="37"/>
                </a:lnTo>
                <a:lnTo>
                  <a:pt x="13" y="32"/>
                </a:lnTo>
                <a:lnTo>
                  <a:pt x="10" y="28"/>
                </a:lnTo>
                <a:lnTo>
                  <a:pt x="8" y="24"/>
                </a:lnTo>
                <a:lnTo>
                  <a:pt x="6" y="20"/>
                </a:lnTo>
                <a:lnTo>
                  <a:pt x="3" y="18"/>
                </a:lnTo>
                <a:lnTo>
                  <a:pt x="3" y="18"/>
                </a:lnTo>
              </a:path>
            </a:pathLst>
          </a:custGeom>
          <a:solidFill>
            <a:srgbClr val="221DD3"/>
          </a:solidFill>
          <a:ln w="7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402"/>
          <p:cNvSpPr/>
          <p:nvPr/>
        </p:nvSpPr>
        <p:spPr bwMode="auto">
          <a:xfrm>
            <a:off x="2385418" y="2250308"/>
            <a:ext cx="582577" cy="348125"/>
          </a:xfrm>
          <a:custGeom>
            <a:avLst/>
            <a:gdLst>
              <a:gd name="T0" fmla="*/ 144 w 164"/>
              <a:gd name="T1" fmla="*/ 16 h 98"/>
              <a:gd name="T2" fmla="*/ 153 w 164"/>
              <a:gd name="T3" fmla="*/ 22 h 98"/>
              <a:gd name="T4" fmla="*/ 161 w 164"/>
              <a:gd name="T5" fmla="*/ 27 h 98"/>
              <a:gd name="T6" fmla="*/ 164 w 164"/>
              <a:gd name="T7" fmla="*/ 30 h 98"/>
              <a:gd name="T8" fmla="*/ 164 w 164"/>
              <a:gd name="T9" fmla="*/ 35 h 98"/>
              <a:gd name="T10" fmla="*/ 163 w 164"/>
              <a:gd name="T11" fmla="*/ 37 h 98"/>
              <a:gd name="T12" fmla="*/ 159 w 164"/>
              <a:gd name="T13" fmla="*/ 38 h 98"/>
              <a:gd name="T14" fmla="*/ 155 w 164"/>
              <a:gd name="T15" fmla="*/ 40 h 98"/>
              <a:gd name="T16" fmla="*/ 152 w 164"/>
              <a:gd name="T17" fmla="*/ 41 h 98"/>
              <a:gd name="T18" fmla="*/ 148 w 164"/>
              <a:gd name="T19" fmla="*/ 44 h 98"/>
              <a:gd name="T20" fmla="*/ 143 w 164"/>
              <a:gd name="T21" fmla="*/ 49 h 98"/>
              <a:gd name="T22" fmla="*/ 137 w 164"/>
              <a:gd name="T23" fmla="*/ 55 h 98"/>
              <a:gd name="T24" fmla="*/ 131 w 164"/>
              <a:gd name="T25" fmla="*/ 63 h 98"/>
              <a:gd name="T26" fmla="*/ 124 w 164"/>
              <a:gd name="T27" fmla="*/ 74 h 98"/>
              <a:gd name="T28" fmla="*/ 116 w 164"/>
              <a:gd name="T29" fmla="*/ 85 h 98"/>
              <a:gd name="T30" fmla="*/ 107 w 164"/>
              <a:gd name="T31" fmla="*/ 98 h 98"/>
              <a:gd name="T32" fmla="*/ 86 w 164"/>
              <a:gd name="T33" fmla="*/ 90 h 98"/>
              <a:gd name="T34" fmla="*/ 92 w 164"/>
              <a:gd name="T35" fmla="*/ 75 h 98"/>
              <a:gd name="T36" fmla="*/ 96 w 164"/>
              <a:gd name="T37" fmla="*/ 62 h 98"/>
              <a:gd name="T38" fmla="*/ 99 w 164"/>
              <a:gd name="T39" fmla="*/ 51 h 98"/>
              <a:gd name="T40" fmla="*/ 102 w 164"/>
              <a:gd name="T41" fmla="*/ 43 h 98"/>
              <a:gd name="T42" fmla="*/ 103 w 164"/>
              <a:gd name="T43" fmla="*/ 36 h 98"/>
              <a:gd name="T44" fmla="*/ 103 w 164"/>
              <a:gd name="T45" fmla="*/ 31 h 98"/>
              <a:gd name="T46" fmla="*/ 103 w 164"/>
              <a:gd name="T47" fmla="*/ 28 h 98"/>
              <a:gd name="T48" fmla="*/ 102 w 164"/>
              <a:gd name="T49" fmla="*/ 28 h 98"/>
              <a:gd name="T50" fmla="*/ 98 w 164"/>
              <a:gd name="T51" fmla="*/ 27 h 98"/>
              <a:gd name="T52" fmla="*/ 91 w 164"/>
              <a:gd name="T53" fmla="*/ 28 h 98"/>
              <a:gd name="T54" fmla="*/ 80 w 164"/>
              <a:gd name="T55" fmla="*/ 28 h 98"/>
              <a:gd name="T56" fmla="*/ 67 w 164"/>
              <a:gd name="T57" fmla="*/ 29 h 98"/>
              <a:gd name="T58" fmla="*/ 52 w 164"/>
              <a:gd name="T59" fmla="*/ 31 h 98"/>
              <a:gd name="T60" fmla="*/ 33 w 164"/>
              <a:gd name="T61" fmla="*/ 34 h 98"/>
              <a:gd name="T62" fmla="*/ 12 w 164"/>
              <a:gd name="T63" fmla="*/ 36 h 98"/>
              <a:gd name="T64" fmla="*/ 0 w 164"/>
              <a:gd name="T65" fmla="*/ 18 h 98"/>
              <a:gd name="T66" fmla="*/ 19 w 164"/>
              <a:gd name="T67" fmla="*/ 18 h 98"/>
              <a:gd name="T68" fmla="*/ 35 w 164"/>
              <a:gd name="T69" fmla="*/ 17 h 98"/>
              <a:gd name="T70" fmla="*/ 51 w 164"/>
              <a:gd name="T71" fmla="*/ 16 h 98"/>
              <a:gd name="T72" fmla="*/ 65 w 164"/>
              <a:gd name="T73" fmla="*/ 14 h 98"/>
              <a:gd name="T74" fmla="*/ 76 w 164"/>
              <a:gd name="T75" fmla="*/ 11 h 98"/>
              <a:gd name="T76" fmla="*/ 85 w 164"/>
              <a:gd name="T77" fmla="*/ 9 h 98"/>
              <a:gd name="T78" fmla="*/ 92 w 164"/>
              <a:gd name="T79" fmla="*/ 7 h 98"/>
              <a:gd name="T80" fmla="*/ 96 w 164"/>
              <a:gd name="T81" fmla="*/ 4 h 98"/>
              <a:gd name="T82" fmla="*/ 100 w 164"/>
              <a:gd name="T83" fmla="*/ 2 h 98"/>
              <a:gd name="T84" fmla="*/ 107 w 164"/>
              <a:gd name="T85" fmla="*/ 0 h 98"/>
              <a:gd name="T86" fmla="*/ 111 w 164"/>
              <a:gd name="T87" fmla="*/ 1 h 98"/>
              <a:gd name="T88" fmla="*/ 118 w 164"/>
              <a:gd name="T89" fmla="*/ 3 h 98"/>
              <a:gd name="T90" fmla="*/ 127 w 164"/>
              <a:gd name="T91" fmla="*/ 8 h 98"/>
              <a:gd name="T92" fmla="*/ 138 w 164"/>
              <a:gd name="T93" fmla="*/ 1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4" h="98">
                <a:moveTo>
                  <a:pt x="138" y="14"/>
                </a:moveTo>
                <a:lnTo>
                  <a:pt x="144" y="16"/>
                </a:lnTo>
                <a:lnTo>
                  <a:pt x="150" y="20"/>
                </a:lnTo>
                <a:lnTo>
                  <a:pt x="153" y="22"/>
                </a:lnTo>
                <a:lnTo>
                  <a:pt x="158" y="24"/>
                </a:lnTo>
                <a:lnTo>
                  <a:pt x="161" y="27"/>
                </a:lnTo>
                <a:lnTo>
                  <a:pt x="163" y="28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4" y="36"/>
                </a:lnTo>
                <a:lnTo>
                  <a:pt x="163" y="37"/>
                </a:lnTo>
                <a:lnTo>
                  <a:pt x="162" y="38"/>
                </a:lnTo>
                <a:lnTo>
                  <a:pt x="159" y="38"/>
                </a:lnTo>
                <a:lnTo>
                  <a:pt x="157" y="40"/>
                </a:lnTo>
                <a:lnTo>
                  <a:pt x="155" y="40"/>
                </a:lnTo>
                <a:lnTo>
                  <a:pt x="153" y="40"/>
                </a:lnTo>
                <a:lnTo>
                  <a:pt x="152" y="41"/>
                </a:lnTo>
                <a:lnTo>
                  <a:pt x="150" y="42"/>
                </a:lnTo>
                <a:lnTo>
                  <a:pt x="148" y="44"/>
                </a:lnTo>
                <a:lnTo>
                  <a:pt x="145" y="47"/>
                </a:lnTo>
                <a:lnTo>
                  <a:pt x="143" y="49"/>
                </a:lnTo>
                <a:lnTo>
                  <a:pt x="140" y="51"/>
                </a:lnTo>
                <a:lnTo>
                  <a:pt x="137" y="55"/>
                </a:lnTo>
                <a:lnTo>
                  <a:pt x="135" y="58"/>
                </a:lnTo>
                <a:lnTo>
                  <a:pt x="131" y="63"/>
                </a:lnTo>
                <a:lnTo>
                  <a:pt x="127" y="68"/>
                </a:lnTo>
                <a:lnTo>
                  <a:pt x="124" y="74"/>
                </a:lnTo>
                <a:lnTo>
                  <a:pt x="120" y="78"/>
                </a:lnTo>
                <a:lnTo>
                  <a:pt x="116" y="85"/>
                </a:lnTo>
                <a:lnTo>
                  <a:pt x="112" y="91"/>
                </a:lnTo>
                <a:lnTo>
                  <a:pt x="107" y="98"/>
                </a:lnTo>
                <a:lnTo>
                  <a:pt x="84" y="98"/>
                </a:lnTo>
                <a:lnTo>
                  <a:pt x="86" y="90"/>
                </a:lnTo>
                <a:lnTo>
                  <a:pt x="90" y="83"/>
                </a:lnTo>
                <a:lnTo>
                  <a:pt x="92" y="75"/>
                </a:lnTo>
                <a:lnTo>
                  <a:pt x="93" y="69"/>
                </a:lnTo>
                <a:lnTo>
                  <a:pt x="96" y="62"/>
                </a:lnTo>
                <a:lnTo>
                  <a:pt x="98" y="57"/>
                </a:lnTo>
                <a:lnTo>
                  <a:pt x="99" y="51"/>
                </a:lnTo>
                <a:lnTo>
                  <a:pt x="100" y="47"/>
                </a:lnTo>
                <a:lnTo>
                  <a:pt x="102" y="43"/>
                </a:lnTo>
                <a:lnTo>
                  <a:pt x="102" y="40"/>
                </a:lnTo>
                <a:lnTo>
                  <a:pt x="103" y="36"/>
                </a:lnTo>
                <a:lnTo>
                  <a:pt x="103" y="34"/>
                </a:lnTo>
                <a:lnTo>
                  <a:pt x="103" y="31"/>
                </a:lnTo>
                <a:lnTo>
                  <a:pt x="103" y="29"/>
                </a:lnTo>
                <a:lnTo>
                  <a:pt x="103" y="28"/>
                </a:lnTo>
                <a:lnTo>
                  <a:pt x="103" y="28"/>
                </a:lnTo>
                <a:lnTo>
                  <a:pt x="102" y="28"/>
                </a:lnTo>
                <a:lnTo>
                  <a:pt x="100" y="27"/>
                </a:lnTo>
                <a:lnTo>
                  <a:pt x="98" y="27"/>
                </a:lnTo>
                <a:lnTo>
                  <a:pt x="94" y="27"/>
                </a:lnTo>
                <a:lnTo>
                  <a:pt x="91" y="28"/>
                </a:lnTo>
                <a:lnTo>
                  <a:pt x="86" y="28"/>
                </a:lnTo>
                <a:lnTo>
                  <a:pt x="80" y="28"/>
                </a:lnTo>
                <a:lnTo>
                  <a:pt x="74" y="29"/>
                </a:lnTo>
                <a:lnTo>
                  <a:pt x="67" y="29"/>
                </a:lnTo>
                <a:lnTo>
                  <a:pt x="60" y="30"/>
                </a:lnTo>
                <a:lnTo>
                  <a:pt x="52" y="31"/>
                </a:lnTo>
                <a:lnTo>
                  <a:pt x="43" y="32"/>
                </a:lnTo>
                <a:lnTo>
                  <a:pt x="33" y="34"/>
                </a:lnTo>
                <a:lnTo>
                  <a:pt x="22" y="35"/>
                </a:lnTo>
                <a:lnTo>
                  <a:pt x="12" y="36"/>
                </a:lnTo>
                <a:lnTo>
                  <a:pt x="0" y="37"/>
                </a:lnTo>
                <a:lnTo>
                  <a:pt x="0" y="18"/>
                </a:lnTo>
                <a:lnTo>
                  <a:pt x="10" y="18"/>
                </a:lnTo>
                <a:lnTo>
                  <a:pt x="19" y="18"/>
                </a:lnTo>
                <a:lnTo>
                  <a:pt x="27" y="17"/>
                </a:lnTo>
                <a:lnTo>
                  <a:pt x="35" y="17"/>
                </a:lnTo>
                <a:lnTo>
                  <a:pt x="44" y="16"/>
                </a:lnTo>
                <a:lnTo>
                  <a:pt x="51" y="16"/>
                </a:lnTo>
                <a:lnTo>
                  <a:pt x="58" y="15"/>
                </a:lnTo>
                <a:lnTo>
                  <a:pt x="65" y="14"/>
                </a:lnTo>
                <a:lnTo>
                  <a:pt x="71" y="12"/>
                </a:lnTo>
                <a:lnTo>
                  <a:pt x="76" y="11"/>
                </a:lnTo>
                <a:lnTo>
                  <a:pt x="81" y="10"/>
                </a:lnTo>
                <a:lnTo>
                  <a:pt x="85" y="9"/>
                </a:lnTo>
                <a:lnTo>
                  <a:pt x="89" y="8"/>
                </a:lnTo>
                <a:lnTo>
                  <a:pt x="92" y="7"/>
                </a:lnTo>
                <a:lnTo>
                  <a:pt x="94" y="5"/>
                </a:lnTo>
                <a:lnTo>
                  <a:pt x="96" y="4"/>
                </a:lnTo>
                <a:lnTo>
                  <a:pt x="98" y="3"/>
                </a:lnTo>
                <a:lnTo>
                  <a:pt x="100" y="2"/>
                </a:lnTo>
                <a:lnTo>
                  <a:pt x="104" y="1"/>
                </a:lnTo>
                <a:lnTo>
                  <a:pt x="107" y="0"/>
                </a:lnTo>
                <a:lnTo>
                  <a:pt x="109" y="1"/>
                </a:lnTo>
                <a:lnTo>
                  <a:pt x="111" y="1"/>
                </a:lnTo>
                <a:lnTo>
                  <a:pt x="115" y="2"/>
                </a:lnTo>
                <a:lnTo>
                  <a:pt x="118" y="3"/>
                </a:lnTo>
                <a:lnTo>
                  <a:pt x="122" y="5"/>
                </a:lnTo>
                <a:lnTo>
                  <a:pt x="127" y="8"/>
                </a:lnTo>
                <a:lnTo>
                  <a:pt x="132" y="10"/>
                </a:lnTo>
                <a:lnTo>
                  <a:pt x="138" y="14"/>
                </a:lnTo>
                <a:lnTo>
                  <a:pt x="138" y="14"/>
                </a:lnTo>
              </a:path>
            </a:pathLst>
          </a:custGeom>
          <a:solidFill>
            <a:srgbClr val="221DD3"/>
          </a:solidFill>
          <a:ln w="7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403"/>
          <p:cNvSpPr/>
          <p:nvPr/>
        </p:nvSpPr>
        <p:spPr bwMode="auto">
          <a:xfrm>
            <a:off x="2428045" y="2559359"/>
            <a:ext cx="419171" cy="106569"/>
          </a:xfrm>
          <a:custGeom>
            <a:avLst/>
            <a:gdLst>
              <a:gd name="T0" fmla="*/ 114 w 118"/>
              <a:gd name="T1" fmla="*/ 7 h 30"/>
              <a:gd name="T2" fmla="*/ 115 w 118"/>
              <a:gd name="T3" fmla="*/ 9 h 30"/>
              <a:gd name="T4" fmla="*/ 117 w 118"/>
              <a:gd name="T5" fmla="*/ 11 h 30"/>
              <a:gd name="T6" fmla="*/ 118 w 118"/>
              <a:gd name="T7" fmla="*/ 13 h 30"/>
              <a:gd name="T8" fmla="*/ 118 w 118"/>
              <a:gd name="T9" fmla="*/ 15 h 30"/>
              <a:gd name="T10" fmla="*/ 118 w 118"/>
              <a:gd name="T11" fmla="*/ 16 h 30"/>
              <a:gd name="T12" fmla="*/ 118 w 118"/>
              <a:gd name="T13" fmla="*/ 17 h 30"/>
              <a:gd name="T14" fmla="*/ 117 w 118"/>
              <a:gd name="T15" fmla="*/ 18 h 30"/>
              <a:gd name="T16" fmla="*/ 117 w 118"/>
              <a:gd name="T17" fmla="*/ 18 h 30"/>
              <a:gd name="T18" fmla="*/ 115 w 118"/>
              <a:gd name="T19" fmla="*/ 20 h 30"/>
              <a:gd name="T20" fmla="*/ 114 w 118"/>
              <a:gd name="T21" fmla="*/ 20 h 30"/>
              <a:gd name="T22" fmla="*/ 112 w 118"/>
              <a:gd name="T23" fmla="*/ 21 h 30"/>
              <a:gd name="T24" fmla="*/ 111 w 118"/>
              <a:gd name="T25" fmla="*/ 21 h 30"/>
              <a:gd name="T26" fmla="*/ 108 w 118"/>
              <a:gd name="T27" fmla="*/ 21 h 30"/>
              <a:gd name="T28" fmla="*/ 106 w 118"/>
              <a:gd name="T29" fmla="*/ 22 h 30"/>
              <a:gd name="T30" fmla="*/ 103 w 118"/>
              <a:gd name="T31" fmla="*/ 22 h 30"/>
              <a:gd name="T32" fmla="*/ 99 w 118"/>
              <a:gd name="T33" fmla="*/ 22 h 30"/>
              <a:gd name="T34" fmla="*/ 95 w 118"/>
              <a:gd name="T35" fmla="*/ 23 h 30"/>
              <a:gd name="T36" fmla="*/ 92 w 118"/>
              <a:gd name="T37" fmla="*/ 23 h 30"/>
              <a:gd name="T38" fmla="*/ 87 w 118"/>
              <a:gd name="T39" fmla="*/ 23 h 30"/>
              <a:gd name="T40" fmla="*/ 82 w 118"/>
              <a:gd name="T41" fmla="*/ 24 h 30"/>
              <a:gd name="T42" fmla="*/ 78 w 118"/>
              <a:gd name="T43" fmla="*/ 24 h 30"/>
              <a:gd name="T44" fmla="*/ 73 w 118"/>
              <a:gd name="T45" fmla="*/ 26 h 30"/>
              <a:gd name="T46" fmla="*/ 67 w 118"/>
              <a:gd name="T47" fmla="*/ 26 h 30"/>
              <a:gd name="T48" fmla="*/ 55 w 118"/>
              <a:gd name="T49" fmla="*/ 27 h 30"/>
              <a:gd name="T50" fmla="*/ 45 w 118"/>
              <a:gd name="T51" fmla="*/ 27 h 30"/>
              <a:gd name="T52" fmla="*/ 35 w 118"/>
              <a:gd name="T53" fmla="*/ 28 h 30"/>
              <a:gd name="T54" fmla="*/ 26 w 118"/>
              <a:gd name="T55" fmla="*/ 29 h 30"/>
              <a:gd name="T56" fmla="*/ 19 w 118"/>
              <a:gd name="T57" fmla="*/ 29 h 30"/>
              <a:gd name="T58" fmla="*/ 12 w 118"/>
              <a:gd name="T59" fmla="*/ 30 h 30"/>
              <a:gd name="T60" fmla="*/ 5 w 118"/>
              <a:gd name="T61" fmla="*/ 30 h 30"/>
              <a:gd name="T62" fmla="*/ 0 w 118"/>
              <a:gd name="T63" fmla="*/ 30 h 30"/>
              <a:gd name="T64" fmla="*/ 0 w 118"/>
              <a:gd name="T65" fmla="*/ 14 h 30"/>
              <a:gd name="T66" fmla="*/ 6 w 118"/>
              <a:gd name="T67" fmla="*/ 13 h 30"/>
              <a:gd name="T68" fmla="*/ 12 w 118"/>
              <a:gd name="T69" fmla="*/ 13 h 30"/>
              <a:gd name="T70" fmla="*/ 20 w 118"/>
              <a:gd name="T71" fmla="*/ 11 h 30"/>
              <a:gd name="T72" fmla="*/ 27 w 118"/>
              <a:gd name="T73" fmla="*/ 10 h 30"/>
              <a:gd name="T74" fmla="*/ 36 w 118"/>
              <a:gd name="T75" fmla="*/ 9 h 30"/>
              <a:gd name="T76" fmla="*/ 46 w 118"/>
              <a:gd name="T77" fmla="*/ 7 h 30"/>
              <a:gd name="T78" fmla="*/ 55 w 118"/>
              <a:gd name="T79" fmla="*/ 5 h 30"/>
              <a:gd name="T80" fmla="*/ 67 w 118"/>
              <a:gd name="T81" fmla="*/ 2 h 30"/>
              <a:gd name="T82" fmla="*/ 77 w 118"/>
              <a:gd name="T83" fmla="*/ 1 h 30"/>
              <a:gd name="T84" fmla="*/ 86 w 118"/>
              <a:gd name="T85" fmla="*/ 1 h 30"/>
              <a:gd name="T86" fmla="*/ 90 w 118"/>
              <a:gd name="T87" fmla="*/ 0 h 30"/>
              <a:gd name="T88" fmla="*/ 94 w 118"/>
              <a:gd name="T89" fmla="*/ 0 h 30"/>
              <a:gd name="T90" fmla="*/ 98 w 118"/>
              <a:gd name="T91" fmla="*/ 0 h 30"/>
              <a:gd name="T92" fmla="*/ 100 w 118"/>
              <a:gd name="T93" fmla="*/ 1 h 30"/>
              <a:gd name="T94" fmla="*/ 104 w 118"/>
              <a:gd name="T95" fmla="*/ 1 h 30"/>
              <a:gd name="T96" fmla="*/ 106 w 118"/>
              <a:gd name="T97" fmla="*/ 1 h 30"/>
              <a:gd name="T98" fmla="*/ 108 w 118"/>
              <a:gd name="T99" fmla="*/ 2 h 30"/>
              <a:gd name="T100" fmla="*/ 110 w 118"/>
              <a:gd name="T101" fmla="*/ 3 h 30"/>
              <a:gd name="T102" fmla="*/ 112 w 118"/>
              <a:gd name="T103" fmla="*/ 3 h 30"/>
              <a:gd name="T104" fmla="*/ 113 w 118"/>
              <a:gd name="T105" fmla="*/ 4 h 30"/>
              <a:gd name="T106" fmla="*/ 114 w 118"/>
              <a:gd name="T107" fmla="*/ 5 h 30"/>
              <a:gd name="T108" fmla="*/ 114 w 118"/>
              <a:gd name="T109" fmla="*/ 7 h 30"/>
              <a:gd name="T110" fmla="*/ 114 w 118"/>
              <a:gd name="T111" fmla="*/ 7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8" h="30">
                <a:moveTo>
                  <a:pt x="114" y="7"/>
                </a:moveTo>
                <a:lnTo>
                  <a:pt x="115" y="9"/>
                </a:lnTo>
                <a:lnTo>
                  <a:pt x="117" y="11"/>
                </a:lnTo>
                <a:lnTo>
                  <a:pt x="118" y="13"/>
                </a:lnTo>
                <a:lnTo>
                  <a:pt x="118" y="15"/>
                </a:lnTo>
                <a:lnTo>
                  <a:pt x="118" y="16"/>
                </a:lnTo>
                <a:lnTo>
                  <a:pt x="118" y="17"/>
                </a:lnTo>
                <a:lnTo>
                  <a:pt x="117" y="18"/>
                </a:lnTo>
                <a:lnTo>
                  <a:pt x="117" y="18"/>
                </a:lnTo>
                <a:lnTo>
                  <a:pt x="115" y="20"/>
                </a:lnTo>
                <a:lnTo>
                  <a:pt x="114" y="20"/>
                </a:lnTo>
                <a:lnTo>
                  <a:pt x="112" y="21"/>
                </a:lnTo>
                <a:lnTo>
                  <a:pt x="111" y="21"/>
                </a:lnTo>
                <a:lnTo>
                  <a:pt x="108" y="21"/>
                </a:lnTo>
                <a:lnTo>
                  <a:pt x="106" y="22"/>
                </a:lnTo>
                <a:lnTo>
                  <a:pt x="103" y="22"/>
                </a:lnTo>
                <a:lnTo>
                  <a:pt x="99" y="22"/>
                </a:lnTo>
                <a:lnTo>
                  <a:pt x="95" y="23"/>
                </a:lnTo>
                <a:lnTo>
                  <a:pt x="92" y="23"/>
                </a:lnTo>
                <a:lnTo>
                  <a:pt x="87" y="23"/>
                </a:lnTo>
                <a:lnTo>
                  <a:pt x="82" y="24"/>
                </a:lnTo>
                <a:lnTo>
                  <a:pt x="78" y="24"/>
                </a:lnTo>
                <a:lnTo>
                  <a:pt x="73" y="26"/>
                </a:lnTo>
                <a:lnTo>
                  <a:pt x="67" y="26"/>
                </a:lnTo>
                <a:lnTo>
                  <a:pt x="55" y="27"/>
                </a:lnTo>
                <a:lnTo>
                  <a:pt x="45" y="27"/>
                </a:lnTo>
                <a:lnTo>
                  <a:pt x="35" y="28"/>
                </a:lnTo>
                <a:lnTo>
                  <a:pt x="26" y="29"/>
                </a:lnTo>
                <a:lnTo>
                  <a:pt x="19" y="29"/>
                </a:lnTo>
                <a:lnTo>
                  <a:pt x="12" y="30"/>
                </a:lnTo>
                <a:lnTo>
                  <a:pt x="5" y="30"/>
                </a:lnTo>
                <a:lnTo>
                  <a:pt x="0" y="30"/>
                </a:lnTo>
                <a:lnTo>
                  <a:pt x="0" y="14"/>
                </a:lnTo>
                <a:lnTo>
                  <a:pt x="6" y="13"/>
                </a:lnTo>
                <a:lnTo>
                  <a:pt x="12" y="13"/>
                </a:lnTo>
                <a:lnTo>
                  <a:pt x="20" y="11"/>
                </a:lnTo>
                <a:lnTo>
                  <a:pt x="27" y="10"/>
                </a:lnTo>
                <a:lnTo>
                  <a:pt x="36" y="9"/>
                </a:lnTo>
                <a:lnTo>
                  <a:pt x="46" y="7"/>
                </a:lnTo>
                <a:lnTo>
                  <a:pt x="55" y="5"/>
                </a:lnTo>
                <a:lnTo>
                  <a:pt x="67" y="2"/>
                </a:lnTo>
                <a:lnTo>
                  <a:pt x="77" y="1"/>
                </a:lnTo>
                <a:lnTo>
                  <a:pt x="86" y="1"/>
                </a:lnTo>
                <a:lnTo>
                  <a:pt x="90" y="0"/>
                </a:lnTo>
                <a:lnTo>
                  <a:pt x="94" y="0"/>
                </a:lnTo>
                <a:lnTo>
                  <a:pt x="98" y="0"/>
                </a:lnTo>
                <a:lnTo>
                  <a:pt x="100" y="1"/>
                </a:lnTo>
                <a:lnTo>
                  <a:pt x="104" y="1"/>
                </a:lnTo>
                <a:lnTo>
                  <a:pt x="106" y="1"/>
                </a:lnTo>
                <a:lnTo>
                  <a:pt x="108" y="2"/>
                </a:lnTo>
                <a:lnTo>
                  <a:pt x="110" y="3"/>
                </a:lnTo>
                <a:lnTo>
                  <a:pt x="112" y="3"/>
                </a:lnTo>
                <a:lnTo>
                  <a:pt x="113" y="4"/>
                </a:lnTo>
                <a:lnTo>
                  <a:pt x="114" y="5"/>
                </a:lnTo>
                <a:lnTo>
                  <a:pt x="114" y="7"/>
                </a:lnTo>
                <a:lnTo>
                  <a:pt x="114" y="7"/>
                </a:lnTo>
              </a:path>
            </a:pathLst>
          </a:custGeom>
          <a:solidFill>
            <a:srgbClr val="221DD3"/>
          </a:solidFill>
          <a:ln w="7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408"/>
          <p:cNvSpPr/>
          <p:nvPr/>
        </p:nvSpPr>
        <p:spPr bwMode="auto">
          <a:xfrm>
            <a:off x="1564838" y="3550450"/>
            <a:ext cx="152750" cy="472457"/>
          </a:xfrm>
          <a:custGeom>
            <a:avLst/>
            <a:gdLst>
              <a:gd name="T0" fmla="*/ 41 w 43"/>
              <a:gd name="T1" fmla="*/ 5 h 133"/>
              <a:gd name="T2" fmla="*/ 41 w 43"/>
              <a:gd name="T3" fmla="*/ 20 h 133"/>
              <a:gd name="T4" fmla="*/ 41 w 43"/>
              <a:gd name="T5" fmla="*/ 34 h 133"/>
              <a:gd name="T6" fmla="*/ 42 w 43"/>
              <a:gd name="T7" fmla="*/ 47 h 133"/>
              <a:gd name="T8" fmla="*/ 42 w 43"/>
              <a:gd name="T9" fmla="*/ 58 h 133"/>
              <a:gd name="T10" fmla="*/ 42 w 43"/>
              <a:gd name="T11" fmla="*/ 70 h 133"/>
              <a:gd name="T12" fmla="*/ 43 w 43"/>
              <a:gd name="T13" fmla="*/ 80 h 133"/>
              <a:gd name="T14" fmla="*/ 43 w 43"/>
              <a:gd name="T15" fmla="*/ 89 h 133"/>
              <a:gd name="T16" fmla="*/ 43 w 43"/>
              <a:gd name="T17" fmla="*/ 97 h 133"/>
              <a:gd name="T18" fmla="*/ 43 w 43"/>
              <a:gd name="T19" fmla="*/ 105 h 133"/>
              <a:gd name="T20" fmla="*/ 43 w 43"/>
              <a:gd name="T21" fmla="*/ 111 h 133"/>
              <a:gd name="T22" fmla="*/ 43 w 43"/>
              <a:gd name="T23" fmla="*/ 117 h 133"/>
              <a:gd name="T24" fmla="*/ 43 w 43"/>
              <a:gd name="T25" fmla="*/ 122 h 133"/>
              <a:gd name="T26" fmla="*/ 43 w 43"/>
              <a:gd name="T27" fmla="*/ 126 h 133"/>
              <a:gd name="T28" fmla="*/ 43 w 43"/>
              <a:gd name="T29" fmla="*/ 129 h 133"/>
              <a:gd name="T30" fmla="*/ 43 w 43"/>
              <a:gd name="T31" fmla="*/ 130 h 133"/>
              <a:gd name="T32" fmla="*/ 43 w 43"/>
              <a:gd name="T33" fmla="*/ 131 h 133"/>
              <a:gd name="T34" fmla="*/ 42 w 43"/>
              <a:gd name="T35" fmla="*/ 133 h 133"/>
              <a:gd name="T36" fmla="*/ 41 w 43"/>
              <a:gd name="T37" fmla="*/ 133 h 133"/>
              <a:gd name="T38" fmla="*/ 40 w 43"/>
              <a:gd name="T39" fmla="*/ 133 h 133"/>
              <a:gd name="T40" fmla="*/ 39 w 43"/>
              <a:gd name="T41" fmla="*/ 131 h 133"/>
              <a:gd name="T42" fmla="*/ 38 w 43"/>
              <a:gd name="T43" fmla="*/ 130 h 133"/>
              <a:gd name="T44" fmla="*/ 36 w 43"/>
              <a:gd name="T45" fmla="*/ 129 h 133"/>
              <a:gd name="T46" fmla="*/ 35 w 43"/>
              <a:gd name="T47" fmla="*/ 127 h 133"/>
              <a:gd name="T48" fmla="*/ 34 w 43"/>
              <a:gd name="T49" fmla="*/ 124 h 133"/>
              <a:gd name="T50" fmla="*/ 32 w 43"/>
              <a:gd name="T51" fmla="*/ 122 h 133"/>
              <a:gd name="T52" fmla="*/ 29 w 43"/>
              <a:gd name="T53" fmla="*/ 117 h 133"/>
              <a:gd name="T54" fmla="*/ 28 w 43"/>
              <a:gd name="T55" fmla="*/ 113 h 133"/>
              <a:gd name="T56" fmla="*/ 26 w 43"/>
              <a:gd name="T57" fmla="*/ 105 h 133"/>
              <a:gd name="T58" fmla="*/ 25 w 43"/>
              <a:gd name="T59" fmla="*/ 98 h 133"/>
              <a:gd name="T60" fmla="*/ 22 w 43"/>
              <a:gd name="T61" fmla="*/ 90 h 133"/>
              <a:gd name="T62" fmla="*/ 21 w 43"/>
              <a:gd name="T63" fmla="*/ 81 h 133"/>
              <a:gd name="T64" fmla="*/ 19 w 43"/>
              <a:gd name="T65" fmla="*/ 70 h 133"/>
              <a:gd name="T66" fmla="*/ 18 w 43"/>
              <a:gd name="T67" fmla="*/ 60 h 133"/>
              <a:gd name="T68" fmla="*/ 15 w 43"/>
              <a:gd name="T69" fmla="*/ 49 h 133"/>
              <a:gd name="T70" fmla="*/ 14 w 43"/>
              <a:gd name="T71" fmla="*/ 41 h 133"/>
              <a:gd name="T72" fmla="*/ 12 w 43"/>
              <a:gd name="T73" fmla="*/ 34 h 133"/>
              <a:gd name="T74" fmla="*/ 10 w 43"/>
              <a:gd name="T75" fmla="*/ 28 h 133"/>
              <a:gd name="T76" fmla="*/ 8 w 43"/>
              <a:gd name="T77" fmla="*/ 22 h 133"/>
              <a:gd name="T78" fmla="*/ 7 w 43"/>
              <a:gd name="T79" fmla="*/ 18 h 133"/>
              <a:gd name="T80" fmla="*/ 5 w 43"/>
              <a:gd name="T81" fmla="*/ 15 h 133"/>
              <a:gd name="T82" fmla="*/ 2 w 43"/>
              <a:gd name="T83" fmla="*/ 13 h 133"/>
              <a:gd name="T84" fmla="*/ 1 w 43"/>
              <a:gd name="T85" fmla="*/ 10 h 133"/>
              <a:gd name="T86" fmla="*/ 0 w 43"/>
              <a:gd name="T87" fmla="*/ 8 h 133"/>
              <a:gd name="T88" fmla="*/ 0 w 43"/>
              <a:gd name="T89" fmla="*/ 7 h 133"/>
              <a:gd name="T90" fmla="*/ 0 w 43"/>
              <a:gd name="T91" fmla="*/ 4 h 133"/>
              <a:gd name="T92" fmla="*/ 0 w 43"/>
              <a:gd name="T93" fmla="*/ 3 h 133"/>
              <a:gd name="T94" fmla="*/ 1 w 43"/>
              <a:gd name="T95" fmla="*/ 2 h 133"/>
              <a:gd name="T96" fmla="*/ 2 w 43"/>
              <a:gd name="T97" fmla="*/ 1 h 133"/>
              <a:gd name="T98" fmla="*/ 5 w 43"/>
              <a:gd name="T99" fmla="*/ 1 h 133"/>
              <a:gd name="T100" fmla="*/ 7 w 43"/>
              <a:gd name="T101" fmla="*/ 0 h 133"/>
              <a:gd name="T102" fmla="*/ 10 w 43"/>
              <a:gd name="T103" fmla="*/ 0 h 133"/>
              <a:gd name="T104" fmla="*/ 15 w 43"/>
              <a:gd name="T105" fmla="*/ 1 h 133"/>
              <a:gd name="T106" fmla="*/ 20 w 43"/>
              <a:gd name="T107" fmla="*/ 2 h 133"/>
              <a:gd name="T108" fmla="*/ 26 w 43"/>
              <a:gd name="T109" fmla="*/ 2 h 133"/>
              <a:gd name="T110" fmla="*/ 33 w 43"/>
              <a:gd name="T111" fmla="*/ 4 h 133"/>
              <a:gd name="T112" fmla="*/ 41 w 43"/>
              <a:gd name="T113" fmla="*/ 5 h 133"/>
              <a:gd name="T114" fmla="*/ 41 w 43"/>
              <a:gd name="T115" fmla="*/ 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3" h="133">
                <a:moveTo>
                  <a:pt x="41" y="5"/>
                </a:moveTo>
                <a:lnTo>
                  <a:pt x="41" y="20"/>
                </a:lnTo>
                <a:lnTo>
                  <a:pt x="41" y="34"/>
                </a:lnTo>
                <a:lnTo>
                  <a:pt x="42" y="47"/>
                </a:lnTo>
                <a:lnTo>
                  <a:pt x="42" y="58"/>
                </a:lnTo>
                <a:lnTo>
                  <a:pt x="42" y="70"/>
                </a:lnTo>
                <a:lnTo>
                  <a:pt x="43" y="80"/>
                </a:lnTo>
                <a:lnTo>
                  <a:pt x="43" y="89"/>
                </a:lnTo>
                <a:lnTo>
                  <a:pt x="43" y="97"/>
                </a:lnTo>
                <a:lnTo>
                  <a:pt x="43" y="105"/>
                </a:lnTo>
                <a:lnTo>
                  <a:pt x="43" y="111"/>
                </a:lnTo>
                <a:lnTo>
                  <a:pt x="43" y="117"/>
                </a:lnTo>
                <a:lnTo>
                  <a:pt x="43" y="122"/>
                </a:lnTo>
                <a:lnTo>
                  <a:pt x="43" y="126"/>
                </a:lnTo>
                <a:lnTo>
                  <a:pt x="43" y="129"/>
                </a:lnTo>
                <a:lnTo>
                  <a:pt x="43" y="130"/>
                </a:lnTo>
                <a:lnTo>
                  <a:pt x="43" y="131"/>
                </a:lnTo>
                <a:lnTo>
                  <a:pt x="42" y="133"/>
                </a:lnTo>
                <a:lnTo>
                  <a:pt x="41" y="133"/>
                </a:lnTo>
                <a:lnTo>
                  <a:pt x="40" y="133"/>
                </a:lnTo>
                <a:lnTo>
                  <a:pt x="39" y="131"/>
                </a:lnTo>
                <a:lnTo>
                  <a:pt x="38" y="130"/>
                </a:lnTo>
                <a:lnTo>
                  <a:pt x="36" y="129"/>
                </a:lnTo>
                <a:lnTo>
                  <a:pt x="35" y="127"/>
                </a:lnTo>
                <a:lnTo>
                  <a:pt x="34" y="124"/>
                </a:lnTo>
                <a:lnTo>
                  <a:pt x="32" y="122"/>
                </a:lnTo>
                <a:lnTo>
                  <a:pt x="29" y="117"/>
                </a:lnTo>
                <a:lnTo>
                  <a:pt x="28" y="113"/>
                </a:lnTo>
                <a:lnTo>
                  <a:pt x="26" y="105"/>
                </a:lnTo>
                <a:lnTo>
                  <a:pt x="25" y="98"/>
                </a:lnTo>
                <a:lnTo>
                  <a:pt x="22" y="90"/>
                </a:lnTo>
                <a:lnTo>
                  <a:pt x="21" y="81"/>
                </a:lnTo>
                <a:lnTo>
                  <a:pt x="19" y="70"/>
                </a:lnTo>
                <a:lnTo>
                  <a:pt x="18" y="60"/>
                </a:lnTo>
                <a:lnTo>
                  <a:pt x="15" y="49"/>
                </a:lnTo>
                <a:lnTo>
                  <a:pt x="14" y="41"/>
                </a:lnTo>
                <a:lnTo>
                  <a:pt x="12" y="34"/>
                </a:lnTo>
                <a:lnTo>
                  <a:pt x="10" y="28"/>
                </a:lnTo>
                <a:lnTo>
                  <a:pt x="8" y="22"/>
                </a:lnTo>
                <a:lnTo>
                  <a:pt x="7" y="18"/>
                </a:lnTo>
                <a:lnTo>
                  <a:pt x="5" y="15"/>
                </a:lnTo>
                <a:lnTo>
                  <a:pt x="2" y="13"/>
                </a:lnTo>
                <a:lnTo>
                  <a:pt x="1" y="10"/>
                </a:lnTo>
                <a:lnTo>
                  <a:pt x="0" y="8"/>
                </a:lnTo>
                <a:lnTo>
                  <a:pt x="0" y="7"/>
                </a:lnTo>
                <a:lnTo>
                  <a:pt x="0" y="4"/>
                </a:lnTo>
                <a:lnTo>
                  <a:pt x="0" y="3"/>
                </a:lnTo>
                <a:lnTo>
                  <a:pt x="1" y="2"/>
                </a:lnTo>
                <a:lnTo>
                  <a:pt x="2" y="1"/>
                </a:lnTo>
                <a:lnTo>
                  <a:pt x="5" y="1"/>
                </a:lnTo>
                <a:lnTo>
                  <a:pt x="7" y="0"/>
                </a:lnTo>
                <a:lnTo>
                  <a:pt x="10" y="0"/>
                </a:lnTo>
                <a:lnTo>
                  <a:pt x="15" y="1"/>
                </a:lnTo>
                <a:lnTo>
                  <a:pt x="20" y="2"/>
                </a:lnTo>
                <a:lnTo>
                  <a:pt x="26" y="2"/>
                </a:lnTo>
                <a:lnTo>
                  <a:pt x="33" y="4"/>
                </a:lnTo>
                <a:lnTo>
                  <a:pt x="41" y="5"/>
                </a:lnTo>
                <a:lnTo>
                  <a:pt x="41" y="5"/>
                </a:lnTo>
              </a:path>
            </a:pathLst>
          </a:custGeom>
          <a:solidFill>
            <a:srgbClr val="221DD3"/>
          </a:solidFill>
          <a:ln w="7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409"/>
          <p:cNvSpPr/>
          <p:nvPr/>
        </p:nvSpPr>
        <p:spPr bwMode="auto">
          <a:xfrm>
            <a:off x="1639435" y="3482957"/>
            <a:ext cx="586131" cy="387202"/>
          </a:xfrm>
          <a:custGeom>
            <a:avLst/>
            <a:gdLst>
              <a:gd name="T0" fmla="*/ 7 w 165"/>
              <a:gd name="T1" fmla="*/ 27 h 109"/>
              <a:gd name="T2" fmla="*/ 21 w 165"/>
              <a:gd name="T3" fmla="*/ 26 h 109"/>
              <a:gd name="T4" fmla="*/ 37 w 165"/>
              <a:gd name="T5" fmla="*/ 23 h 109"/>
              <a:gd name="T6" fmla="*/ 52 w 165"/>
              <a:gd name="T7" fmla="*/ 20 h 109"/>
              <a:gd name="T8" fmla="*/ 67 w 165"/>
              <a:gd name="T9" fmla="*/ 16 h 109"/>
              <a:gd name="T10" fmla="*/ 81 w 165"/>
              <a:gd name="T11" fmla="*/ 13 h 109"/>
              <a:gd name="T12" fmla="*/ 91 w 165"/>
              <a:gd name="T13" fmla="*/ 9 h 109"/>
              <a:gd name="T14" fmla="*/ 98 w 165"/>
              <a:gd name="T15" fmla="*/ 6 h 109"/>
              <a:gd name="T16" fmla="*/ 103 w 165"/>
              <a:gd name="T17" fmla="*/ 2 h 109"/>
              <a:gd name="T18" fmla="*/ 109 w 165"/>
              <a:gd name="T19" fmla="*/ 0 h 109"/>
              <a:gd name="T20" fmla="*/ 115 w 165"/>
              <a:gd name="T21" fmla="*/ 0 h 109"/>
              <a:gd name="T22" fmla="*/ 120 w 165"/>
              <a:gd name="T23" fmla="*/ 3 h 109"/>
              <a:gd name="T24" fmla="*/ 127 w 165"/>
              <a:gd name="T25" fmla="*/ 7 h 109"/>
              <a:gd name="T26" fmla="*/ 138 w 165"/>
              <a:gd name="T27" fmla="*/ 10 h 109"/>
              <a:gd name="T28" fmla="*/ 149 w 165"/>
              <a:gd name="T29" fmla="*/ 16 h 109"/>
              <a:gd name="T30" fmla="*/ 157 w 165"/>
              <a:gd name="T31" fmla="*/ 22 h 109"/>
              <a:gd name="T32" fmla="*/ 162 w 165"/>
              <a:gd name="T33" fmla="*/ 28 h 109"/>
              <a:gd name="T34" fmla="*/ 164 w 165"/>
              <a:gd name="T35" fmla="*/ 32 h 109"/>
              <a:gd name="T36" fmla="*/ 164 w 165"/>
              <a:gd name="T37" fmla="*/ 36 h 109"/>
              <a:gd name="T38" fmla="*/ 163 w 165"/>
              <a:gd name="T39" fmla="*/ 39 h 109"/>
              <a:gd name="T40" fmla="*/ 161 w 165"/>
              <a:gd name="T41" fmla="*/ 41 h 109"/>
              <a:gd name="T42" fmla="*/ 156 w 165"/>
              <a:gd name="T43" fmla="*/ 43 h 109"/>
              <a:gd name="T44" fmla="*/ 152 w 165"/>
              <a:gd name="T45" fmla="*/ 44 h 109"/>
              <a:gd name="T46" fmla="*/ 150 w 165"/>
              <a:gd name="T47" fmla="*/ 48 h 109"/>
              <a:gd name="T48" fmla="*/ 146 w 165"/>
              <a:gd name="T49" fmla="*/ 53 h 109"/>
              <a:gd name="T50" fmla="*/ 143 w 165"/>
              <a:gd name="T51" fmla="*/ 60 h 109"/>
              <a:gd name="T52" fmla="*/ 138 w 165"/>
              <a:gd name="T53" fmla="*/ 69 h 109"/>
              <a:gd name="T54" fmla="*/ 135 w 165"/>
              <a:gd name="T55" fmla="*/ 79 h 109"/>
              <a:gd name="T56" fmla="*/ 130 w 165"/>
              <a:gd name="T57" fmla="*/ 92 h 109"/>
              <a:gd name="T58" fmla="*/ 124 w 165"/>
              <a:gd name="T59" fmla="*/ 104 h 109"/>
              <a:gd name="T60" fmla="*/ 100 w 165"/>
              <a:gd name="T61" fmla="*/ 100 h 109"/>
              <a:gd name="T62" fmla="*/ 105 w 165"/>
              <a:gd name="T63" fmla="*/ 81 h 109"/>
              <a:gd name="T64" fmla="*/ 107 w 165"/>
              <a:gd name="T65" fmla="*/ 67 h 109"/>
              <a:gd name="T66" fmla="*/ 110 w 165"/>
              <a:gd name="T67" fmla="*/ 54 h 109"/>
              <a:gd name="T68" fmla="*/ 110 w 165"/>
              <a:gd name="T69" fmla="*/ 46 h 109"/>
              <a:gd name="T70" fmla="*/ 109 w 165"/>
              <a:gd name="T71" fmla="*/ 40 h 109"/>
              <a:gd name="T72" fmla="*/ 107 w 165"/>
              <a:gd name="T73" fmla="*/ 35 h 109"/>
              <a:gd name="T74" fmla="*/ 105 w 165"/>
              <a:gd name="T75" fmla="*/ 33 h 109"/>
              <a:gd name="T76" fmla="*/ 100 w 165"/>
              <a:gd name="T77" fmla="*/ 30 h 109"/>
              <a:gd name="T78" fmla="*/ 94 w 165"/>
              <a:gd name="T79" fmla="*/ 30 h 109"/>
              <a:gd name="T80" fmla="*/ 85 w 165"/>
              <a:gd name="T81" fmla="*/ 32 h 109"/>
              <a:gd name="T82" fmla="*/ 72 w 165"/>
              <a:gd name="T83" fmla="*/ 34 h 109"/>
              <a:gd name="T84" fmla="*/ 48 w 165"/>
              <a:gd name="T85" fmla="*/ 39 h 109"/>
              <a:gd name="T86" fmla="*/ 17 w 165"/>
              <a:gd name="T87" fmla="*/ 42 h 109"/>
              <a:gd name="T88" fmla="*/ 0 w 165"/>
              <a:gd name="T89" fmla="*/ 27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5" h="109">
                <a:moveTo>
                  <a:pt x="0" y="27"/>
                </a:moveTo>
                <a:lnTo>
                  <a:pt x="7" y="27"/>
                </a:lnTo>
                <a:lnTo>
                  <a:pt x="14" y="27"/>
                </a:lnTo>
                <a:lnTo>
                  <a:pt x="21" y="26"/>
                </a:lnTo>
                <a:lnTo>
                  <a:pt x="28" y="24"/>
                </a:lnTo>
                <a:lnTo>
                  <a:pt x="37" y="23"/>
                </a:lnTo>
                <a:lnTo>
                  <a:pt x="44" y="22"/>
                </a:lnTo>
                <a:lnTo>
                  <a:pt x="52" y="20"/>
                </a:lnTo>
                <a:lnTo>
                  <a:pt x="60" y="17"/>
                </a:lnTo>
                <a:lnTo>
                  <a:pt x="67" y="16"/>
                </a:lnTo>
                <a:lnTo>
                  <a:pt x="74" y="14"/>
                </a:lnTo>
                <a:lnTo>
                  <a:pt x="81" y="13"/>
                </a:lnTo>
                <a:lnTo>
                  <a:pt x="86" y="10"/>
                </a:lnTo>
                <a:lnTo>
                  <a:pt x="91" y="9"/>
                </a:lnTo>
                <a:lnTo>
                  <a:pt x="96" y="7"/>
                </a:lnTo>
                <a:lnTo>
                  <a:pt x="98" y="6"/>
                </a:lnTo>
                <a:lnTo>
                  <a:pt x="100" y="4"/>
                </a:lnTo>
                <a:lnTo>
                  <a:pt x="103" y="2"/>
                </a:lnTo>
                <a:lnTo>
                  <a:pt x="106" y="1"/>
                </a:lnTo>
                <a:lnTo>
                  <a:pt x="109" y="0"/>
                </a:lnTo>
                <a:lnTo>
                  <a:pt x="112" y="0"/>
                </a:lnTo>
                <a:lnTo>
                  <a:pt x="115" y="0"/>
                </a:lnTo>
                <a:lnTo>
                  <a:pt x="117" y="1"/>
                </a:lnTo>
                <a:lnTo>
                  <a:pt x="120" y="3"/>
                </a:lnTo>
                <a:lnTo>
                  <a:pt x="124" y="4"/>
                </a:lnTo>
                <a:lnTo>
                  <a:pt x="127" y="7"/>
                </a:lnTo>
                <a:lnTo>
                  <a:pt x="132" y="8"/>
                </a:lnTo>
                <a:lnTo>
                  <a:pt x="138" y="10"/>
                </a:lnTo>
                <a:lnTo>
                  <a:pt x="144" y="13"/>
                </a:lnTo>
                <a:lnTo>
                  <a:pt x="149" y="16"/>
                </a:lnTo>
                <a:lnTo>
                  <a:pt x="153" y="20"/>
                </a:lnTo>
                <a:lnTo>
                  <a:pt x="157" y="22"/>
                </a:lnTo>
                <a:lnTo>
                  <a:pt x="159" y="26"/>
                </a:lnTo>
                <a:lnTo>
                  <a:pt x="162" y="28"/>
                </a:lnTo>
                <a:lnTo>
                  <a:pt x="164" y="30"/>
                </a:lnTo>
                <a:lnTo>
                  <a:pt x="164" y="32"/>
                </a:lnTo>
                <a:lnTo>
                  <a:pt x="165" y="34"/>
                </a:lnTo>
                <a:lnTo>
                  <a:pt x="164" y="36"/>
                </a:lnTo>
                <a:lnTo>
                  <a:pt x="164" y="37"/>
                </a:lnTo>
                <a:lnTo>
                  <a:pt x="163" y="39"/>
                </a:lnTo>
                <a:lnTo>
                  <a:pt x="162" y="40"/>
                </a:lnTo>
                <a:lnTo>
                  <a:pt x="161" y="41"/>
                </a:lnTo>
                <a:lnTo>
                  <a:pt x="158" y="42"/>
                </a:lnTo>
                <a:lnTo>
                  <a:pt x="156" y="43"/>
                </a:lnTo>
                <a:lnTo>
                  <a:pt x="155" y="43"/>
                </a:lnTo>
                <a:lnTo>
                  <a:pt x="152" y="44"/>
                </a:lnTo>
                <a:lnTo>
                  <a:pt x="151" y="46"/>
                </a:lnTo>
                <a:lnTo>
                  <a:pt x="150" y="48"/>
                </a:lnTo>
                <a:lnTo>
                  <a:pt x="148" y="50"/>
                </a:lnTo>
                <a:lnTo>
                  <a:pt x="146" y="53"/>
                </a:lnTo>
                <a:lnTo>
                  <a:pt x="144" y="56"/>
                </a:lnTo>
                <a:lnTo>
                  <a:pt x="143" y="60"/>
                </a:lnTo>
                <a:lnTo>
                  <a:pt x="140" y="64"/>
                </a:lnTo>
                <a:lnTo>
                  <a:pt x="138" y="69"/>
                </a:lnTo>
                <a:lnTo>
                  <a:pt x="137" y="74"/>
                </a:lnTo>
                <a:lnTo>
                  <a:pt x="135" y="79"/>
                </a:lnTo>
                <a:lnTo>
                  <a:pt x="132" y="84"/>
                </a:lnTo>
                <a:lnTo>
                  <a:pt x="130" y="92"/>
                </a:lnTo>
                <a:lnTo>
                  <a:pt x="127" y="97"/>
                </a:lnTo>
                <a:lnTo>
                  <a:pt x="124" y="104"/>
                </a:lnTo>
                <a:lnTo>
                  <a:pt x="98" y="109"/>
                </a:lnTo>
                <a:lnTo>
                  <a:pt x="100" y="100"/>
                </a:lnTo>
                <a:lnTo>
                  <a:pt x="103" y="90"/>
                </a:lnTo>
                <a:lnTo>
                  <a:pt x="105" y="81"/>
                </a:lnTo>
                <a:lnTo>
                  <a:pt x="106" y="74"/>
                </a:lnTo>
                <a:lnTo>
                  <a:pt x="107" y="67"/>
                </a:lnTo>
                <a:lnTo>
                  <a:pt x="109" y="60"/>
                </a:lnTo>
                <a:lnTo>
                  <a:pt x="110" y="54"/>
                </a:lnTo>
                <a:lnTo>
                  <a:pt x="110" y="49"/>
                </a:lnTo>
                <a:lnTo>
                  <a:pt x="110" y="46"/>
                </a:lnTo>
                <a:lnTo>
                  <a:pt x="110" y="42"/>
                </a:lnTo>
                <a:lnTo>
                  <a:pt x="109" y="40"/>
                </a:lnTo>
                <a:lnTo>
                  <a:pt x="109" y="37"/>
                </a:lnTo>
                <a:lnTo>
                  <a:pt x="107" y="35"/>
                </a:lnTo>
                <a:lnTo>
                  <a:pt x="106" y="34"/>
                </a:lnTo>
                <a:lnTo>
                  <a:pt x="105" y="33"/>
                </a:lnTo>
                <a:lnTo>
                  <a:pt x="103" y="32"/>
                </a:lnTo>
                <a:lnTo>
                  <a:pt x="100" y="30"/>
                </a:lnTo>
                <a:lnTo>
                  <a:pt x="98" y="30"/>
                </a:lnTo>
                <a:lnTo>
                  <a:pt x="94" y="30"/>
                </a:lnTo>
                <a:lnTo>
                  <a:pt x="90" y="32"/>
                </a:lnTo>
                <a:lnTo>
                  <a:pt x="85" y="32"/>
                </a:lnTo>
                <a:lnTo>
                  <a:pt x="79" y="33"/>
                </a:lnTo>
                <a:lnTo>
                  <a:pt x="72" y="34"/>
                </a:lnTo>
                <a:lnTo>
                  <a:pt x="65" y="36"/>
                </a:lnTo>
                <a:lnTo>
                  <a:pt x="48" y="39"/>
                </a:lnTo>
                <a:lnTo>
                  <a:pt x="33" y="41"/>
                </a:lnTo>
                <a:lnTo>
                  <a:pt x="17" y="42"/>
                </a:lnTo>
                <a:lnTo>
                  <a:pt x="0" y="43"/>
                </a:lnTo>
                <a:lnTo>
                  <a:pt x="0" y="27"/>
                </a:lnTo>
                <a:lnTo>
                  <a:pt x="0" y="27"/>
                </a:lnTo>
              </a:path>
            </a:pathLst>
          </a:custGeom>
          <a:solidFill>
            <a:srgbClr val="221DD3"/>
          </a:solidFill>
          <a:ln w="7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410"/>
          <p:cNvSpPr/>
          <p:nvPr/>
        </p:nvSpPr>
        <p:spPr bwMode="auto">
          <a:xfrm>
            <a:off x="1685616" y="3813320"/>
            <a:ext cx="490217" cy="117227"/>
          </a:xfrm>
          <a:custGeom>
            <a:avLst/>
            <a:gdLst>
              <a:gd name="T0" fmla="*/ 78 w 138"/>
              <a:gd name="T1" fmla="*/ 26 h 33"/>
              <a:gd name="T2" fmla="*/ 71 w 138"/>
              <a:gd name="T3" fmla="*/ 27 h 33"/>
              <a:gd name="T4" fmla="*/ 64 w 138"/>
              <a:gd name="T5" fmla="*/ 27 h 33"/>
              <a:gd name="T6" fmla="*/ 57 w 138"/>
              <a:gd name="T7" fmla="*/ 28 h 33"/>
              <a:gd name="T8" fmla="*/ 51 w 138"/>
              <a:gd name="T9" fmla="*/ 29 h 33"/>
              <a:gd name="T10" fmla="*/ 45 w 138"/>
              <a:gd name="T11" fmla="*/ 29 h 33"/>
              <a:gd name="T12" fmla="*/ 39 w 138"/>
              <a:gd name="T13" fmla="*/ 30 h 33"/>
              <a:gd name="T14" fmla="*/ 33 w 138"/>
              <a:gd name="T15" fmla="*/ 30 h 33"/>
              <a:gd name="T16" fmla="*/ 28 w 138"/>
              <a:gd name="T17" fmla="*/ 30 h 33"/>
              <a:gd name="T18" fmla="*/ 24 w 138"/>
              <a:gd name="T19" fmla="*/ 31 h 33"/>
              <a:gd name="T20" fmla="*/ 19 w 138"/>
              <a:gd name="T21" fmla="*/ 31 h 33"/>
              <a:gd name="T22" fmla="*/ 15 w 138"/>
              <a:gd name="T23" fmla="*/ 31 h 33"/>
              <a:gd name="T24" fmla="*/ 11 w 138"/>
              <a:gd name="T25" fmla="*/ 31 h 33"/>
              <a:gd name="T26" fmla="*/ 7 w 138"/>
              <a:gd name="T27" fmla="*/ 33 h 33"/>
              <a:gd name="T28" fmla="*/ 5 w 138"/>
              <a:gd name="T29" fmla="*/ 33 h 33"/>
              <a:gd name="T30" fmla="*/ 2 w 138"/>
              <a:gd name="T31" fmla="*/ 33 h 33"/>
              <a:gd name="T32" fmla="*/ 0 w 138"/>
              <a:gd name="T33" fmla="*/ 33 h 33"/>
              <a:gd name="T34" fmla="*/ 0 w 138"/>
              <a:gd name="T35" fmla="*/ 11 h 33"/>
              <a:gd name="T36" fmla="*/ 13 w 138"/>
              <a:gd name="T37" fmla="*/ 11 h 33"/>
              <a:gd name="T38" fmla="*/ 26 w 138"/>
              <a:gd name="T39" fmla="*/ 10 h 33"/>
              <a:gd name="T40" fmla="*/ 41 w 138"/>
              <a:gd name="T41" fmla="*/ 8 h 33"/>
              <a:gd name="T42" fmla="*/ 57 w 138"/>
              <a:gd name="T43" fmla="*/ 4 h 33"/>
              <a:gd name="T44" fmla="*/ 65 w 138"/>
              <a:gd name="T45" fmla="*/ 4 h 33"/>
              <a:gd name="T46" fmla="*/ 72 w 138"/>
              <a:gd name="T47" fmla="*/ 3 h 33"/>
              <a:gd name="T48" fmla="*/ 79 w 138"/>
              <a:gd name="T49" fmla="*/ 2 h 33"/>
              <a:gd name="T50" fmla="*/ 86 w 138"/>
              <a:gd name="T51" fmla="*/ 2 h 33"/>
              <a:gd name="T52" fmla="*/ 99 w 138"/>
              <a:gd name="T53" fmla="*/ 1 h 33"/>
              <a:gd name="T54" fmla="*/ 111 w 138"/>
              <a:gd name="T55" fmla="*/ 0 h 33"/>
              <a:gd name="T56" fmla="*/ 117 w 138"/>
              <a:gd name="T57" fmla="*/ 1 h 33"/>
              <a:gd name="T58" fmla="*/ 122 w 138"/>
              <a:gd name="T59" fmla="*/ 1 h 33"/>
              <a:gd name="T60" fmla="*/ 125 w 138"/>
              <a:gd name="T61" fmla="*/ 1 h 33"/>
              <a:gd name="T62" fmla="*/ 129 w 138"/>
              <a:gd name="T63" fmla="*/ 2 h 33"/>
              <a:gd name="T64" fmla="*/ 132 w 138"/>
              <a:gd name="T65" fmla="*/ 3 h 33"/>
              <a:gd name="T66" fmla="*/ 135 w 138"/>
              <a:gd name="T67" fmla="*/ 6 h 33"/>
              <a:gd name="T68" fmla="*/ 137 w 138"/>
              <a:gd name="T69" fmla="*/ 7 h 33"/>
              <a:gd name="T70" fmla="*/ 138 w 138"/>
              <a:gd name="T71" fmla="*/ 9 h 33"/>
              <a:gd name="T72" fmla="*/ 138 w 138"/>
              <a:gd name="T73" fmla="*/ 10 h 33"/>
              <a:gd name="T74" fmla="*/ 137 w 138"/>
              <a:gd name="T75" fmla="*/ 11 h 33"/>
              <a:gd name="T76" fmla="*/ 137 w 138"/>
              <a:gd name="T77" fmla="*/ 13 h 33"/>
              <a:gd name="T78" fmla="*/ 135 w 138"/>
              <a:gd name="T79" fmla="*/ 14 h 33"/>
              <a:gd name="T80" fmla="*/ 133 w 138"/>
              <a:gd name="T81" fmla="*/ 15 h 33"/>
              <a:gd name="T82" fmla="*/ 131 w 138"/>
              <a:gd name="T83" fmla="*/ 16 h 33"/>
              <a:gd name="T84" fmla="*/ 127 w 138"/>
              <a:gd name="T85" fmla="*/ 17 h 33"/>
              <a:gd name="T86" fmla="*/ 124 w 138"/>
              <a:gd name="T87" fmla="*/ 19 h 33"/>
              <a:gd name="T88" fmla="*/ 120 w 138"/>
              <a:gd name="T89" fmla="*/ 20 h 33"/>
              <a:gd name="T90" fmla="*/ 116 w 138"/>
              <a:gd name="T91" fmla="*/ 20 h 33"/>
              <a:gd name="T92" fmla="*/ 110 w 138"/>
              <a:gd name="T93" fmla="*/ 21 h 33"/>
              <a:gd name="T94" fmla="*/ 105 w 138"/>
              <a:gd name="T95" fmla="*/ 22 h 33"/>
              <a:gd name="T96" fmla="*/ 99 w 138"/>
              <a:gd name="T97" fmla="*/ 23 h 33"/>
              <a:gd name="T98" fmla="*/ 92 w 138"/>
              <a:gd name="T99" fmla="*/ 23 h 33"/>
              <a:gd name="T100" fmla="*/ 85 w 138"/>
              <a:gd name="T101" fmla="*/ 24 h 33"/>
              <a:gd name="T102" fmla="*/ 78 w 138"/>
              <a:gd name="T103" fmla="*/ 26 h 33"/>
              <a:gd name="T104" fmla="*/ 78 w 138"/>
              <a:gd name="T105" fmla="*/ 26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8" h="33">
                <a:moveTo>
                  <a:pt x="78" y="26"/>
                </a:moveTo>
                <a:lnTo>
                  <a:pt x="71" y="27"/>
                </a:lnTo>
                <a:lnTo>
                  <a:pt x="64" y="27"/>
                </a:lnTo>
                <a:lnTo>
                  <a:pt x="57" y="28"/>
                </a:lnTo>
                <a:lnTo>
                  <a:pt x="51" y="29"/>
                </a:lnTo>
                <a:lnTo>
                  <a:pt x="45" y="29"/>
                </a:lnTo>
                <a:lnTo>
                  <a:pt x="39" y="30"/>
                </a:lnTo>
                <a:lnTo>
                  <a:pt x="33" y="30"/>
                </a:lnTo>
                <a:lnTo>
                  <a:pt x="28" y="30"/>
                </a:lnTo>
                <a:lnTo>
                  <a:pt x="24" y="31"/>
                </a:lnTo>
                <a:lnTo>
                  <a:pt x="19" y="31"/>
                </a:lnTo>
                <a:lnTo>
                  <a:pt x="15" y="31"/>
                </a:lnTo>
                <a:lnTo>
                  <a:pt x="11" y="31"/>
                </a:lnTo>
                <a:lnTo>
                  <a:pt x="7" y="33"/>
                </a:lnTo>
                <a:lnTo>
                  <a:pt x="5" y="33"/>
                </a:lnTo>
                <a:lnTo>
                  <a:pt x="2" y="33"/>
                </a:lnTo>
                <a:lnTo>
                  <a:pt x="0" y="33"/>
                </a:lnTo>
                <a:lnTo>
                  <a:pt x="0" y="11"/>
                </a:lnTo>
                <a:lnTo>
                  <a:pt x="13" y="11"/>
                </a:lnTo>
                <a:lnTo>
                  <a:pt x="26" y="10"/>
                </a:lnTo>
                <a:lnTo>
                  <a:pt x="41" y="8"/>
                </a:lnTo>
                <a:lnTo>
                  <a:pt x="57" y="4"/>
                </a:lnTo>
                <a:lnTo>
                  <a:pt x="65" y="4"/>
                </a:lnTo>
                <a:lnTo>
                  <a:pt x="72" y="3"/>
                </a:lnTo>
                <a:lnTo>
                  <a:pt x="79" y="2"/>
                </a:lnTo>
                <a:lnTo>
                  <a:pt x="86" y="2"/>
                </a:lnTo>
                <a:lnTo>
                  <a:pt x="99" y="1"/>
                </a:lnTo>
                <a:lnTo>
                  <a:pt x="111" y="0"/>
                </a:lnTo>
                <a:lnTo>
                  <a:pt x="117" y="1"/>
                </a:lnTo>
                <a:lnTo>
                  <a:pt x="122" y="1"/>
                </a:lnTo>
                <a:lnTo>
                  <a:pt x="125" y="1"/>
                </a:lnTo>
                <a:lnTo>
                  <a:pt x="129" y="2"/>
                </a:lnTo>
                <a:lnTo>
                  <a:pt x="132" y="3"/>
                </a:lnTo>
                <a:lnTo>
                  <a:pt x="135" y="6"/>
                </a:lnTo>
                <a:lnTo>
                  <a:pt x="137" y="7"/>
                </a:lnTo>
                <a:lnTo>
                  <a:pt x="138" y="9"/>
                </a:lnTo>
                <a:lnTo>
                  <a:pt x="138" y="10"/>
                </a:lnTo>
                <a:lnTo>
                  <a:pt x="137" y="11"/>
                </a:lnTo>
                <a:lnTo>
                  <a:pt x="137" y="13"/>
                </a:lnTo>
                <a:lnTo>
                  <a:pt x="135" y="14"/>
                </a:lnTo>
                <a:lnTo>
                  <a:pt x="133" y="15"/>
                </a:lnTo>
                <a:lnTo>
                  <a:pt x="131" y="16"/>
                </a:lnTo>
                <a:lnTo>
                  <a:pt x="127" y="17"/>
                </a:lnTo>
                <a:lnTo>
                  <a:pt x="124" y="19"/>
                </a:lnTo>
                <a:lnTo>
                  <a:pt x="120" y="20"/>
                </a:lnTo>
                <a:lnTo>
                  <a:pt x="116" y="20"/>
                </a:lnTo>
                <a:lnTo>
                  <a:pt x="110" y="21"/>
                </a:lnTo>
                <a:lnTo>
                  <a:pt x="105" y="22"/>
                </a:lnTo>
                <a:lnTo>
                  <a:pt x="99" y="23"/>
                </a:lnTo>
                <a:lnTo>
                  <a:pt x="92" y="23"/>
                </a:lnTo>
                <a:lnTo>
                  <a:pt x="85" y="24"/>
                </a:lnTo>
                <a:lnTo>
                  <a:pt x="78" y="26"/>
                </a:lnTo>
                <a:lnTo>
                  <a:pt x="78" y="26"/>
                </a:lnTo>
              </a:path>
            </a:pathLst>
          </a:custGeom>
          <a:solidFill>
            <a:srgbClr val="221DD3"/>
          </a:solidFill>
          <a:ln w="7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411"/>
          <p:cNvSpPr/>
          <p:nvPr/>
        </p:nvSpPr>
        <p:spPr bwMode="auto">
          <a:xfrm>
            <a:off x="2314372" y="3486509"/>
            <a:ext cx="163406" cy="497322"/>
          </a:xfrm>
          <a:custGeom>
            <a:avLst/>
            <a:gdLst>
              <a:gd name="T0" fmla="*/ 37 w 46"/>
              <a:gd name="T1" fmla="*/ 5 h 140"/>
              <a:gd name="T2" fmla="*/ 39 w 46"/>
              <a:gd name="T3" fmla="*/ 21 h 140"/>
              <a:gd name="T4" fmla="*/ 41 w 46"/>
              <a:gd name="T5" fmla="*/ 36 h 140"/>
              <a:gd name="T6" fmla="*/ 42 w 46"/>
              <a:gd name="T7" fmla="*/ 51 h 140"/>
              <a:gd name="T8" fmla="*/ 45 w 46"/>
              <a:gd name="T9" fmla="*/ 63 h 140"/>
              <a:gd name="T10" fmla="*/ 45 w 46"/>
              <a:gd name="T11" fmla="*/ 75 h 140"/>
              <a:gd name="T12" fmla="*/ 46 w 46"/>
              <a:gd name="T13" fmla="*/ 87 h 140"/>
              <a:gd name="T14" fmla="*/ 46 w 46"/>
              <a:gd name="T15" fmla="*/ 96 h 140"/>
              <a:gd name="T16" fmla="*/ 46 w 46"/>
              <a:gd name="T17" fmla="*/ 106 h 140"/>
              <a:gd name="T18" fmla="*/ 46 w 46"/>
              <a:gd name="T19" fmla="*/ 114 h 140"/>
              <a:gd name="T20" fmla="*/ 46 w 46"/>
              <a:gd name="T21" fmla="*/ 121 h 140"/>
              <a:gd name="T22" fmla="*/ 46 w 46"/>
              <a:gd name="T23" fmla="*/ 127 h 140"/>
              <a:gd name="T24" fmla="*/ 46 w 46"/>
              <a:gd name="T25" fmla="*/ 132 h 140"/>
              <a:gd name="T26" fmla="*/ 46 w 46"/>
              <a:gd name="T27" fmla="*/ 135 h 140"/>
              <a:gd name="T28" fmla="*/ 46 w 46"/>
              <a:gd name="T29" fmla="*/ 139 h 140"/>
              <a:gd name="T30" fmla="*/ 45 w 46"/>
              <a:gd name="T31" fmla="*/ 140 h 140"/>
              <a:gd name="T32" fmla="*/ 44 w 46"/>
              <a:gd name="T33" fmla="*/ 140 h 140"/>
              <a:gd name="T34" fmla="*/ 41 w 46"/>
              <a:gd name="T35" fmla="*/ 140 h 140"/>
              <a:gd name="T36" fmla="*/ 39 w 46"/>
              <a:gd name="T37" fmla="*/ 139 h 140"/>
              <a:gd name="T38" fmla="*/ 37 w 46"/>
              <a:gd name="T39" fmla="*/ 136 h 140"/>
              <a:gd name="T40" fmla="*/ 34 w 46"/>
              <a:gd name="T41" fmla="*/ 134 h 140"/>
              <a:gd name="T42" fmla="*/ 33 w 46"/>
              <a:gd name="T43" fmla="*/ 132 h 140"/>
              <a:gd name="T44" fmla="*/ 31 w 46"/>
              <a:gd name="T45" fmla="*/ 128 h 140"/>
              <a:gd name="T46" fmla="*/ 30 w 46"/>
              <a:gd name="T47" fmla="*/ 123 h 140"/>
              <a:gd name="T48" fmla="*/ 27 w 46"/>
              <a:gd name="T49" fmla="*/ 118 h 140"/>
              <a:gd name="T50" fmla="*/ 26 w 46"/>
              <a:gd name="T51" fmla="*/ 114 h 140"/>
              <a:gd name="T52" fmla="*/ 26 w 46"/>
              <a:gd name="T53" fmla="*/ 111 h 140"/>
              <a:gd name="T54" fmla="*/ 25 w 46"/>
              <a:gd name="T55" fmla="*/ 107 h 140"/>
              <a:gd name="T56" fmla="*/ 24 w 46"/>
              <a:gd name="T57" fmla="*/ 103 h 140"/>
              <a:gd name="T58" fmla="*/ 22 w 46"/>
              <a:gd name="T59" fmla="*/ 99 h 140"/>
              <a:gd name="T60" fmla="*/ 22 w 46"/>
              <a:gd name="T61" fmla="*/ 94 h 140"/>
              <a:gd name="T62" fmla="*/ 21 w 46"/>
              <a:gd name="T63" fmla="*/ 88 h 140"/>
              <a:gd name="T64" fmla="*/ 20 w 46"/>
              <a:gd name="T65" fmla="*/ 83 h 140"/>
              <a:gd name="T66" fmla="*/ 19 w 46"/>
              <a:gd name="T67" fmla="*/ 73 h 140"/>
              <a:gd name="T68" fmla="*/ 17 w 46"/>
              <a:gd name="T69" fmla="*/ 63 h 140"/>
              <a:gd name="T70" fmla="*/ 15 w 46"/>
              <a:gd name="T71" fmla="*/ 54 h 140"/>
              <a:gd name="T72" fmla="*/ 13 w 46"/>
              <a:gd name="T73" fmla="*/ 47 h 140"/>
              <a:gd name="T74" fmla="*/ 12 w 46"/>
              <a:gd name="T75" fmla="*/ 41 h 140"/>
              <a:gd name="T76" fmla="*/ 9 w 46"/>
              <a:gd name="T77" fmla="*/ 35 h 140"/>
              <a:gd name="T78" fmla="*/ 8 w 46"/>
              <a:gd name="T79" fmla="*/ 32 h 140"/>
              <a:gd name="T80" fmla="*/ 6 w 46"/>
              <a:gd name="T81" fmla="*/ 28 h 140"/>
              <a:gd name="T82" fmla="*/ 2 w 46"/>
              <a:gd name="T83" fmla="*/ 22 h 140"/>
              <a:gd name="T84" fmla="*/ 1 w 46"/>
              <a:gd name="T85" fmla="*/ 20 h 140"/>
              <a:gd name="T86" fmla="*/ 1 w 46"/>
              <a:gd name="T87" fmla="*/ 16 h 140"/>
              <a:gd name="T88" fmla="*/ 0 w 46"/>
              <a:gd name="T89" fmla="*/ 14 h 140"/>
              <a:gd name="T90" fmla="*/ 0 w 46"/>
              <a:gd name="T91" fmla="*/ 11 h 140"/>
              <a:gd name="T92" fmla="*/ 0 w 46"/>
              <a:gd name="T93" fmla="*/ 8 h 140"/>
              <a:gd name="T94" fmla="*/ 1 w 46"/>
              <a:gd name="T95" fmla="*/ 5 h 140"/>
              <a:gd name="T96" fmla="*/ 2 w 46"/>
              <a:gd name="T97" fmla="*/ 3 h 140"/>
              <a:gd name="T98" fmla="*/ 5 w 46"/>
              <a:gd name="T99" fmla="*/ 1 h 140"/>
              <a:gd name="T100" fmla="*/ 8 w 46"/>
              <a:gd name="T101" fmla="*/ 0 h 140"/>
              <a:gd name="T102" fmla="*/ 12 w 46"/>
              <a:gd name="T103" fmla="*/ 0 h 140"/>
              <a:gd name="T104" fmla="*/ 17 w 46"/>
              <a:gd name="T105" fmla="*/ 0 h 140"/>
              <a:gd name="T106" fmla="*/ 22 w 46"/>
              <a:gd name="T107" fmla="*/ 1 h 140"/>
              <a:gd name="T108" fmla="*/ 30 w 46"/>
              <a:gd name="T109" fmla="*/ 3 h 140"/>
              <a:gd name="T110" fmla="*/ 37 w 46"/>
              <a:gd name="T111" fmla="*/ 5 h 140"/>
              <a:gd name="T112" fmla="*/ 37 w 46"/>
              <a:gd name="T113" fmla="*/ 5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6" h="140">
                <a:moveTo>
                  <a:pt x="37" y="5"/>
                </a:moveTo>
                <a:lnTo>
                  <a:pt x="39" y="21"/>
                </a:lnTo>
                <a:lnTo>
                  <a:pt x="41" y="36"/>
                </a:lnTo>
                <a:lnTo>
                  <a:pt x="42" y="51"/>
                </a:lnTo>
                <a:lnTo>
                  <a:pt x="45" y="63"/>
                </a:lnTo>
                <a:lnTo>
                  <a:pt x="45" y="75"/>
                </a:lnTo>
                <a:lnTo>
                  <a:pt x="46" y="87"/>
                </a:lnTo>
                <a:lnTo>
                  <a:pt x="46" y="96"/>
                </a:lnTo>
                <a:lnTo>
                  <a:pt x="46" y="106"/>
                </a:lnTo>
                <a:lnTo>
                  <a:pt x="46" y="114"/>
                </a:lnTo>
                <a:lnTo>
                  <a:pt x="46" y="121"/>
                </a:lnTo>
                <a:lnTo>
                  <a:pt x="46" y="127"/>
                </a:lnTo>
                <a:lnTo>
                  <a:pt x="46" y="132"/>
                </a:lnTo>
                <a:lnTo>
                  <a:pt x="46" y="135"/>
                </a:lnTo>
                <a:lnTo>
                  <a:pt x="46" y="139"/>
                </a:lnTo>
                <a:lnTo>
                  <a:pt x="45" y="140"/>
                </a:lnTo>
                <a:lnTo>
                  <a:pt x="44" y="140"/>
                </a:lnTo>
                <a:lnTo>
                  <a:pt x="41" y="140"/>
                </a:lnTo>
                <a:lnTo>
                  <a:pt x="39" y="139"/>
                </a:lnTo>
                <a:lnTo>
                  <a:pt x="37" y="136"/>
                </a:lnTo>
                <a:lnTo>
                  <a:pt x="34" y="134"/>
                </a:lnTo>
                <a:lnTo>
                  <a:pt x="33" y="132"/>
                </a:lnTo>
                <a:lnTo>
                  <a:pt x="31" y="128"/>
                </a:lnTo>
                <a:lnTo>
                  <a:pt x="30" y="123"/>
                </a:lnTo>
                <a:lnTo>
                  <a:pt x="27" y="118"/>
                </a:lnTo>
                <a:lnTo>
                  <a:pt x="26" y="114"/>
                </a:lnTo>
                <a:lnTo>
                  <a:pt x="26" y="111"/>
                </a:lnTo>
                <a:lnTo>
                  <a:pt x="25" y="107"/>
                </a:lnTo>
                <a:lnTo>
                  <a:pt x="24" y="103"/>
                </a:lnTo>
                <a:lnTo>
                  <a:pt x="22" y="99"/>
                </a:lnTo>
                <a:lnTo>
                  <a:pt x="22" y="94"/>
                </a:lnTo>
                <a:lnTo>
                  <a:pt x="21" y="88"/>
                </a:lnTo>
                <a:lnTo>
                  <a:pt x="20" y="83"/>
                </a:lnTo>
                <a:lnTo>
                  <a:pt x="19" y="73"/>
                </a:lnTo>
                <a:lnTo>
                  <a:pt x="17" y="63"/>
                </a:lnTo>
                <a:lnTo>
                  <a:pt x="15" y="54"/>
                </a:lnTo>
                <a:lnTo>
                  <a:pt x="13" y="47"/>
                </a:lnTo>
                <a:lnTo>
                  <a:pt x="12" y="41"/>
                </a:lnTo>
                <a:lnTo>
                  <a:pt x="9" y="35"/>
                </a:lnTo>
                <a:lnTo>
                  <a:pt x="8" y="32"/>
                </a:lnTo>
                <a:lnTo>
                  <a:pt x="6" y="28"/>
                </a:lnTo>
                <a:lnTo>
                  <a:pt x="2" y="22"/>
                </a:lnTo>
                <a:lnTo>
                  <a:pt x="1" y="20"/>
                </a:lnTo>
                <a:lnTo>
                  <a:pt x="1" y="16"/>
                </a:lnTo>
                <a:lnTo>
                  <a:pt x="0" y="14"/>
                </a:lnTo>
                <a:lnTo>
                  <a:pt x="0" y="11"/>
                </a:lnTo>
                <a:lnTo>
                  <a:pt x="0" y="8"/>
                </a:lnTo>
                <a:lnTo>
                  <a:pt x="1" y="5"/>
                </a:lnTo>
                <a:lnTo>
                  <a:pt x="2" y="3"/>
                </a:lnTo>
                <a:lnTo>
                  <a:pt x="5" y="1"/>
                </a:lnTo>
                <a:lnTo>
                  <a:pt x="8" y="0"/>
                </a:lnTo>
                <a:lnTo>
                  <a:pt x="12" y="0"/>
                </a:lnTo>
                <a:lnTo>
                  <a:pt x="17" y="0"/>
                </a:lnTo>
                <a:lnTo>
                  <a:pt x="22" y="1"/>
                </a:lnTo>
                <a:lnTo>
                  <a:pt x="30" y="3"/>
                </a:lnTo>
                <a:lnTo>
                  <a:pt x="37" y="5"/>
                </a:lnTo>
                <a:lnTo>
                  <a:pt x="37" y="5"/>
                </a:lnTo>
              </a:path>
            </a:pathLst>
          </a:custGeom>
          <a:solidFill>
            <a:srgbClr val="221DD3"/>
          </a:solidFill>
          <a:ln w="7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412"/>
          <p:cNvSpPr/>
          <p:nvPr/>
        </p:nvSpPr>
        <p:spPr bwMode="auto">
          <a:xfrm>
            <a:off x="2360553" y="3447434"/>
            <a:ext cx="653623" cy="365888"/>
          </a:xfrm>
          <a:custGeom>
            <a:avLst/>
            <a:gdLst>
              <a:gd name="T0" fmla="*/ 165 w 184"/>
              <a:gd name="T1" fmla="*/ 19 h 103"/>
              <a:gd name="T2" fmla="*/ 175 w 184"/>
              <a:gd name="T3" fmla="*/ 25 h 103"/>
              <a:gd name="T4" fmla="*/ 181 w 184"/>
              <a:gd name="T5" fmla="*/ 31 h 103"/>
              <a:gd name="T6" fmla="*/ 183 w 184"/>
              <a:gd name="T7" fmla="*/ 34 h 103"/>
              <a:gd name="T8" fmla="*/ 183 w 184"/>
              <a:gd name="T9" fmla="*/ 40 h 103"/>
              <a:gd name="T10" fmla="*/ 182 w 184"/>
              <a:gd name="T11" fmla="*/ 42 h 103"/>
              <a:gd name="T12" fmla="*/ 178 w 184"/>
              <a:gd name="T13" fmla="*/ 43 h 103"/>
              <a:gd name="T14" fmla="*/ 173 w 184"/>
              <a:gd name="T15" fmla="*/ 44 h 103"/>
              <a:gd name="T16" fmla="*/ 171 w 184"/>
              <a:gd name="T17" fmla="*/ 45 h 103"/>
              <a:gd name="T18" fmla="*/ 168 w 184"/>
              <a:gd name="T19" fmla="*/ 49 h 103"/>
              <a:gd name="T20" fmla="*/ 164 w 184"/>
              <a:gd name="T21" fmla="*/ 53 h 103"/>
              <a:gd name="T22" fmla="*/ 159 w 184"/>
              <a:gd name="T23" fmla="*/ 59 h 103"/>
              <a:gd name="T24" fmla="*/ 153 w 184"/>
              <a:gd name="T25" fmla="*/ 67 h 103"/>
              <a:gd name="T26" fmla="*/ 147 w 184"/>
              <a:gd name="T27" fmla="*/ 78 h 103"/>
              <a:gd name="T28" fmla="*/ 142 w 184"/>
              <a:gd name="T29" fmla="*/ 90 h 103"/>
              <a:gd name="T30" fmla="*/ 133 w 184"/>
              <a:gd name="T31" fmla="*/ 103 h 103"/>
              <a:gd name="T32" fmla="*/ 116 w 184"/>
              <a:gd name="T33" fmla="*/ 97 h 103"/>
              <a:gd name="T34" fmla="*/ 118 w 184"/>
              <a:gd name="T35" fmla="*/ 85 h 103"/>
              <a:gd name="T36" fmla="*/ 120 w 184"/>
              <a:gd name="T37" fmla="*/ 76 h 103"/>
              <a:gd name="T38" fmla="*/ 123 w 184"/>
              <a:gd name="T39" fmla="*/ 67 h 103"/>
              <a:gd name="T40" fmla="*/ 124 w 184"/>
              <a:gd name="T41" fmla="*/ 59 h 103"/>
              <a:gd name="T42" fmla="*/ 125 w 184"/>
              <a:gd name="T43" fmla="*/ 53 h 103"/>
              <a:gd name="T44" fmla="*/ 126 w 184"/>
              <a:gd name="T45" fmla="*/ 47 h 103"/>
              <a:gd name="T46" fmla="*/ 126 w 184"/>
              <a:gd name="T47" fmla="*/ 39 h 103"/>
              <a:gd name="T48" fmla="*/ 125 w 184"/>
              <a:gd name="T49" fmla="*/ 32 h 103"/>
              <a:gd name="T50" fmla="*/ 124 w 184"/>
              <a:gd name="T51" fmla="*/ 30 h 103"/>
              <a:gd name="T52" fmla="*/ 122 w 184"/>
              <a:gd name="T53" fmla="*/ 29 h 103"/>
              <a:gd name="T54" fmla="*/ 118 w 184"/>
              <a:gd name="T55" fmla="*/ 29 h 103"/>
              <a:gd name="T56" fmla="*/ 112 w 184"/>
              <a:gd name="T57" fmla="*/ 29 h 103"/>
              <a:gd name="T58" fmla="*/ 106 w 184"/>
              <a:gd name="T59" fmla="*/ 29 h 103"/>
              <a:gd name="T60" fmla="*/ 99 w 184"/>
              <a:gd name="T61" fmla="*/ 29 h 103"/>
              <a:gd name="T62" fmla="*/ 90 w 184"/>
              <a:gd name="T63" fmla="*/ 29 h 103"/>
              <a:gd name="T64" fmla="*/ 79 w 184"/>
              <a:gd name="T65" fmla="*/ 30 h 103"/>
              <a:gd name="T66" fmla="*/ 63 w 184"/>
              <a:gd name="T67" fmla="*/ 31 h 103"/>
              <a:gd name="T68" fmla="*/ 42 w 184"/>
              <a:gd name="T69" fmla="*/ 32 h 103"/>
              <a:gd name="T70" fmla="*/ 26 w 184"/>
              <a:gd name="T71" fmla="*/ 33 h 103"/>
              <a:gd name="T72" fmla="*/ 12 w 184"/>
              <a:gd name="T73" fmla="*/ 34 h 103"/>
              <a:gd name="T74" fmla="*/ 0 w 184"/>
              <a:gd name="T75" fmla="*/ 16 h 103"/>
              <a:gd name="T76" fmla="*/ 27 w 184"/>
              <a:gd name="T77" fmla="*/ 16 h 103"/>
              <a:gd name="T78" fmla="*/ 50 w 184"/>
              <a:gd name="T79" fmla="*/ 14 h 103"/>
              <a:gd name="T80" fmla="*/ 70 w 184"/>
              <a:gd name="T81" fmla="*/ 13 h 103"/>
              <a:gd name="T82" fmla="*/ 86 w 184"/>
              <a:gd name="T83" fmla="*/ 12 h 103"/>
              <a:gd name="T84" fmla="*/ 98 w 184"/>
              <a:gd name="T85" fmla="*/ 10 h 103"/>
              <a:gd name="T86" fmla="*/ 106 w 184"/>
              <a:gd name="T87" fmla="*/ 9 h 103"/>
              <a:gd name="T88" fmla="*/ 113 w 184"/>
              <a:gd name="T89" fmla="*/ 6 h 103"/>
              <a:gd name="T90" fmla="*/ 117 w 184"/>
              <a:gd name="T91" fmla="*/ 5 h 103"/>
              <a:gd name="T92" fmla="*/ 123 w 184"/>
              <a:gd name="T93" fmla="*/ 1 h 103"/>
              <a:gd name="T94" fmla="*/ 131 w 184"/>
              <a:gd name="T95" fmla="*/ 0 h 103"/>
              <a:gd name="T96" fmla="*/ 136 w 184"/>
              <a:gd name="T97" fmla="*/ 1 h 103"/>
              <a:gd name="T98" fmla="*/ 142 w 184"/>
              <a:gd name="T99" fmla="*/ 4 h 103"/>
              <a:gd name="T100" fmla="*/ 150 w 184"/>
              <a:gd name="T101" fmla="*/ 9 h 103"/>
              <a:gd name="T102" fmla="*/ 159 w 184"/>
              <a:gd name="T103" fmla="*/ 1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84" h="103">
                <a:moveTo>
                  <a:pt x="159" y="16"/>
                </a:moveTo>
                <a:lnTo>
                  <a:pt x="165" y="19"/>
                </a:lnTo>
                <a:lnTo>
                  <a:pt x="170" y="23"/>
                </a:lnTo>
                <a:lnTo>
                  <a:pt x="175" y="25"/>
                </a:lnTo>
                <a:lnTo>
                  <a:pt x="178" y="29"/>
                </a:lnTo>
                <a:lnTo>
                  <a:pt x="181" y="31"/>
                </a:lnTo>
                <a:lnTo>
                  <a:pt x="182" y="33"/>
                </a:lnTo>
                <a:lnTo>
                  <a:pt x="183" y="34"/>
                </a:lnTo>
                <a:lnTo>
                  <a:pt x="184" y="37"/>
                </a:lnTo>
                <a:lnTo>
                  <a:pt x="183" y="40"/>
                </a:lnTo>
                <a:lnTo>
                  <a:pt x="183" y="42"/>
                </a:lnTo>
                <a:lnTo>
                  <a:pt x="182" y="42"/>
                </a:lnTo>
                <a:lnTo>
                  <a:pt x="181" y="43"/>
                </a:lnTo>
                <a:lnTo>
                  <a:pt x="178" y="43"/>
                </a:lnTo>
                <a:lnTo>
                  <a:pt x="177" y="44"/>
                </a:lnTo>
                <a:lnTo>
                  <a:pt x="173" y="44"/>
                </a:lnTo>
                <a:lnTo>
                  <a:pt x="172" y="44"/>
                </a:lnTo>
                <a:lnTo>
                  <a:pt x="171" y="45"/>
                </a:lnTo>
                <a:lnTo>
                  <a:pt x="170" y="46"/>
                </a:lnTo>
                <a:lnTo>
                  <a:pt x="168" y="49"/>
                </a:lnTo>
                <a:lnTo>
                  <a:pt x="165" y="51"/>
                </a:lnTo>
                <a:lnTo>
                  <a:pt x="164" y="53"/>
                </a:lnTo>
                <a:lnTo>
                  <a:pt x="162" y="57"/>
                </a:lnTo>
                <a:lnTo>
                  <a:pt x="159" y="59"/>
                </a:lnTo>
                <a:lnTo>
                  <a:pt x="157" y="64"/>
                </a:lnTo>
                <a:lnTo>
                  <a:pt x="153" y="67"/>
                </a:lnTo>
                <a:lnTo>
                  <a:pt x="151" y="72"/>
                </a:lnTo>
                <a:lnTo>
                  <a:pt x="147" y="78"/>
                </a:lnTo>
                <a:lnTo>
                  <a:pt x="144" y="84"/>
                </a:lnTo>
                <a:lnTo>
                  <a:pt x="142" y="90"/>
                </a:lnTo>
                <a:lnTo>
                  <a:pt x="137" y="96"/>
                </a:lnTo>
                <a:lnTo>
                  <a:pt x="133" y="103"/>
                </a:lnTo>
                <a:lnTo>
                  <a:pt x="114" y="103"/>
                </a:lnTo>
                <a:lnTo>
                  <a:pt x="116" y="97"/>
                </a:lnTo>
                <a:lnTo>
                  <a:pt x="117" y="91"/>
                </a:lnTo>
                <a:lnTo>
                  <a:pt x="118" y="85"/>
                </a:lnTo>
                <a:lnTo>
                  <a:pt x="119" y="80"/>
                </a:lnTo>
                <a:lnTo>
                  <a:pt x="120" y="76"/>
                </a:lnTo>
                <a:lnTo>
                  <a:pt x="122" y="71"/>
                </a:lnTo>
                <a:lnTo>
                  <a:pt x="123" y="67"/>
                </a:lnTo>
                <a:lnTo>
                  <a:pt x="123" y="63"/>
                </a:lnTo>
                <a:lnTo>
                  <a:pt x="124" y="59"/>
                </a:lnTo>
                <a:lnTo>
                  <a:pt x="124" y="57"/>
                </a:lnTo>
                <a:lnTo>
                  <a:pt x="125" y="53"/>
                </a:lnTo>
                <a:lnTo>
                  <a:pt x="125" y="51"/>
                </a:lnTo>
                <a:lnTo>
                  <a:pt x="126" y="47"/>
                </a:lnTo>
                <a:lnTo>
                  <a:pt x="126" y="44"/>
                </a:lnTo>
                <a:lnTo>
                  <a:pt x="126" y="39"/>
                </a:lnTo>
                <a:lnTo>
                  <a:pt x="126" y="36"/>
                </a:lnTo>
                <a:lnTo>
                  <a:pt x="125" y="32"/>
                </a:lnTo>
                <a:lnTo>
                  <a:pt x="124" y="30"/>
                </a:lnTo>
                <a:lnTo>
                  <a:pt x="124" y="30"/>
                </a:lnTo>
                <a:lnTo>
                  <a:pt x="123" y="30"/>
                </a:lnTo>
                <a:lnTo>
                  <a:pt x="122" y="29"/>
                </a:lnTo>
                <a:lnTo>
                  <a:pt x="119" y="29"/>
                </a:lnTo>
                <a:lnTo>
                  <a:pt x="118" y="29"/>
                </a:lnTo>
                <a:lnTo>
                  <a:pt x="116" y="29"/>
                </a:lnTo>
                <a:lnTo>
                  <a:pt x="112" y="29"/>
                </a:lnTo>
                <a:lnTo>
                  <a:pt x="110" y="29"/>
                </a:lnTo>
                <a:lnTo>
                  <a:pt x="106" y="29"/>
                </a:lnTo>
                <a:lnTo>
                  <a:pt x="103" y="29"/>
                </a:lnTo>
                <a:lnTo>
                  <a:pt x="99" y="29"/>
                </a:lnTo>
                <a:lnTo>
                  <a:pt x="94" y="29"/>
                </a:lnTo>
                <a:lnTo>
                  <a:pt x="90" y="29"/>
                </a:lnTo>
                <a:lnTo>
                  <a:pt x="85" y="29"/>
                </a:lnTo>
                <a:lnTo>
                  <a:pt x="79" y="30"/>
                </a:lnTo>
                <a:lnTo>
                  <a:pt x="74" y="30"/>
                </a:lnTo>
                <a:lnTo>
                  <a:pt x="63" y="31"/>
                </a:lnTo>
                <a:lnTo>
                  <a:pt x="52" y="32"/>
                </a:lnTo>
                <a:lnTo>
                  <a:pt x="42" y="32"/>
                </a:lnTo>
                <a:lnTo>
                  <a:pt x="33" y="33"/>
                </a:lnTo>
                <a:lnTo>
                  <a:pt x="26" y="33"/>
                </a:lnTo>
                <a:lnTo>
                  <a:pt x="19" y="34"/>
                </a:lnTo>
                <a:lnTo>
                  <a:pt x="12" y="34"/>
                </a:lnTo>
                <a:lnTo>
                  <a:pt x="7" y="34"/>
                </a:lnTo>
                <a:lnTo>
                  <a:pt x="0" y="16"/>
                </a:lnTo>
                <a:lnTo>
                  <a:pt x="14" y="16"/>
                </a:lnTo>
                <a:lnTo>
                  <a:pt x="27" y="16"/>
                </a:lnTo>
                <a:lnTo>
                  <a:pt x="39" y="16"/>
                </a:lnTo>
                <a:lnTo>
                  <a:pt x="50" y="14"/>
                </a:lnTo>
                <a:lnTo>
                  <a:pt x="60" y="14"/>
                </a:lnTo>
                <a:lnTo>
                  <a:pt x="70" y="13"/>
                </a:lnTo>
                <a:lnTo>
                  <a:pt x="78" y="12"/>
                </a:lnTo>
                <a:lnTo>
                  <a:pt x="86" y="12"/>
                </a:lnTo>
                <a:lnTo>
                  <a:pt x="92" y="11"/>
                </a:lnTo>
                <a:lnTo>
                  <a:pt x="98" y="10"/>
                </a:lnTo>
                <a:lnTo>
                  <a:pt x="103" y="9"/>
                </a:lnTo>
                <a:lnTo>
                  <a:pt x="106" y="9"/>
                </a:lnTo>
                <a:lnTo>
                  <a:pt x="111" y="7"/>
                </a:lnTo>
                <a:lnTo>
                  <a:pt x="113" y="6"/>
                </a:lnTo>
                <a:lnTo>
                  <a:pt x="116" y="5"/>
                </a:lnTo>
                <a:lnTo>
                  <a:pt x="117" y="5"/>
                </a:lnTo>
                <a:lnTo>
                  <a:pt x="119" y="3"/>
                </a:lnTo>
                <a:lnTo>
                  <a:pt x="123" y="1"/>
                </a:lnTo>
                <a:lnTo>
                  <a:pt x="126" y="0"/>
                </a:lnTo>
                <a:lnTo>
                  <a:pt x="131" y="0"/>
                </a:lnTo>
                <a:lnTo>
                  <a:pt x="133" y="0"/>
                </a:lnTo>
                <a:lnTo>
                  <a:pt x="136" y="1"/>
                </a:lnTo>
                <a:lnTo>
                  <a:pt x="138" y="3"/>
                </a:lnTo>
                <a:lnTo>
                  <a:pt x="142" y="4"/>
                </a:lnTo>
                <a:lnTo>
                  <a:pt x="146" y="6"/>
                </a:lnTo>
                <a:lnTo>
                  <a:pt x="150" y="9"/>
                </a:lnTo>
                <a:lnTo>
                  <a:pt x="155" y="12"/>
                </a:lnTo>
                <a:lnTo>
                  <a:pt x="159" y="16"/>
                </a:lnTo>
                <a:lnTo>
                  <a:pt x="159" y="16"/>
                </a:lnTo>
              </a:path>
            </a:pathLst>
          </a:custGeom>
          <a:solidFill>
            <a:srgbClr val="221DD3"/>
          </a:solidFill>
          <a:ln w="7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413"/>
          <p:cNvSpPr/>
          <p:nvPr/>
        </p:nvSpPr>
        <p:spPr bwMode="auto">
          <a:xfrm>
            <a:off x="2445808" y="3756483"/>
            <a:ext cx="504427" cy="124332"/>
          </a:xfrm>
          <a:custGeom>
            <a:avLst/>
            <a:gdLst>
              <a:gd name="T0" fmla="*/ 135 w 142"/>
              <a:gd name="T1" fmla="*/ 5 h 35"/>
              <a:gd name="T2" fmla="*/ 139 w 142"/>
              <a:gd name="T3" fmla="*/ 7 h 35"/>
              <a:gd name="T4" fmla="*/ 141 w 142"/>
              <a:gd name="T5" fmla="*/ 10 h 35"/>
              <a:gd name="T6" fmla="*/ 142 w 142"/>
              <a:gd name="T7" fmla="*/ 13 h 35"/>
              <a:gd name="T8" fmla="*/ 142 w 142"/>
              <a:gd name="T9" fmla="*/ 16 h 35"/>
              <a:gd name="T10" fmla="*/ 142 w 142"/>
              <a:gd name="T11" fmla="*/ 17 h 35"/>
              <a:gd name="T12" fmla="*/ 142 w 142"/>
              <a:gd name="T13" fmla="*/ 18 h 35"/>
              <a:gd name="T14" fmla="*/ 141 w 142"/>
              <a:gd name="T15" fmla="*/ 19 h 35"/>
              <a:gd name="T16" fmla="*/ 140 w 142"/>
              <a:gd name="T17" fmla="*/ 19 h 35"/>
              <a:gd name="T18" fmla="*/ 138 w 142"/>
              <a:gd name="T19" fmla="*/ 20 h 35"/>
              <a:gd name="T20" fmla="*/ 135 w 142"/>
              <a:gd name="T21" fmla="*/ 22 h 35"/>
              <a:gd name="T22" fmla="*/ 133 w 142"/>
              <a:gd name="T23" fmla="*/ 22 h 35"/>
              <a:gd name="T24" fmla="*/ 131 w 142"/>
              <a:gd name="T25" fmla="*/ 23 h 35"/>
              <a:gd name="T26" fmla="*/ 127 w 142"/>
              <a:gd name="T27" fmla="*/ 24 h 35"/>
              <a:gd name="T28" fmla="*/ 123 w 142"/>
              <a:gd name="T29" fmla="*/ 24 h 35"/>
              <a:gd name="T30" fmla="*/ 119 w 142"/>
              <a:gd name="T31" fmla="*/ 25 h 35"/>
              <a:gd name="T32" fmla="*/ 115 w 142"/>
              <a:gd name="T33" fmla="*/ 25 h 35"/>
              <a:gd name="T34" fmla="*/ 109 w 142"/>
              <a:gd name="T35" fmla="*/ 26 h 35"/>
              <a:gd name="T36" fmla="*/ 105 w 142"/>
              <a:gd name="T37" fmla="*/ 26 h 35"/>
              <a:gd name="T38" fmla="*/ 99 w 142"/>
              <a:gd name="T39" fmla="*/ 27 h 35"/>
              <a:gd name="T40" fmla="*/ 93 w 142"/>
              <a:gd name="T41" fmla="*/ 27 h 35"/>
              <a:gd name="T42" fmla="*/ 80 w 142"/>
              <a:gd name="T43" fmla="*/ 30 h 35"/>
              <a:gd name="T44" fmla="*/ 67 w 142"/>
              <a:gd name="T45" fmla="*/ 31 h 35"/>
              <a:gd name="T46" fmla="*/ 55 w 142"/>
              <a:gd name="T47" fmla="*/ 32 h 35"/>
              <a:gd name="T48" fmla="*/ 44 w 142"/>
              <a:gd name="T49" fmla="*/ 33 h 35"/>
              <a:gd name="T50" fmla="*/ 33 w 142"/>
              <a:gd name="T51" fmla="*/ 33 h 35"/>
              <a:gd name="T52" fmla="*/ 22 w 142"/>
              <a:gd name="T53" fmla="*/ 35 h 35"/>
              <a:gd name="T54" fmla="*/ 13 w 142"/>
              <a:gd name="T55" fmla="*/ 35 h 35"/>
              <a:gd name="T56" fmla="*/ 2 w 142"/>
              <a:gd name="T57" fmla="*/ 35 h 35"/>
              <a:gd name="T58" fmla="*/ 0 w 142"/>
              <a:gd name="T59" fmla="*/ 18 h 35"/>
              <a:gd name="T60" fmla="*/ 16 w 142"/>
              <a:gd name="T61" fmla="*/ 17 h 35"/>
              <a:gd name="T62" fmla="*/ 34 w 142"/>
              <a:gd name="T63" fmla="*/ 15 h 35"/>
              <a:gd name="T64" fmla="*/ 42 w 142"/>
              <a:gd name="T65" fmla="*/ 13 h 35"/>
              <a:gd name="T66" fmla="*/ 52 w 142"/>
              <a:gd name="T67" fmla="*/ 11 h 35"/>
              <a:gd name="T68" fmla="*/ 60 w 142"/>
              <a:gd name="T69" fmla="*/ 10 h 35"/>
              <a:gd name="T70" fmla="*/ 69 w 142"/>
              <a:gd name="T71" fmla="*/ 7 h 35"/>
              <a:gd name="T72" fmla="*/ 77 w 142"/>
              <a:gd name="T73" fmla="*/ 5 h 35"/>
              <a:gd name="T74" fmla="*/ 86 w 142"/>
              <a:gd name="T75" fmla="*/ 4 h 35"/>
              <a:gd name="T76" fmla="*/ 93 w 142"/>
              <a:gd name="T77" fmla="*/ 3 h 35"/>
              <a:gd name="T78" fmla="*/ 99 w 142"/>
              <a:gd name="T79" fmla="*/ 2 h 35"/>
              <a:gd name="T80" fmla="*/ 105 w 142"/>
              <a:gd name="T81" fmla="*/ 2 h 35"/>
              <a:gd name="T82" fmla="*/ 109 w 142"/>
              <a:gd name="T83" fmla="*/ 0 h 35"/>
              <a:gd name="T84" fmla="*/ 114 w 142"/>
              <a:gd name="T85" fmla="*/ 0 h 35"/>
              <a:gd name="T86" fmla="*/ 116 w 142"/>
              <a:gd name="T87" fmla="*/ 0 h 35"/>
              <a:gd name="T88" fmla="*/ 122 w 142"/>
              <a:gd name="T89" fmla="*/ 0 h 35"/>
              <a:gd name="T90" fmla="*/ 127 w 142"/>
              <a:gd name="T91" fmla="*/ 2 h 35"/>
              <a:gd name="T92" fmla="*/ 132 w 142"/>
              <a:gd name="T93" fmla="*/ 3 h 35"/>
              <a:gd name="T94" fmla="*/ 135 w 142"/>
              <a:gd name="T95" fmla="*/ 5 h 35"/>
              <a:gd name="T96" fmla="*/ 135 w 142"/>
              <a:gd name="T97" fmla="*/ 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2" h="35">
                <a:moveTo>
                  <a:pt x="135" y="5"/>
                </a:moveTo>
                <a:lnTo>
                  <a:pt x="139" y="7"/>
                </a:lnTo>
                <a:lnTo>
                  <a:pt x="141" y="10"/>
                </a:lnTo>
                <a:lnTo>
                  <a:pt x="142" y="13"/>
                </a:lnTo>
                <a:lnTo>
                  <a:pt x="142" y="16"/>
                </a:lnTo>
                <a:lnTo>
                  <a:pt x="142" y="17"/>
                </a:lnTo>
                <a:lnTo>
                  <a:pt x="142" y="18"/>
                </a:lnTo>
                <a:lnTo>
                  <a:pt x="141" y="19"/>
                </a:lnTo>
                <a:lnTo>
                  <a:pt x="140" y="19"/>
                </a:lnTo>
                <a:lnTo>
                  <a:pt x="138" y="20"/>
                </a:lnTo>
                <a:lnTo>
                  <a:pt x="135" y="22"/>
                </a:lnTo>
                <a:lnTo>
                  <a:pt x="133" y="22"/>
                </a:lnTo>
                <a:lnTo>
                  <a:pt x="131" y="23"/>
                </a:lnTo>
                <a:lnTo>
                  <a:pt x="127" y="24"/>
                </a:lnTo>
                <a:lnTo>
                  <a:pt x="123" y="24"/>
                </a:lnTo>
                <a:lnTo>
                  <a:pt x="119" y="25"/>
                </a:lnTo>
                <a:lnTo>
                  <a:pt x="115" y="25"/>
                </a:lnTo>
                <a:lnTo>
                  <a:pt x="109" y="26"/>
                </a:lnTo>
                <a:lnTo>
                  <a:pt x="105" y="26"/>
                </a:lnTo>
                <a:lnTo>
                  <a:pt x="99" y="27"/>
                </a:lnTo>
                <a:lnTo>
                  <a:pt x="93" y="27"/>
                </a:lnTo>
                <a:lnTo>
                  <a:pt x="80" y="30"/>
                </a:lnTo>
                <a:lnTo>
                  <a:pt x="67" y="31"/>
                </a:lnTo>
                <a:lnTo>
                  <a:pt x="55" y="32"/>
                </a:lnTo>
                <a:lnTo>
                  <a:pt x="44" y="33"/>
                </a:lnTo>
                <a:lnTo>
                  <a:pt x="33" y="33"/>
                </a:lnTo>
                <a:lnTo>
                  <a:pt x="22" y="35"/>
                </a:lnTo>
                <a:lnTo>
                  <a:pt x="13" y="35"/>
                </a:lnTo>
                <a:lnTo>
                  <a:pt x="2" y="35"/>
                </a:lnTo>
                <a:lnTo>
                  <a:pt x="0" y="18"/>
                </a:lnTo>
                <a:lnTo>
                  <a:pt x="16" y="17"/>
                </a:lnTo>
                <a:lnTo>
                  <a:pt x="34" y="15"/>
                </a:lnTo>
                <a:lnTo>
                  <a:pt x="42" y="13"/>
                </a:lnTo>
                <a:lnTo>
                  <a:pt x="52" y="11"/>
                </a:lnTo>
                <a:lnTo>
                  <a:pt x="60" y="10"/>
                </a:lnTo>
                <a:lnTo>
                  <a:pt x="69" y="7"/>
                </a:lnTo>
                <a:lnTo>
                  <a:pt x="77" y="5"/>
                </a:lnTo>
                <a:lnTo>
                  <a:pt x="86" y="4"/>
                </a:lnTo>
                <a:lnTo>
                  <a:pt x="93" y="3"/>
                </a:lnTo>
                <a:lnTo>
                  <a:pt x="99" y="2"/>
                </a:lnTo>
                <a:lnTo>
                  <a:pt x="105" y="2"/>
                </a:lnTo>
                <a:lnTo>
                  <a:pt x="109" y="0"/>
                </a:lnTo>
                <a:lnTo>
                  <a:pt x="114" y="0"/>
                </a:lnTo>
                <a:lnTo>
                  <a:pt x="116" y="0"/>
                </a:lnTo>
                <a:lnTo>
                  <a:pt x="122" y="0"/>
                </a:lnTo>
                <a:lnTo>
                  <a:pt x="127" y="2"/>
                </a:lnTo>
                <a:lnTo>
                  <a:pt x="132" y="3"/>
                </a:lnTo>
                <a:lnTo>
                  <a:pt x="135" y="5"/>
                </a:lnTo>
                <a:lnTo>
                  <a:pt x="135" y="5"/>
                </a:lnTo>
              </a:path>
            </a:pathLst>
          </a:custGeom>
          <a:solidFill>
            <a:srgbClr val="221DD3"/>
          </a:solidFill>
          <a:ln w="7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3839109" y="1521322"/>
            <a:ext cx="3888432" cy="289310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四个“口”遵循左小右大、上小下大的规则。中间“犬”的撇起笔穿插到上面两个“口”之间。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8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7" name="组合 18"/>
          <p:cNvGrpSpPr/>
          <p:nvPr/>
        </p:nvGrpSpPr>
        <p:grpSpPr>
          <a:xfrm>
            <a:off x="2146300" y="1552575"/>
            <a:ext cx="4789488" cy="603250"/>
            <a:chOff x="1649729" y="1498600"/>
            <a:chExt cx="4789275" cy="603250"/>
          </a:xfrm>
        </p:grpSpPr>
        <p:sp>
          <p:nvSpPr>
            <p:cNvPr id="6" name="矩形 5"/>
            <p:cNvSpPr/>
            <p:nvPr/>
          </p:nvSpPr>
          <p:spPr>
            <a:xfrm>
              <a:off x="1649729" y="1498600"/>
              <a:ext cx="4789275" cy="60325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80" name="TextBox 3"/>
            <p:cNvSpPr txBox="1"/>
            <p:nvPr/>
          </p:nvSpPr>
          <p:spPr>
            <a:xfrm>
              <a:off x="1716086" y="1516453"/>
              <a:ext cx="4718051" cy="5530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大自然有许多美妙的声音。</a:t>
              </a:r>
              <a:endPara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3205163" y="2657475"/>
            <a:ext cx="2667000" cy="1135063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53150" y="2657475"/>
            <a:ext cx="2505075" cy="1135063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1" name="直接连接符 20"/>
          <p:cNvCxnSpPr>
            <a:stCxn id="6" idx="2"/>
            <a:endCxn id="7" idx="0"/>
          </p:cNvCxnSpPr>
          <p:nvPr/>
        </p:nvCxnSpPr>
        <p:spPr>
          <a:xfrm flipH="1">
            <a:off x="1688148" y="2155825"/>
            <a:ext cx="2853214" cy="50149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6" idx="2"/>
            <a:endCxn id="14" idx="0"/>
          </p:cNvCxnSpPr>
          <p:nvPr/>
        </p:nvCxnSpPr>
        <p:spPr>
          <a:xfrm flipH="1">
            <a:off x="4538663" y="2155825"/>
            <a:ext cx="3175" cy="50165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6" idx="2"/>
            <a:endCxn id="17" idx="0"/>
          </p:cNvCxnSpPr>
          <p:nvPr/>
        </p:nvCxnSpPr>
        <p:spPr>
          <a:xfrm>
            <a:off x="4541838" y="2155825"/>
            <a:ext cx="2863850" cy="50165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50" name="TextBox 3"/>
          <p:cNvSpPr txBox="1"/>
          <p:nvPr/>
        </p:nvSpPr>
        <p:spPr>
          <a:xfrm>
            <a:off x="3070225" y="2724150"/>
            <a:ext cx="287972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水，也是大自然的音乐家。</a:t>
            </a:r>
            <a:endParaRPr lang="zh-CN" altLang="en-US" sz="3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3"/>
          <p:cNvSpPr txBox="1"/>
          <p:nvPr/>
        </p:nvSpPr>
        <p:spPr>
          <a:xfrm>
            <a:off x="6088063" y="2706688"/>
            <a:ext cx="253682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动物是大自然的歌手。</a:t>
            </a:r>
            <a:endParaRPr lang="zh-CN" altLang="en-US" sz="3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3384" y="2657475"/>
            <a:ext cx="2667000" cy="1135380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风，是大自然的音乐家。</a:t>
            </a:r>
            <a:endParaRPr kumimoji="0" lang="zh-CN" altLang="en-US" sz="3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06177"/>
            <a:ext cx="2268000" cy="692577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4518" y="1229514"/>
            <a:ext cx="42659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、比一比，组词语。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9632" y="2209165"/>
            <a:ext cx="7200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受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　　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)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妙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　　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)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击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　　　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  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爱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　　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 秒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　　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出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　　　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8463" y="228118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感受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80471" y="300126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友爱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84727" y="228118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美妙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87436" y="292926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秒针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38171" y="227939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击鼓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11084" y="293243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出来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42670"/>
            <a:ext cx="2268000" cy="692577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3267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313690" y="585470"/>
            <a:ext cx="8362950" cy="110172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二、根据课文，在括号里填上恰当的词语，让事物变得更生动。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83768" y="1489859"/>
            <a:ext cx="5904656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	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）的音乐会　　　　 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	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）的乐曲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	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）的声音   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  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）的呢喃细语   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	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）的鸟叫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15816" y="1921907"/>
            <a:ext cx="1988045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热闹　　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雄伟　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美妙　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轻轻柔柔　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叽叽喳喳　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/>
          <p:nvPr/>
        </p:nvSpPr>
        <p:spPr>
          <a:xfrm>
            <a:off x="869569" y="1221715"/>
            <a:ext cx="7686397" cy="18420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自由读课文，读准字音，读通句子。想想课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文是围绕着哪一句话来写的？从文中找出来。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31640" y="944141"/>
            <a:ext cx="6348597" cy="4075681"/>
            <a:chOff x="1675337" y="2122256"/>
            <a:chExt cx="6348597" cy="4075681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0" t="8391" r="12839" b="11827"/>
            <a:stretch>
              <a:fillRect/>
            </a:stretch>
          </p:blipFill>
          <p:spPr bwMode="auto">
            <a:xfrm>
              <a:off x="1675337" y="2122256"/>
              <a:ext cx="3286665" cy="4075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98" r="13487" b="5948"/>
            <a:stretch>
              <a:fillRect/>
            </a:stretch>
          </p:blipFill>
          <p:spPr bwMode="auto">
            <a:xfrm>
              <a:off x="4955130" y="2122256"/>
              <a:ext cx="3068804" cy="4075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圆角矩形 8"/>
          <p:cNvSpPr/>
          <p:nvPr/>
        </p:nvSpPr>
        <p:spPr>
          <a:xfrm>
            <a:off x="1716434" y="2103206"/>
            <a:ext cx="1458689" cy="218387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843384" y="1203598"/>
            <a:ext cx="5586651" cy="81253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自然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有许多美妙的声音。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929" y="214983"/>
            <a:ext cx="2269879" cy="693151"/>
          </a:xfrm>
          <a:prstGeom prst="rect">
            <a:avLst/>
          </a:prstGeom>
        </p:spPr>
      </p:pic>
      <p:sp>
        <p:nvSpPr>
          <p:cNvPr id="13" name="文本框 14">
            <a:hlinkClick r:id="rId4" action="ppaction://hlinkfile"/>
          </p:cNvPr>
          <p:cNvSpPr txBox="1"/>
          <p:nvPr/>
        </p:nvSpPr>
        <p:spPr>
          <a:xfrm>
            <a:off x="792925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3453"/>
            <a:ext cx="443315" cy="55144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478485" y="444561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19359">
            <a:off x="2512709" y="123885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839213" y="1707654"/>
            <a:ext cx="7920880" cy="1454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61950" indent="-361950">
              <a:lnSpc>
                <a:spcPct val="150000"/>
              </a:lnSpc>
            </a:pP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背诵课文第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1950" indent="-361950"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抄写生字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遍。</a:t>
            </a:r>
            <a:endParaRPr lang="zh-CN" altLang="en-US" sz="32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36532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0" y="-164554"/>
            <a:ext cx="9162050" cy="5308054"/>
          </a:xfrm>
          <a:prstGeom prst="rect">
            <a:avLst/>
          </a:prstGeom>
        </p:spPr>
      </p:pic>
      <p:sp>
        <p:nvSpPr>
          <p:cNvPr id="14" name="TextBox 48"/>
          <p:cNvSpPr txBox="1"/>
          <p:nvPr/>
        </p:nvSpPr>
        <p:spPr>
          <a:xfrm>
            <a:off x="1396587" y="1635646"/>
            <a:ext cx="6670144" cy="1107996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en-US" altLang="zh-CN" dirty="0">
                <a:solidFill>
                  <a:prstClr val="black"/>
                </a:solidFill>
              </a:rPr>
              <a:t>   </a:t>
            </a:r>
            <a:r>
              <a:rPr lang="zh-CN" altLang="en-US" dirty="0">
                <a:solidFill>
                  <a:prstClr val="black"/>
                </a:solidFill>
              </a:rPr>
              <a:t>大自然的声音</a:t>
            </a:r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707654"/>
            <a:ext cx="1113506" cy="1051524"/>
          </a:xfrm>
          <a:prstGeom prst="rect">
            <a:avLst/>
          </a:prstGeom>
        </p:spPr>
      </p:pic>
      <p:sp>
        <p:nvSpPr>
          <p:cNvPr id="13" name="文本框 6"/>
          <p:cNvSpPr txBox="1"/>
          <p:nvPr/>
        </p:nvSpPr>
        <p:spPr>
          <a:xfrm>
            <a:off x="1763688" y="1720428"/>
            <a:ext cx="883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54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21</a:t>
            </a:r>
            <a:endParaRPr kumimoji="1" lang="zh-CN" altLang="en-US" sz="60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5"/>
          <p:cNvSpPr txBox="1"/>
          <p:nvPr/>
        </p:nvSpPr>
        <p:spPr>
          <a:xfrm>
            <a:off x="5634111" y="4085659"/>
            <a:ext cx="2178249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第二课时</a:t>
            </a:r>
            <a:endParaRPr lang="zh-CN" altLang="en-US" dirty="0"/>
          </a:p>
        </p:txBody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>
            <a:off x="7817422" y="419659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iconfont-1191-870150"/>
          <p:cNvSpPr>
            <a:spLocks noChangeAspect="1"/>
          </p:cNvSpPr>
          <p:nvPr/>
        </p:nvSpPr>
        <p:spPr bwMode="auto">
          <a:xfrm rot="10800000">
            <a:off x="5283628" y="419659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23477"/>
            <a:ext cx="1132008" cy="44495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三年</a:t>
            </a:r>
            <a:r>
              <a:rPr lang="zh-CN" altLang="en-US" sz="22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1259632" y="1375794"/>
            <a:ext cx="7200799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fontAlgn="auto"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水这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位音乐家的乐曲是怎样的美妙？带给你什么感受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？默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然段，圈画生动的词句，有感情地读一读。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155490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15549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>
            <a:off x="1050641" y="836681"/>
            <a:ext cx="7200800" cy="3600399"/>
          </a:xfrm>
          <a:custGeom>
            <a:avLst/>
            <a:gdLst>
              <a:gd name="T0" fmla="*/ 34 w 1801"/>
              <a:gd name="T1" fmla="*/ 170 h 1352"/>
              <a:gd name="T2" fmla="*/ 0 w 1801"/>
              <a:gd name="T3" fmla="*/ 862 h 1352"/>
              <a:gd name="T4" fmla="*/ 22 w 1801"/>
              <a:gd name="T5" fmla="*/ 1352 h 1352"/>
              <a:gd name="T6" fmla="*/ 451 w 1801"/>
              <a:gd name="T7" fmla="*/ 1296 h 1352"/>
              <a:gd name="T8" fmla="*/ 891 w 1801"/>
              <a:gd name="T9" fmla="*/ 1296 h 1352"/>
              <a:gd name="T10" fmla="*/ 1759 w 1801"/>
              <a:gd name="T11" fmla="*/ 1318 h 1352"/>
              <a:gd name="T12" fmla="*/ 1746 w 1801"/>
              <a:gd name="T13" fmla="*/ 637 h 1352"/>
              <a:gd name="T14" fmla="*/ 1760 w 1801"/>
              <a:gd name="T15" fmla="*/ 314 h 1352"/>
              <a:gd name="T16" fmla="*/ 1774 w 1801"/>
              <a:gd name="T17" fmla="*/ 5 h 1352"/>
              <a:gd name="T18" fmla="*/ 1775 w 1801"/>
              <a:gd name="T19" fmla="*/ 5 h 1352"/>
              <a:gd name="T20" fmla="*/ 1388 w 1801"/>
              <a:gd name="T21" fmla="*/ 12 h 1352"/>
              <a:gd name="T22" fmla="*/ 804 w 1801"/>
              <a:gd name="T23" fmla="*/ 38 h 1352"/>
              <a:gd name="T24" fmla="*/ 48 w 1801"/>
              <a:gd name="T25" fmla="*/ 4 h 1352"/>
              <a:gd name="T26" fmla="*/ 34 w 1801"/>
              <a:gd name="T27" fmla="*/ 182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01" h="1352">
                <a:moveTo>
                  <a:pt x="34" y="170"/>
                </a:moveTo>
                <a:cubicBezTo>
                  <a:pt x="52" y="394"/>
                  <a:pt x="0" y="635"/>
                  <a:pt x="0" y="862"/>
                </a:cubicBezTo>
                <a:cubicBezTo>
                  <a:pt x="0" y="1025"/>
                  <a:pt x="28" y="1198"/>
                  <a:pt x="22" y="1352"/>
                </a:cubicBezTo>
                <a:cubicBezTo>
                  <a:pt x="106" y="1280"/>
                  <a:pt x="342" y="1302"/>
                  <a:pt x="451" y="1296"/>
                </a:cubicBezTo>
                <a:cubicBezTo>
                  <a:pt x="597" y="1288"/>
                  <a:pt x="745" y="1296"/>
                  <a:pt x="891" y="1296"/>
                </a:cubicBezTo>
                <a:cubicBezTo>
                  <a:pt x="1182" y="1296"/>
                  <a:pt x="1479" y="1278"/>
                  <a:pt x="1759" y="1318"/>
                </a:cubicBezTo>
                <a:cubicBezTo>
                  <a:pt x="1751" y="1090"/>
                  <a:pt x="1735" y="871"/>
                  <a:pt x="1746" y="637"/>
                </a:cubicBezTo>
                <a:cubicBezTo>
                  <a:pt x="1752" y="528"/>
                  <a:pt x="1760" y="424"/>
                  <a:pt x="1760" y="314"/>
                </a:cubicBezTo>
                <a:cubicBezTo>
                  <a:pt x="1760" y="218"/>
                  <a:pt x="1801" y="86"/>
                  <a:pt x="1774" y="5"/>
                </a:cubicBezTo>
                <a:cubicBezTo>
                  <a:pt x="1779" y="0"/>
                  <a:pt x="1779" y="0"/>
                  <a:pt x="1775" y="5"/>
                </a:cubicBezTo>
                <a:cubicBezTo>
                  <a:pt x="1672" y="40"/>
                  <a:pt x="1506" y="0"/>
                  <a:pt x="1388" y="12"/>
                </a:cubicBezTo>
                <a:cubicBezTo>
                  <a:pt x="1195" y="33"/>
                  <a:pt x="1000" y="28"/>
                  <a:pt x="804" y="38"/>
                </a:cubicBezTo>
                <a:cubicBezTo>
                  <a:pt x="553" y="51"/>
                  <a:pt x="276" y="103"/>
                  <a:pt x="48" y="4"/>
                </a:cubicBezTo>
                <a:cubicBezTo>
                  <a:pt x="25" y="59"/>
                  <a:pt x="34" y="122"/>
                  <a:pt x="34" y="182"/>
                </a:cubicBezTo>
              </a:path>
            </a:pathLst>
          </a:custGeom>
          <a:noFill/>
          <a:ln w="57150" cap="rnd">
            <a:solidFill>
              <a:srgbClr val="92D050"/>
            </a:solidFill>
            <a:prstDash val="dash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波形 4"/>
          <p:cNvSpPr/>
          <p:nvPr/>
        </p:nvSpPr>
        <p:spPr>
          <a:xfrm>
            <a:off x="334802" y="56330"/>
            <a:ext cx="2448272" cy="768168"/>
          </a:xfrm>
          <a:prstGeom prst="wave">
            <a:avLst/>
          </a:prstGeom>
          <a:solidFill>
            <a:srgbClr val="DBEF9B"/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</a:rPr>
              <a:t>水声的美妙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775" y="1066800"/>
            <a:ext cx="6646863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251520" y="961596"/>
            <a:ext cx="7646988" cy="8477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 水</a:t>
            </a:r>
            <a:r>
              <a:rPr lang="zh-CN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是大自然的音乐家。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3273534" y="2616976"/>
            <a:ext cx="1422400" cy="674688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zh-CN" sz="4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拟人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6"/>
          <p:cNvGrpSpPr/>
          <p:nvPr/>
        </p:nvGrpSpPr>
        <p:grpSpPr bwMode="auto">
          <a:xfrm>
            <a:off x="1881336" y="2571749"/>
            <a:ext cx="7339033" cy="830997"/>
            <a:chOff x="1525350" y="2666199"/>
            <a:chExt cx="4984410" cy="832051"/>
          </a:xfrm>
        </p:grpSpPr>
        <p:sp>
          <p:nvSpPr>
            <p:cNvPr id="22535" name="矩形 7"/>
            <p:cNvSpPr>
              <a:spLocks noChangeArrowheads="1"/>
            </p:cNvSpPr>
            <p:nvPr/>
          </p:nvSpPr>
          <p:spPr bwMode="auto">
            <a:xfrm>
              <a:off x="3890711" y="2694863"/>
              <a:ext cx="2619049" cy="7704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zh-CN" sz="4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音乐家</a:t>
              </a:r>
              <a:endPara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536" name="矩形 8"/>
            <p:cNvSpPr>
              <a:spLocks noChangeArrowheads="1"/>
            </p:cNvSpPr>
            <p:nvPr/>
          </p:nvSpPr>
          <p:spPr bwMode="auto">
            <a:xfrm>
              <a:off x="1525350" y="2666199"/>
              <a:ext cx="1044919" cy="8320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水</a:t>
              </a:r>
              <a:endPara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614754"/>
            <a:ext cx="7733665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下雨的时候，他喜欢玩打击乐器。小雨滴敲敲打打，一场热闹的音乐会便开始了。滴滴答答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叮叮咚咚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所有的树林，树林里的每片树叶；所有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的房子，房子的屋顶和窗户，都发出不同的声音。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5122455" y="1152042"/>
            <a:ext cx="132524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云形标注 69"/>
          <p:cNvSpPr/>
          <p:nvPr/>
        </p:nvSpPr>
        <p:spPr>
          <a:xfrm>
            <a:off x="3078716" y="3363838"/>
            <a:ext cx="4580890" cy="1574165"/>
          </a:xfrm>
          <a:prstGeom prst="cloudCallout">
            <a:avLst>
              <a:gd name="adj1" fmla="val -61905"/>
              <a:gd name="adj2" fmla="val 21353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小雨滴还会把什么当做打击乐器？会发出什么样的声音呢？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753945" y="2339125"/>
            <a:ext cx="860035" cy="54277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911774" y="1818762"/>
            <a:ext cx="855375" cy="46101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11561" y="2351780"/>
            <a:ext cx="855375" cy="46101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702" y="3425980"/>
            <a:ext cx="1457058" cy="166605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4907114" y="2351780"/>
            <a:ext cx="860035" cy="54277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981824" y="2351780"/>
            <a:ext cx="860035" cy="54277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0" grpId="0" bldLvl="0" animBg="1"/>
      <p:bldP spid="6" grpId="0" animBg="1"/>
      <p:bldP spid="12" grpId="0" animBg="1"/>
      <p:bldP spid="13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1498431" y="1531342"/>
            <a:ext cx="6097905" cy="2768600"/>
          </a:xfrm>
          <a:prstGeom prst="rect">
            <a:avLst/>
          </a:prstGeom>
          <a:noFill/>
          <a:ln w="12700">
            <a:solidFill>
              <a:srgbClr val="92D050"/>
            </a:solidFill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滴滴答答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叮叮咚咚   叮叮当当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淅淅沥沥    啪啦啪啦   哗啦哗啦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哗哗啦啦    乒乒乓乓   噼噼啪啪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嗵—嗵—嗵     咚—咚—咚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492502" y="551112"/>
            <a:ext cx="8832026" cy="6524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想一想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，说一说小雨滴敲敲打打都会发出什么声音。 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79512" y="3768725"/>
            <a:ext cx="1819910" cy="1374775"/>
            <a:chOff x="1984" y="4972"/>
            <a:chExt cx="2410" cy="1698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8" name="爆炸形 1 17"/>
            <p:cNvSpPr/>
            <p:nvPr/>
          </p:nvSpPr>
          <p:spPr>
            <a:xfrm>
              <a:off x="1984" y="4972"/>
              <a:ext cx="2410" cy="1698"/>
            </a:xfrm>
            <a:prstGeom prst="irregularSeal1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hlinkClick r:id="rId1" action="ppaction://hlinkfile"/>
            </p:cNvPr>
            <p:cNvSpPr txBox="1"/>
            <p:nvPr/>
          </p:nvSpPr>
          <p:spPr>
            <a:xfrm rot="21120000">
              <a:off x="2327" y="5462"/>
              <a:ext cx="1725" cy="569"/>
            </a:xfrm>
            <a:prstGeom prst="rect">
              <a:avLst/>
            </a:prstGeom>
            <a:grp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拟声词</a:t>
              </a:r>
              <a:endPara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82600" y="629321"/>
            <a:ext cx="8075613" cy="2453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当小雨滴汇聚起来，他们便一起唱着歌：小溪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淙淙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流向河流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河流潺潺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流向大海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大海哗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哗，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汹涌澎湃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。从一首轻快的山中小曲，唱到波澜壮阔的海洋大合唱。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16050" y="1805023"/>
            <a:ext cx="4799965" cy="549910"/>
            <a:chOff x="2230" y="2774"/>
            <a:chExt cx="7559" cy="86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2230" y="2774"/>
              <a:ext cx="111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8675" y="2774"/>
              <a:ext cx="111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2230" y="3640"/>
              <a:ext cx="111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圆角矩形 8"/>
          <p:cNvSpPr/>
          <p:nvPr/>
        </p:nvSpPr>
        <p:spPr>
          <a:xfrm>
            <a:off x="477828" y="3139430"/>
            <a:ext cx="1172289" cy="71508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小溪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339752" y="3139430"/>
            <a:ext cx="1172289" cy="71508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河流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067944" y="3139430"/>
            <a:ext cx="1172289" cy="71508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大海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508605" y="4040595"/>
            <a:ext cx="1885722" cy="64698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声音不同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1764030" y="3283446"/>
            <a:ext cx="503555" cy="21590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3512185" y="3283446"/>
            <a:ext cx="503555" cy="21590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6738620" y="2267690"/>
            <a:ext cx="1819910" cy="1374775"/>
            <a:chOff x="1984" y="4972"/>
            <a:chExt cx="2410" cy="1698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8" name="爆炸形 1 17"/>
            <p:cNvSpPr/>
            <p:nvPr/>
          </p:nvSpPr>
          <p:spPr>
            <a:xfrm>
              <a:off x="1984" y="4972"/>
              <a:ext cx="2410" cy="1698"/>
            </a:xfrm>
            <a:prstGeom prst="irregularSeal1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9" name="文本框 18">
              <a:hlinkClick r:id="rId1" action="ppaction://hlinkfile"/>
            </p:cNvPr>
            <p:cNvSpPr txBox="1"/>
            <p:nvPr/>
          </p:nvSpPr>
          <p:spPr>
            <a:xfrm rot="21120000">
              <a:off x="2327" y="5462"/>
              <a:ext cx="1725" cy="569"/>
            </a:xfrm>
            <a:prstGeom prst="rect">
              <a:avLst/>
            </a:prstGeom>
            <a:grp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拟人</a:t>
              </a:r>
              <a:endPara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7142480" y="756003"/>
            <a:ext cx="1264920" cy="433070"/>
          </a:xfrm>
          <a:prstGeom prst="roundRect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1992611" y="3941792"/>
            <a:ext cx="2258636" cy="1078230"/>
            <a:chOff x="1984" y="4972"/>
            <a:chExt cx="2410" cy="1698"/>
          </a:xfrm>
        </p:grpSpPr>
        <p:sp>
          <p:nvSpPr>
            <p:cNvPr id="22" name="爆炸形 1 21"/>
            <p:cNvSpPr/>
            <p:nvPr/>
          </p:nvSpPr>
          <p:spPr>
            <a:xfrm>
              <a:off x="1984" y="4972"/>
              <a:ext cx="2410" cy="1698"/>
            </a:xfrm>
            <a:prstGeom prst="irregularSeal1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3" name="文本框 18">
              <a:hlinkClick r:id="rId1" action="ppaction://hlinkpres?slideindex=1&amp;slidetitle="/>
            </p:cNvPr>
            <p:cNvSpPr txBox="1"/>
            <p:nvPr/>
          </p:nvSpPr>
          <p:spPr>
            <a:xfrm rot="21120000">
              <a:off x="2296" y="5356"/>
              <a:ext cx="1725" cy="727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顶针</a:t>
              </a:r>
              <a:endPara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6" grpId="0" animBg="1"/>
      <p:bldP spid="7" grpId="0" animBg="1"/>
      <p:bldP spid="14" grpId="0" animBg="1"/>
      <p:bldP spid="15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60159" y="555526"/>
            <a:ext cx="8075613" cy="4451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4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水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也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是大自然的音乐家。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下雨的时候，他喜欢玩（        ）。小雨滴（        ），一场热闹的音乐会便开始了。（        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    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所有的房子，房子的屋顶和窗户，都发出不同的声音。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当小雨滴汇聚起来，他们便一起</a:t>
            </a:r>
            <a:r>
              <a:rPr lang="zh-CN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：小溪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流向河流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河流（     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流向大海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大海（      ），汹涌澎湃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。从一首轻快的山中小曲，唱到波澜壮阔的海洋大合唱。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34761" y="101015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打击乐器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83871" y="102352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敲敲打打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78508" y="1551121"/>
            <a:ext cx="18085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滴滴答答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8682" y="2007116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叮叮咚咚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27984" y="3030219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淙淙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608" y="343584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潺潺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84751" y="2998797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唱着歌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21727" y="3522017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哗哗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619672" y="1563638"/>
            <a:ext cx="6524625" cy="21929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自由朗读第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自然段，画</a:t>
            </a:r>
            <a:r>
              <a:rPr 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出表示声音的词语，交流一下你是从哪里感受到动物声音的美妙</a:t>
            </a:r>
            <a:r>
              <a:rPr lang="zh-CN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</a:t>
            </a:r>
            <a:r>
              <a:rPr 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155490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15549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346871" y="3251612"/>
            <a:ext cx="2308860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击</a:t>
            </a:r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乐器</a:t>
            </a:r>
            <a:endParaRPr kumimoji="1"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796393" y="2087357"/>
            <a:ext cx="1487965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美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妙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911311" y="3251381"/>
            <a:ext cx="1933575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汇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聚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38285" y="1648357"/>
            <a:ext cx="106616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miào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57638" y="2826797"/>
            <a:ext cx="67818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jī</a:t>
            </a:r>
            <a:endParaRPr 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945188" y="2840132"/>
            <a:ext cx="81915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huì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701232" y="2826804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zhā</a:t>
            </a:r>
            <a:endParaRPr lang="en-US" altLang="zh-CN" sz="30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5107201" y="2048229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喃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45764" y="1635646"/>
            <a:ext cx="167386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ní  nán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909813" y="2087357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演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奏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7261328" y="2087617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雄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伟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58180" y="1697278"/>
            <a:ext cx="101917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wěi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790605" y="3296625"/>
            <a:ext cx="509587" cy="593566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34"/>
          <p:cNvSpPr txBox="1"/>
          <p:nvPr/>
        </p:nvSpPr>
        <p:spPr>
          <a:xfrm>
            <a:off x="2735130" y="4492374"/>
            <a:ext cx="4103609" cy="62324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都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有“口”，表示与口有关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151269" y="2135661"/>
            <a:ext cx="509587" cy="593566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1"/>
          <p:cNvSpPr txBox="1"/>
          <p:nvPr/>
        </p:nvSpPr>
        <p:spPr>
          <a:xfrm>
            <a:off x="4662894" y="3229346"/>
            <a:ext cx="2645410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叽叽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喳喳</a:t>
            </a:r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76957" y="1716296"/>
            <a:ext cx="85344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zòu</a:t>
            </a:r>
            <a:endParaRPr lang="en-US" altLang="zh-CN" sz="2400" b="1" dirty="0" err="1" smtClean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734849" y="2135783"/>
            <a:ext cx="509587" cy="593566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11"/>
          <p:cNvSpPr txBox="1"/>
          <p:nvPr/>
        </p:nvSpPr>
        <p:spPr>
          <a:xfrm>
            <a:off x="7183174" y="3291830"/>
            <a:ext cx="2645410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唧哩哩 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264611" y="3354978"/>
            <a:ext cx="509587" cy="593566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770489" y="3354978"/>
            <a:ext cx="509587" cy="593566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7330837" y="2817101"/>
            <a:ext cx="167386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jī</a:t>
            </a:r>
            <a:r>
              <a:rPr lang="en-US" altLang="zh-CN" sz="30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  </a:t>
            </a:r>
            <a:r>
              <a:rPr lang="en-US" altLang="zh-CN" sz="30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lī</a:t>
            </a:r>
            <a:endParaRPr lang="en-US" altLang="zh-CN" sz="30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pic>
        <p:nvPicPr>
          <p:cNvPr id="3074" name="Picture 2" descr="http://pic.51yuansu.com/pic3/cover/01/15/91/591a941378ff0_610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71368" y="4124090"/>
            <a:ext cx="1025979" cy="819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图文框 44"/>
          <p:cNvSpPr/>
          <p:nvPr/>
        </p:nvSpPr>
        <p:spPr>
          <a:xfrm>
            <a:off x="6728427" y="539965"/>
            <a:ext cx="1474398" cy="668698"/>
          </a:xfrm>
          <a:prstGeom prst="fram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拼音开关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284" y="427755"/>
            <a:ext cx="431626" cy="558077"/>
          </a:xfrm>
          <a:prstGeom prst="rect">
            <a:avLst/>
          </a:prstGeom>
        </p:spPr>
      </p:pic>
      <p:sp>
        <p:nvSpPr>
          <p:cNvPr id="34" name="文本框 15"/>
          <p:cNvSpPr txBox="1"/>
          <p:nvPr/>
        </p:nvSpPr>
        <p:spPr>
          <a:xfrm>
            <a:off x="827584" y="339502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10384" grpId="0"/>
      <p:bldP spid="10" grpId="0"/>
      <p:bldP spid="11" grpId="0"/>
      <p:bldP spid="20" grpId="0"/>
      <p:bldP spid="20" grpId="1"/>
      <p:bldP spid="24" grpId="0"/>
      <p:bldP spid="24" grpId="1"/>
      <p:bldP spid="25" grpId="0"/>
      <p:bldP spid="25" grpId="1"/>
      <p:bldP spid="29" grpId="0"/>
      <p:bldP spid="29" grpId="1"/>
      <p:bldP spid="30" grpId="0"/>
      <p:bldP spid="31" grpId="0"/>
      <p:bldP spid="31" grpId="1"/>
      <p:bldP spid="12" grpId="0"/>
      <p:bldP spid="32" grpId="0"/>
      <p:bldP spid="13" grpId="0"/>
      <p:bldP spid="13" grpId="1"/>
      <p:bldP spid="14" grpId="0" animBg="1"/>
      <p:bldP spid="16" grpId="0" animBg="1"/>
      <p:bldP spid="21" grpId="0" animBg="1"/>
      <p:bldP spid="18" grpId="0"/>
      <p:bldP spid="17" grpId="0"/>
      <p:bldP spid="17" grpId="1"/>
      <p:bldP spid="19" grpId="0" animBg="1"/>
      <p:bldP spid="28" grpId="0"/>
      <p:bldP spid="35" grpId="0" animBg="1"/>
      <p:bldP spid="36" grpId="0" animBg="1"/>
      <p:bldP spid="37" grpId="0"/>
      <p:bldP spid="37" grpId="1"/>
      <p:bldP spid="4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>
            <a:off x="899593" y="1275606"/>
            <a:ext cx="7272808" cy="2160240"/>
          </a:xfrm>
          <a:custGeom>
            <a:avLst/>
            <a:gdLst>
              <a:gd name="T0" fmla="*/ 34 w 1801"/>
              <a:gd name="T1" fmla="*/ 170 h 1352"/>
              <a:gd name="T2" fmla="*/ 0 w 1801"/>
              <a:gd name="T3" fmla="*/ 862 h 1352"/>
              <a:gd name="T4" fmla="*/ 22 w 1801"/>
              <a:gd name="T5" fmla="*/ 1352 h 1352"/>
              <a:gd name="T6" fmla="*/ 451 w 1801"/>
              <a:gd name="T7" fmla="*/ 1296 h 1352"/>
              <a:gd name="T8" fmla="*/ 891 w 1801"/>
              <a:gd name="T9" fmla="*/ 1296 h 1352"/>
              <a:gd name="T10" fmla="*/ 1759 w 1801"/>
              <a:gd name="T11" fmla="*/ 1318 h 1352"/>
              <a:gd name="T12" fmla="*/ 1746 w 1801"/>
              <a:gd name="T13" fmla="*/ 637 h 1352"/>
              <a:gd name="T14" fmla="*/ 1760 w 1801"/>
              <a:gd name="T15" fmla="*/ 314 h 1352"/>
              <a:gd name="T16" fmla="*/ 1774 w 1801"/>
              <a:gd name="T17" fmla="*/ 5 h 1352"/>
              <a:gd name="T18" fmla="*/ 1775 w 1801"/>
              <a:gd name="T19" fmla="*/ 5 h 1352"/>
              <a:gd name="T20" fmla="*/ 1388 w 1801"/>
              <a:gd name="T21" fmla="*/ 12 h 1352"/>
              <a:gd name="T22" fmla="*/ 804 w 1801"/>
              <a:gd name="T23" fmla="*/ 38 h 1352"/>
              <a:gd name="T24" fmla="*/ 48 w 1801"/>
              <a:gd name="T25" fmla="*/ 4 h 1352"/>
              <a:gd name="T26" fmla="*/ 34 w 1801"/>
              <a:gd name="T27" fmla="*/ 182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01" h="1352">
                <a:moveTo>
                  <a:pt x="34" y="170"/>
                </a:moveTo>
                <a:cubicBezTo>
                  <a:pt x="52" y="394"/>
                  <a:pt x="0" y="635"/>
                  <a:pt x="0" y="862"/>
                </a:cubicBezTo>
                <a:cubicBezTo>
                  <a:pt x="0" y="1025"/>
                  <a:pt x="28" y="1198"/>
                  <a:pt x="22" y="1352"/>
                </a:cubicBezTo>
                <a:cubicBezTo>
                  <a:pt x="106" y="1280"/>
                  <a:pt x="342" y="1302"/>
                  <a:pt x="451" y="1296"/>
                </a:cubicBezTo>
                <a:cubicBezTo>
                  <a:pt x="597" y="1288"/>
                  <a:pt x="745" y="1296"/>
                  <a:pt x="891" y="1296"/>
                </a:cubicBezTo>
                <a:cubicBezTo>
                  <a:pt x="1182" y="1296"/>
                  <a:pt x="1479" y="1278"/>
                  <a:pt x="1759" y="1318"/>
                </a:cubicBezTo>
                <a:cubicBezTo>
                  <a:pt x="1751" y="1090"/>
                  <a:pt x="1735" y="871"/>
                  <a:pt x="1746" y="637"/>
                </a:cubicBezTo>
                <a:cubicBezTo>
                  <a:pt x="1752" y="528"/>
                  <a:pt x="1760" y="424"/>
                  <a:pt x="1760" y="314"/>
                </a:cubicBezTo>
                <a:cubicBezTo>
                  <a:pt x="1760" y="218"/>
                  <a:pt x="1801" y="86"/>
                  <a:pt x="1774" y="5"/>
                </a:cubicBezTo>
                <a:cubicBezTo>
                  <a:pt x="1779" y="0"/>
                  <a:pt x="1779" y="0"/>
                  <a:pt x="1775" y="5"/>
                </a:cubicBezTo>
                <a:cubicBezTo>
                  <a:pt x="1672" y="40"/>
                  <a:pt x="1506" y="0"/>
                  <a:pt x="1388" y="12"/>
                </a:cubicBezTo>
                <a:cubicBezTo>
                  <a:pt x="1195" y="33"/>
                  <a:pt x="1000" y="28"/>
                  <a:pt x="804" y="38"/>
                </a:cubicBezTo>
                <a:cubicBezTo>
                  <a:pt x="553" y="51"/>
                  <a:pt x="276" y="103"/>
                  <a:pt x="48" y="4"/>
                </a:cubicBezTo>
                <a:cubicBezTo>
                  <a:pt x="25" y="59"/>
                  <a:pt x="34" y="122"/>
                  <a:pt x="34" y="182"/>
                </a:cubicBezTo>
              </a:path>
            </a:pathLst>
          </a:custGeom>
          <a:noFill/>
          <a:ln w="57150" cap="rnd">
            <a:solidFill>
              <a:srgbClr val="92D050"/>
            </a:solidFill>
            <a:prstDash val="dash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波形 4"/>
          <p:cNvSpPr/>
          <p:nvPr/>
        </p:nvSpPr>
        <p:spPr>
          <a:xfrm>
            <a:off x="467544" y="267494"/>
            <a:ext cx="2880320" cy="720080"/>
          </a:xfrm>
          <a:prstGeom prst="wave">
            <a:avLst/>
          </a:prstGeom>
          <a:solidFill>
            <a:srgbClr val="DBEF9B"/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</a:rPr>
              <a:t>动物歌声的美妙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04305" y="1390370"/>
            <a:ext cx="6821884" cy="1872208"/>
            <a:chOff x="1115616" y="1779662"/>
            <a:chExt cx="6821884" cy="1872208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4913" y="1779662"/>
              <a:ext cx="6732587" cy="44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2204070"/>
              <a:ext cx="6799263" cy="144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椭圆 7"/>
          <p:cNvSpPr/>
          <p:nvPr/>
        </p:nvSpPr>
        <p:spPr>
          <a:xfrm>
            <a:off x="6948263" y="1385047"/>
            <a:ext cx="855375" cy="46101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860032" y="1865464"/>
            <a:ext cx="1584176" cy="46101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27896" y="1894716"/>
            <a:ext cx="427687" cy="46101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331357" y="3982382"/>
            <a:ext cx="1368152" cy="436825"/>
          </a:xfrm>
          <a:prstGeom prst="roundRect">
            <a:avLst/>
          </a:prstGeom>
          <a:solidFill>
            <a:srgbClr val="FEFCD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鸟叫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699132" y="632363"/>
            <a:ext cx="1422400" cy="49922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排比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059549" y="3982382"/>
            <a:ext cx="1368152" cy="436825"/>
          </a:xfrm>
          <a:prstGeom prst="roundRect">
            <a:avLst/>
          </a:prstGeom>
          <a:solidFill>
            <a:srgbClr val="FEFCD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虫鸣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860032" y="3982645"/>
            <a:ext cx="2515918" cy="436825"/>
          </a:xfrm>
          <a:prstGeom prst="roundRect">
            <a:avLst/>
          </a:prstGeom>
          <a:solidFill>
            <a:srgbClr val="FEFCD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青蛙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的歌唱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4141477" y="3262578"/>
            <a:ext cx="2268855" cy="562502"/>
          </a:xfrm>
          <a:prstGeom prst="cloudCallout">
            <a:avLst>
              <a:gd name="adj1" fmla="val -44706"/>
              <a:gd name="adj2" fmla="val -140807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呱呱呱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347864" y="4524903"/>
            <a:ext cx="2133600" cy="60452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快乐的歌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843466" y="3147814"/>
            <a:ext cx="227806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圆角矩形 39"/>
          <p:cNvSpPr/>
          <p:nvPr/>
        </p:nvSpPr>
        <p:spPr>
          <a:xfrm>
            <a:off x="1629993" y="962790"/>
            <a:ext cx="6555204" cy="3769200"/>
          </a:xfrm>
          <a:prstGeom prst="roundRect">
            <a:avLst>
              <a:gd name="adj" fmla="val 6239"/>
            </a:avLst>
          </a:prstGeom>
          <a:solidFill>
            <a:srgbClr val="F8FAEA">
              <a:alpha val="89804"/>
            </a:srgbClr>
          </a:solidFill>
          <a:ln w="38100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75326" y="1005795"/>
            <a:ext cx="2086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B050"/>
                </a:solidFill>
                <a:latin typeface="+mj-ea"/>
                <a:ea typeface="+mj-ea"/>
              </a:rPr>
              <a:t>音乐家小档案</a:t>
            </a:r>
            <a:endParaRPr lang="zh-CN" altLang="en-US" sz="2400" b="1" dirty="0">
              <a:solidFill>
                <a:srgbClr val="00B050"/>
              </a:solidFill>
              <a:latin typeface="+mj-ea"/>
              <a:ea typeface="+mj-ea"/>
            </a:endParaRPr>
          </a:p>
        </p:txBody>
      </p:sp>
      <p:cxnSp>
        <p:nvCxnSpPr>
          <p:cNvPr id="9" name="直接连接符 3"/>
          <p:cNvCxnSpPr/>
          <p:nvPr/>
        </p:nvCxnSpPr>
        <p:spPr>
          <a:xfrm>
            <a:off x="1605899" y="1506155"/>
            <a:ext cx="6555205" cy="15693"/>
          </a:xfrm>
          <a:prstGeom prst="line">
            <a:avLst/>
          </a:prstGeom>
          <a:ln w="38100" cmpd="dbl">
            <a:solidFill>
              <a:srgbClr val="0F77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572000" y="1635646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生动的词语</a:t>
            </a:r>
            <a:endParaRPr kumimoji="1"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01743" y="1631434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音乐家</a:t>
            </a:r>
            <a:endParaRPr kumimoji="1"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5" name="直接连接符 3"/>
          <p:cNvCxnSpPr/>
          <p:nvPr/>
        </p:nvCxnSpPr>
        <p:spPr>
          <a:xfrm flipH="1">
            <a:off x="1648011" y="2843882"/>
            <a:ext cx="6555204" cy="36003"/>
          </a:xfrm>
          <a:prstGeom prst="line">
            <a:avLst/>
          </a:prstGeom>
          <a:ln w="19050" cmpd="sng">
            <a:solidFill>
              <a:srgbClr val="0F77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"/>
          <p:cNvCxnSpPr/>
          <p:nvPr/>
        </p:nvCxnSpPr>
        <p:spPr>
          <a:xfrm flipH="1">
            <a:off x="1659288" y="3810762"/>
            <a:ext cx="6555204" cy="1731"/>
          </a:xfrm>
          <a:prstGeom prst="line">
            <a:avLst/>
          </a:prstGeom>
          <a:ln w="19050" cmpd="sng">
            <a:solidFill>
              <a:srgbClr val="0F77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"/>
          <p:cNvCxnSpPr/>
          <p:nvPr/>
        </p:nvCxnSpPr>
        <p:spPr>
          <a:xfrm flipH="1" flipV="1">
            <a:off x="1648011" y="2139702"/>
            <a:ext cx="6555205" cy="8630"/>
          </a:xfrm>
          <a:prstGeom prst="line">
            <a:avLst/>
          </a:prstGeom>
          <a:ln w="19050" cmpd="sng">
            <a:solidFill>
              <a:srgbClr val="0F77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圆角矩形 20"/>
          <p:cNvSpPr/>
          <p:nvPr/>
        </p:nvSpPr>
        <p:spPr>
          <a:xfrm>
            <a:off x="1828904" y="2233566"/>
            <a:ext cx="557525" cy="482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endParaRPr kumimoji="1"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1788804" y="3145390"/>
            <a:ext cx="557525" cy="482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kumimoji="1"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507180" y="3939902"/>
            <a:ext cx="1192612" cy="66295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动物</a:t>
            </a:r>
            <a:endParaRPr kumimoji="1"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7" name="直接连接符 3"/>
          <p:cNvCxnSpPr/>
          <p:nvPr/>
        </p:nvCxnSpPr>
        <p:spPr>
          <a:xfrm>
            <a:off x="2519626" y="1521848"/>
            <a:ext cx="0" cy="3247084"/>
          </a:xfrm>
          <a:prstGeom prst="line">
            <a:avLst/>
          </a:prstGeom>
          <a:ln w="19050" cmpd="sng">
            <a:solidFill>
              <a:srgbClr val="0F77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2584616" y="1938554"/>
            <a:ext cx="56005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" panose="02010600040101010101" pitchFamily="2" charset="-122"/>
              </a:rPr>
              <a:t>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Kaiti SC" panose="02010600040101010101" pitchFamily="2" charset="-122"/>
              </a:rPr>
              <a:t>轻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Kaiti SC" panose="02010600040101010101" pitchFamily="2" charset="-122"/>
              </a:rPr>
              <a:t>轻柔柔  呢喃细语 雄伟的乐曲 充满力量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  <a:cs typeface="Kaiti SC" panose="0201060004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492542" y="2847390"/>
            <a:ext cx="5747667" cy="858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  <a:cs typeface="Kaiti SC" panose="02010600040101010101" pitchFamily="2" charset="-122"/>
              </a:rPr>
              <a:t>滴滴答答  叮叮咚咚  淙淙  潺潺  哗哗</a:t>
            </a:r>
            <a:endParaRPr lang="en-US" altLang="zh-CN" sz="1800" dirty="0">
              <a:latin typeface="楷体" panose="02010609060101010101" pitchFamily="49" charset="-122"/>
              <a:ea typeface="楷体" panose="02010609060101010101" pitchFamily="49" charset="-122"/>
              <a:cs typeface="Kaiti SC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  <a:cs typeface="Kaiti SC" panose="02010600040101010101" pitchFamily="2" charset="-122"/>
              </a:rPr>
              <a:t>热闹的音乐会 轻快的山中小曲 波澜壮阔的海洋大合唱   </a:t>
            </a:r>
            <a:endParaRPr lang="zh-CN" altLang="zh-CN" sz="1800" dirty="0">
              <a:latin typeface="楷体" panose="02010609060101010101" pitchFamily="49" charset="-122"/>
              <a:ea typeface="楷体" panose="02010609060101010101" pitchFamily="49" charset="-122"/>
              <a:cs typeface="Kaiti SC" panose="0201060004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098785" y="3810762"/>
            <a:ext cx="3676209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" panose="02010600040101010101" pitchFamily="2" charset="-122"/>
              </a:rPr>
              <a:t>  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Kaiti SC" panose="02010600040101010101" pitchFamily="2" charset="-122"/>
              </a:rPr>
              <a:t>叽叽喳喳  唧哩哩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  <a:cs typeface="Kaiti SC" panose="0201060004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512" y="222989"/>
            <a:ext cx="2268000" cy="692577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810877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总结提升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216"/>
    </mc:Choice>
    <mc:Fallback>
      <p:transition spd="slow" advTm="192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0" grpId="0"/>
      <p:bldP spid="33" grpId="0"/>
      <p:bldP spid="3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671393" y="915566"/>
            <a:ext cx="7743825" cy="233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生活中到处都有美妙的声音，听听厨房里妈妈做饭时都有哪些声音，哪些声音让你觉得像音乐一样美妙呢？试着以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厨房是个音乐厅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为题说说吧！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7155" name="Picture 3" descr="C:\Users\Administrator\Desktop\timg.jpgtimg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68239" y="2551212"/>
            <a:ext cx="4896543" cy="2592287"/>
          </a:xfrm>
          <a:prstGeom prst="cloud">
            <a:avLst/>
          </a:prstGeom>
          <a:noFill/>
          <a:ln w="12700">
            <a:solidFill>
              <a:srgbClr val="00B050"/>
            </a:solidFill>
            <a:miter lim="800000"/>
            <a:headEnd/>
            <a:tailEnd/>
          </a:ln>
        </p:spPr>
      </p:pic>
      <p:grpSp>
        <p:nvGrpSpPr>
          <p:cNvPr id="4" name="组合 3"/>
          <p:cNvGrpSpPr/>
          <p:nvPr/>
        </p:nvGrpSpPr>
        <p:grpSpPr>
          <a:xfrm>
            <a:off x="395536" y="202397"/>
            <a:ext cx="2016224" cy="584775"/>
            <a:chOff x="251520" y="408350"/>
            <a:chExt cx="2016224" cy="584775"/>
          </a:xfrm>
        </p:grpSpPr>
        <p:sp>
          <p:nvSpPr>
            <p:cNvPr id="5" name="TextBox 4"/>
            <p:cNvSpPr txBox="1"/>
            <p:nvPr/>
          </p:nvSpPr>
          <p:spPr>
            <a:xfrm>
              <a:off x="683568" y="408350"/>
              <a:ext cx="1584176" cy="58477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431493"/>
              <a:ext cx="576064" cy="56163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7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1187624" y="2209800"/>
            <a:ext cx="6563186" cy="893445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切菜时、炒菜时、刷碗时</a:t>
            </a:r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可用上生动的拟声词</a:t>
            </a:r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嚓嚓嚓</a:t>
            </a:r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哧啦啦</a:t>
            </a:r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哗哗</a:t>
            </a:r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”……</a:t>
            </a:r>
            <a:endParaRPr lang="en-US" altLang="zh-CN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423670" y="3598260"/>
            <a:ext cx="5899874" cy="844686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可以用上拟人、比喻等修辞方法，如锅和铲在交谈，厨房里在演奏一首交响乐。</a:t>
            </a:r>
            <a:endParaRPr 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606550" y="915566"/>
            <a:ext cx="6493842" cy="823828"/>
          </a:xfrm>
          <a:prstGeom prst="round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我觉得各种厨具发出不同的声音可以用上</a:t>
            </a:r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不一样</a:t>
            </a:r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不一样</a:t>
            </a:r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……”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句式。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80" y="642960"/>
            <a:ext cx="828476" cy="1240450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950899" y="2071552"/>
            <a:ext cx="719674" cy="1098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8148" y="3513574"/>
            <a:ext cx="880791" cy="1015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82943" y="1154429"/>
            <a:ext cx="8076565" cy="2983865"/>
          </a:xfrm>
          <a:prstGeom prst="roundRect">
            <a:avLst/>
          </a:prstGeom>
          <a:solidFill>
            <a:srgbClr val="FFFFFF"/>
          </a:solidFill>
          <a:ln>
            <a:solidFill>
              <a:srgbClr val="92D050"/>
            </a:solidFill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727538" y="1725624"/>
            <a:ext cx="185801" cy="1913192"/>
          </a:xfrm>
          <a:prstGeom prst="leftBrace">
            <a:avLst>
              <a:gd name="adj1" fmla="val 8072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901291" y="1636713"/>
            <a:ext cx="142081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音乐家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974508" y="1636713"/>
            <a:ext cx="9271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风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TextBox 15"/>
          <p:cNvSpPr txBox="1">
            <a:spLocks noChangeArrowheads="1"/>
          </p:cNvSpPr>
          <p:nvPr/>
        </p:nvSpPr>
        <p:spPr bwMode="auto">
          <a:xfrm>
            <a:off x="1037895" y="1550620"/>
            <a:ext cx="509770" cy="2308324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然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声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音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901291" y="2477453"/>
            <a:ext cx="142081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音乐家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1974508" y="2476183"/>
            <a:ext cx="9271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水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3075598" y="3332480"/>
            <a:ext cx="124618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歌手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892593" y="3326130"/>
            <a:ext cx="13303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动物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左大括号 35"/>
          <p:cNvSpPr/>
          <p:nvPr/>
        </p:nvSpPr>
        <p:spPr>
          <a:xfrm flipH="1">
            <a:off x="7217028" y="1710863"/>
            <a:ext cx="270510" cy="2085023"/>
          </a:xfrm>
          <a:prstGeom prst="leftBrace">
            <a:avLst>
              <a:gd name="adj1" fmla="val 80762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7453154" y="1707654"/>
            <a:ext cx="1071062" cy="2060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美妙的声音</a:t>
            </a:r>
            <a:endParaRPr lang="en-US" altLang="zh-CN" sz="24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热爱自然</a:t>
            </a:r>
            <a:endParaRPr lang="en-US" altLang="zh-CN" sz="24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4398303" y="1636713"/>
            <a:ext cx="16351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手风琴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4336708" y="2256473"/>
            <a:ext cx="188436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打击乐器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398303" y="3332480"/>
            <a:ext cx="13366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快乐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39"/>
          <p:cNvSpPr txBox="1">
            <a:spLocks noChangeArrowheads="1"/>
          </p:cNvSpPr>
          <p:nvPr/>
        </p:nvSpPr>
        <p:spPr bwMode="auto">
          <a:xfrm>
            <a:off x="4337025" y="2717165"/>
            <a:ext cx="376491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山中小曲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大合唱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170662"/>
            <a:ext cx="2268000" cy="69257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4604"/>
            <a:ext cx="450000" cy="559756"/>
          </a:xfrm>
          <a:prstGeom prst="rect">
            <a:avLst/>
          </a:prstGeom>
        </p:spPr>
      </p:pic>
      <p:sp>
        <p:nvSpPr>
          <p:cNvPr id="28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20" grpId="0"/>
      <p:bldP spid="21" grpId="0" animBg="1"/>
      <p:bldP spid="22" grpId="0"/>
      <p:bldP spid="32" grpId="0"/>
      <p:bldP spid="33" grpId="0"/>
      <p:bldP spid="35" grpId="0"/>
      <p:bldP spid="36" grpId="0" animBg="1"/>
      <p:bldP spid="37" grpId="0"/>
      <p:bldP spid="38" grpId="0"/>
      <p:bldP spid="40" grpId="0"/>
      <p:bldP spid="42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0"/>
          <p:cNvSpPr>
            <a:spLocks noChangeArrowheads="1"/>
          </p:cNvSpPr>
          <p:nvPr/>
        </p:nvSpPr>
        <p:spPr bwMode="auto">
          <a:xfrm>
            <a:off x="2699792" y="718636"/>
            <a:ext cx="44640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zh-CN" sz="32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zh-CN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小动物的叫声》</a:t>
            </a:r>
            <a:endParaRPr lang="zh-CN" altLang="zh-CN" sz="32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7"/>
          <p:cNvGrpSpPr/>
          <p:nvPr/>
        </p:nvGrpSpPr>
        <p:grpSpPr bwMode="auto">
          <a:xfrm>
            <a:off x="146324" y="1362715"/>
            <a:ext cx="3645725" cy="3194721"/>
            <a:chOff x="583069" y="1819243"/>
            <a:chExt cx="3646382" cy="3194975"/>
          </a:xfrm>
        </p:grpSpPr>
        <p:sp>
          <p:nvSpPr>
            <p:cNvPr id="10" name="矩形 10"/>
            <p:cNvSpPr>
              <a:spLocks noChangeArrowheads="1"/>
            </p:cNvSpPr>
            <p:nvPr/>
          </p:nvSpPr>
          <p:spPr bwMode="auto">
            <a:xfrm>
              <a:off x="583069" y="1819243"/>
              <a:ext cx="3646382" cy="31949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大公鸡呀 怎样叫</a:t>
              </a:r>
              <a:b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</a:b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小朋友呀 谁知道</a:t>
              </a:r>
              <a:b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</a:b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我知道大公鸡这样叫</a:t>
              </a:r>
              <a:b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</a:b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喔喔喔 喔喔喔</a:t>
              </a:r>
              <a:b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</a:b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天亮了</a:t>
              </a:r>
              <a:b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</a:br>
              <a:b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</a:b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3601705" y="1958438"/>
              <a:ext cx="0" cy="2346511"/>
            </a:xfrm>
            <a:prstGeom prst="line">
              <a:avLst/>
            </a:prstGeom>
            <a:ln>
              <a:solidFill>
                <a:srgbClr val="92D050"/>
              </a:solidFill>
              <a:prstDash val="lgDashDot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grpSp>
        <p:nvGrpSpPr>
          <p:cNvPr id="13" name="组合 7"/>
          <p:cNvGrpSpPr/>
          <p:nvPr/>
        </p:nvGrpSpPr>
        <p:grpSpPr bwMode="auto">
          <a:xfrm>
            <a:off x="3203848" y="1347614"/>
            <a:ext cx="3645725" cy="3135858"/>
            <a:chOff x="618379" y="1865003"/>
            <a:chExt cx="3646382" cy="3136107"/>
          </a:xfrm>
        </p:grpSpPr>
        <p:sp>
          <p:nvSpPr>
            <p:cNvPr id="14" name="矩形 10"/>
            <p:cNvSpPr>
              <a:spLocks noChangeArrowheads="1"/>
            </p:cNvSpPr>
            <p:nvPr/>
          </p:nvSpPr>
          <p:spPr bwMode="auto">
            <a:xfrm>
              <a:off x="618379" y="1865003"/>
              <a:ext cx="3646382" cy="31361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小鸭子呀 怎样叫</a:t>
              </a:r>
              <a:b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</a:b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小朋友呀 谁知道</a:t>
              </a:r>
              <a:b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</a:b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我知道小鸭子这样叫</a:t>
              </a:r>
              <a:b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</a:b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嘎嘎嘎 嘎嘎嘎</a:t>
              </a:r>
              <a:b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</a:b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往前跑</a:t>
              </a:r>
              <a:b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</a:br>
              <a:b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</a:b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3601705" y="1991492"/>
              <a:ext cx="0" cy="2346511"/>
            </a:xfrm>
            <a:prstGeom prst="line">
              <a:avLst/>
            </a:prstGeom>
            <a:ln>
              <a:solidFill>
                <a:srgbClr val="92D050"/>
              </a:solidFill>
              <a:prstDash val="lgDashDot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6300192" y="1275606"/>
            <a:ext cx="3645725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老黄牛呀 怎样叫</a:t>
            </a:r>
            <a:b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小朋友呀 谁知道</a:t>
            </a:r>
            <a:b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我知道老黄牛这样叫</a:t>
            </a:r>
            <a:b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哞哞哞 哞哞哞 </a:t>
            </a:r>
            <a:b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要吃草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206417"/>
            <a:ext cx="1229731" cy="1719607"/>
          </a:xfrm>
          <a:prstGeom prst="rect">
            <a:avLst/>
          </a:prstGeom>
        </p:spPr>
      </p:pic>
      <p:pic>
        <p:nvPicPr>
          <p:cNvPr id="1032" name="Picture 8" descr="http://pic.51yuansu.com/pic3/cover/02/86/85/5a78197562397_6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230" b="100000" l="3770" r="92295">
                        <a14:foregroundMark x1="27049" y1="13770" x2="34590" y2="37049"/>
                        <a14:foregroundMark x1="31639" y1="10984" x2="40820" y2="33115"/>
                        <a14:foregroundMark x1="38361" y1="15574" x2="19672" y2="24590"/>
                        <a14:foregroundMark x1="44426" y1="27213" x2="23934" y2="30164"/>
                        <a14:foregroundMark x1="38361" y1="19344" x2="28525" y2="62951"/>
                        <a14:foregroundMark x1="26393" y1="56885" x2="48525" y2="85082"/>
                        <a14:foregroundMark x1="47377" y1="88033" x2="47541" y2="94918"/>
                        <a14:foregroundMark x1="35574" y1="85902" x2="33770" y2="91967"/>
                        <a14:foregroundMark x1="37869" y1="83443" x2="27705" y2="59344"/>
                        <a14:foregroundMark x1="33115" y1="81639" x2="32131" y2="68197"/>
                        <a14:foregroundMark x1="29180" y1="71148" x2="26230" y2="51639"/>
                        <a14:foregroundMark x1="28361" y1="71803" x2="28361" y2="71803"/>
                        <a14:foregroundMark x1="24590" y1="64590" x2="24590" y2="64590"/>
                        <a14:foregroundMark x1="33607" y1="52623" x2="66230" y2="66721"/>
                        <a14:foregroundMark x1="65738" y1="55082" x2="50328" y2="82295"/>
                        <a14:foregroundMark x1="52951" y1="81639" x2="63279" y2="74262"/>
                        <a14:foregroundMark x1="70492" y1="62623" x2="66066" y2="67705"/>
                        <a14:foregroundMark x1="66393" y1="59180" x2="66393" y2="59180"/>
                        <a14:foregroundMark x1="65902" y1="61311" x2="65902" y2="61311"/>
                        <a14:foregroundMark x1="70492" y1="61311" x2="70492" y2="61311"/>
                        <a14:foregroundMark x1="60000" y1="56066" x2="45902" y2="76885"/>
                        <a14:foregroundMark x1="60656" y1="71148" x2="60656" y2="71148"/>
                        <a14:foregroundMark x1="35246" y1="57377" x2="47705" y2="71311"/>
                        <a14:foregroundMark x1="37869" y1="65738" x2="55902" y2="62459"/>
                        <a14:foregroundMark x1="35574" y1="43115" x2="35738" y2="50984"/>
                        <a14:foregroundMark x1="42787" y1="53934" x2="59672" y2="61803"/>
                        <a14:foregroundMark x1="65902" y1="55082" x2="65082" y2="53607"/>
                        <a14:foregroundMark x1="29508" y1="12459" x2="21475" y2="20656"/>
                        <a14:foregroundMark x1="30984" y1="11639" x2="30984" y2="9672"/>
                        <a14:foregroundMark x1="24426" y1="11475" x2="27705" y2="12787"/>
                        <a14:foregroundMark x1="27049" y1="10164" x2="28852" y2="11639"/>
                        <a14:foregroundMark x1="32295" y1="19344" x2="32131" y2="24590"/>
                        <a14:foregroundMark x1="47377" y1="60492" x2="57869" y2="70000"/>
                        <a14:foregroundMark x1="20000" y1="22459" x2="18852" y2="27213"/>
                        <a14:foregroundMark x1="32787" y1="22295" x2="35410" y2="24754"/>
                        <a14:foregroundMark x1="53115" y1="60164" x2="55246" y2="71311"/>
                        <a14:foregroundMark x1="23770" y1="15738" x2="21148" y2="19508"/>
                        <a14:foregroundMark x1="21311" y1="19344" x2="21475" y2="216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948" y="3075806"/>
            <a:ext cx="1866058" cy="1866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pic.51yuansu.com/pic3/cover/03/97/01/5dc8b8a67c4d8_6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56066" y1="66515" x2="56066" y2="72273"/>
                        <a14:foregroundMark x1="76230" y1="64697" x2="79344" y2="68333"/>
                        <a14:foregroundMark x1="62295" y1="94394" x2="60984" y2="99545"/>
                        <a14:foregroundMark x1="95246" y1="86364" x2="95574" y2="81515"/>
                        <a14:foregroundMark x1="38852" y1="10152" x2="42459" y2="23939"/>
                        <a14:foregroundMark x1="76885" y1="4545" x2="75902" y2="174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33566" y="3056793"/>
            <a:ext cx="1727622" cy="1869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538" y="155224"/>
            <a:ext cx="2268000" cy="692577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155224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95536" y="1062638"/>
            <a:ext cx="7019697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一、根据课文内容填空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/>
        </p:nvSpPr>
        <p:spPr bwMode="auto">
          <a:xfrm>
            <a:off x="763468" y="1704955"/>
            <a:ext cx="7840980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本文以清新活泼的笔调介绍了大自然中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__________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___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，表达了作者对大自然的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______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之情。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259517" y="2492732"/>
            <a:ext cx="1825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风的声音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946452" y="2492687"/>
            <a:ext cx="22431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动物的声音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072375" y="3240717"/>
            <a:ext cx="10096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热爱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776022" y="2558772"/>
            <a:ext cx="18161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水的声音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42670"/>
            <a:ext cx="2268000" cy="692577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3267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5463" y="699542"/>
            <a:ext cx="2964273" cy="6688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、连一连。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1328351" y="1682954"/>
            <a:ext cx="7632848" cy="612925"/>
          </a:xfrm>
          <a:prstGeom prst="round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风</a:t>
            </a:r>
            <a:r>
              <a:rPr lang="zh-CN" altLang="en-US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是大自然的歌手。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1328351" y="2295401"/>
            <a:ext cx="8136904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</a:t>
            </a:r>
            <a:r>
              <a:rPr lang="zh-CN" altLang="en-US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也</a:t>
            </a:r>
            <a:r>
              <a:rPr lang="zh-CN" altLang="en-US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是大自然的音乐家。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TextBox 3"/>
          <p:cNvSpPr txBox="1">
            <a:spLocks noChangeArrowheads="1"/>
          </p:cNvSpPr>
          <p:nvPr/>
        </p:nvSpPr>
        <p:spPr bwMode="auto">
          <a:xfrm>
            <a:off x="1328351" y="3219822"/>
            <a:ext cx="7128792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动物         是大自然的音乐家。</a:t>
            </a:r>
            <a:endParaRPr lang="zh-CN" altLang="en-US" sz="30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051720" y="1995686"/>
            <a:ext cx="1872208" cy="14401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051720" y="2715766"/>
            <a:ext cx="1800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2195736" y="1995686"/>
            <a:ext cx="1512168" cy="15121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645334" y="1347614"/>
            <a:ext cx="7920880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61950" indent="-361950"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用心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观察、细心体会，跟父母说一说厨房这个音乐厅演奏了哪些美妙的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乐曲，并用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文字把身边的美记录下来！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1950" indent="-361950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完成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七彩课堂素养提升手册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本课练习。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36532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812333" y="1547696"/>
            <a:ext cx="6649720" cy="56070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那声音轻轻柔柔的，好像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呢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喃细语。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12943" y="1397136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呢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421114" y="3352500"/>
            <a:ext cx="526426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ne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491880" y="361792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901985" y="267494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36000" y="1046882"/>
            <a:ext cx="55366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ní</a:t>
            </a:r>
            <a:endParaRPr lang="en-US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489652" y="3761433"/>
            <a:ext cx="3831818" cy="5616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我们去哪里吃饭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65" b="92605" l="3543" r="96063">
                        <a14:foregroundMark x1="24409" y1="36334" x2="81496" y2="54341"/>
                        <a14:foregroundMark x1="85039" y1="32154" x2="22441" y2="49839"/>
                        <a14:foregroundMark x1="60630" y1="42765" x2="60630" y2="42765"/>
                        <a14:foregroundMark x1="57087" y1="38264" x2="65748" y2="4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2499742"/>
            <a:ext cx="1548384" cy="1895856"/>
          </a:xfrm>
          <a:prstGeom prst="rect">
            <a:avLst/>
          </a:prstGeom>
        </p:spPr>
      </p:pic>
      <p:sp>
        <p:nvSpPr>
          <p:cNvPr id="51" name="文本框 2"/>
          <p:cNvSpPr txBox="1"/>
          <p:nvPr/>
        </p:nvSpPr>
        <p:spPr>
          <a:xfrm>
            <a:off x="1644492" y="2379149"/>
            <a:ext cx="6048672" cy="9845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与口有关，象声词。组合在一起形容燕子叫的声音，也指小声说话。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2" name="Picture 2" descr="http://pic.51yuansu.com/pic3/cover/03/28/24/5b7b5c6c150ad_6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435" b="89946" l="0" r="99836">
                        <a14:backgroundMark x1="51148" y1="50815" x2="51148" y2="50815"/>
                        <a14:backgroundMark x1="74918" y1="50543" x2="74918" y2="505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64" y="1952310"/>
            <a:ext cx="2376264" cy="14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  <p:bldP spid="8" grpId="0"/>
      <p:bldP spid="53" grpId="0" animBg="1"/>
      <p:bldP spid="51" grpId="0"/>
      <p:bldP spid="5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918" y="0"/>
            <a:ext cx="9199918" cy="518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87260" y="57351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8"/>
          <p:cNvSpPr>
            <a:spLocks noChangeArrowheads="1"/>
          </p:cNvSpPr>
          <p:nvPr/>
        </p:nvSpPr>
        <p:spPr bwMode="auto">
          <a:xfrm>
            <a:off x="3740967" y="2959107"/>
            <a:ext cx="1101090" cy="645160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美妙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8"/>
          <p:cNvSpPr>
            <a:spLocks noChangeArrowheads="1"/>
          </p:cNvSpPr>
          <p:nvPr/>
        </p:nvSpPr>
        <p:spPr bwMode="auto">
          <a:xfrm>
            <a:off x="2570663" y="2584273"/>
            <a:ext cx="111120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感受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8"/>
          <p:cNvSpPr>
            <a:spLocks noChangeArrowheads="1"/>
          </p:cNvSpPr>
          <p:nvPr/>
        </p:nvSpPr>
        <p:spPr bwMode="auto">
          <a:xfrm>
            <a:off x="1293996" y="2782082"/>
            <a:ext cx="111120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激动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48"/>
          <p:cNvSpPr>
            <a:spLocks noChangeArrowheads="1"/>
          </p:cNvSpPr>
          <p:nvPr/>
        </p:nvSpPr>
        <p:spPr bwMode="auto">
          <a:xfrm>
            <a:off x="14247" y="2629682"/>
            <a:ext cx="111120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雄伟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矩形 48"/>
          <p:cNvSpPr>
            <a:spLocks noChangeArrowheads="1"/>
          </p:cNvSpPr>
          <p:nvPr/>
        </p:nvSpPr>
        <p:spPr bwMode="auto">
          <a:xfrm>
            <a:off x="2038692" y="3510766"/>
            <a:ext cx="1101090" cy="645160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演奏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323528" y="627534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prstClr val="white"/>
                </a:solidFill>
                <a:ea typeface="黑体" panose="02010609060101010101" pitchFamily="49" charset="-122"/>
              </a:rPr>
              <a:t>音随我动</a:t>
            </a:r>
            <a:endParaRPr lang="zh-CN" altLang="en-US" sz="3200" dirty="0" smtClean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63490" name="AutoShape 2" descr="https://ss0.bdstatic.com/70cFvHSh_Q1YnxGkpoWK1HF6hhy/it/u=1161388656,1490105784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63492" name="AutoShape 4" descr="https://ss0.bdstatic.com/70cFvHSh_Q1YnxGkpoWK1HF6hhy/it/u=1161388656,1490105784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pic>
        <p:nvPicPr>
          <p:cNvPr id="63496" name="Picture 8" descr="https://ss0.bdstatic.com/70cFvHSh_Q1YnxGkpoWK1HF6hhy/it/u=1161388656,1490105784&amp;fm=26&amp;gp=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207509"/>
            <a:ext cx="576064" cy="576064"/>
          </a:xfrm>
          <a:prstGeom prst="rect">
            <a:avLst/>
          </a:prstGeom>
          <a:noFill/>
        </p:spPr>
      </p:pic>
      <p:pic>
        <p:nvPicPr>
          <p:cNvPr id="87" name="Picture 8" descr="https://ss0.bdstatic.com/70cFvHSh_Q1YnxGkpoWK1HF6hhy/it/u=1161388656,1490105784&amp;fm=26&amp;gp=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2321015"/>
            <a:ext cx="576064" cy="576064"/>
          </a:xfrm>
          <a:prstGeom prst="rect">
            <a:avLst/>
          </a:prstGeom>
          <a:noFill/>
        </p:spPr>
      </p:pic>
      <p:pic>
        <p:nvPicPr>
          <p:cNvPr id="88" name="Picture 8" descr="https://ss0.bdstatic.com/70cFvHSh_Q1YnxGkpoWK1HF6hhy/it/u=1161388656,1490105784&amp;fm=26&amp;gp=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2104991"/>
            <a:ext cx="576064" cy="576064"/>
          </a:xfrm>
          <a:prstGeom prst="rect">
            <a:avLst/>
          </a:prstGeom>
          <a:noFill/>
        </p:spPr>
      </p:pic>
      <p:pic>
        <p:nvPicPr>
          <p:cNvPr id="89" name="Picture 8" descr="https://ss0.bdstatic.com/70cFvHSh_Q1YnxGkpoWK1HF6hhy/it/u=1161388656,1490105784&amp;fm=26&amp;gp=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2465031"/>
            <a:ext cx="576064" cy="576064"/>
          </a:xfrm>
          <a:prstGeom prst="rect">
            <a:avLst/>
          </a:prstGeom>
          <a:noFill/>
        </p:spPr>
      </p:pic>
      <p:pic>
        <p:nvPicPr>
          <p:cNvPr id="90" name="Picture 8" descr="https://ss0.bdstatic.com/70cFvHSh_Q1YnxGkpoWK1HF6hhy/it/u=1161388656,1490105784&amp;fm=26&amp;gp=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3545151"/>
            <a:ext cx="576064" cy="576064"/>
          </a:xfrm>
          <a:prstGeom prst="rect">
            <a:avLst/>
          </a:prstGeom>
          <a:noFill/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23477"/>
            <a:ext cx="1132008" cy="44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4" dur="10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5" grpId="0" bldLvl="0" animBg="1"/>
      <p:bldP spid="48" grpId="0" bldLvl="0" animBg="1"/>
      <p:bldP spid="57" grpId="0" bldLvl="0" animBg="1"/>
      <p:bldP spid="8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64"/>
          <p:cNvSpPr txBox="1"/>
          <p:nvPr/>
        </p:nvSpPr>
        <p:spPr>
          <a:xfrm>
            <a:off x="1403648" y="1480826"/>
            <a:ext cx="6696744" cy="228524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课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文写了大自然中哪些美妙的声音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默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自然段。画出关键语句，完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成课后第二题的图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表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155490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15549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362357" y="555526"/>
            <a:ext cx="6348597" cy="4075681"/>
            <a:chOff x="1675337" y="2122256"/>
            <a:chExt cx="6348597" cy="4075681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0" t="8391" r="12839" b="11827"/>
            <a:stretch>
              <a:fillRect/>
            </a:stretch>
          </p:blipFill>
          <p:spPr bwMode="auto">
            <a:xfrm>
              <a:off x="1675337" y="2122256"/>
              <a:ext cx="3286665" cy="4075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4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98" r="13487" b="5948"/>
            <a:stretch>
              <a:fillRect/>
            </a:stretch>
          </p:blipFill>
          <p:spPr bwMode="auto">
            <a:xfrm>
              <a:off x="4955130" y="2122256"/>
              <a:ext cx="3068804" cy="4075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矩形: 圆角 12"/>
          <p:cNvSpPr/>
          <p:nvPr/>
        </p:nvSpPr>
        <p:spPr>
          <a:xfrm>
            <a:off x="1773213" y="1923678"/>
            <a:ext cx="1203581" cy="1682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6" name="矩形: 圆角 13"/>
          <p:cNvSpPr/>
          <p:nvPr/>
        </p:nvSpPr>
        <p:spPr>
          <a:xfrm>
            <a:off x="1792263" y="3157339"/>
            <a:ext cx="1296145" cy="2127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7" name="矩形: 圆角 14"/>
          <p:cNvSpPr/>
          <p:nvPr/>
        </p:nvSpPr>
        <p:spPr>
          <a:xfrm>
            <a:off x="1782737" y="4400525"/>
            <a:ext cx="1080121" cy="2127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799302" y="1851670"/>
            <a:ext cx="426291" cy="327660"/>
          </a:xfrm>
          <a:prstGeom prst="roundRect">
            <a:avLst/>
          </a:prstGeom>
          <a:solidFill>
            <a:srgbClr val="0F77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endParaRPr kumimoji="1"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70787" y="3086036"/>
            <a:ext cx="426291" cy="327660"/>
          </a:xfrm>
          <a:prstGeom prst="roundRect">
            <a:avLst/>
          </a:prstGeom>
          <a:solidFill>
            <a:srgbClr val="0F77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kumimoji="1"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11560" y="4380473"/>
            <a:ext cx="827646" cy="327660"/>
          </a:xfrm>
          <a:prstGeom prst="roundRect">
            <a:avLst/>
          </a:prstGeom>
          <a:solidFill>
            <a:srgbClr val="0F77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动物</a:t>
            </a:r>
            <a:endParaRPr kumimoji="1"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572" y="3112740"/>
            <a:ext cx="7065963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3"/>
          <p:cNvSpPr txBox="1"/>
          <p:nvPr/>
        </p:nvSpPr>
        <p:spPr>
          <a:xfrm>
            <a:off x="4139953" y="3931068"/>
            <a:ext cx="223224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水，也是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en-US" altLang="zh-CN" sz="1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然的音乐家。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3"/>
          <p:cNvSpPr txBox="1"/>
          <p:nvPr/>
        </p:nvSpPr>
        <p:spPr>
          <a:xfrm>
            <a:off x="6499671" y="3931068"/>
            <a:ext cx="253682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    动物是</a:t>
            </a:r>
            <a:r>
              <a:rPr lang="zh-CN" altLang="en-US" dirty="0" smtClean="0"/>
              <a:t>大</a:t>
            </a:r>
            <a:endParaRPr lang="en-US" altLang="zh-CN" dirty="0" smtClean="0"/>
          </a:p>
          <a:p>
            <a:r>
              <a:rPr lang="zh-CN" altLang="en-US" dirty="0" smtClean="0"/>
              <a:t>自然的</a:t>
            </a:r>
            <a:r>
              <a:rPr lang="zh-CN" altLang="en-US" dirty="0"/>
              <a:t>歌手。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1259632" y="1375794"/>
            <a:ext cx="7200799" cy="21929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fontAlgn="auto"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这位音乐家的乐曲是怎样的美妙？带给你什么感受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？默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自然段，圈画生动的词句，有感情地读一读。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155490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15549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0641" y="836681"/>
            <a:ext cx="7200800" cy="3600399"/>
            <a:chOff x="1043608" y="771550"/>
            <a:chExt cx="7200800" cy="3600399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8250" y="985838"/>
              <a:ext cx="6665913" cy="3171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Freeform 5"/>
            <p:cNvSpPr/>
            <p:nvPr/>
          </p:nvSpPr>
          <p:spPr bwMode="auto">
            <a:xfrm>
              <a:off x="1043608" y="771550"/>
              <a:ext cx="7200800" cy="3600399"/>
            </a:xfrm>
            <a:custGeom>
              <a:avLst/>
              <a:gdLst>
                <a:gd name="T0" fmla="*/ 34 w 1801"/>
                <a:gd name="T1" fmla="*/ 170 h 1352"/>
                <a:gd name="T2" fmla="*/ 0 w 1801"/>
                <a:gd name="T3" fmla="*/ 862 h 1352"/>
                <a:gd name="T4" fmla="*/ 22 w 1801"/>
                <a:gd name="T5" fmla="*/ 1352 h 1352"/>
                <a:gd name="T6" fmla="*/ 451 w 1801"/>
                <a:gd name="T7" fmla="*/ 1296 h 1352"/>
                <a:gd name="T8" fmla="*/ 891 w 1801"/>
                <a:gd name="T9" fmla="*/ 1296 h 1352"/>
                <a:gd name="T10" fmla="*/ 1759 w 1801"/>
                <a:gd name="T11" fmla="*/ 1318 h 1352"/>
                <a:gd name="T12" fmla="*/ 1746 w 1801"/>
                <a:gd name="T13" fmla="*/ 637 h 1352"/>
                <a:gd name="T14" fmla="*/ 1760 w 1801"/>
                <a:gd name="T15" fmla="*/ 314 h 1352"/>
                <a:gd name="T16" fmla="*/ 1774 w 1801"/>
                <a:gd name="T17" fmla="*/ 5 h 1352"/>
                <a:gd name="T18" fmla="*/ 1775 w 1801"/>
                <a:gd name="T19" fmla="*/ 5 h 1352"/>
                <a:gd name="T20" fmla="*/ 1388 w 1801"/>
                <a:gd name="T21" fmla="*/ 12 h 1352"/>
                <a:gd name="T22" fmla="*/ 804 w 1801"/>
                <a:gd name="T23" fmla="*/ 38 h 1352"/>
                <a:gd name="T24" fmla="*/ 48 w 1801"/>
                <a:gd name="T25" fmla="*/ 4 h 1352"/>
                <a:gd name="T26" fmla="*/ 34 w 1801"/>
                <a:gd name="T27" fmla="*/ 182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01" h="1352">
                  <a:moveTo>
                    <a:pt x="34" y="170"/>
                  </a:moveTo>
                  <a:cubicBezTo>
                    <a:pt x="52" y="394"/>
                    <a:pt x="0" y="635"/>
                    <a:pt x="0" y="862"/>
                  </a:cubicBezTo>
                  <a:cubicBezTo>
                    <a:pt x="0" y="1025"/>
                    <a:pt x="28" y="1198"/>
                    <a:pt x="22" y="1352"/>
                  </a:cubicBezTo>
                  <a:cubicBezTo>
                    <a:pt x="106" y="1280"/>
                    <a:pt x="342" y="1302"/>
                    <a:pt x="451" y="1296"/>
                  </a:cubicBezTo>
                  <a:cubicBezTo>
                    <a:pt x="597" y="1288"/>
                    <a:pt x="745" y="1296"/>
                    <a:pt x="891" y="1296"/>
                  </a:cubicBezTo>
                  <a:cubicBezTo>
                    <a:pt x="1182" y="1296"/>
                    <a:pt x="1479" y="1278"/>
                    <a:pt x="1759" y="1318"/>
                  </a:cubicBezTo>
                  <a:cubicBezTo>
                    <a:pt x="1751" y="1090"/>
                    <a:pt x="1735" y="871"/>
                    <a:pt x="1746" y="637"/>
                  </a:cubicBezTo>
                  <a:cubicBezTo>
                    <a:pt x="1752" y="528"/>
                    <a:pt x="1760" y="424"/>
                    <a:pt x="1760" y="314"/>
                  </a:cubicBezTo>
                  <a:cubicBezTo>
                    <a:pt x="1760" y="218"/>
                    <a:pt x="1801" y="86"/>
                    <a:pt x="1774" y="5"/>
                  </a:cubicBezTo>
                  <a:cubicBezTo>
                    <a:pt x="1779" y="0"/>
                    <a:pt x="1779" y="0"/>
                    <a:pt x="1775" y="5"/>
                  </a:cubicBezTo>
                  <a:cubicBezTo>
                    <a:pt x="1672" y="40"/>
                    <a:pt x="1506" y="0"/>
                    <a:pt x="1388" y="12"/>
                  </a:cubicBezTo>
                  <a:cubicBezTo>
                    <a:pt x="1195" y="33"/>
                    <a:pt x="1000" y="28"/>
                    <a:pt x="804" y="38"/>
                  </a:cubicBezTo>
                  <a:cubicBezTo>
                    <a:pt x="553" y="51"/>
                    <a:pt x="276" y="103"/>
                    <a:pt x="48" y="4"/>
                  </a:cubicBezTo>
                  <a:cubicBezTo>
                    <a:pt x="25" y="59"/>
                    <a:pt x="34" y="122"/>
                    <a:pt x="34" y="182"/>
                  </a:cubicBezTo>
                </a:path>
              </a:pathLst>
            </a:custGeom>
            <a:noFill/>
            <a:ln w="57150" cap="rnd">
              <a:solidFill>
                <a:srgbClr val="92D05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" name="波形 4"/>
          <p:cNvSpPr/>
          <p:nvPr/>
        </p:nvSpPr>
        <p:spPr>
          <a:xfrm>
            <a:off x="334802" y="56330"/>
            <a:ext cx="2448272" cy="768168"/>
          </a:xfrm>
          <a:prstGeom prst="wave">
            <a:avLst/>
          </a:prstGeom>
          <a:solidFill>
            <a:srgbClr val="DBEF9B"/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</a:rPr>
              <a:t>风声的美妙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REFSHAPE" val="333339292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REFSHAPE" val="333339292"/>
</p:tagLst>
</file>

<file path=ppt/tags/tag5.xml><?xml version="1.0" encoding="utf-8"?>
<p:tagLst xmlns:p="http://schemas.openxmlformats.org/presentationml/2006/main">
  <p:tag name="REFSHAPE" val="333339428"/>
</p:tagLst>
</file>

<file path=ppt/tags/tag6.xml><?xml version="1.0" encoding="utf-8"?>
<p:tagLst xmlns:p="http://schemas.openxmlformats.org/presentationml/2006/main">
  <p:tag name="REFSHAPE" val="333339564"/>
</p:tagLst>
</file>

<file path=ppt/tags/tag7.xml><?xml version="1.0" encoding="utf-8"?>
<p:tagLst xmlns:p="http://schemas.openxmlformats.org/presentationml/2006/main">
  <p:tag name="KSO_WM_DOC_GUID" val="{6ae581b8-acb0-4f17-88f2-74ead0c0e387}"/>
  <p:tag name="KSO_WPP_MARK_KEY" val="208cadf9-af42-4c15-806c-1f135a9cf5c3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2853</Words>
  <Application>WPS 演示</Application>
  <PresentationFormat>全屏显示(16:9)</PresentationFormat>
  <Paragraphs>420</Paragraphs>
  <Slides>38</Slides>
  <Notes>13</Notes>
  <HiddenSlides>0</HiddenSlides>
  <MMClips>16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6" baseType="lpstr">
      <vt:lpstr>Arial</vt:lpstr>
      <vt:lpstr>宋体</vt:lpstr>
      <vt:lpstr>Wingdings</vt:lpstr>
      <vt:lpstr>黑体</vt:lpstr>
      <vt:lpstr>楷体</vt:lpstr>
      <vt:lpstr>Kaiti SC</vt:lpstr>
      <vt:lpstr>Calibri</vt:lpstr>
      <vt:lpstr>汉语拼音</vt:lpstr>
      <vt:lpstr>华文楷体</vt:lpstr>
      <vt:lpstr>迷你简毡笔黑</vt:lpstr>
      <vt:lpstr>微软雅黑</vt:lpstr>
      <vt:lpstr>Arial Unicode MS</vt:lpstr>
      <vt:lpstr>仿宋</vt:lpstr>
      <vt:lpstr>GB Pinyinok-B</vt:lpstr>
      <vt:lpstr>Calibri</vt:lpstr>
      <vt:lpstr>Times New Roman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138</cp:revision>
  <dcterms:created xsi:type="dcterms:W3CDTF">2017-03-17T02:28:00Z</dcterms:created>
  <dcterms:modified xsi:type="dcterms:W3CDTF">2022-11-29T16:58:04Z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7E0E2977029F43AFBA5740C1B6B247AA</vt:lpwstr>
  </property>
</Properties>
</file>